
<file path=[Content_Types].xml><?xml version="1.0" encoding="utf-8"?>
<Types xmlns="http://schemas.openxmlformats.org/package/2006/content-types">
  <Default Extension="fntdata" ContentType="application/x-fontdata"/>
  <Default Extension="gif" ContentType="image/gif"/>
  <Default Extension="jpeg" ContentType="image/jpeg"/>
  <Default Extension="mov" ContentType="video/quicktime"/>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slides/slide149.xml" ContentType="application/vnd.openxmlformats-officedocument.presentationml.slide+xml"/>
  <Override PartName="/ppt/slides/slide150.xml" ContentType="application/vnd.openxmlformats-officedocument.presentationml.slide+xml"/>
  <Override PartName="/ppt/slides/slide151.xml" ContentType="application/vnd.openxmlformats-officedocument.presentationml.slide+xml"/>
  <Override PartName="/ppt/slides/slide152.xml" ContentType="application/vnd.openxmlformats-officedocument.presentationml.slide+xml"/>
  <Override PartName="/ppt/slides/slide153.xml" ContentType="application/vnd.openxmlformats-officedocument.presentationml.slide+xml"/>
  <Override PartName="/ppt/slides/slide154.xml" ContentType="application/vnd.openxmlformats-officedocument.presentationml.slide+xml"/>
  <Override PartName="/ppt/slides/slide155.xml" ContentType="application/vnd.openxmlformats-officedocument.presentationml.slide+xml"/>
  <Override PartName="/ppt/slides/slide156.xml" ContentType="application/vnd.openxmlformats-officedocument.presentationml.slide+xml"/>
  <Override PartName="/ppt/slides/slide157.xml" ContentType="application/vnd.openxmlformats-officedocument.presentationml.slide+xml"/>
  <Override PartName="/ppt/slides/slide158.xml" ContentType="application/vnd.openxmlformats-officedocument.presentationml.slide+xml"/>
  <Override PartName="/ppt/slides/slide159.xml" ContentType="application/vnd.openxmlformats-officedocument.presentationml.slide+xml"/>
  <Override PartName="/ppt/slides/slide160.xml" ContentType="application/vnd.openxmlformats-officedocument.presentationml.slide+xml"/>
  <Override PartName="/ppt/slides/slide161.xml" ContentType="application/vnd.openxmlformats-officedocument.presentationml.slide+xml"/>
  <Override PartName="/ppt/slides/slide162.xml" ContentType="application/vnd.openxmlformats-officedocument.presentationml.slide+xml"/>
  <Override PartName="/ppt/slides/slide163.xml" ContentType="application/vnd.openxmlformats-officedocument.presentationml.slide+xml"/>
  <Override PartName="/ppt/slides/slide164.xml" ContentType="application/vnd.openxmlformats-officedocument.presentationml.slide+xml"/>
  <Override PartName="/ppt/slides/slide165.xml" ContentType="application/vnd.openxmlformats-officedocument.presentationml.slide+xml"/>
  <Override PartName="/ppt/slides/slide166.xml" ContentType="application/vnd.openxmlformats-officedocument.presentationml.slide+xml"/>
  <Override PartName="/ppt/slides/slide167.xml" ContentType="application/vnd.openxmlformats-officedocument.presentationml.slide+xml"/>
  <Override PartName="/ppt/slides/slide168.xml" ContentType="application/vnd.openxmlformats-officedocument.presentationml.slide+xml"/>
  <Override PartName="/ppt/slides/slide169.xml" ContentType="application/vnd.openxmlformats-officedocument.presentationml.slide+xml"/>
  <Override PartName="/ppt/slides/slide170.xml" ContentType="application/vnd.openxmlformats-officedocument.presentationml.slide+xml"/>
  <Override PartName="/ppt/slides/slide171.xml" ContentType="application/vnd.openxmlformats-officedocument.presentationml.slide+xml"/>
  <Override PartName="/ppt/slides/slide172.xml" ContentType="application/vnd.openxmlformats-officedocument.presentationml.slide+xml"/>
  <Override PartName="/ppt/slides/slide173.xml" ContentType="application/vnd.openxmlformats-officedocument.presentationml.slide+xml"/>
  <Override PartName="/ppt/slides/slide174.xml" ContentType="application/vnd.openxmlformats-officedocument.presentationml.slide+xml"/>
  <Override PartName="/ppt/slides/slide175.xml" ContentType="application/vnd.openxmlformats-officedocument.presentationml.slide+xml"/>
  <Override PartName="/ppt/slides/slide176.xml" ContentType="application/vnd.openxmlformats-officedocument.presentationml.slide+xml"/>
  <Override PartName="/ppt/slides/slide177.xml" ContentType="application/vnd.openxmlformats-officedocument.presentationml.slide+xml"/>
  <Override PartName="/ppt/slides/slide178.xml" ContentType="application/vnd.openxmlformats-officedocument.presentationml.slide+xml"/>
  <Override PartName="/ppt/slides/slide179.xml" ContentType="application/vnd.openxmlformats-officedocument.presentationml.slide+xml"/>
  <Override PartName="/ppt/slides/slide180.xml" ContentType="application/vnd.openxmlformats-officedocument.presentationml.slide+xml"/>
  <Override PartName="/ppt/slides/slide181.xml" ContentType="application/vnd.openxmlformats-officedocument.presentationml.slide+xml"/>
  <Override PartName="/ppt/slides/slide182.xml" ContentType="application/vnd.openxmlformats-officedocument.presentationml.slide+xml"/>
  <Override PartName="/ppt/slides/slide183.xml" ContentType="application/vnd.openxmlformats-officedocument.presentationml.slide+xml"/>
  <Override PartName="/ppt/slides/slide184.xml" ContentType="application/vnd.openxmlformats-officedocument.presentationml.slide+xml"/>
  <Override PartName="/ppt/slides/slide185.xml" ContentType="application/vnd.openxmlformats-officedocument.presentationml.slide+xml"/>
  <Override PartName="/ppt/slides/slide186.xml" ContentType="application/vnd.openxmlformats-officedocument.presentationml.slide+xml"/>
  <Override PartName="/ppt/slides/slide187.xml" ContentType="application/vnd.openxmlformats-officedocument.presentationml.slide+xml"/>
  <Override PartName="/ppt/slides/slide188.xml" ContentType="application/vnd.openxmlformats-officedocument.presentationml.slide+xml"/>
  <Override PartName="/ppt/slides/slide189.xml" ContentType="application/vnd.openxmlformats-officedocument.presentationml.slide+xml"/>
  <Override PartName="/ppt/slides/slide190.xml" ContentType="application/vnd.openxmlformats-officedocument.presentationml.slide+xml"/>
  <Override PartName="/ppt/slides/slide191.xml" ContentType="application/vnd.openxmlformats-officedocument.presentationml.slide+xml"/>
  <Override PartName="/ppt/slides/slide192.xml" ContentType="application/vnd.openxmlformats-officedocument.presentationml.slide+xml"/>
  <Override PartName="/ppt/slides/slide193.xml" ContentType="application/vnd.openxmlformats-officedocument.presentationml.slide+xml"/>
  <Override PartName="/ppt/slides/slide194.xml" ContentType="application/vnd.openxmlformats-officedocument.presentationml.slide+xml"/>
  <Override PartName="/ppt/slides/slide195.xml" ContentType="application/vnd.openxmlformats-officedocument.presentationml.slide+xml"/>
  <Override PartName="/ppt/slides/slide196.xml" ContentType="application/vnd.openxmlformats-officedocument.presentationml.slide+xml"/>
  <Override PartName="/ppt/slides/slide197.xml" ContentType="application/vnd.openxmlformats-officedocument.presentationml.slide+xml"/>
  <Override PartName="/ppt/slides/slide198.xml" ContentType="application/vnd.openxmlformats-officedocument.presentationml.slide+xml"/>
  <Override PartName="/ppt/slides/slide199.xml" ContentType="application/vnd.openxmlformats-officedocument.presentationml.slide+xml"/>
  <Override PartName="/ppt/slides/slide200.xml" ContentType="application/vnd.openxmlformats-officedocument.presentationml.slide+xml"/>
  <Override PartName="/ppt/slides/slide201.xml" ContentType="application/vnd.openxmlformats-officedocument.presentationml.slide+xml"/>
  <Override PartName="/ppt/slides/slide20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notesSlides/notesSlide76.xml" ContentType="application/vnd.openxmlformats-officedocument.presentationml.notesSlide+xml"/>
  <Override PartName="/ppt/notesSlides/notesSlide7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8.xml" ContentType="application/vnd.openxmlformats-officedocument.presentationml.notesSlide+xml"/>
  <Override PartName="/ppt/notesSlides/notesSlide79.xml" ContentType="application/vnd.openxmlformats-officedocument.presentationml.notesSlide+xml"/>
  <Override PartName="/ppt/notesSlides/notesSlide80.xml" ContentType="application/vnd.openxmlformats-officedocument.presentationml.notesSlide+xml"/>
  <Override PartName="/ppt/notesSlides/notesSlide81.xml" ContentType="application/vnd.openxmlformats-officedocument.presentationml.notesSlide+xml"/>
  <Override PartName="/ppt/notesSlides/notesSlide82.xml" ContentType="application/vnd.openxmlformats-officedocument.presentationml.notesSlide+xml"/>
  <Override PartName="/ppt/notesSlides/notesSlide83.xml" ContentType="application/vnd.openxmlformats-officedocument.presentationml.notesSlide+xml"/>
  <Override PartName="/ppt/notesSlides/notesSlide84.xml" ContentType="application/vnd.openxmlformats-officedocument.presentationml.notesSlide+xml"/>
  <Override PartName="/ppt/notesSlides/notesSlide85.xml" ContentType="application/vnd.openxmlformats-officedocument.presentationml.notesSlide+xml"/>
  <Override PartName="/ppt/notesSlides/notesSlide86.xml" ContentType="application/vnd.openxmlformats-officedocument.presentationml.notesSlide+xml"/>
  <Override PartName="/ppt/notesSlides/notesSlide87.xml" ContentType="application/vnd.openxmlformats-officedocument.presentationml.notesSlide+xml"/>
  <Override PartName="/ppt/notesSlides/notesSlide88.xml" ContentType="application/vnd.openxmlformats-officedocument.presentationml.notesSlide+xml"/>
  <Override PartName="/ppt/notesSlides/notesSlide89.xml" ContentType="application/vnd.openxmlformats-officedocument.presentationml.notesSlide+xml"/>
  <Override PartName="/ppt/notesSlides/notesSlide90.xml" ContentType="application/vnd.openxmlformats-officedocument.presentationml.notesSlide+xml"/>
  <Override PartName="/ppt/notesSlides/notesSlide91.xml" ContentType="application/vnd.openxmlformats-officedocument.presentationml.notesSlide+xml"/>
  <Override PartName="/ppt/notesSlides/notesSlide92.xml" ContentType="application/vnd.openxmlformats-officedocument.presentationml.notesSlide+xml"/>
  <Override PartName="/ppt/notesSlides/notesSlide93.xml" ContentType="application/vnd.openxmlformats-officedocument.presentationml.notesSlide+xml"/>
  <Override PartName="/ppt/notesSlides/notesSlide94.xml" ContentType="application/vnd.openxmlformats-officedocument.presentationml.notesSlide+xml"/>
  <Override PartName="/ppt/notesSlides/notesSlide95.xml" ContentType="application/vnd.openxmlformats-officedocument.presentationml.notesSlide+xml"/>
  <Override PartName="/ppt/notesSlides/notesSlide96.xml" ContentType="application/vnd.openxmlformats-officedocument.presentationml.notesSlide+xml"/>
  <Override PartName="/ppt/notesSlides/notesSlide97.xml" ContentType="application/vnd.openxmlformats-officedocument.presentationml.notesSlide+xml"/>
  <Override PartName="/ppt/notesSlides/notesSlide98.xml" ContentType="application/vnd.openxmlformats-officedocument.presentationml.notesSlide+xml"/>
  <Override PartName="/ppt/notesSlides/notesSlide99.xml" ContentType="application/vnd.openxmlformats-officedocument.presentationml.notesSlide+xml"/>
  <Override PartName="/ppt/notesSlides/notesSlide100.xml" ContentType="application/vnd.openxmlformats-officedocument.presentationml.notesSlide+xml"/>
  <Override PartName="/ppt/notesSlides/notesSlide101.xml" ContentType="application/vnd.openxmlformats-officedocument.presentationml.notesSlide+xml"/>
  <Override PartName="/ppt/notesSlides/notesSlide102.xml" ContentType="application/vnd.openxmlformats-officedocument.presentationml.notesSlide+xml"/>
  <Override PartName="/ppt/notesSlides/notesSlide103.xml" ContentType="application/vnd.openxmlformats-officedocument.presentationml.notesSlide+xml"/>
  <Override PartName="/ppt/notesSlides/notesSlide104.xml" ContentType="application/vnd.openxmlformats-officedocument.presentationml.notesSlide+xml"/>
  <Override PartName="/ppt/notesSlides/notesSlide105.xml" ContentType="application/vnd.openxmlformats-officedocument.presentationml.notesSlide+xml"/>
  <Override PartName="/ppt/notesSlides/notesSlide106.xml" ContentType="application/vnd.openxmlformats-officedocument.presentationml.notesSlide+xml"/>
  <Override PartName="/ppt/notesSlides/notesSlide107.xml" ContentType="application/vnd.openxmlformats-officedocument.presentationml.notesSlide+xml"/>
  <Override PartName="/ppt/notesSlides/notesSlide108.xml" ContentType="application/vnd.openxmlformats-officedocument.presentationml.notesSlide+xml"/>
  <Override PartName="/ppt/notesSlides/notesSlide109.xml" ContentType="application/vnd.openxmlformats-officedocument.presentationml.notesSlide+xml"/>
  <Override PartName="/ppt/notesSlides/notesSlide110.xml" ContentType="application/vnd.openxmlformats-officedocument.presentationml.notesSlide+xml"/>
  <Override PartName="/ppt/notesSlides/notesSlide111.xml" ContentType="application/vnd.openxmlformats-officedocument.presentationml.notesSlide+xml"/>
  <Override PartName="/ppt/notesSlides/notesSlide112.xml" ContentType="application/vnd.openxmlformats-officedocument.presentationml.notesSlide+xml"/>
  <Override PartName="/ppt/notesSlides/notesSlide113.xml" ContentType="application/vnd.openxmlformats-officedocument.presentationml.notesSlide+xml"/>
  <Override PartName="/ppt/notesSlides/notesSlide114.xml" ContentType="application/vnd.openxmlformats-officedocument.presentationml.notesSlide+xml"/>
  <Override PartName="/ppt/notesSlides/notesSlide115.xml" ContentType="application/vnd.openxmlformats-officedocument.presentationml.notesSlide+xml"/>
  <Override PartName="/ppt/notesSlides/notesSlide116.xml" ContentType="application/vnd.openxmlformats-officedocument.presentationml.notesSlide+xml"/>
  <Override PartName="/ppt/notesSlides/notesSlide117.xml" ContentType="application/vnd.openxmlformats-officedocument.presentationml.notesSlide+xml"/>
  <Override PartName="/ppt/notesSlides/notesSlide118.xml" ContentType="application/vnd.openxmlformats-officedocument.presentationml.notesSlide+xml"/>
  <Override PartName="/ppt/notesSlides/notesSlide119.xml" ContentType="application/vnd.openxmlformats-officedocument.presentationml.notesSlide+xml"/>
  <Override PartName="/ppt/notesSlides/notesSlide120.xml" ContentType="application/vnd.openxmlformats-officedocument.presentationml.notesSlide+xml"/>
  <Override PartName="/ppt/notesSlides/notesSlide121.xml" ContentType="application/vnd.openxmlformats-officedocument.presentationml.notesSlide+xml"/>
  <Override PartName="/ppt/notesSlides/notesSlide122.xml" ContentType="application/vnd.openxmlformats-officedocument.presentationml.notesSlide+xml"/>
  <Override PartName="/ppt/notesSlides/notesSlide123.xml" ContentType="application/vnd.openxmlformats-officedocument.presentationml.notesSlide+xml"/>
  <Override PartName="/ppt/notesSlides/notesSlide124.xml" ContentType="application/vnd.openxmlformats-officedocument.presentationml.notesSlide+xml"/>
  <Override PartName="/ppt/notesSlides/notesSlide125.xml" ContentType="application/vnd.openxmlformats-officedocument.presentationml.notesSlide+xml"/>
  <Override PartName="/ppt/notesSlides/notesSlide126.xml" ContentType="application/vnd.openxmlformats-officedocument.presentationml.notesSlide+xml"/>
  <Override PartName="/ppt/notesSlides/notesSlide127.xml" ContentType="application/vnd.openxmlformats-officedocument.presentationml.notesSlide+xml"/>
  <Override PartName="/ppt/notesSlides/notesSlide128.xml" ContentType="application/vnd.openxmlformats-officedocument.presentationml.notesSlide+xml"/>
  <Override PartName="/ppt/notesSlides/notesSlide129.xml" ContentType="application/vnd.openxmlformats-officedocument.presentationml.notesSlide+xml"/>
  <Override PartName="/ppt/notesSlides/notesSlide130.xml" ContentType="application/vnd.openxmlformats-officedocument.presentationml.notesSlide+xml"/>
  <Override PartName="/ppt/notesSlides/notesSlide131.xml" ContentType="application/vnd.openxmlformats-officedocument.presentationml.notesSlide+xml"/>
  <Override PartName="/ppt/notesSlides/notesSlide132.xml" ContentType="application/vnd.openxmlformats-officedocument.presentationml.notesSlide+xml"/>
  <Override PartName="/ppt/notesSlides/notesSlide133.xml" ContentType="application/vnd.openxmlformats-officedocument.presentationml.notesSlide+xml"/>
  <Override PartName="/ppt/notesSlides/notesSlide134.xml" ContentType="application/vnd.openxmlformats-officedocument.presentationml.notesSlide+xml"/>
  <Override PartName="/ppt/notesSlides/notesSlide135.xml" ContentType="application/vnd.openxmlformats-officedocument.presentationml.notesSlide+xml"/>
  <Override PartName="/ppt/notesSlides/notesSlide136.xml" ContentType="application/vnd.openxmlformats-officedocument.presentationml.notesSlide+xml"/>
  <Override PartName="/ppt/notesSlides/notesSlide137.xml" ContentType="application/vnd.openxmlformats-officedocument.presentationml.notesSlide+xml"/>
  <Override PartName="/ppt/notesSlides/notesSlide138.xml" ContentType="application/vnd.openxmlformats-officedocument.presentationml.notesSlide+xml"/>
  <Override PartName="/ppt/notesSlides/notesSlide139.xml" ContentType="application/vnd.openxmlformats-officedocument.presentationml.notesSlide+xml"/>
  <Override PartName="/ppt/notesSlides/notesSlide140.xml" ContentType="application/vnd.openxmlformats-officedocument.presentationml.notesSlide+xml"/>
  <Override PartName="/ppt/notesSlides/notesSlide141.xml" ContentType="application/vnd.openxmlformats-officedocument.presentationml.notesSlide+xml"/>
  <Override PartName="/ppt/notesSlides/notesSlide142.xml" ContentType="application/vnd.openxmlformats-officedocument.presentationml.notesSlide+xml"/>
  <Override PartName="/ppt/notesSlides/notesSlide143.xml" ContentType="application/vnd.openxmlformats-officedocument.presentationml.notesSlide+xml"/>
  <Override PartName="/ppt/notesSlides/notesSlide144.xml" ContentType="application/vnd.openxmlformats-officedocument.presentationml.notesSlide+xml"/>
  <Override PartName="/ppt/notesSlides/notesSlide145.xml" ContentType="application/vnd.openxmlformats-officedocument.presentationml.notesSlide+xml"/>
  <Override PartName="/ppt/notesSlides/notesSlide146.xml" ContentType="application/vnd.openxmlformats-officedocument.presentationml.notesSlide+xml"/>
  <Override PartName="/ppt/notesSlides/notesSlide147.xml" ContentType="application/vnd.openxmlformats-officedocument.presentationml.notesSlide+xml"/>
  <Override PartName="/ppt/notesSlides/notesSlide148.xml" ContentType="application/vnd.openxmlformats-officedocument.presentationml.notesSlide+xml"/>
  <Override PartName="/ppt/notesSlides/notesSlide149.xml" ContentType="application/vnd.openxmlformats-officedocument.presentationml.notesSlide+xml"/>
  <Override PartName="/ppt/notesSlides/notesSlide150.xml" ContentType="application/vnd.openxmlformats-officedocument.presentationml.notesSlide+xml"/>
  <Override PartName="/ppt/notesSlides/notesSlide151.xml" ContentType="application/vnd.openxmlformats-officedocument.presentationml.notesSlide+xml"/>
  <Override PartName="/ppt/notesSlides/notesSlide152.xml" ContentType="application/vnd.openxmlformats-officedocument.presentationml.notesSlide+xml"/>
  <Override PartName="/ppt/notesSlides/notesSlide153.xml" ContentType="application/vnd.openxmlformats-officedocument.presentationml.notesSlide+xml"/>
  <Override PartName="/ppt/notesSlides/notesSlide154.xml" ContentType="application/vnd.openxmlformats-officedocument.presentationml.notesSlide+xml"/>
  <Override PartName="/ppt/notesSlides/notesSlide155.xml" ContentType="application/vnd.openxmlformats-officedocument.presentationml.notesSlide+xml"/>
  <Override PartName="/ppt/notesSlides/notesSlide156.xml" ContentType="application/vnd.openxmlformats-officedocument.presentationml.notesSlide+xml"/>
  <Override PartName="/ppt/notesSlides/notesSlide157.xml" ContentType="application/vnd.openxmlformats-officedocument.presentationml.notesSlide+xml"/>
  <Override PartName="/ppt/notesSlides/notesSlide158.xml" ContentType="application/vnd.openxmlformats-officedocument.presentationml.notesSlide+xml"/>
  <Override PartName="/ppt/notesSlides/notesSlide159.xml" ContentType="application/vnd.openxmlformats-officedocument.presentationml.notesSlide+xml"/>
  <Override PartName="/ppt/notesSlides/notesSlide160.xml" ContentType="application/vnd.openxmlformats-officedocument.presentationml.notesSlide+xml"/>
  <Override PartName="/ppt/notesSlides/notesSlide161.xml" ContentType="application/vnd.openxmlformats-officedocument.presentationml.notesSlide+xml"/>
  <Override PartName="/ppt/notesSlides/notesSlide162.xml" ContentType="application/vnd.openxmlformats-officedocument.presentationml.notesSlide+xml"/>
  <Override PartName="/ppt/notesSlides/notesSlide163.xml" ContentType="application/vnd.openxmlformats-officedocument.presentationml.notesSlide+xml"/>
  <Override PartName="/ppt/notesSlides/notesSlide164.xml" ContentType="application/vnd.openxmlformats-officedocument.presentationml.notesSlide+xml"/>
  <Override PartName="/ppt/notesSlides/notesSlide165.xml" ContentType="application/vnd.openxmlformats-officedocument.presentationml.notesSlide+xml"/>
  <Override PartName="/ppt/notesSlides/notesSlide166.xml" ContentType="application/vnd.openxmlformats-officedocument.presentationml.notesSlide+xml"/>
  <Override PartName="/ppt/notesSlides/notesSlide167.xml" ContentType="application/vnd.openxmlformats-officedocument.presentationml.notesSlide+xml"/>
  <Override PartName="/ppt/notesSlides/notesSlide168.xml" ContentType="application/vnd.openxmlformats-officedocument.presentationml.notesSlide+xml"/>
  <Override PartName="/ppt/notesSlides/notesSlide169.xml" ContentType="application/vnd.openxmlformats-officedocument.presentationml.notesSlide+xml"/>
  <Override PartName="/ppt/notesSlides/notesSlide170.xml" ContentType="application/vnd.openxmlformats-officedocument.presentationml.notesSlide+xml"/>
  <Override PartName="/ppt/notesSlides/notesSlide171.xml" ContentType="application/vnd.openxmlformats-officedocument.presentationml.notesSlide+xml"/>
  <Override PartName="/ppt/notesSlides/notesSlide172.xml" ContentType="application/vnd.openxmlformats-officedocument.presentationml.notesSlide+xml"/>
  <Override PartName="/ppt/notesSlides/notesSlide173.xml" ContentType="application/vnd.openxmlformats-officedocument.presentationml.notesSlide+xml"/>
  <Override PartName="/ppt/notesSlides/notesSlide174.xml" ContentType="application/vnd.openxmlformats-officedocument.presentationml.notesSlide+xml"/>
  <Override PartName="/ppt/notesSlides/notesSlide175.xml" ContentType="application/vnd.openxmlformats-officedocument.presentationml.notesSlide+xml"/>
  <Override PartName="/ppt/notesSlides/notesSlide176.xml" ContentType="application/vnd.openxmlformats-officedocument.presentationml.notesSlide+xml"/>
  <Override PartName="/ppt/notesSlides/notesSlide177.xml" ContentType="application/vnd.openxmlformats-officedocument.presentationml.notesSlide+xml"/>
  <Override PartName="/ppt/notesSlides/notesSlide178.xml" ContentType="application/vnd.openxmlformats-officedocument.presentationml.notesSlide+xml"/>
  <Override PartName="/ppt/notesSlides/notesSlide179.xml" ContentType="application/vnd.openxmlformats-officedocument.presentationml.notesSlide+xml"/>
  <Override PartName="/ppt/notesSlides/notesSlide180.xml" ContentType="application/vnd.openxmlformats-officedocument.presentationml.notesSlide+xml"/>
  <Override PartName="/ppt/notesSlides/notesSlide181.xml" ContentType="application/vnd.openxmlformats-officedocument.presentationml.notesSlide+xml"/>
  <Override PartName="/ppt/notesSlides/notesSlide182.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p:sldMasterIdLst>
    <p:sldMasterId id="2147483660" r:id="rId4"/>
  </p:sldMasterIdLst>
  <p:notesMasterIdLst>
    <p:notesMasterId r:id="rId207"/>
  </p:notesMasterIdLst>
  <p:handoutMasterIdLst>
    <p:handoutMasterId r:id="rId208"/>
  </p:handoutMasterIdLst>
  <p:sldIdLst>
    <p:sldId id="26381" r:id="rId5"/>
    <p:sldId id="26505" r:id="rId6"/>
    <p:sldId id="26658" r:id="rId7"/>
    <p:sldId id="26543" r:id="rId8"/>
    <p:sldId id="26509" r:id="rId9"/>
    <p:sldId id="26676" r:id="rId10"/>
    <p:sldId id="26674" r:id="rId11"/>
    <p:sldId id="26652" r:id="rId12"/>
    <p:sldId id="26654" r:id="rId13"/>
    <p:sldId id="26678" r:id="rId14"/>
    <p:sldId id="26653" r:id="rId15"/>
    <p:sldId id="26650" r:id="rId16"/>
    <p:sldId id="26656" r:id="rId17"/>
    <p:sldId id="26584" r:id="rId18"/>
    <p:sldId id="26743" r:id="rId19"/>
    <p:sldId id="26514" r:id="rId20"/>
    <p:sldId id="26742" r:id="rId21"/>
    <p:sldId id="26586" r:id="rId22"/>
    <p:sldId id="26515" r:id="rId23"/>
    <p:sldId id="26633" r:id="rId24"/>
    <p:sldId id="26585" r:id="rId25"/>
    <p:sldId id="26518" r:id="rId26"/>
    <p:sldId id="26738" r:id="rId27"/>
    <p:sldId id="26736" r:id="rId28"/>
    <p:sldId id="26519" r:id="rId29"/>
    <p:sldId id="26681" r:id="rId30"/>
    <p:sldId id="26520" r:id="rId31"/>
    <p:sldId id="26739" r:id="rId32"/>
    <p:sldId id="26521" r:id="rId33"/>
    <p:sldId id="26762" r:id="rId34"/>
    <p:sldId id="26527" r:id="rId35"/>
    <p:sldId id="26528" r:id="rId36"/>
    <p:sldId id="26530" r:id="rId37"/>
    <p:sldId id="26682" r:id="rId38"/>
    <p:sldId id="26532" r:id="rId39"/>
    <p:sldId id="26516" r:id="rId40"/>
    <p:sldId id="26687" r:id="rId41"/>
    <p:sldId id="26533" r:id="rId42"/>
    <p:sldId id="26660" r:id="rId43"/>
    <p:sldId id="26542" r:id="rId44"/>
    <p:sldId id="26591" r:id="rId45"/>
    <p:sldId id="26712" r:id="rId46"/>
    <p:sldId id="26588" r:id="rId47"/>
    <p:sldId id="26699" r:id="rId48"/>
    <p:sldId id="26747" r:id="rId49"/>
    <p:sldId id="26700" r:id="rId50"/>
    <p:sldId id="26706" r:id="rId51"/>
    <p:sldId id="26705" r:id="rId52"/>
    <p:sldId id="26671" r:id="rId53"/>
    <p:sldId id="26595" r:id="rId54"/>
    <p:sldId id="26669" r:id="rId55"/>
    <p:sldId id="26689" r:id="rId56"/>
    <p:sldId id="26592" r:id="rId57"/>
    <p:sldId id="26670" r:id="rId58"/>
    <p:sldId id="26688" r:id="rId59"/>
    <p:sldId id="26737" r:id="rId60"/>
    <p:sldId id="26690" r:id="rId61"/>
    <p:sldId id="26748" r:id="rId62"/>
    <p:sldId id="26597" r:id="rId63"/>
    <p:sldId id="26691" r:id="rId64"/>
    <p:sldId id="26609" r:id="rId65"/>
    <p:sldId id="26589" r:id="rId66"/>
    <p:sldId id="26593" r:id="rId67"/>
    <p:sldId id="26634" r:id="rId68"/>
    <p:sldId id="26635" r:id="rId69"/>
    <p:sldId id="26636" r:id="rId70"/>
    <p:sldId id="26590" r:id="rId71"/>
    <p:sldId id="26692" r:id="rId72"/>
    <p:sldId id="26693" r:id="rId73"/>
    <p:sldId id="26608" r:id="rId74"/>
    <p:sldId id="26708" r:id="rId75"/>
    <p:sldId id="26610" r:id="rId76"/>
    <p:sldId id="26611" r:id="rId77"/>
    <p:sldId id="26760" r:id="rId78"/>
    <p:sldId id="26683" r:id="rId79"/>
    <p:sldId id="26661" r:id="rId80"/>
    <p:sldId id="26541" r:id="rId81"/>
    <p:sldId id="26614" r:id="rId82"/>
    <p:sldId id="26612" r:id="rId83"/>
    <p:sldId id="26613" r:id="rId84"/>
    <p:sldId id="26615" r:id="rId85"/>
    <p:sldId id="26616" r:id="rId86"/>
    <p:sldId id="26618" r:id="rId87"/>
    <p:sldId id="26617" r:id="rId88"/>
    <p:sldId id="26619" r:id="rId89"/>
    <p:sldId id="26746" r:id="rId90"/>
    <p:sldId id="26620" r:id="rId91"/>
    <p:sldId id="26600" r:id="rId92"/>
    <p:sldId id="26603" r:id="rId93"/>
    <p:sldId id="26741" r:id="rId94"/>
    <p:sldId id="26622" r:id="rId95"/>
    <p:sldId id="26761" r:id="rId96"/>
    <p:sldId id="26623" r:id="rId97"/>
    <p:sldId id="26601" r:id="rId98"/>
    <p:sldId id="26624" r:id="rId99"/>
    <p:sldId id="26685" r:id="rId100"/>
    <p:sldId id="26625" r:id="rId101"/>
    <p:sldId id="26763" r:id="rId102"/>
    <p:sldId id="26626" r:id="rId103"/>
    <p:sldId id="26627" r:id="rId104"/>
    <p:sldId id="26686" r:id="rId105"/>
    <p:sldId id="26602" r:id="rId106"/>
    <p:sldId id="26629" r:id="rId107"/>
    <p:sldId id="26628" r:id="rId108"/>
    <p:sldId id="26630" r:id="rId109"/>
    <p:sldId id="26632" r:id="rId110"/>
    <p:sldId id="26631" r:id="rId111"/>
    <p:sldId id="26694" r:id="rId112"/>
    <p:sldId id="26695" r:id="rId113"/>
    <p:sldId id="26710" r:id="rId114"/>
    <p:sldId id="26662" r:id="rId115"/>
    <p:sldId id="26540" r:id="rId116"/>
    <p:sldId id="26508" r:id="rId117"/>
    <p:sldId id="26537" r:id="rId118"/>
    <p:sldId id="26764" r:id="rId119"/>
    <p:sldId id="26639" r:id="rId120"/>
    <p:sldId id="26637" r:id="rId121"/>
    <p:sldId id="26640" r:id="rId122"/>
    <p:sldId id="26638" r:id="rId123"/>
    <p:sldId id="26641" r:id="rId124"/>
    <p:sldId id="26642" r:id="rId125"/>
    <p:sldId id="26663" r:id="rId126"/>
    <p:sldId id="26383" r:id="rId127"/>
    <p:sldId id="26538" r:id="rId128"/>
    <p:sldId id="26643" r:id="rId129"/>
    <p:sldId id="26644" r:id="rId130"/>
    <p:sldId id="26645" r:id="rId131"/>
    <p:sldId id="26664" r:id="rId132"/>
    <p:sldId id="26547" r:id="rId133"/>
    <p:sldId id="26539" r:id="rId134"/>
    <p:sldId id="26646" r:id="rId135"/>
    <p:sldId id="26647" r:id="rId136"/>
    <p:sldId id="26665" r:id="rId137"/>
    <p:sldId id="26548" r:id="rId138"/>
    <p:sldId id="26544" r:id="rId139"/>
    <p:sldId id="26648" r:id="rId140"/>
    <p:sldId id="26649" r:id="rId141"/>
    <p:sldId id="26568" r:id="rId142"/>
    <p:sldId id="26569" r:id="rId143"/>
    <p:sldId id="26666" r:id="rId144"/>
    <p:sldId id="26549" r:id="rId145"/>
    <p:sldId id="26545" r:id="rId146"/>
    <p:sldId id="26570" r:id="rId147"/>
    <p:sldId id="26580" r:id="rId148"/>
    <p:sldId id="26724" r:id="rId149"/>
    <p:sldId id="26707" r:id="rId150"/>
    <p:sldId id="26701" r:id="rId151"/>
    <p:sldId id="26581" r:id="rId152"/>
    <p:sldId id="26696" r:id="rId153"/>
    <p:sldId id="26698" r:id="rId154"/>
    <p:sldId id="26582" r:id="rId155"/>
    <p:sldId id="26680" r:id="rId156"/>
    <p:sldId id="26677" r:id="rId157"/>
    <p:sldId id="26562" r:id="rId158"/>
    <p:sldId id="26565" r:id="rId159"/>
    <p:sldId id="26574" r:id="rId160"/>
    <p:sldId id="26725" r:id="rId161"/>
    <p:sldId id="26573" r:id="rId162"/>
    <p:sldId id="26576" r:id="rId163"/>
    <p:sldId id="26716" r:id="rId164"/>
    <p:sldId id="26749" r:id="rId165"/>
    <p:sldId id="26755" r:id="rId166"/>
    <p:sldId id="26717" r:id="rId167"/>
    <p:sldId id="26718" r:id="rId168"/>
    <p:sldId id="26563" r:id="rId169"/>
    <p:sldId id="26720" r:id="rId170"/>
    <p:sldId id="26752" r:id="rId171"/>
    <p:sldId id="26750" r:id="rId172"/>
    <p:sldId id="26722" r:id="rId173"/>
    <p:sldId id="26723" r:id="rId174"/>
    <p:sldId id="26728" r:id="rId175"/>
    <p:sldId id="26751" r:id="rId176"/>
    <p:sldId id="26754" r:id="rId177"/>
    <p:sldId id="26719" r:id="rId178"/>
    <p:sldId id="26729" r:id="rId179"/>
    <p:sldId id="26758" r:id="rId180"/>
    <p:sldId id="26564" r:id="rId181"/>
    <p:sldId id="26567" r:id="rId182"/>
    <p:sldId id="26579" r:id="rId183"/>
    <p:sldId id="26734" r:id="rId184"/>
    <p:sldId id="26727" r:id="rId185"/>
    <p:sldId id="26702" r:id="rId186"/>
    <p:sldId id="26578" r:id="rId187"/>
    <p:sldId id="26756" r:id="rId188"/>
    <p:sldId id="26735" r:id="rId189"/>
    <p:sldId id="26757" r:id="rId190"/>
    <p:sldId id="26731" r:id="rId191"/>
    <p:sldId id="26730" r:id="rId192"/>
    <p:sldId id="26732" r:id="rId193"/>
    <p:sldId id="26733" r:id="rId194"/>
    <p:sldId id="26667" r:id="rId195"/>
    <p:sldId id="26550" r:id="rId196"/>
    <p:sldId id="26546" r:id="rId197"/>
    <p:sldId id="26684" r:id="rId198"/>
    <p:sldId id="26556" r:id="rId199"/>
    <p:sldId id="26759" r:id="rId200"/>
    <p:sldId id="26668" r:id="rId201"/>
    <p:sldId id="26551" r:id="rId202"/>
    <p:sldId id="26536" r:id="rId203"/>
    <p:sldId id="360" r:id="rId204"/>
    <p:sldId id="26765" r:id="rId205"/>
    <p:sldId id="361" r:id="rId206"/>
  </p:sldIdLst>
  <p:sldSz cx="12192000" cy="6858000"/>
  <p:notesSz cx="6858000" cy="9144000"/>
  <p:embeddedFontLst>
    <p:embeddedFont>
      <p:font typeface="Public Sans" pitchFamily="2" charset="0"/>
      <p:regular r:id="rId209"/>
      <p:bold r:id="rId210"/>
      <p:italic r:id="rId211"/>
      <p:boldItalic r:id="rId212"/>
    </p:embeddedFont>
  </p:embeddedFontLst>
  <p:defaultTextStyle>
    <a:defPPr>
      <a:defRPr lang="en-US"/>
    </a:defPPr>
    <a:lvl1pPr marL="0" algn="l" defTabSz="609585" rtl="0" eaLnBrk="1" latinLnBrk="0" hangingPunct="1">
      <a:defRPr sz="2400" kern="1200">
        <a:solidFill>
          <a:schemeClr val="tx1"/>
        </a:solidFill>
        <a:latin typeface="+mn-lt"/>
        <a:ea typeface="+mn-ea"/>
        <a:cs typeface="+mn-cs"/>
      </a:defRPr>
    </a:lvl1pPr>
    <a:lvl2pPr marL="609585" algn="l" defTabSz="609585" rtl="0" eaLnBrk="1" latinLnBrk="0" hangingPunct="1">
      <a:defRPr sz="2400" kern="1200">
        <a:solidFill>
          <a:schemeClr val="tx1"/>
        </a:solidFill>
        <a:latin typeface="+mn-lt"/>
        <a:ea typeface="+mn-ea"/>
        <a:cs typeface="+mn-cs"/>
      </a:defRPr>
    </a:lvl2pPr>
    <a:lvl3pPr marL="1219170" algn="l" defTabSz="609585" rtl="0" eaLnBrk="1" latinLnBrk="0" hangingPunct="1">
      <a:defRPr sz="2400" kern="1200">
        <a:solidFill>
          <a:schemeClr val="tx1"/>
        </a:solidFill>
        <a:latin typeface="+mn-lt"/>
        <a:ea typeface="+mn-ea"/>
        <a:cs typeface="+mn-cs"/>
      </a:defRPr>
    </a:lvl3pPr>
    <a:lvl4pPr marL="1828754" algn="l" defTabSz="609585" rtl="0" eaLnBrk="1" latinLnBrk="0" hangingPunct="1">
      <a:defRPr sz="2400" kern="1200">
        <a:solidFill>
          <a:schemeClr val="tx1"/>
        </a:solidFill>
        <a:latin typeface="+mn-lt"/>
        <a:ea typeface="+mn-ea"/>
        <a:cs typeface="+mn-cs"/>
      </a:defRPr>
    </a:lvl4pPr>
    <a:lvl5pPr marL="2438339" algn="l" defTabSz="609585" rtl="0" eaLnBrk="1" latinLnBrk="0" hangingPunct="1">
      <a:defRPr sz="2400" kern="1200">
        <a:solidFill>
          <a:schemeClr val="tx1"/>
        </a:solidFill>
        <a:latin typeface="+mn-lt"/>
        <a:ea typeface="+mn-ea"/>
        <a:cs typeface="+mn-cs"/>
      </a:defRPr>
    </a:lvl5pPr>
    <a:lvl6pPr marL="3047924" algn="l" defTabSz="609585" rtl="0" eaLnBrk="1" latinLnBrk="0" hangingPunct="1">
      <a:defRPr sz="2400" kern="1200">
        <a:solidFill>
          <a:schemeClr val="tx1"/>
        </a:solidFill>
        <a:latin typeface="+mn-lt"/>
        <a:ea typeface="+mn-ea"/>
        <a:cs typeface="+mn-cs"/>
      </a:defRPr>
    </a:lvl6pPr>
    <a:lvl7pPr marL="3657509" algn="l" defTabSz="609585" rtl="0" eaLnBrk="1" latinLnBrk="0" hangingPunct="1">
      <a:defRPr sz="2400" kern="1200">
        <a:solidFill>
          <a:schemeClr val="tx1"/>
        </a:solidFill>
        <a:latin typeface="+mn-lt"/>
        <a:ea typeface="+mn-ea"/>
        <a:cs typeface="+mn-cs"/>
      </a:defRPr>
    </a:lvl7pPr>
    <a:lvl8pPr marL="4267093" algn="l" defTabSz="609585" rtl="0" eaLnBrk="1" latinLnBrk="0" hangingPunct="1">
      <a:defRPr sz="2400" kern="1200">
        <a:solidFill>
          <a:schemeClr val="tx1"/>
        </a:solidFill>
        <a:latin typeface="+mn-lt"/>
        <a:ea typeface="+mn-ea"/>
        <a:cs typeface="+mn-cs"/>
      </a:defRPr>
    </a:lvl8pPr>
    <a:lvl9pPr marL="4876678" algn="l" defTabSz="609585" rtl="0" eaLnBrk="1" latinLnBrk="0" hangingPunct="1">
      <a:defRPr sz="2400" kern="1200">
        <a:solidFill>
          <a:schemeClr val="tx1"/>
        </a:solidFill>
        <a:latin typeface="+mn-lt"/>
        <a:ea typeface="+mn-ea"/>
        <a:cs typeface="+mn-cs"/>
      </a:defRPr>
    </a:lvl9pPr>
  </p:defaultTextStyle>
  <p:extLst>
    <p:ext uri="{521415D9-36F7-43E2-AB2F-B90AF26B5E84}">
      <p14:sectionLst xmlns:p14="http://schemas.microsoft.com/office/powerpoint/2010/main">
        <p14:section name="Instructions for teachers" id="{E2540145-C446-48E2-9140-9B215E91A42D}">
          <p14:sldIdLst>
            <p14:sldId id="26381"/>
          </p14:sldIdLst>
        </p14:section>
        <p14:section name="Content" id="{D5A8010D-981F-43AA-A0D6-182EC53CAA84}">
          <p14:sldIdLst>
            <p14:sldId id="26505"/>
          </p14:sldIdLst>
        </p14:section>
        <p14:section name="Weeks 1-2" id="{26540304-F0DC-44FA-873E-AAA1EAF7AF03}">
          <p14:sldIdLst>
            <p14:sldId id="26658"/>
            <p14:sldId id="26543"/>
            <p14:sldId id="26509"/>
            <p14:sldId id="26676"/>
            <p14:sldId id="26674"/>
            <p14:sldId id="26652"/>
            <p14:sldId id="26654"/>
            <p14:sldId id="26678"/>
            <p14:sldId id="26653"/>
            <p14:sldId id="26650"/>
            <p14:sldId id="26656"/>
            <p14:sldId id="26584"/>
            <p14:sldId id="26743"/>
            <p14:sldId id="26514"/>
            <p14:sldId id="26742"/>
            <p14:sldId id="26586"/>
            <p14:sldId id="26515"/>
            <p14:sldId id="26633"/>
            <p14:sldId id="26585"/>
            <p14:sldId id="26518"/>
            <p14:sldId id="26738"/>
            <p14:sldId id="26736"/>
            <p14:sldId id="26519"/>
            <p14:sldId id="26681"/>
            <p14:sldId id="26520"/>
            <p14:sldId id="26739"/>
            <p14:sldId id="26521"/>
            <p14:sldId id="26762"/>
            <p14:sldId id="26527"/>
            <p14:sldId id="26528"/>
            <p14:sldId id="26530"/>
            <p14:sldId id="26682"/>
            <p14:sldId id="26532"/>
            <p14:sldId id="26516"/>
            <p14:sldId id="26687"/>
            <p14:sldId id="26533"/>
          </p14:sldIdLst>
        </p14:section>
        <p14:section name="Weeks 3-4" id="{B18735B2-4D30-4619-A3B8-C54B1F794D99}">
          <p14:sldIdLst>
            <p14:sldId id="26660"/>
            <p14:sldId id="26542"/>
            <p14:sldId id="26591"/>
            <p14:sldId id="26712"/>
            <p14:sldId id="26588"/>
            <p14:sldId id="26699"/>
            <p14:sldId id="26747"/>
            <p14:sldId id="26700"/>
            <p14:sldId id="26706"/>
            <p14:sldId id="26705"/>
            <p14:sldId id="26671"/>
            <p14:sldId id="26595"/>
            <p14:sldId id="26669"/>
            <p14:sldId id="26689"/>
            <p14:sldId id="26592"/>
            <p14:sldId id="26670"/>
            <p14:sldId id="26688"/>
            <p14:sldId id="26737"/>
            <p14:sldId id="26690"/>
            <p14:sldId id="26748"/>
            <p14:sldId id="26597"/>
            <p14:sldId id="26691"/>
            <p14:sldId id="26609"/>
            <p14:sldId id="26589"/>
            <p14:sldId id="26593"/>
            <p14:sldId id="26634"/>
            <p14:sldId id="26635"/>
            <p14:sldId id="26636"/>
            <p14:sldId id="26590"/>
            <p14:sldId id="26692"/>
            <p14:sldId id="26693"/>
            <p14:sldId id="26608"/>
            <p14:sldId id="26708"/>
            <p14:sldId id="26610"/>
            <p14:sldId id="26611"/>
            <p14:sldId id="26760"/>
            <p14:sldId id="26683"/>
          </p14:sldIdLst>
        </p14:section>
        <p14:section name="Weeks 5-6" id="{08D7DDF3-CE9B-4D39-8276-48DF24C862CF}">
          <p14:sldIdLst>
            <p14:sldId id="26661"/>
            <p14:sldId id="26541"/>
            <p14:sldId id="26614"/>
            <p14:sldId id="26612"/>
            <p14:sldId id="26613"/>
            <p14:sldId id="26615"/>
            <p14:sldId id="26616"/>
            <p14:sldId id="26618"/>
            <p14:sldId id="26617"/>
            <p14:sldId id="26619"/>
            <p14:sldId id="26746"/>
            <p14:sldId id="26620"/>
            <p14:sldId id="26600"/>
            <p14:sldId id="26603"/>
            <p14:sldId id="26741"/>
            <p14:sldId id="26622"/>
            <p14:sldId id="26761"/>
            <p14:sldId id="26623"/>
            <p14:sldId id="26601"/>
            <p14:sldId id="26624"/>
            <p14:sldId id="26685"/>
            <p14:sldId id="26625"/>
            <p14:sldId id="26763"/>
            <p14:sldId id="26626"/>
            <p14:sldId id="26627"/>
            <p14:sldId id="26686"/>
            <p14:sldId id="26602"/>
            <p14:sldId id="26629"/>
            <p14:sldId id="26628"/>
            <p14:sldId id="26630"/>
            <p14:sldId id="26632"/>
            <p14:sldId id="26631"/>
            <p14:sldId id="26694"/>
            <p14:sldId id="26695"/>
            <p14:sldId id="26710"/>
          </p14:sldIdLst>
        </p14:section>
        <p14:section name="Weeks 7-8" id="{5BBFAEB1-8F7E-4622-A2EC-67320B300D8C}">
          <p14:sldIdLst>
            <p14:sldId id="26662"/>
            <p14:sldId id="26540"/>
            <p14:sldId id="26508"/>
            <p14:sldId id="26537"/>
            <p14:sldId id="26764"/>
            <p14:sldId id="26639"/>
            <p14:sldId id="26637"/>
            <p14:sldId id="26640"/>
            <p14:sldId id="26638"/>
            <p14:sldId id="26641"/>
            <p14:sldId id="26642"/>
          </p14:sldIdLst>
        </p14:section>
        <p14:section name="Weeks 9-10" id="{979FD6EC-9FBC-43C7-86FC-13A65443F031}">
          <p14:sldIdLst>
            <p14:sldId id="26663"/>
            <p14:sldId id="26383"/>
            <p14:sldId id="26538"/>
            <p14:sldId id="26643"/>
            <p14:sldId id="26644"/>
            <p14:sldId id="26645"/>
          </p14:sldIdLst>
        </p14:section>
        <p14:section name="Weeks 11-12" id="{84701647-A123-49F4-9A44-87D08D7785F2}">
          <p14:sldIdLst>
            <p14:sldId id="26664"/>
            <p14:sldId id="26547"/>
            <p14:sldId id="26539"/>
            <p14:sldId id="26646"/>
            <p14:sldId id="26647"/>
          </p14:sldIdLst>
        </p14:section>
        <p14:section name="Weeks 13-14" id="{9C196AA9-052D-41D0-809C-4EB88E867D02}">
          <p14:sldIdLst>
            <p14:sldId id="26665"/>
            <p14:sldId id="26548"/>
            <p14:sldId id="26544"/>
            <p14:sldId id="26648"/>
            <p14:sldId id="26649"/>
            <p14:sldId id="26568"/>
            <p14:sldId id="26569"/>
          </p14:sldIdLst>
        </p14:section>
        <p14:section name="Weeks 15-16" id="{48D4E799-D810-4152-B748-2320F27ED9C8}">
          <p14:sldIdLst>
            <p14:sldId id="26666"/>
            <p14:sldId id="26549"/>
            <p14:sldId id="26545"/>
            <p14:sldId id="26570"/>
            <p14:sldId id="26580"/>
            <p14:sldId id="26724"/>
            <p14:sldId id="26707"/>
            <p14:sldId id="26701"/>
            <p14:sldId id="26581"/>
            <p14:sldId id="26696"/>
            <p14:sldId id="26698"/>
            <p14:sldId id="26582"/>
            <p14:sldId id="26680"/>
            <p14:sldId id="26677"/>
            <p14:sldId id="26562"/>
            <p14:sldId id="26565"/>
            <p14:sldId id="26574"/>
            <p14:sldId id="26725"/>
            <p14:sldId id="26573"/>
            <p14:sldId id="26576"/>
            <p14:sldId id="26716"/>
            <p14:sldId id="26749"/>
            <p14:sldId id="26755"/>
            <p14:sldId id="26717"/>
            <p14:sldId id="26718"/>
            <p14:sldId id="26563"/>
            <p14:sldId id="26720"/>
            <p14:sldId id="26752"/>
            <p14:sldId id="26750"/>
            <p14:sldId id="26722"/>
            <p14:sldId id="26723"/>
            <p14:sldId id="26728"/>
            <p14:sldId id="26751"/>
            <p14:sldId id="26754"/>
            <p14:sldId id="26719"/>
            <p14:sldId id="26729"/>
            <p14:sldId id="26758"/>
            <p14:sldId id="26564"/>
            <p14:sldId id="26567"/>
            <p14:sldId id="26579"/>
            <p14:sldId id="26734"/>
            <p14:sldId id="26727"/>
            <p14:sldId id="26702"/>
            <p14:sldId id="26578"/>
            <p14:sldId id="26756"/>
            <p14:sldId id="26735"/>
            <p14:sldId id="26757"/>
            <p14:sldId id="26731"/>
            <p14:sldId id="26730"/>
            <p14:sldId id="26732"/>
            <p14:sldId id="26733"/>
          </p14:sldIdLst>
        </p14:section>
        <p14:section name="Weeks 17-18" id="{AB53C5DF-E0D8-411F-88B2-B5930D600C62}">
          <p14:sldIdLst>
            <p14:sldId id="26667"/>
            <p14:sldId id="26550"/>
            <p14:sldId id="26546"/>
            <p14:sldId id="26684"/>
            <p14:sldId id="26556"/>
            <p14:sldId id="26759"/>
          </p14:sldIdLst>
        </p14:section>
        <p14:section name="Weeks 19-20" id="{37E8A9AD-8CAC-48CE-AE2D-94FFF8F9A7C8}">
          <p14:sldIdLst>
            <p14:sldId id="26668"/>
            <p14:sldId id="26551"/>
            <p14:sldId id="26536"/>
          </p14:sldIdLst>
        </p14:section>
        <p14:section name="References &amp; copyright" id="{DBC31484-F5F8-4CB1-8DB4-A562A9780899}">
          <p14:sldIdLst>
            <p14:sldId id="360"/>
            <p14:sldId id="26765"/>
            <p14:sldId id="361"/>
          </p14:sldIdLst>
        </p14:section>
      </p14:sectionLst>
    </p:ext>
    <p:ext uri="{EFAFB233-063F-42B5-8137-9DF3F51BA10A}">
      <p15:sldGuideLst xmlns:p15="http://schemas.microsoft.com/office/powerpoint/2012/main">
        <p15:guide id="1" orient="horz" pos="2160" userDrawn="1">
          <p15:clr>
            <a:srgbClr val="A4A3A4"/>
          </p15:clr>
        </p15:guide>
        <p15:guide id="2" pos="3863"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B51458"/>
    <a:srgbClr val="00ACC2"/>
    <a:srgbClr val="64BB47"/>
    <a:srgbClr val="E5F7FC"/>
    <a:srgbClr val="FBDBE7"/>
    <a:srgbClr val="FFFFFF"/>
    <a:srgbClr val="EDF9E0"/>
    <a:srgbClr val="63E2EF"/>
    <a:srgbClr val="00296C"/>
    <a:srgbClr val="146CF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39860CB-414A-4B97-8C6F-A25A4037867F}" v="1" dt="2025-12-01T00:09:28.856"/>
  </p1510:revLst>
</p1510:revInfo>
</file>

<file path=ppt/tableStyles.xml><?xml version="1.0" encoding="utf-8"?>
<a:tblStyleLst xmlns:a="http://schemas.openxmlformats.org/drawingml/2006/main" def="{5A111915-BE36-4E01-A7E5-04B1672EAD32}">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 styleId="{5A111915-BE36-4E01-A7E5-04B1672EAD32}" styleName="Light Style 2 - Accent 5">
    <a:wholeTbl>
      <a:tcTxStyle>
        <a:fontRef idx="minor">
          <a:scrgbClr r="0" g="0" b="0"/>
        </a:fontRef>
        <a:schemeClr val="tx1"/>
      </a:tcTxStyle>
      <a:tcStyle>
        <a:tcBdr>
          <a:left>
            <a:lnRef idx="1">
              <a:schemeClr val="accent5"/>
            </a:lnRef>
          </a:left>
          <a:right>
            <a:lnRef idx="1">
              <a:schemeClr val="accent5"/>
            </a:lnRef>
          </a:right>
          <a:top>
            <a:lnRef idx="1">
              <a:schemeClr val="accent5"/>
            </a:lnRef>
          </a:top>
          <a:bottom>
            <a:lnRef idx="1">
              <a:schemeClr val="accent5"/>
            </a:lnRef>
          </a:bottom>
          <a:insideH>
            <a:ln>
              <a:noFill/>
            </a:ln>
          </a:insideH>
          <a:insideV>
            <a:ln>
              <a:noFill/>
            </a:ln>
          </a:insideV>
        </a:tcBdr>
        <a:fill>
          <a:noFill/>
        </a:fill>
      </a:tcStyle>
    </a:wholeTbl>
    <a:band1H>
      <a:tcStyle>
        <a:tcBdr>
          <a:top>
            <a:lnRef idx="1">
              <a:schemeClr val="accent5"/>
            </a:lnRef>
          </a:top>
          <a:bottom>
            <a:lnRef idx="1">
              <a:schemeClr val="accent5"/>
            </a:lnRef>
          </a:bottom>
        </a:tcBdr>
      </a:tcStyle>
    </a:band1H>
    <a:band1V>
      <a:tcStyle>
        <a:tcBdr>
          <a:left>
            <a:lnRef idx="1">
              <a:schemeClr val="accent5"/>
            </a:lnRef>
          </a:left>
          <a:right>
            <a:lnRef idx="1">
              <a:schemeClr val="accent5"/>
            </a:lnRef>
          </a:right>
        </a:tcBdr>
      </a:tcStyle>
    </a:band1V>
    <a:band2V>
      <a:tcStyle>
        <a:tcBdr>
          <a:left>
            <a:lnRef idx="1">
              <a:schemeClr val="accent5"/>
            </a:lnRef>
          </a:left>
          <a:right>
            <a:lnRef idx="1">
              <a:schemeClr val="accent5"/>
            </a:lnRef>
          </a:right>
        </a:tcBdr>
      </a:tcStyle>
    </a:band2V>
    <a:lastCol>
      <a:tcTxStyle b="on"/>
      <a:tcStyle>
        <a:tcBdr/>
      </a:tcStyle>
    </a:lastCol>
    <a:firstCol>
      <a:tcTxStyle b="on"/>
      <a:tcStyle>
        <a:tcBdr/>
      </a:tcStyle>
    </a:firstCol>
    <a:lastRow>
      <a:tcTxStyle b="on"/>
      <a:tcStyle>
        <a:tcBdr>
          <a:top>
            <a:ln w="50800" cmpd="dbl">
              <a:solidFill>
                <a:schemeClr val="accent5"/>
              </a:solidFill>
            </a:ln>
          </a:top>
        </a:tcBdr>
      </a:tcStyle>
    </a:lastRow>
    <a:firstRow>
      <a:tcTxStyle b="on">
        <a:fontRef idx="minor">
          <a:scrgbClr r="0" g="0" b="0"/>
        </a:fontRef>
        <a:schemeClr val="bg1"/>
      </a:tcTxStyle>
      <a:tcStyle>
        <a:tcBdr/>
        <a:fillRef idx="1">
          <a:schemeClr val="accent5"/>
        </a:fillRef>
      </a:tcStyle>
    </a:firstRow>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 styleId="{0505E3EF-67EA-436B-97B2-0124C06EBD24}" styleName="Medium Style 4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25400" cmpd="sng">
              <a:solidFill>
                <a:schemeClr val="accent3"/>
              </a:solidFill>
            </a:ln>
          </a:top>
        </a:tcBdr>
        <a:fill>
          <a:solidFill>
            <a:schemeClr val="accent3">
              <a:tint val="20000"/>
            </a:schemeClr>
          </a:solidFill>
        </a:fill>
      </a:tcStyle>
    </a:lastRow>
    <a:firstRow>
      <a:tcTxStyle b="on"/>
      <a:tcStyle>
        <a:tcBdr/>
        <a:fill>
          <a:solidFill>
            <a:schemeClr val="accent3">
              <a:tint val="20000"/>
            </a:schemeClr>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47" d="100"/>
          <a:sy n="147" d="100"/>
        </p:scale>
        <p:origin x="774" y="108"/>
      </p:cViewPr>
      <p:guideLst>
        <p:guide orient="horz" pos="2160"/>
        <p:guide pos="3863"/>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117" Type="http://schemas.openxmlformats.org/officeDocument/2006/relationships/slide" Target="slides/slide113.xml"/><Relationship Id="rId21" Type="http://schemas.openxmlformats.org/officeDocument/2006/relationships/slide" Target="slides/slide17.xml"/><Relationship Id="rId42" Type="http://schemas.openxmlformats.org/officeDocument/2006/relationships/slide" Target="slides/slide38.xml"/><Relationship Id="rId63" Type="http://schemas.openxmlformats.org/officeDocument/2006/relationships/slide" Target="slides/slide59.xml"/><Relationship Id="rId84" Type="http://schemas.openxmlformats.org/officeDocument/2006/relationships/slide" Target="slides/slide80.xml"/><Relationship Id="rId138" Type="http://schemas.openxmlformats.org/officeDocument/2006/relationships/slide" Target="slides/slide134.xml"/><Relationship Id="rId159" Type="http://schemas.openxmlformats.org/officeDocument/2006/relationships/slide" Target="slides/slide155.xml"/><Relationship Id="rId170" Type="http://schemas.openxmlformats.org/officeDocument/2006/relationships/slide" Target="slides/slide166.xml"/><Relationship Id="rId191" Type="http://schemas.openxmlformats.org/officeDocument/2006/relationships/slide" Target="slides/slide187.xml"/><Relationship Id="rId205" Type="http://schemas.openxmlformats.org/officeDocument/2006/relationships/slide" Target="slides/slide201.xml"/><Relationship Id="rId107" Type="http://schemas.openxmlformats.org/officeDocument/2006/relationships/slide" Target="slides/slide103.xml"/><Relationship Id="rId11" Type="http://schemas.openxmlformats.org/officeDocument/2006/relationships/slide" Target="slides/slide7.xml"/><Relationship Id="rId32" Type="http://schemas.openxmlformats.org/officeDocument/2006/relationships/slide" Target="slides/slide28.xml"/><Relationship Id="rId53" Type="http://schemas.openxmlformats.org/officeDocument/2006/relationships/slide" Target="slides/slide49.xml"/><Relationship Id="rId74" Type="http://schemas.openxmlformats.org/officeDocument/2006/relationships/slide" Target="slides/slide70.xml"/><Relationship Id="rId128" Type="http://schemas.openxmlformats.org/officeDocument/2006/relationships/slide" Target="slides/slide124.xml"/><Relationship Id="rId149" Type="http://schemas.openxmlformats.org/officeDocument/2006/relationships/slide" Target="slides/slide145.xml"/><Relationship Id="rId5" Type="http://schemas.openxmlformats.org/officeDocument/2006/relationships/slide" Target="slides/slide1.xml"/><Relationship Id="rId95" Type="http://schemas.openxmlformats.org/officeDocument/2006/relationships/slide" Target="slides/slide91.xml"/><Relationship Id="rId160" Type="http://schemas.openxmlformats.org/officeDocument/2006/relationships/slide" Target="slides/slide156.xml"/><Relationship Id="rId181" Type="http://schemas.openxmlformats.org/officeDocument/2006/relationships/slide" Target="slides/slide177.xml"/><Relationship Id="rId216" Type="http://schemas.openxmlformats.org/officeDocument/2006/relationships/tableStyles" Target="tableStyles.xml"/><Relationship Id="rId22" Type="http://schemas.openxmlformats.org/officeDocument/2006/relationships/slide" Target="slides/slide18.xml"/><Relationship Id="rId43" Type="http://schemas.openxmlformats.org/officeDocument/2006/relationships/slide" Target="slides/slide39.xml"/><Relationship Id="rId64" Type="http://schemas.openxmlformats.org/officeDocument/2006/relationships/slide" Target="slides/slide60.xml"/><Relationship Id="rId118" Type="http://schemas.openxmlformats.org/officeDocument/2006/relationships/slide" Target="slides/slide114.xml"/><Relationship Id="rId139" Type="http://schemas.openxmlformats.org/officeDocument/2006/relationships/slide" Target="slides/slide135.xml"/><Relationship Id="rId85" Type="http://schemas.openxmlformats.org/officeDocument/2006/relationships/slide" Target="slides/slide81.xml"/><Relationship Id="rId150" Type="http://schemas.openxmlformats.org/officeDocument/2006/relationships/slide" Target="slides/slide146.xml"/><Relationship Id="rId171" Type="http://schemas.openxmlformats.org/officeDocument/2006/relationships/slide" Target="slides/slide167.xml"/><Relationship Id="rId192" Type="http://schemas.openxmlformats.org/officeDocument/2006/relationships/slide" Target="slides/slide188.xml"/><Relationship Id="rId206" Type="http://schemas.openxmlformats.org/officeDocument/2006/relationships/slide" Target="slides/slide202.xml"/><Relationship Id="rId12" Type="http://schemas.openxmlformats.org/officeDocument/2006/relationships/slide" Target="slides/slide8.xml"/><Relationship Id="rId33" Type="http://schemas.openxmlformats.org/officeDocument/2006/relationships/slide" Target="slides/slide29.xml"/><Relationship Id="rId108" Type="http://schemas.openxmlformats.org/officeDocument/2006/relationships/slide" Target="slides/slide104.xml"/><Relationship Id="rId129" Type="http://schemas.openxmlformats.org/officeDocument/2006/relationships/slide" Target="slides/slide125.xml"/><Relationship Id="rId54" Type="http://schemas.openxmlformats.org/officeDocument/2006/relationships/slide" Target="slides/slide50.xml"/><Relationship Id="rId75" Type="http://schemas.openxmlformats.org/officeDocument/2006/relationships/slide" Target="slides/slide71.xml"/><Relationship Id="rId96" Type="http://schemas.openxmlformats.org/officeDocument/2006/relationships/slide" Target="slides/slide92.xml"/><Relationship Id="rId140" Type="http://schemas.openxmlformats.org/officeDocument/2006/relationships/slide" Target="slides/slide136.xml"/><Relationship Id="rId161" Type="http://schemas.openxmlformats.org/officeDocument/2006/relationships/slide" Target="slides/slide157.xml"/><Relationship Id="rId182" Type="http://schemas.openxmlformats.org/officeDocument/2006/relationships/slide" Target="slides/slide178.xml"/><Relationship Id="rId217" Type="http://schemas.microsoft.com/office/2015/10/relationships/revisionInfo" Target="revisionInfo.xml"/><Relationship Id="rId6" Type="http://schemas.openxmlformats.org/officeDocument/2006/relationships/slide" Target="slides/slide2.xml"/><Relationship Id="rId23" Type="http://schemas.openxmlformats.org/officeDocument/2006/relationships/slide" Target="slides/slide19.xml"/><Relationship Id="rId119" Type="http://schemas.openxmlformats.org/officeDocument/2006/relationships/slide" Target="slides/slide115.xml"/><Relationship Id="rId44" Type="http://schemas.openxmlformats.org/officeDocument/2006/relationships/slide" Target="slides/slide40.xml"/><Relationship Id="rId65" Type="http://schemas.openxmlformats.org/officeDocument/2006/relationships/slide" Target="slides/slide61.xml"/><Relationship Id="rId86" Type="http://schemas.openxmlformats.org/officeDocument/2006/relationships/slide" Target="slides/slide82.xml"/><Relationship Id="rId130" Type="http://schemas.openxmlformats.org/officeDocument/2006/relationships/slide" Target="slides/slide126.xml"/><Relationship Id="rId151" Type="http://schemas.openxmlformats.org/officeDocument/2006/relationships/slide" Target="slides/slide147.xml"/><Relationship Id="rId172" Type="http://schemas.openxmlformats.org/officeDocument/2006/relationships/slide" Target="slides/slide168.xml"/><Relationship Id="rId193" Type="http://schemas.openxmlformats.org/officeDocument/2006/relationships/slide" Target="slides/slide189.xml"/><Relationship Id="rId207" Type="http://schemas.openxmlformats.org/officeDocument/2006/relationships/notesMaster" Target="notesMasters/notesMaster1.xml"/><Relationship Id="rId13" Type="http://schemas.openxmlformats.org/officeDocument/2006/relationships/slide" Target="slides/slide9.xml"/><Relationship Id="rId109" Type="http://schemas.openxmlformats.org/officeDocument/2006/relationships/slide" Target="slides/slide105.xml"/><Relationship Id="rId34" Type="http://schemas.openxmlformats.org/officeDocument/2006/relationships/slide" Target="slides/slide30.xml"/><Relationship Id="rId55" Type="http://schemas.openxmlformats.org/officeDocument/2006/relationships/slide" Target="slides/slide51.xml"/><Relationship Id="rId76" Type="http://schemas.openxmlformats.org/officeDocument/2006/relationships/slide" Target="slides/slide72.xml"/><Relationship Id="rId97" Type="http://schemas.openxmlformats.org/officeDocument/2006/relationships/slide" Target="slides/slide93.xml"/><Relationship Id="rId120" Type="http://schemas.openxmlformats.org/officeDocument/2006/relationships/slide" Target="slides/slide116.xml"/><Relationship Id="rId141" Type="http://schemas.openxmlformats.org/officeDocument/2006/relationships/slide" Target="slides/slide137.xml"/><Relationship Id="rId7" Type="http://schemas.openxmlformats.org/officeDocument/2006/relationships/slide" Target="slides/slide3.xml"/><Relationship Id="rId162" Type="http://schemas.openxmlformats.org/officeDocument/2006/relationships/slide" Target="slides/slide158.xml"/><Relationship Id="rId183" Type="http://schemas.openxmlformats.org/officeDocument/2006/relationships/slide" Target="slides/slide179.xml"/><Relationship Id="rId218" Type="http://schemas.microsoft.com/office/2018/10/relationships/authors" Target="authors.xml"/><Relationship Id="rId24" Type="http://schemas.openxmlformats.org/officeDocument/2006/relationships/slide" Target="slides/slide20.xml"/><Relationship Id="rId45" Type="http://schemas.openxmlformats.org/officeDocument/2006/relationships/slide" Target="slides/slide41.xml"/><Relationship Id="rId66" Type="http://schemas.openxmlformats.org/officeDocument/2006/relationships/slide" Target="slides/slide62.xml"/><Relationship Id="rId87" Type="http://schemas.openxmlformats.org/officeDocument/2006/relationships/slide" Target="slides/slide83.xml"/><Relationship Id="rId110" Type="http://schemas.openxmlformats.org/officeDocument/2006/relationships/slide" Target="slides/slide106.xml"/><Relationship Id="rId131" Type="http://schemas.openxmlformats.org/officeDocument/2006/relationships/slide" Target="slides/slide127.xml"/><Relationship Id="rId152" Type="http://schemas.openxmlformats.org/officeDocument/2006/relationships/slide" Target="slides/slide148.xml"/><Relationship Id="rId173" Type="http://schemas.openxmlformats.org/officeDocument/2006/relationships/slide" Target="slides/slide169.xml"/><Relationship Id="rId194" Type="http://schemas.openxmlformats.org/officeDocument/2006/relationships/slide" Target="slides/slide190.xml"/><Relationship Id="rId208" Type="http://schemas.openxmlformats.org/officeDocument/2006/relationships/handoutMaster" Target="handoutMasters/handoutMaster1.xml"/><Relationship Id="rId14" Type="http://schemas.openxmlformats.org/officeDocument/2006/relationships/slide" Target="slides/slide10.xml"/><Relationship Id="rId30" Type="http://schemas.openxmlformats.org/officeDocument/2006/relationships/slide" Target="slides/slide26.xml"/><Relationship Id="rId35" Type="http://schemas.openxmlformats.org/officeDocument/2006/relationships/slide" Target="slides/slide31.xml"/><Relationship Id="rId56" Type="http://schemas.openxmlformats.org/officeDocument/2006/relationships/slide" Target="slides/slide52.xml"/><Relationship Id="rId77" Type="http://schemas.openxmlformats.org/officeDocument/2006/relationships/slide" Target="slides/slide73.xml"/><Relationship Id="rId100" Type="http://schemas.openxmlformats.org/officeDocument/2006/relationships/slide" Target="slides/slide96.xml"/><Relationship Id="rId105" Type="http://schemas.openxmlformats.org/officeDocument/2006/relationships/slide" Target="slides/slide101.xml"/><Relationship Id="rId126" Type="http://schemas.openxmlformats.org/officeDocument/2006/relationships/slide" Target="slides/slide122.xml"/><Relationship Id="rId147" Type="http://schemas.openxmlformats.org/officeDocument/2006/relationships/slide" Target="slides/slide143.xml"/><Relationship Id="rId168" Type="http://schemas.openxmlformats.org/officeDocument/2006/relationships/slide" Target="slides/slide164.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93" Type="http://schemas.openxmlformats.org/officeDocument/2006/relationships/slide" Target="slides/slide89.xml"/><Relationship Id="rId98" Type="http://schemas.openxmlformats.org/officeDocument/2006/relationships/slide" Target="slides/slide94.xml"/><Relationship Id="rId121" Type="http://schemas.openxmlformats.org/officeDocument/2006/relationships/slide" Target="slides/slide117.xml"/><Relationship Id="rId142" Type="http://schemas.openxmlformats.org/officeDocument/2006/relationships/slide" Target="slides/slide138.xml"/><Relationship Id="rId163" Type="http://schemas.openxmlformats.org/officeDocument/2006/relationships/slide" Target="slides/slide159.xml"/><Relationship Id="rId184" Type="http://schemas.openxmlformats.org/officeDocument/2006/relationships/slide" Target="slides/slide180.xml"/><Relationship Id="rId189" Type="http://schemas.openxmlformats.org/officeDocument/2006/relationships/slide" Target="slides/slide185.xml"/><Relationship Id="rId3" Type="http://schemas.openxmlformats.org/officeDocument/2006/relationships/customXml" Target="../customXml/item3.xml"/><Relationship Id="rId214" Type="http://schemas.openxmlformats.org/officeDocument/2006/relationships/viewProps" Target="viewProps.xml"/><Relationship Id="rId25" Type="http://schemas.openxmlformats.org/officeDocument/2006/relationships/slide" Target="slides/slide21.xml"/><Relationship Id="rId46" Type="http://schemas.openxmlformats.org/officeDocument/2006/relationships/slide" Target="slides/slide42.xml"/><Relationship Id="rId67" Type="http://schemas.openxmlformats.org/officeDocument/2006/relationships/slide" Target="slides/slide63.xml"/><Relationship Id="rId116" Type="http://schemas.openxmlformats.org/officeDocument/2006/relationships/slide" Target="slides/slide112.xml"/><Relationship Id="rId137" Type="http://schemas.openxmlformats.org/officeDocument/2006/relationships/slide" Target="slides/slide133.xml"/><Relationship Id="rId158" Type="http://schemas.openxmlformats.org/officeDocument/2006/relationships/slide" Target="slides/slide154.xml"/><Relationship Id="rId20" Type="http://schemas.openxmlformats.org/officeDocument/2006/relationships/slide" Target="slides/slide16.xml"/><Relationship Id="rId41" Type="http://schemas.openxmlformats.org/officeDocument/2006/relationships/slide" Target="slides/slide37.xml"/><Relationship Id="rId62" Type="http://schemas.openxmlformats.org/officeDocument/2006/relationships/slide" Target="slides/slide58.xml"/><Relationship Id="rId83" Type="http://schemas.openxmlformats.org/officeDocument/2006/relationships/slide" Target="slides/slide79.xml"/><Relationship Id="rId88" Type="http://schemas.openxmlformats.org/officeDocument/2006/relationships/slide" Target="slides/slide84.xml"/><Relationship Id="rId111" Type="http://schemas.openxmlformats.org/officeDocument/2006/relationships/slide" Target="slides/slide107.xml"/><Relationship Id="rId132" Type="http://schemas.openxmlformats.org/officeDocument/2006/relationships/slide" Target="slides/slide128.xml"/><Relationship Id="rId153" Type="http://schemas.openxmlformats.org/officeDocument/2006/relationships/slide" Target="slides/slide149.xml"/><Relationship Id="rId174" Type="http://schemas.openxmlformats.org/officeDocument/2006/relationships/slide" Target="slides/slide170.xml"/><Relationship Id="rId179" Type="http://schemas.openxmlformats.org/officeDocument/2006/relationships/slide" Target="slides/slide175.xml"/><Relationship Id="rId195" Type="http://schemas.openxmlformats.org/officeDocument/2006/relationships/slide" Target="slides/slide191.xml"/><Relationship Id="rId209" Type="http://schemas.openxmlformats.org/officeDocument/2006/relationships/font" Target="fonts/font1.fntdata"/><Relationship Id="rId190" Type="http://schemas.openxmlformats.org/officeDocument/2006/relationships/slide" Target="slides/slide186.xml"/><Relationship Id="rId204" Type="http://schemas.openxmlformats.org/officeDocument/2006/relationships/slide" Target="slides/slide200.xml"/><Relationship Id="rId15" Type="http://schemas.openxmlformats.org/officeDocument/2006/relationships/slide" Target="slides/slide11.xml"/><Relationship Id="rId36" Type="http://schemas.openxmlformats.org/officeDocument/2006/relationships/slide" Target="slides/slide32.xml"/><Relationship Id="rId57" Type="http://schemas.openxmlformats.org/officeDocument/2006/relationships/slide" Target="slides/slide53.xml"/><Relationship Id="rId106" Type="http://schemas.openxmlformats.org/officeDocument/2006/relationships/slide" Target="slides/slide102.xml"/><Relationship Id="rId127" Type="http://schemas.openxmlformats.org/officeDocument/2006/relationships/slide" Target="slides/slide123.xml"/><Relationship Id="rId10" Type="http://schemas.openxmlformats.org/officeDocument/2006/relationships/slide" Target="slides/slide6.xml"/><Relationship Id="rId31" Type="http://schemas.openxmlformats.org/officeDocument/2006/relationships/slide" Target="slides/slide27.xml"/><Relationship Id="rId52" Type="http://schemas.openxmlformats.org/officeDocument/2006/relationships/slide" Target="slides/slide48.xml"/><Relationship Id="rId73" Type="http://schemas.openxmlformats.org/officeDocument/2006/relationships/slide" Target="slides/slide69.xml"/><Relationship Id="rId78" Type="http://schemas.openxmlformats.org/officeDocument/2006/relationships/slide" Target="slides/slide74.xml"/><Relationship Id="rId94" Type="http://schemas.openxmlformats.org/officeDocument/2006/relationships/slide" Target="slides/slide90.xml"/><Relationship Id="rId99" Type="http://schemas.openxmlformats.org/officeDocument/2006/relationships/slide" Target="slides/slide95.xml"/><Relationship Id="rId101" Type="http://schemas.openxmlformats.org/officeDocument/2006/relationships/slide" Target="slides/slide97.xml"/><Relationship Id="rId122" Type="http://schemas.openxmlformats.org/officeDocument/2006/relationships/slide" Target="slides/slide118.xml"/><Relationship Id="rId143" Type="http://schemas.openxmlformats.org/officeDocument/2006/relationships/slide" Target="slides/slide139.xml"/><Relationship Id="rId148" Type="http://schemas.openxmlformats.org/officeDocument/2006/relationships/slide" Target="slides/slide144.xml"/><Relationship Id="rId164" Type="http://schemas.openxmlformats.org/officeDocument/2006/relationships/slide" Target="slides/slide160.xml"/><Relationship Id="rId169" Type="http://schemas.openxmlformats.org/officeDocument/2006/relationships/slide" Target="slides/slide165.xml"/><Relationship Id="rId185" Type="http://schemas.openxmlformats.org/officeDocument/2006/relationships/slide" Target="slides/slide181.xml"/><Relationship Id="rId4" Type="http://schemas.openxmlformats.org/officeDocument/2006/relationships/slideMaster" Target="slideMasters/slideMaster1.xml"/><Relationship Id="rId9" Type="http://schemas.openxmlformats.org/officeDocument/2006/relationships/slide" Target="slides/slide5.xml"/><Relationship Id="rId180" Type="http://schemas.openxmlformats.org/officeDocument/2006/relationships/slide" Target="slides/slide176.xml"/><Relationship Id="rId210" Type="http://schemas.openxmlformats.org/officeDocument/2006/relationships/font" Target="fonts/font2.fntdata"/><Relationship Id="rId215" Type="http://schemas.openxmlformats.org/officeDocument/2006/relationships/theme" Target="theme/theme1.xml"/><Relationship Id="rId26" Type="http://schemas.openxmlformats.org/officeDocument/2006/relationships/slide" Target="slides/slide22.xml"/><Relationship Id="rId47" Type="http://schemas.openxmlformats.org/officeDocument/2006/relationships/slide" Target="slides/slide43.xml"/><Relationship Id="rId68" Type="http://schemas.openxmlformats.org/officeDocument/2006/relationships/slide" Target="slides/slide64.xml"/><Relationship Id="rId89" Type="http://schemas.openxmlformats.org/officeDocument/2006/relationships/slide" Target="slides/slide85.xml"/><Relationship Id="rId112" Type="http://schemas.openxmlformats.org/officeDocument/2006/relationships/slide" Target="slides/slide108.xml"/><Relationship Id="rId133" Type="http://schemas.openxmlformats.org/officeDocument/2006/relationships/slide" Target="slides/slide129.xml"/><Relationship Id="rId154" Type="http://schemas.openxmlformats.org/officeDocument/2006/relationships/slide" Target="slides/slide150.xml"/><Relationship Id="rId175" Type="http://schemas.openxmlformats.org/officeDocument/2006/relationships/slide" Target="slides/slide171.xml"/><Relationship Id="rId196" Type="http://schemas.openxmlformats.org/officeDocument/2006/relationships/slide" Target="slides/slide192.xml"/><Relationship Id="rId200" Type="http://schemas.openxmlformats.org/officeDocument/2006/relationships/slide" Target="slides/slide196.xml"/><Relationship Id="rId16" Type="http://schemas.openxmlformats.org/officeDocument/2006/relationships/slide" Target="slides/slide12.xml"/><Relationship Id="rId37" Type="http://schemas.openxmlformats.org/officeDocument/2006/relationships/slide" Target="slides/slide33.xml"/><Relationship Id="rId58" Type="http://schemas.openxmlformats.org/officeDocument/2006/relationships/slide" Target="slides/slide54.xml"/><Relationship Id="rId79" Type="http://schemas.openxmlformats.org/officeDocument/2006/relationships/slide" Target="slides/slide75.xml"/><Relationship Id="rId102" Type="http://schemas.openxmlformats.org/officeDocument/2006/relationships/slide" Target="slides/slide98.xml"/><Relationship Id="rId123" Type="http://schemas.openxmlformats.org/officeDocument/2006/relationships/slide" Target="slides/slide119.xml"/><Relationship Id="rId144" Type="http://schemas.openxmlformats.org/officeDocument/2006/relationships/slide" Target="slides/slide140.xml"/><Relationship Id="rId90" Type="http://schemas.openxmlformats.org/officeDocument/2006/relationships/slide" Target="slides/slide86.xml"/><Relationship Id="rId165" Type="http://schemas.openxmlformats.org/officeDocument/2006/relationships/slide" Target="slides/slide161.xml"/><Relationship Id="rId186" Type="http://schemas.openxmlformats.org/officeDocument/2006/relationships/slide" Target="slides/slide182.xml"/><Relationship Id="rId211" Type="http://schemas.openxmlformats.org/officeDocument/2006/relationships/font" Target="fonts/font3.fntdata"/><Relationship Id="rId27" Type="http://schemas.openxmlformats.org/officeDocument/2006/relationships/slide" Target="slides/slide23.xml"/><Relationship Id="rId48" Type="http://schemas.openxmlformats.org/officeDocument/2006/relationships/slide" Target="slides/slide44.xml"/><Relationship Id="rId69" Type="http://schemas.openxmlformats.org/officeDocument/2006/relationships/slide" Target="slides/slide65.xml"/><Relationship Id="rId113" Type="http://schemas.openxmlformats.org/officeDocument/2006/relationships/slide" Target="slides/slide109.xml"/><Relationship Id="rId134" Type="http://schemas.openxmlformats.org/officeDocument/2006/relationships/slide" Target="slides/slide130.xml"/><Relationship Id="rId80" Type="http://schemas.openxmlformats.org/officeDocument/2006/relationships/slide" Target="slides/slide76.xml"/><Relationship Id="rId155" Type="http://schemas.openxmlformats.org/officeDocument/2006/relationships/slide" Target="slides/slide151.xml"/><Relationship Id="rId176" Type="http://schemas.openxmlformats.org/officeDocument/2006/relationships/slide" Target="slides/slide172.xml"/><Relationship Id="rId197" Type="http://schemas.openxmlformats.org/officeDocument/2006/relationships/slide" Target="slides/slide193.xml"/><Relationship Id="rId201" Type="http://schemas.openxmlformats.org/officeDocument/2006/relationships/slide" Target="slides/slide197.xml"/><Relationship Id="rId17" Type="http://schemas.openxmlformats.org/officeDocument/2006/relationships/slide" Target="slides/slide13.xml"/><Relationship Id="rId38" Type="http://schemas.openxmlformats.org/officeDocument/2006/relationships/slide" Target="slides/slide34.xml"/><Relationship Id="rId59" Type="http://schemas.openxmlformats.org/officeDocument/2006/relationships/slide" Target="slides/slide55.xml"/><Relationship Id="rId103" Type="http://schemas.openxmlformats.org/officeDocument/2006/relationships/slide" Target="slides/slide99.xml"/><Relationship Id="rId124" Type="http://schemas.openxmlformats.org/officeDocument/2006/relationships/slide" Target="slides/slide120.xml"/><Relationship Id="rId70" Type="http://schemas.openxmlformats.org/officeDocument/2006/relationships/slide" Target="slides/slide66.xml"/><Relationship Id="rId91" Type="http://schemas.openxmlformats.org/officeDocument/2006/relationships/slide" Target="slides/slide87.xml"/><Relationship Id="rId145" Type="http://schemas.openxmlformats.org/officeDocument/2006/relationships/slide" Target="slides/slide141.xml"/><Relationship Id="rId166" Type="http://schemas.openxmlformats.org/officeDocument/2006/relationships/slide" Target="slides/slide162.xml"/><Relationship Id="rId187" Type="http://schemas.openxmlformats.org/officeDocument/2006/relationships/slide" Target="slides/slide183.xml"/><Relationship Id="rId1" Type="http://schemas.openxmlformats.org/officeDocument/2006/relationships/customXml" Target="../customXml/item1.xml"/><Relationship Id="rId212" Type="http://schemas.openxmlformats.org/officeDocument/2006/relationships/font" Target="fonts/font4.fntdata"/><Relationship Id="rId28" Type="http://schemas.openxmlformats.org/officeDocument/2006/relationships/slide" Target="slides/slide24.xml"/><Relationship Id="rId49" Type="http://schemas.openxmlformats.org/officeDocument/2006/relationships/slide" Target="slides/slide45.xml"/><Relationship Id="rId114" Type="http://schemas.openxmlformats.org/officeDocument/2006/relationships/slide" Target="slides/slide110.xml"/><Relationship Id="rId60" Type="http://schemas.openxmlformats.org/officeDocument/2006/relationships/slide" Target="slides/slide56.xml"/><Relationship Id="rId81" Type="http://schemas.openxmlformats.org/officeDocument/2006/relationships/slide" Target="slides/slide77.xml"/><Relationship Id="rId135" Type="http://schemas.openxmlformats.org/officeDocument/2006/relationships/slide" Target="slides/slide131.xml"/><Relationship Id="rId156" Type="http://schemas.openxmlformats.org/officeDocument/2006/relationships/slide" Target="slides/slide152.xml"/><Relationship Id="rId177" Type="http://schemas.openxmlformats.org/officeDocument/2006/relationships/slide" Target="slides/slide173.xml"/><Relationship Id="rId198" Type="http://schemas.openxmlformats.org/officeDocument/2006/relationships/slide" Target="slides/slide194.xml"/><Relationship Id="rId202" Type="http://schemas.openxmlformats.org/officeDocument/2006/relationships/slide" Target="slides/slide198.xml"/><Relationship Id="rId18" Type="http://schemas.openxmlformats.org/officeDocument/2006/relationships/slide" Target="slides/slide14.xml"/><Relationship Id="rId39" Type="http://schemas.openxmlformats.org/officeDocument/2006/relationships/slide" Target="slides/slide35.xml"/><Relationship Id="rId50" Type="http://schemas.openxmlformats.org/officeDocument/2006/relationships/slide" Target="slides/slide46.xml"/><Relationship Id="rId104" Type="http://schemas.openxmlformats.org/officeDocument/2006/relationships/slide" Target="slides/slide100.xml"/><Relationship Id="rId125" Type="http://schemas.openxmlformats.org/officeDocument/2006/relationships/slide" Target="slides/slide121.xml"/><Relationship Id="rId146" Type="http://schemas.openxmlformats.org/officeDocument/2006/relationships/slide" Target="slides/slide142.xml"/><Relationship Id="rId167" Type="http://schemas.openxmlformats.org/officeDocument/2006/relationships/slide" Target="slides/slide163.xml"/><Relationship Id="rId188" Type="http://schemas.openxmlformats.org/officeDocument/2006/relationships/slide" Target="slides/slide184.xml"/><Relationship Id="rId71" Type="http://schemas.openxmlformats.org/officeDocument/2006/relationships/slide" Target="slides/slide67.xml"/><Relationship Id="rId92" Type="http://schemas.openxmlformats.org/officeDocument/2006/relationships/slide" Target="slides/slide88.xml"/><Relationship Id="rId213" Type="http://schemas.openxmlformats.org/officeDocument/2006/relationships/presProps" Target="presProps.xml"/><Relationship Id="rId2" Type="http://schemas.openxmlformats.org/officeDocument/2006/relationships/customXml" Target="../customXml/item2.xml"/><Relationship Id="rId29" Type="http://schemas.openxmlformats.org/officeDocument/2006/relationships/slide" Target="slides/slide25.xml"/><Relationship Id="rId40" Type="http://schemas.openxmlformats.org/officeDocument/2006/relationships/slide" Target="slides/slide36.xml"/><Relationship Id="rId115" Type="http://schemas.openxmlformats.org/officeDocument/2006/relationships/slide" Target="slides/slide111.xml"/><Relationship Id="rId136" Type="http://schemas.openxmlformats.org/officeDocument/2006/relationships/slide" Target="slides/slide132.xml"/><Relationship Id="rId157" Type="http://schemas.openxmlformats.org/officeDocument/2006/relationships/slide" Target="slides/slide153.xml"/><Relationship Id="rId178" Type="http://schemas.openxmlformats.org/officeDocument/2006/relationships/slide" Target="slides/slide174.xml"/><Relationship Id="rId61" Type="http://schemas.openxmlformats.org/officeDocument/2006/relationships/slide" Target="slides/slide57.xml"/><Relationship Id="rId82" Type="http://schemas.openxmlformats.org/officeDocument/2006/relationships/slide" Target="slides/slide78.xml"/><Relationship Id="rId199" Type="http://schemas.openxmlformats.org/officeDocument/2006/relationships/slide" Target="slides/slide195.xml"/><Relationship Id="rId203" Type="http://schemas.openxmlformats.org/officeDocument/2006/relationships/slide" Target="slides/slide199.xml"/><Relationship Id="rId19" Type="http://schemas.openxmlformats.org/officeDocument/2006/relationships/slide" Target="slides/slide15.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A1864A2-F3B3-485D-BD68-4B164DDE74AE}" type="doc">
      <dgm:prSet loTypeId="urn:microsoft.com/office/officeart/2005/8/layout/matrix2" loCatId="matrix" qsTypeId="urn:microsoft.com/office/officeart/2005/8/quickstyle/simple1" qsCatId="simple" csTypeId="urn:microsoft.com/office/officeart/2005/8/colors/accent1_2" csCatId="accent1" phldr="1"/>
      <dgm:spPr/>
      <dgm:t>
        <a:bodyPr/>
        <a:lstStyle/>
        <a:p>
          <a:endParaRPr lang="en-AU"/>
        </a:p>
      </dgm:t>
    </dgm:pt>
    <dgm:pt modelId="{9E79DDFB-376E-4CA6-9EB3-97E0E2228722}">
      <dgm:prSet phldrT="[Text]" custT="1"/>
      <dgm:spPr/>
      <dgm:t>
        <a:bodyPr/>
        <a:lstStyle/>
        <a:p>
          <a:r>
            <a:rPr lang="en-AU" sz="2400" b="1"/>
            <a:t>Low accuracy</a:t>
          </a:r>
        </a:p>
      </dgm:t>
    </dgm:pt>
    <dgm:pt modelId="{FA8F6421-C245-48B3-9DA5-E070F4959D76}" type="parTrans" cxnId="{0B3E3CF1-1DCF-47E8-A76E-CBA9C21225E8}">
      <dgm:prSet/>
      <dgm:spPr/>
      <dgm:t>
        <a:bodyPr/>
        <a:lstStyle/>
        <a:p>
          <a:endParaRPr lang="en-AU"/>
        </a:p>
      </dgm:t>
    </dgm:pt>
    <dgm:pt modelId="{B92D90C4-7133-47D6-83C5-4FA494D47F6A}" type="sibTrans" cxnId="{0B3E3CF1-1DCF-47E8-A76E-CBA9C21225E8}">
      <dgm:prSet/>
      <dgm:spPr/>
      <dgm:t>
        <a:bodyPr/>
        <a:lstStyle/>
        <a:p>
          <a:endParaRPr lang="en-AU"/>
        </a:p>
      </dgm:t>
    </dgm:pt>
    <dgm:pt modelId="{E5B015E8-A2EE-463D-87B6-20711F936126}">
      <dgm:prSet phldrT="[Text]" custT="1"/>
      <dgm:spPr/>
      <dgm:t>
        <a:bodyPr/>
        <a:lstStyle/>
        <a:p>
          <a:r>
            <a:rPr lang="en-AU" sz="2400" b="1"/>
            <a:t>Low total cost</a:t>
          </a:r>
        </a:p>
      </dgm:t>
    </dgm:pt>
    <dgm:pt modelId="{8D99593A-EFC4-43A2-B498-2DEF58089C49}" type="parTrans" cxnId="{C281CAFB-F721-4207-AAA3-158B10947502}">
      <dgm:prSet/>
      <dgm:spPr/>
      <dgm:t>
        <a:bodyPr/>
        <a:lstStyle/>
        <a:p>
          <a:endParaRPr lang="en-AU"/>
        </a:p>
      </dgm:t>
    </dgm:pt>
    <dgm:pt modelId="{63E32004-F4C3-4455-AA60-86C24D530172}" type="sibTrans" cxnId="{C281CAFB-F721-4207-AAA3-158B10947502}">
      <dgm:prSet/>
      <dgm:spPr/>
      <dgm:t>
        <a:bodyPr/>
        <a:lstStyle/>
        <a:p>
          <a:endParaRPr lang="en-AU"/>
        </a:p>
      </dgm:t>
    </dgm:pt>
    <dgm:pt modelId="{32781E55-80E0-4DD3-95E5-285A89BBA1D9}">
      <dgm:prSet phldrT="[Text]" custT="1"/>
      <dgm:spPr/>
      <dgm:t>
        <a:bodyPr/>
        <a:lstStyle/>
        <a:p>
          <a:r>
            <a:rPr lang="en-AU" sz="2400" b="1"/>
            <a:t>High total cost</a:t>
          </a:r>
        </a:p>
      </dgm:t>
    </dgm:pt>
    <dgm:pt modelId="{D5231BD4-66F3-4AFF-9137-2269097AFED1}" type="parTrans" cxnId="{FB9C25CD-99C6-406F-BD6C-24DA2189ABFF}">
      <dgm:prSet/>
      <dgm:spPr/>
      <dgm:t>
        <a:bodyPr/>
        <a:lstStyle/>
        <a:p>
          <a:endParaRPr lang="en-AU"/>
        </a:p>
      </dgm:t>
    </dgm:pt>
    <dgm:pt modelId="{A7D335B4-A19D-4993-8F6A-29D98351298C}" type="sibTrans" cxnId="{FB9C25CD-99C6-406F-BD6C-24DA2189ABFF}">
      <dgm:prSet/>
      <dgm:spPr/>
      <dgm:t>
        <a:bodyPr/>
        <a:lstStyle/>
        <a:p>
          <a:endParaRPr lang="en-AU"/>
        </a:p>
      </dgm:t>
    </dgm:pt>
    <dgm:pt modelId="{2FC1F3FD-FAC7-4FD7-9EDB-E23F35098E27}">
      <dgm:prSet phldrT="[Text]" custT="1"/>
      <dgm:spPr/>
      <dgm:t>
        <a:bodyPr/>
        <a:lstStyle/>
        <a:p>
          <a:r>
            <a:rPr lang="en-AU" sz="2400" b="1"/>
            <a:t>High accuracy</a:t>
          </a:r>
        </a:p>
      </dgm:t>
    </dgm:pt>
    <dgm:pt modelId="{7A17E0F8-2345-4262-B9DA-9373DB1A3062}" type="parTrans" cxnId="{D27B2707-8A19-4F90-80B3-8AA9F43DA6E1}">
      <dgm:prSet/>
      <dgm:spPr/>
      <dgm:t>
        <a:bodyPr/>
        <a:lstStyle/>
        <a:p>
          <a:endParaRPr lang="en-AU"/>
        </a:p>
      </dgm:t>
    </dgm:pt>
    <dgm:pt modelId="{293869BA-572A-46E9-BE34-49D015C5E8EC}" type="sibTrans" cxnId="{D27B2707-8A19-4F90-80B3-8AA9F43DA6E1}">
      <dgm:prSet/>
      <dgm:spPr/>
      <dgm:t>
        <a:bodyPr/>
        <a:lstStyle/>
        <a:p>
          <a:endParaRPr lang="en-AU"/>
        </a:p>
      </dgm:t>
    </dgm:pt>
    <dgm:pt modelId="{35995D23-9CD4-4B63-9B91-16EF854992EB}" type="pres">
      <dgm:prSet presAssocID="{4A1864A2-F3B3-485D-BD68-4B164DDE74AE}" presName="matrix" presStyleCnt="0">
        <dgm:presLayoutVars>
          <dgm:chMax val="1"/>
          <dgm:dir/>
          <dgm:resizeHandles val="exact"/>
        </dgm:presLayoutVars>
      </dgm:prSet>
      <dgm:spPr/>
    </dgm:pt>
    <dgm:pt modelId="{8DE36CEB-B70C-4778-98B1-0B8D3E3EC100}" type="pres">
      <dgm:prSet presAssocID="{4A1864A2-F3B3-485D-BD68-4B164DDE74AE}" presName="axisShape" presStyleLbl="bgShp" presStyleIdx="0" presStyleCnt="1" custScaleX="71665" custScaleY="71665"/>
      <dgm:spPr/>
    </dgm:pt>
    <dgm:pt modelId="{A4AEE07A-E1C0-47F9-8AD5-075CFE1DB695}" type="pres">
      <dgm:prSet presAssocID="{4A1864A2-F3B3-485D-BD68-4B164DDE74AE}" presName="rect1" presStyleLbl="node1" presStyleIdx="0" presStyleCnt="4" custScaleX="115014" custScaleY="31014" custLinFactNeighborX="-90194" custLinFactNeighborY="58142">
        <dgm:presLayoutVars>
          <dgm:chMax val="0"/>
          <dgm:chPref val="0"/>
          <dgm:bulletEnabled val="1"/>
        </dgm:presLayoutVars>
      </dgm:prSet>
      <dgm:spPr/>
    </dgm:pt>
    <dgm:pt modelId="{DAB607C0-49F3-4AB7-9E0C-60D202F7D241}" type="pres">
      <dgm:prSet presAssocID="{4A1864A2-F3B3-485D-BD68-4B164DDE74AE}" presName="rect2" presStyleLbl="node1" presStyleIdx="1" presStyleCnt="4" custScaleX="115014" custScaleY="31014" custLinFactNeighborX="-58750" custLinFactNeighborY="-50743">
        <dgm:presLayoutVars>
          <dgm:chMax val="0"/>
          <dgm:chPref val="0"/>
          <dgm:bulletEnabled val="1"/>
        </dgm:presLayoutVars>
      </dgm:prSet>
      <dgm:spPr/>
    </dgm:pt>
    <dgm:pt modelId="{CAA30A3C-542C-4D34-8D58-59DAB37B3BD9}" type="pres">
      <dgm:prSet presAssocID="{4A1864A2-F3B3-485D-BD68-4B164DDE74AE}" presName="rect3" presStyleLbl="node1" presStyleIdx="2" presStyleCnt="4" custScaleX="115014" custScaleY="31014" custLinFactNeighborX="58750" custLinFactNeighborY="51101">
        <dgm:presLayoutVars>
          <dgm:chMax val="0"/>
          <dgm:chPref val="0"/>
          <dgm:bulletEnabled val="1"/>
        </dgm:presLayoutVars>
      </dgm:prSet>
      <dgm:spPr/>
    </dgm:pt>
    <dgm:pt modelId="{855BBE7F-F83B-4EB3-A9FC-D70DE1627EB0}" type="pres">
      <dgm:prSet presAssocID="{4A1864A2-F3B3-485D-BD68-4B164DDE74AE}" presName="rect4" presStyleLbl="node1" presStyleIdx="3" presStyleCnt="4" custScaleX="115014" custScaleY="31014" custLinFactNeighborX="89313" custLinFactNeighborY="-58750">
        <dgm:presLayoutVars>
          <dgm:chMax val="0"/>
          <dgm:chPref val="0"/>
          <dgm:bulletEnabled val="1"/>
        </dgm:presLayoutVars>
      </dgm:prSet>
      <dgm:spPr/>
    </dgm:pt>
  </dgm:ptLst>
  <dgm:cxnLst>
    <dgm:cxn modelId="{B1921E02-EED1-4263-918D-A1F2AEC2DE3B}" type="presOf" srcId="{9E79DDFB-376E-4CA6-9EB3-97E0E2228722}" destId="{A4AEE07A-E1C0-47F9-8AD5-075CFE1DB695}" srcOrd="0" destOrd="0" presId="urn:microsoft.com/office/officeart/2005/8/layout/matrix2"/>
    <dgm:cxn modelId="{D27B2707-8A19-4F90-80B3-8AA9F43DA6E1}" srcId="{4A1864A2-F3B3-485D-BD68-4B164DDE74AE}" destId="{2FC1F3FD-FAC7-4FD7-9EDB-E23F35098E27}" srcOrd="3" destOrd="0" parTransId="{7A17E0F8-2345-4262-B9DA-9373DB1A3062}" sibTransId="{293869BA-572A-46E9-BE34-49D015C5E8EC}"/>
    <dgm:cxn modelId="{F733851E-3F6F-4589-9E75-6A2377219422}" type="presOf" srcId="{E5B015E8-A2EE-463D-87B6-20711F936126}" destId="{DAB607C0-49F3-4AB7-9E0C-60D202F7D241}" srcOrd="0" destOrd="0" presId="urn:microsoft.com/office/officeart/2005/8/layout/matrix2"/>
    <dgm:cxn modelId="{03CB1F71-471F-4691-9888-DBA1D31F34B4}" type="presOf" srcId="{4A1864A2-F3B3-485D-BD68-4B164DDE74AE}" destId="{35995D23-9CD4-4B63-9B91-16EF854992EB}" srcOrd="0" destOrd="0" presId="urn:microsoft.com/office/officeart/2005/8/layout/matrix2"/>
    <dgm:cxn modelId="{4EFC6C7F-1C28-48EB-B290-BE2DAF6BB449}" type="presOf" srcId="{32781E55-80E0-4DD3-95E5-285A89BBA1D9}" destId="{CAA30A3C-542C-4D34-8D58-59DAB37B3BD9}" srcOrd="0" destOrd="0" presId="urn:microsoft.com/office/officeart/2005/8/layout/matrix2"/>
    <dgm:cxn modelId="{9204F792-9DCC-4299-8AB7-2981700EACD0}" type="presOf" srcId="{2FC1F3FD-FAC7-4FD7-9EDB-E23F35098E27}" destId="{855BBE7F-F83B-4EB3-A9FC-D70DE1627EB0}" srcOrd="0" destOrd="0" presId="urn:microsoft.com/office/officeart/2005/8/layout/matrix2"/>
    <dgm:cxn modelId="{FB9C25CD-99C6-406F-BD6C-24DA2189ABFF}" srcId="{4A1864A2-F3B3-485D-BD68-4B164DDE74AE}" destId="{32781E55-80E0-4DD3-95E5-285A89BBA1D9}" srcOrd="2" destOrd="0" parTransId="{D5231BD4-66F3-4AFF-9137-2269097AFED1}" sibTransId="{A7D335B4-A19D-4993-8F6A-29D98351298C}"/>
    <dgm:cxn modelId="{0B3E3CF1-1DCF-47E8-A76E-CBA9C21225E8}" srcId="{4A1864A2-F3B3-485D-BD68-4B164DDE74AE}" destId="{9E79DDFB-376E-4CA6-9EB3-97E0E2228722}" srcOrd="0" destOrd="0" parTransId="{FA8F6421-C245-48B3-9DA5-E070F4959D76}" sibTransId="{B92D90C4-7133-47D6-83C5-4FA494D47F6A}"/>
    <dgm:cxn modelId="{C281CAFB-F721-4207-AAA3-158B10947502}" srcId="{4A1864A2-F3B3-485D-BD68-4B164DDE74AE}" destId="{E5B015E8-A2EE-463D-87B6-20711F936126}" srcOrd="1" destOrd="0" parTransId="{8D99593A-EFC4-43A2-B498-2DEF58089C49}" sibTransId="{63E32004-F4C3-4455-AA60-86C24D530172}"/>
    <dgm:cxn modelId="{7446ADCD-6EC0-4BEF-8E8E-74A4A28B5F4F}" type="presParOf" srcId="{35995D23-9CD4-4B63-9B91-16EF854992EB}" destId="{8DE36CEB-B70C-4778-98B1-0B8D3E3EC100}" srcOrd="0" destOrd="0" presId="urn:microsoft.com/office/officeart/2005/8/layout/matrix2"/>
    <dgm:cxn modelId="{EBF9D95B-3117-4B3A-9EFB-203D31E1C652}" type="presParOf" srcId="{35995D23-9CD4-4B63-9B91-16EF854992EB}" destId="{A4AEE07A-E1C0-47F9-8AD5-075CFE1DB695}" srcOrd="1" destOrd="0" presId="urn:microsoft.com/office/officeart/2005/8/layout/matrix2"/>
    <dgm:cxn modelId="{47F80C77-8881-4491-B498-87B240DC0537}" type="presParOf" srcId="{35995D23-9CD4-4B63-9B91-16EF854992EB}" destId="{DAB607C0-49F3-4AB7-9E0C-60D202F7D241}" srcOrd="2" destOrd="0" presId="urn:microsoft.com/office/officeart/2005/8/layout/matrix2"/>
    <dgm:cxn modelId="{C42D8170-F4CE-4FC3-B6C0-5C23A448213D}" type="presParOf" srcId="{35995D23-9CD4-4B63-9B91-16EF854992EB}" destId="{CAA30A3C-542C-4D34-8D58-59DAB37B3BD9}" srcOrd="3" destOrd="0" presId="urn:microsoft.com/office/officeart/2005/8/layout/matrix2"/>
    <dgm:cxn modelId="{3B785045-B2AB-4FF6-B429-915274CA3D49}" type="presParOf" srcId="{35995D23-9CD4-4B63-9B91-16EF854992EB}" destId="{855BBE7F-F83B-4EB3-A9FC-D70DE1627EB0}" srcOrd="4" destOrd="0" presId="urn:microsoft.com/office/officeart/2005/8/layout/matrix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E36CEB-B70C-4778-98B1-0B8D3E3EC100}">
      <dsp:nvSpPr>
        <dsp:cNvPr id="0" name=""/>
        <dsp:cNvSpPr/>
      </dsp:nvSpPr>
      <dsp:spPr>
        <a:xfrm>
          <a:off x="3156301" y="740034"/>
          <a:ext cx="3743396" cy="3743396"/>
        </a:xfrm>
        <a:prstGeom prst="quadArrow">
          <a:avLst>
            <a:gd name="adj1" fmla="val 2000"/>
            <a:gd name="adj2" fmla="val 4000"/>
            <a:gd name="adj3" fmla="val 5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AEE07A-E1C0-47F9-8AD5-075CFE1DB695}">
      <dsp:nvSpPr>
        <dsp:cNvPr id="0" name=""/>
        <dsp:cNvSpPr/>
      </dsp:nvSpPr>
      <dsp:spPr>
        <a:xfrm>
          <a:off x="714441" y="2275027"/>
          <a:ext cx="2403086" cy="64800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AU" sz="2400" b="1" kern="1200"/>
            <a:t>Low accuracy</a:t>
          </a:r>
        </a:p>
      </dsp:txBody>
      <dsp:txXfrm>
        <a:off x="746074" y="2306660"/>
        <a:ext cx="2339820" cy="584736"/>
      </dsp:txXfrm>
    </dsp:sp>
    <dsp:sp modelId="{DAB607C0-49F3-4AB7-9E0C-60D202F7D241}">
      <dsp:nvSpPr>
        <dsp:cNvPr id="0" name=""/>
        <dsp:cNvSpPr/>
      </dsp:nvSpPr>
      <dsp:spPr>
        <a:xfrm>
          <a:off x="3826456" y="0"/>
          <a:ext cx="2403086" cy="64800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AU" sz="2400" b="1" kern="1200"/>
            <a:t>Low total cost</a:t>
          </a:r>
        </a:p>
      </dsp:txBody>
      <dsp:txXfrm>
        <a:off x="3858089" y="31633"/>
        <a:ext cx="2339820" cy="584736"/>
      </dsp:txXfrm>
    </dsp:sp>
    <dsp:sp modelId="{CAA30A3C-542C-4D34-8D58-59DAB37B3BD9}">
      <dsp:nvSpPr>
        <dsp:cNvPr id="0" name=""/>
        <dsp:cNvSpPr/>
      </dsp:nvSpPr>
      <dsp:spPr>
        <a:xfrm>
          <a:off x="3826456" y="4575462"/>
          <a:ext cx="2403086" cy="64800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AU" sz="2400" b="1" kern="1200"/>
            <a:t>High total cost</a:t>
          </a:r>
        </a:p>
      </dsp:txBody>
      <dsp:txXfrm>
        <a:off x="3858089" y="4607095"/>
        <a:ext cx="2339820" cy="584736"/>
      </dsp:txXfrm>
    </dsp:sp>
    <dsp:sp modelId="{855BBE7F-F83B-4EB3-A9FC-D70DE1627EB0}">
      <dsp:nvSpPr>
        <dsp:cNvPr id="0" name=""/>
        <dsp:cNvSpPr/>
      </dsp:nvSpPr>
      <dsp:spPr>
        <a:xfrm>
          <a:off x="6920064" y="2287731"/>
          <a:ext cx="2403086" cy="64800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AU" sz="2400" b="1" kern="1200"/>
            <a:t>High accuracy</a:t>
          </a:r>
        </a:p>
      </dsp:txBody>
      <dsp:txXfrm>
        <a:off x="6951697" y="2319364"/>
        <a:ext cx="2339820" cy="584736"/>
      </dsp:txXfrm>
    </dsp:sp>
  </dsp:spTree>
</dsp:drawing>
</file>

<file path=ppt/diagrams/layout1.xml><?xml version="1.0" encoding="utf-8"?>
<dgm:layoutDef xmlns:dgm="http://schemas.openxmlformats.org/drawingml/2006/diagram" xmlns:a="http://schemas.openxmlformats.org/drawingml/2006/main" uniqueId="urn:microsoft.com/office/officeart/2005/8/layout/matrix2">
  <dgm:title val=""/>
  <dgm:desc val=""/>
  <dgm:catLst>
    <dgm:cat type="matrix" pri="3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l" for="ch" forName="rect1" refType="w" fact="0.065"/>
          <dgm:constr type="t" for="ch" forName="rect1" refType="h" fact="0.065"/>
          <dgm:constr type="w" for="ch" forName="rect2" refType="w" fact="0.4"/>
          <dgm:constr type="h" for="ch" forName="rect2" refType="h" fact="0.4"/>
          <dgm:constr type="r" for="ch" forName="rect2" refType="w" fact="0.935"/>
          <dgm:constr type="t" for="ch" forName="rect2" refType="h" fact="0.065"/>
          <dgm:constr type="w" for="ch" forName="rect3" refType="w" fact="0.4"/>
          <dgm:constr type="h" for="ch" forName="rect3" refType="w" fact="0.4"/>
          <dgm:constr type="l" for="ch" forName="rect3" refType="w" fact="0.065"/>
          <dgm:constr type="b" for="ch" forName="rect3" refType="h" fact="0.935"/>
          <dgm:constr type="w" for="ch" forName="rect4" refType="w" fact="0.4"/>
          <dgm:constr type="h" for="ch" forName="rect4" refType="h" fact="0.4"/>
          <dgm:constr type="r" for="ch" forName="rect4" refType="w" fact="0.935"/>
          <dgm:constr type="b" for="ch" forName="rect4" refType="h" fact="0.935"/>
        </dgm:constrLst>
      </dgm:if>
      <dgm:else name="Name2">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r" for="ch" forName="rect1" refType="w" fact="0.935"/>
          <dgm:constr type="t" for="ch" forName="rect1" refType="h" fact="0.065"/>
          <dgm:constr type="w" for="ch" forName="rect2" refType="w" fact="0.4"/>
          <dgm:constr type="h" for="ch" forName="rect2" refType="h" fact="0.4"/>
          <dgm:constr type="l" for="ch" forName="rect2" refType="w" fact="0.065"/>
          <dgm:constr type="t" for="ch" forName="rect2" refType="h" fact="0.065"/>
          <dgm:constr type="w" for="ch" forName="rect3" refType="w" fact="0.4"/>
          <dgm:constr type="h" for="ch" forName="rect3" refType="w" fact="0.4"/>
          <dgm:constr type="r" for="ch" forName="rect3" refType="w" fact="0.935"/>
          <dgm:constr type="b" for="ch" forName="rect3" refType="h" fact="0.935"/>
          <dgm:constr type="w" for="ch" forName="rect4" refType="w" fact="0.4"/>
          <dgm:constr type="h" for="ch" forName="rect4" refType="h" fact="0.4"/>
          <dgm:constr type="l" for="ch" forName="rect4" refType="w" fact="0.065"/>
          <dgm:constr type="b" for="ch" forName="rect4" refType="h" fact="0.935"/>
        </dgm:constrLst>
      </dgm:else>
    </dgm:choose>
    <dgm:ruleLst/>
    <dgm:choose name="Name3">
      <dgm:if name="Name4" axis="ch" ptType="node" func="cnt" op="gte" val="1">
        <dgm:layoutNode name="axisShape" styleLbl="bgShp">
          <dgm:alg type="sp"/>
          <dgm:shape xmlns:r="http://schemas.openxmlformats.org/officeDocument/2006/relationships" type="quadArrow" r:blip="">
            <dgm:adjLst>
              <dgm:adj idx="1" val="0.02"/>
              <dgm:adj idx="2" val="0.04"/>
              <dgm:adj idx="3" val="0.05"/>
            </dgm:adjLst>
          </dgm:shape>
          <dgm:presOf/>
          <dgm:constrLst/>
          <dgm:ruleLst/>
        </dgm:layoutNode>
        <dgm:layoutNode name="rect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43F5A19-4E20-4EDB-9EC8-DF02AC748E78}"/>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AU">
              <a:latin typeface="Public Sans" pitchFamily="2" charset="0"/>
            </a:endParaRPr>
          </a:p>
        </p:txBody>
      </p:sp>
      <p:sp>
        <p:nvSpPr>
          <p:cNvPr id="3" name="Date Placeholder 2">
            <a:extLst>
              <a:ext uri="{FF2B5EF4-FFF2-40B4-BE49-F238E27FC236}">
                <a16:creationId xmlns:a16="http://schemas.microsoft.com/office/drawing/2014/main" id="{6F2B4FC2-E151-470D-9291-01D2A5A6D34B}"/>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B0BF4B7B-ADA4-42BE-A113-1D67CA67812F}" type="datetimeFigureOut">
              <a:rPr lang="en-AU" smtClean="0">
                <a:latin typeface="Public Sans" pitchFamily="2" charset="0"/>
              </a:rPr>
              <a:t>1/12/2025</a:t>
            </a:fld>
            <a:endParaRPr lang="en-AU">
              <a:latin typeface="Public Sans" pitchFamily="2" charset="0"/>
            </a:endParaRPr>
          </a:p>
        </p:txBody>
      </p:sp>
      <p:sp>
        <p:nvSpPr>
          <p:cNvPr id="4" name="Footer Placeholder 3">
            <a:extLst>
              <a:ext uri="{FF2B5EF4-FFF2-40B4-BE49-F238E27FC236}">
                <a16:creationId xmlns:a16="http://schemas.microsoft.com/office/drawing/2014/main" id="{2F07DE46-ED0B-49F3-8199-C129451A46B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AU">
              <a:latin typeface="Public Sans" pitchFamily="2" charset="0"/>
            </a:endParaRPr>
          </a:p>
        </p:txBody>
      </p:sp>
      <p:sp>
        <p:nvSpPr>
          <p:cNvPr id="5" name="Slide Number Placeholder 4">
            <a:extLst>
              <a:ext uri="{FF2B5EF4-FFF2-40B4-BE49-F238E27FC236}">
                <a16:creationId xmlns:a16="http://schemas.microsoft.com/office/drawing/2014/main" id="{56DA6684-5527-4DB9-88B5-C4F66FB5F787}"/>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AAF8501-5769-46EC-B8B9-363B75FA9999}" type="slidenum">
              <a:rPr lang="en-AU" smtClean="0">
                <a:latin typeface="Public Sans" pitchFamily="2" charset="0"/>
              </a:rPr>
              <a:t>‹#›</a:t>
            </a:fld>
            <a:endParaRPr lang="en-AU">
              <a:latin typeface="Public Sans" pitchFamily="2" charset="0"/>
            </a:endParaRPr>
          </a:p>
        </p:txBody>
      </p:sp>
    </p:spTree>
    <p:extLst>
      <p:ext uri="{BB962C8B-B14F-4D97-AF65-F5344CB8AC3E}">
        <p14:creationId xmlns:p14="http://schemas.microsoft.com/office/powerpoint/2010/main" val="414479380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atin typeface="Public Sans" pitchFamily="2" charset="0"/>
              </a:defRPr>
            </a:lvl1pPr>
          </a:lstStyle>
          <a:p>
            <a:endParaRPr lang="en-AU"/>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atin typeface="Public Sans" pitchFamily="2" charset="0"/>
              </a:defRPr>
            </a:lvl1pPr>
          </a:lstStyle>
          <a:p>
            <a:fld id="{EC6F825C-382E-4C1A-82AB-BCE4AFD21ABE}" type="datetimeFigureOut">
              <a:rPr lang="en-AU" smtClean="0"/>
              <a:pPr/>
              <a:t>1/12/2025</a:t>
            </a:fld>
            <a:endParaRPr lang="en-AU"/>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AU"/>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atin typeface="Public Sans" pitchFamily="2" charset="0"/>
              </a:defRPr>
            </a:lvl1pPr>
          </a:lstStyle>
          <a:p>
            <a:endParaRPr lang="en-AU"/>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atin typeface="Public Sans" pitchFamily="2" charset="0"/>
              </a:defRPr>
            </a:lvl1pPr>
          </a:lstStyle>
          <a:p>
            <a:fld id="{B07158C4-A119-4B78-9DE8-A50001BC31DC}" type="slidenum">
              <a:rPr lang="en-AU" smtClean="0"/>
              <a:pPr/>
              <a:t>‹#›</a:t>
            </a:fld>
            <a:endParaRPr lang="en-AU"/>
          </a:p>
        </p:txBody>
      </p:sp>
    </p:spTree>
    <p:extLst>
      <p:ext uri="{BB962C8B-B14F-4D97-AF65-F5344CB8AC3E}">
        <p14:creationId xmlns:p14="http://schemas.microsoft.com/office/powerpoint/2010/main" val="3301092027"/>
      </p:ext>
    </p:extLst>
  </p:cSld>
  <p:clrMap bg1="lt1" tx1="dk1" bg2="lt2" tx2="dk2" accent1="accent1" accent2="accent2" accent3="accent3" accent4="accent4" accent5="accent5" accent6="accent6" hlink="hlink" folHlink="folHlink"/>
  <p:notesStyle>
    <a:lvl1pPr marL="0" algn="l" defTabSz="1219170" rtl="0" eaLnBrk="1" latinLnBrk="0" hangingPunct="1">
      <a:defRPr sz="1600" kern="1200">
        <a:solidFill>
          <a:schemeClr val="tx1"/>
        </a:solidFill>
        <a:latin typeface="Arial" panose="020B0604020202020204" pitchFamily="34" charset="0"/>
        <a:ea typeface="+mn-ea"/>
        <a:cs typeface="Arial" panose="020B0604020202020204" pitchFamily="34" charset="0"/>
      </a:defRPr>
    </a:lvl1pPr>
    <a:lvl2pPr marL="609585" algn="l" defTabSz="1219170" rtl="0" eaLnBrk="1" latinLnBrk="0" hangingPunct="1">
      <a:defRPr sz="1600" kern="1200">
        <a:solidFill>
          <a:schemeClr val="tx1"/>
        </a:solidFill>
        <a:latin typeface="Arial" panose="020B0604020202020204" pitchFamily="34" charset="0"/>
        <a:ea typeface="+mn-ea"/>
        <a:cs typeface="Arial" panose="020B0604020202020204" pitchFamily="34" charset="0"/>
      </a:defRPr>
    </a:lvl2pPr>
    <a:lvl3pPr marL="1219170" algn="l" defTabSz="1219170" rtl="0" eaLnBrk="1" latinLnBrk="0" hangingPunct="1">
      <a:defRPr sz="1600" kern="1200">
        <a:solidFill>
          <a:schemeClr val="tx1"/>
        </a:solidFill>
        <a:latin typeface="Arial" panose="020B0604020202020204" pitchFamily="34" charset="0"/>
        <a:ea typeface="+mn-ea"/>
        <a:cs typeface="Arial" panose="020B0604020202020204" pitchFamily="34" charset="0"/>
      </a:defRPr>
    </a:lvl3pPr>
    <a:lvl4pPr marL="1828754" algn="l" defTabSz="1219170" rtl="0" eaLnBrk="1" latinLnBrk="0" hangingPunct="1">
      <a:defRPr sz="1600" kern="1200">
        <a:solidFill>
          <a:schemeClr val="tx1"/>
        </a:solidFill>
        <a:latin typeface="Arial" panose="020B0604020202020204" pitchFamily="34" charset="0"/>
        <a:ea typeface="+mn-ea"/>
        <a:cs typeface="Arial" panose="020B0604020202020204" pitchFamily="34" charset="0"/>
      </a:defRPr>
    </a:lvl4pPr>
    <a:lvl5pPr marL="2438339" algn="l" defTabSz="1219170" rtl="0" eaLnBrk="1" latinLnBrk="0" hangingPunct="1">
      <a:defRPr sz="1600" kern="1200">
        <a:solidFill>
          <a:schemeClr val="tx1"/>
        </a:solidFill>
        <a:latin typeface="Arial" panose="020B0604020202020204" pitchFamily="34" charset="0"/>
        <a:ea typeface="+mn-ea"/>
        <a:cs typeface="Arial" panose="020B0604020202020204" pitchFamily="34" charset="0"/>
      </a:defRPr>
    </a:lvl5pPr>
    <a:lvl6pPr marL="3047924" algn="l" defTabSz="1219170" rtl="0" eaLnBrk="1" latinLnBrk="0" hangingPunct="1">
      <a:defRPr sz="1600" kern="1200">
        <a:solidFill>
          <a:schemeClr val="tx1"/>
        </a:solidFill>
        <a:latin typeface="+mn-lt"/>
        <a:ea typeface="+mn-ea"/>
        <a:cs typeface="+mn-cs"/>
      </a:defRPr>
    </a:lvl6pPr>
    <a:lvl7pPr marL="3657509" algn="l" defTabSz="1219170" rtl="0" eaLnBrk="1" latinLnBrk="0" hangingPunct="1">
      <a:defRPr sz="1600" kern="1200">
        <a:solidFill>
          <a:schemeClr val="tx1"/>
        </a:solidFill>
        <a:latin typeface="+mn-lt"/>
        <a:ea typeface="+mn-ea"/>
        <a:cs typeface="+mn-cs"/>
      </a:defRPr>
    </a:lvl7pPr>
    <a:lvl8pPr marL="4267093" algn="l" defTabSz="1219170" rtl="0" eaLnBrk="1" latinLnBrk="0" hangingPunct="1">
      <a:defRPr sz="1600" kern="1200">
        <a:solidFill>
          <a:schemeClr val="tx1"/>
        </a:solidFill>
        <a:latin typeface="+mn-lt"/>
        <a:ea typeface="+mn-ea"/>
        <a:cs typeface="+mn-cs"/>
      </a:defRPr>
    </a:lvl8pPr>
    <a:lvl9pPr marL="4876678" algn="l" defTabSz="1219170" rtl="0" eaLnBrk="1" latinLnBrk="0" hangingPunct="1">
      <a:defRPr sz="1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aitsl.edu.au/docs/default-source/feedback/aitsl-learning-intentions-and-success-criteria-strategy.pdf?sfvrsn=382dec3c_2" TargetMode="External"/><Relationship Id="rId2" Type="http://schemas.openxmlformats.org/officeDocument/2006/relationships/slide" Target="../slides/slide4.xml"/><Relationship Id="rId1" Type="http://schemas.openxmlformats.org/officeDocument/2006/relationships/notesMaster" Target="../notesMasters/notesMaster1.xml"/><Relationship Id="rId5" Type="http://schemas.openxmlformats.org/officeDocument/2006/relationships/hyperlink" Target="https://education.nsw.gov.au/teaching-and-learning/curriculum/explicit-teaching/explicit-teaching-strategies/sharing-success-criteria" TargetMode="External"/><Relationship Id="rId4" Type="http://schemas.openxmlformats.org/officeDocument/2006/relationships/hyperlink" Target="https://education.nsw.gov.au/teaching-and-learning/curriculum/explicit-teaching/explicit-teaching-strategies/sharing-learning-intentions" TargetMode="Externa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www.aitsl.edu.au/docs/default-source/feedback/aitsl-learning-intentions-and-success-criteria-strategy.pdf?sfvrsn=382dec3c_2" TargetMode="External"/><Relationship Id="rId2" Type="http://schemas.openxmlformats.org/officeDocument/2006/relationships/slide" Target="../slides/slide14.xml"/><Relationship Id="rId1" Type="http://schemas.openxmlformats.org/officeDocument/2006/relationships/notesMaster" Target="../notesMasters/notesMaster1.xml"/><Relationship Id="rId5" Type="http://schemas.openxmlformats.org/officeDocument/2006/relationships/hyperlink" Target="https://education.nsw.gov.au/teaching-and-learning/curriculum/explicit-teaching/explicit-teaching-strategies/sharing-success-criteria" TargetMode="External"/><Relationship Id="rId4" Type="http://schemas.openxmlformats.org/officeDocument/2006/relationships/hyperlink" Target="https://education.nsw.gov.au/teaching-and-learning/curriculum/explicit-teaching/explicit-teaching-strategies/sharing-learning-intentions" TargetMode="Externa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s://www.aitsl.edu.au/docs/default-source/feedback/aitsl-learning-intentions-and-success-criteria-strategy.pdf?sfvrsn=382dec3c_2" TargetMode="External"/><Relationship Id="rId2" Type="http://schemas.openxmlformats.org/officeDocument/2006/relationships/slide" Target="../slides/slide18.xml"/><Relationship Id="rId1" Type="http://schemas.openxmlformats.org/officeDocument/2006/relationships/notesMaster" Target="../notesMasters/notesMaster1.xml"/><Relationship Id="rId5" Type="http://schemas.openxmlformats.org/officeDocument/2006/relationships/hyperlink" Target="https://education.nsw.gov.au/teaching-and-learning/curriculum/explicit-teaching/explicit-teaching-strategies/sharing-success-criteria" TargetMode="External"/><Relationship Id="rId4" Type="http://schemas.openxmlformats.org/officeDocument/2006/relationships/hyperlink" Target="https://education.nsw.gov.au/teaching-and-learning/curriculum/explicit-teaching/explicit-teaching-strategies/sharing-learning-intentions" TargetMode="Externa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3" Type="http://schemas.openxmlformats.org/officeDocument/2006/relationships/hyperlink" Target="https://www.aitsl.edu.au/docs/default-source/feedback/aitsl-learning-intentions-and-success-criteria-strategy.pdf?sfvrsn=382dec3c_2" TargetMode="External"/><Relationship Id="rId2" Type="http://schemas.openxmlformats.org/officeDocument/2006/relationships/slide" Target="../slides/slide21.xml"/><Relationship Id="rId1" Type="http://schemas.openxmlformats.org/officeDocument/2006/relationships/notesMaster" Target="../notesMasters/notesMaster1.xml"/><Relationship Id="rId5" Type="http://schemas.openxmlformats.org/officeDocument/2006/relationships/hyperlink" Target="https://education.nsw.gov.au/teaching-and-learning/curriculum/explicit-teaching/explicit-teaching-strategies/sharing-success-criteria" TargetMode="External"/><Relationship Id="rId4" Type="http://schemas.openxmlformats.org/officeDocument/2006/relationships/hyperlink" Target="https://education.nsw.gov.au/teaching-and-learning/curriculum/explicit-teaching/explicit-teaching-strategies/sharing-learning-intentions" TargetMode="Externa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3" Type="http://schemas.openxmlformats.org/officeDocument/2006/relationships/hyperlink" Target="https://www.aitsl.edu.au/docs/default-source/feedback/aitsl-learning-intentions-and-success-criteria-strategy.pdf?sfvrsn=382dec3c_2" TargetMode="External"/><Relationship Id="rId2" Type="http://schemas.openxmlformats.org/officeDocument/2006/relationships/slide" Target="../slides/slide40.xml"/><Relationship Id="rId1" Type="http://schemas.openxmlformats.org/officeDocument/2006/relationships/notesMaster" Target="../notesMasters/notesMaster1.xml"/><Relationship Id="rId5" Type="http://schemas.openxmlformats.org/officeDocument/2006/relationships/hyperlink" Target="https://education.nsw.gov.au/teaching-and-learning/curriculum/explicit-teaching/explicit-teaching-strategies/sharing-success-criteria" TargetMode="External"/><Relationship Id="rId4" Type="http://schemas.openxmlformats.org/officeDocument/2006/relationships/hyperlink" Target="https://education.nsw.gov.au/teaching-and-learning/curriculum/explicit-teaching/explicit-teaching-strategies/sharing-learning-intentions" TargetMode="Externa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3" Type="http://schemas.openxmlformats.org/officeDocument/2006/relationships/hyperlink" Target="https://www.aitsl.edu.au/docs/default-source/feedback/aitsl-learning-intentions-and-success-criteria-strategy.pdf?sfvrsn=382dec3c_2" TargetMode="External"/><Relationship Id="rId2" Type="http://schemas.openxmlformats.org/officeDocument/2006/relationships/slide" Target="../slides/slide43.xml"/><Relationship Id="rId1" Type="http://schemas.openxmlformats.org/officeDocument/2006/relationships/notesMaster" Target="../notesMasters/notesMaster1.xml"/><Relationship Id="rId5" Type="http://schemas.openxmlformats.org/officeDocument/2006/relationships/hyperlink" Target="https://education.nsw.gov.au/teaching-and-learning/curriculum/explicit-teaching/explicit-teaching-strategies/sharing-success-criteria" TargetMode="External"/><Relationship Id="rId4" Type="http://schemas.openxmlformats.org/officeDocument/2006/relationships/hyperlink" Target="https://education.nsw.gov.au/teaching-and-learning/curriculum/explicit-teaching/explicit-teaching-strategies/sharing-learning-intentions" TargetMode="Externa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3" Type="http://schemas.openxmlformats.org/officeDocument/2006/relationships/hyperlink" Target="https://www.aitsl.edu.au/docs/default-source/feedback/aitsl-learning-intentions-and-success-criteria-strategy.pdf?sfvrsn=382dec3c_2" TargetMode="External"/><Relationship Id="rId2" Type="http://schemas.openxmlformats.org/officeDocument/2006/relationships/slide" Target="../slides/slide62.xml"/><Relationship Id="rId1" Type="http://schemas.openxmlformats.org/officeDocument/2006/relationships/notesMaster" Target="../notesMasters/notesMaster1.xml"/><Relationship Id="rId5" Type="http://schemas.openxmlformats.org/officeDocument/2006/relationships/hyperlink" Target="https://education.nsw.gov.au/teaching-and-learning/curriculum/explicit-teaching/explicit-teaching-strategies/sharing-success-criteria" TargetMode="External"/><Relationship Id="rId4" Type="http://schemas.openxmlformats.org/officeDocument/2006/relationships/hyperlink" Target="https://education.nsw.gov.au/teaching-and-learning/curriculum/explicit-teaching/explicit-teaching-strategies/sharing-learning-intentions" TargetMode="Externa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3" Type="http://schemas.openxmlformats.org/officeDocument/2006/relationships/hyperlink" Target="https://www.aitsl.edu.au/docs/default-source/feedback/aitsl-learning-intentions-and-success-criteria-strategy.pdf?sfvrsn=382dec3c_2" TargetMode="External"/><Relationship Id="rId2" Type="http://schemas.openxmlformats.org/officeDocument/2006/relationships/slide" Target="../slides/slide67.xml"/><Relationship Id="rId1" Type="http://schemas.openxmlformats.org/officeDocument/2006/relationships/notesMaster" Target="../notesMasters/notesMaster1.xml"/><Relationship Id="rId5" Type="http://schemas.openxmlformats.org/officeDocument/2006/relationships/hyperlink" Target="https://education.nsw.gov.au/teaching-and-learning/curriculum/explicit-teaching/explicit-teaching-strategies/sharing-success-criteria" TargetMode="External"/><Relationship Id="rId4" Type="http://schemas.openxmlformats.org/officeDocument/2006/relationships/hyperlink" Target="https://education.nsw.gov.au/teaching-and-learning/curriculum/explicit-teaching/explicit-teaching-strategies/sharing-learning-intentions" TargetMode="Externa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3" Type="http://schemas.openxmlformats.org/officeDocument/2006/relationships/hyperlink" Target="https://www.aitsl.edu.au/docs/default-source/feedback/aitsl-learning-intentions-and-success-criteria-strategy.pdf?sfvrsn=382dec3c_2" TargetMode="External"/><Relationship Id="rId2" Type="http://schemas.openxmlformats.org/officeDocument/2006/relationships/slide" Target="../slides/slide77.xml"/><Relationship Id="rId1" Type="http://schemas.openxmlformats.org/officeDocument/2006/relationships/notesMaster" Target="../notesMasters/notesMaster1.xml"/><Relationship Id="rId5" Type="http://schemas.openxmlformats.org/officeDocument/2006/relationships/hyperlink" Target="https://education.nsw.gov.au/teaching-and-learning/curriculum/explicit-teaching/explicit-teaching-strategies/sharing-success-criteria" TargetMode="External"/><Relationship Id="rId4" Type="http://schemas.openxmlformats.org/officeDocument/2006/relationships/hyperlink" Target="https://education.nsw.gov.au/teaching-and-learning/curriculum/explicit-teaching/explicit-teaching-strategies/sharing-learning-intentions" TargetMode="Externa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3" Type="http://schemas.openxmlformats.org/officeDocument/2006/relationships/hyperlink" Target="https://www.aitsl.edu.au/docs/default-source/feedback/aitsl-learning-intentions-and-success-criteria-strategy.pdf?sfvrsn=382dec3c_2" TargetMode="External"/><Relationship Id="rId2" Type="http://schemas.openxmlformats.org/officeDocument/2006/relationships/slide" Target="../slides/slide88.xml"/><Relationship Id="rId1" Type="http://schemas.openxmlformats.org/officeDocument/2006/relationships/notesMaster" Target="../notesMasters/notesMaster1.xml"/><Relationship Id="rId5" Type="http://schemas.openxmlformats.org/officeDocument/2006/relationships/hyperlink" Target="https://education.nsw.gov.au/teaching-and-learning/curriculum/explicit-teaching/explicit-teaching-strategies/sharing-success-criteria" TargetMode="External"/><Relationship Id="rId4" Type="http://schemas.openxmlformats.org/officeDocument/2006/relationships/hyperlink" Target="https://education.nsw.gov.au/teaching-and-learning/curriculum/explicit-teaching/explicit-teaching-strategies/sharing-learning-intentions" TargetMode="External"/></Relationships>
</file>

<file path=ppt/notesSlides/_rels/notesSlide80.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81.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_rels/notesSlide82.xml.rels><?xml version="1.0" encoding="UTF-8" standalone="yes"?>
<Relationships xmlns="http://schemas.openxmlformats.org/package/2006/relationships"><Relationship Id="rId2" Type="http://schemas.openxmlformats.org/officeDocument/2006/relationships/slide" Target="../slides/slide91.xml"/><Relationship Id="rId1" Type="http://schemas.openxmlformats.org/officeDocument/2006/relationships/notesMaster" Target="../notesMasters/notesMaster1.xml"/></Relationships>
</file>

<file path=ppt/notesSlides/_rels/notesSlide83.xml.rels><?xml version="1.0" encoding="UTF-8" standalone="yes"?>
<Relationships xmlns="http://schemas.openxmlformats.org/package/2006/relationships"><Relationship Id="rId2" Type="http://schemas.openxmlformats.org/officeDocument/2006/relationships/slide" Target="../slides/slide92.xml"/><Relationship Id="rId1" Type="http://schemas.openxmlformats.org/officeDocument/2006/relationships/notesMaster" Target="../notesMasters/notesMaster1.xml"/></Relationships>
</file>

<file path=ppt/notesSlides/_rels/notesSlide84.xml.rels><?xml version="1.0" encoding="UTF-8" standalone="yes"?>
<Relationships xmlns="http://schemas.openxmlformats.org/package/2006/relationships"><Relationship Id="rId2" Type="http://schemas.openxmlformats.org/officeDocument/2006/relationships/slide" Target="../slides/slide93.xml"/><Relationship Id="rId1" Type="http://schemas.openxmlformats.org/officeDocument/2006/relationships/notesMaster" Target="../notesMasters/notesMaster1.xml"/></Relationships>
</file>

<file path=ppt/notesSlides/_rels/notesSlide85.xml.rels><?xml version="1.0" encoding="UTF-8" standalone="yes"?>
<Relationships xmlns="http://schemas.openxmlformats.org/package/2006/relationships"><Relationship Id="rId3" Type="http://schemas.openxmlformats.org/officeDocument/2006/relationships/hyperlink" Target="https://www.aitsl.edu.au/docs/default-source/feedback/aitsl-learning-intentions-and-success-criteria-strategy.pdf?sfvrsn=382dec3c_2" TargetMode="External"/><Relationship Id="rId2" Type="http://schemas.openxmlformats.org/officeDocument/2006/relationships/slide" Target="../slides/slide94.xml"/><Relationship Id="rId1" Type="http://schemas.openxmlformats.org/officeDocument/2006/relationships/notesMaster" Target="../notesMasters/notesMaster1.xml"/><Relationship Id="rId5" Type="http://schemas.openxmlformats.org/officeDocument/2006/relationships/hyperlink" Target="https://education.nsw.gov.au/teaching-and-learning/curriculum/explicit-teaching/explicit-teaching-strategies/sharing-success-criteria" TargetMode="External"/><Relationship Id="rId4" Type="http://schemas.openxmlformats.org/officeDocument/2006/relationships/hyperlink" Target="https://education.nsw.gov.au/teaching-and-learning/curriculum/explicit-teaching/explicit-teaching-strategies/sharing-learning-intentions" TargetMode="External"/></Relationships>
</file>

<file path=ppt/notesSlides/_rels/notesSlide86.xml.rels><?xml version="1.0" encoding="UTF-8" standalone="yes"?>
<Relationships xmlns="http://schemas.openxmlformats.org/package/2006/relationships"><Relationship Id="rId2" Type="http://schemas.openxmlformats.org/officeDocument/2006/relationships/slide" Target="../slides/slide95.xml"/><Relationship Id="rId1" Type="http://schemas.openxmlformats.org/officeDocument/2006/relationships/notesMaster" Target="../notesMasters/notesMaster1.xml"/></Relationships>
</file>

<file path=ppt/notesSlides/_rels/notesSlide87.xml.rels><?xml version="1.0" encoding="UTF-8" standalone="yes"?>
<Relationships xmlns="http://schemas.openxmlformats.org/package/2006/relationships"><Relationship Id="rId2" Type="http://schemas.openxmlformats.org/officeDocument/2006/relationships/slide" Target="../slides/slide96.xml"/><Relationship Id="rId1" Type="http://schemas.openxmlformats.org/officeDocument/2006/relationships/notesMaster" Target="../notesMasters/notesMaster1.xml"/></Relationships>
</file>

<file path=ppt/notesSlides/_rels/notesSlide88.xml.rels><?xml version="1.0" encoding="UTF-8" standalone="yes"?>
<Relationships xmlns="http://schemas.openxmlformats.org/package/2006/relationships"><Relationship Id="rId2" Type="http://schemas.openxmlformats.org/officeDocument/2006/relationships/slide" Target="../slides/slide97.xml"/><Relationship Id="rId1" Type="http://schemas.openxmlformats.org/officeDocument/2006/relationships/notesMaster" Target="../notesMasters/notesMaster1.xml"/></Relationships>
</file>

<file path=ppt/notesSlides/_rels/notesSlide89.xml.rels><?xml version="1.0" encoding="UTF-8" standalone="yes"?>
<Relationships xmlns="http://schemas.openxmlformats.org/package/2006/relationships"><Relationship Id="rId2" Type="http://schemas.openxmlformats.org/officeDocument/2006/relationships/slide" Target="../slides/slide98.xml"/><Relationship Id="rId1" Type="http://schemas.openxmlformats.org/officeDocument/2006/relationships/notesMaster" Target="../notesMasters/notesMaster1.xml"/></Relationships>
</file>

<file path=ppt/notesSlides/_rels/notesSlide90.xml.rels><?xml version="1.0" encoding="UTF-8" standalone="yes"?>
<Relationships xmlns="http://schemas.openxmlformats.org/package/2006/relationships"><Relationship Id="rId2" Type="http://schemas.openxmlformats.org/officeDocument/2006/relationships/slide" Target="../slides/slide99.xml"/><Relationship Id="rId1" Type="http://schemas.openxmlformats.org/officeDocument/2006/relationships/notesMaster" Target="../notesMasters/notesMaster1.xml"/></Relationships>
</file>

<file path=ppt/notesSlides/_rels/notesSlide91.xml.rels><?xml version="1.0" encoding="UTF-8" standalone="yes"?>
<Relationships xmlns="http://schemas.openxmlformats.org/package/2006/relationships"><Relationship Id="rId2" Type="http://schemas.openxmlformats.org/officeDocument/2006/relationships/slide" Target="../slides/slide100.xml"/><Relationship Id="rId1" Type="http://schemas.openxmlformats.org/officeDocument/2006/relationships/notesMaster" Target="../notesMasters/notesMaster1.xml"/></Relationships>
</file>

<file path=ppt/notesSlides/_rels/notesSlide92.xml.rels><?xml version="1.0" encoding="UTF-8" standalone="yes"?>
<Relationships xmlns="http://schemas.openxmlformats.org/package/2006/relationships"><Relationship Id="rId3" Type="http://schemas.openxmlformats.org/officeDocument/2006/relationships/hyperlink" Target="https://www.aitsl.edu.au/docs/default-source/feedback/aitsl-learning-intentions-and-success-criteria-strategy.pdf?sfvrsn=382dec3c_2" TargetMode="External"/><Relationship Id="rId2" Type="http://schemas.openxmlformats.org/officeDocument/2006/relationships/slide" Target="../slides/slide102.xml"/><Relationship Id="rId1" Type="http://schemas.openxmlformats.org/officeDocument/2006/relationships/notesMaster" Target="../notesMasters/notesMaster1.xml"/><Relationship Id="rId5" Type="http://schemas.openxmlformats.org/officeDocument/2006/relationships/hyperlink" Target="https://education.nsw.gov.au/teaching-and-learning/curriculum/explicit-teaching/explicit-teaching-strategies/sharing-success-criteria" TargetMode="External"/><Relationship Id="rId4" Type="http://schemas.openxmlformats.org/officeDocument/2006/relationships/hyperlink" Target="https://education.nsw.gov.au/teaching-and-learning/curriculum/explicit-teaching/explicit-teaching-strategies/sharing-learning-intentions" TargetMode="External"/></Relationships>
</file>

<file path=ppt/notesSlides/_rels/notesSlide93.xml.rels><?xml version="1.0" encoding="UTF-8" standalone="yes"?>
<Relationships xmlns="http://schemas.openxmlformats.org/package/2006/relationships"><Relationship Id="rId2" Type="http://schemas.openxmlformats.org/officeDocument/2006/relationships/slide" Target="../slides/slide103.xml"/><Relationship Id="rId1" Type="http://schemas.openxmlformats.org/officeDocument/2006/relationships/notesMaster" Target="../notesMasters/notesMaster1.xml"/></Relationships>
</file>

<file path=ppt/notesSlides/_rels/notesSlide94.xml.rels><?xml version="1.0" encoding="UTF-8" standalone="yes"?>
<Relationships xmlns="http://schemas.openxmlformats.org/package/2006/relationships"><Relationship Id="rId2" Type="http://schemas.openxmlformats.org/officeDocument/2006/relationships/slide" Target="../slides/slide104.xml"/><Relationship Id="rId1" Type="http://schemas.openxmlformats.org/officeDocument/2006/relationships/notesMaster" Target="../notesMasters/notesMaster1.xml"/></Relationships>
</file>

<file path=ppt/notesSlides/_rels/notesSlide95.xml.rels><?xml version="1.0" encoding="UTF-8" standalone="yes"?>
<Relationships xmlns="http://schemas.openxmlformats.org/package/2006/relationships"><Relationship Id="rId2" Type="http://schemas.openxmlformats.org/officeDocument/2006/relationships/slide" Target="../slides/slide105.xml"/><Relationship Id="rId1" Type="http://schemas.openxmlformats.org/officeDocument/2006/relationships/notesMaster" Target="../notesMasters/notesMaster1.xml"/></Relationships>
</file>

<file path=ppt/notesSlides/_rels/notesSlide96.xml.rels><?xml version="1.0" encoding="UTF-8" standalone="yes"?>
<Relationships xmlns="http://schemas.openxmlformats.org/package/2006/relationships"><Relationship Id="rId2" Type="http://schemas.openxmlformats.org/officeDocument/2006/relationships/slide" Target="../slides/slide106.xml"/><Relationship Id="rId1" Type="http://schemas.openxmlformats.org/officeDocument/2006/relationships/notesMaster" Target="../notesMasters/notesMaster1.xml"/></Relationships>
</file>

<file path=ppt/notesSlides/_rels/notesSlide97.xml.rels><?xml version="1.0" encoding="UTF-8" standalone="yes"?>
<Relationships xmlns="http://schemas.openxmlformats.org/package/2006/relationships"><Relationship Id="rId2" Type="http://schemas.openxmlformats.org/officeDocument/2006/relationships/slide" Target="../slides/slide107.xml"/><Relationship Id="rId1" Type="http://schemas.openxmlformats.org/officeDocument/2006/relationships/notesMaster" Target="../notesMasters/notesMaster1.xml"/></Relationships>
</file>

<file path=ppt/notesSlides/_rels/notesSlide98.xml.rels><?xml version="1.0" encoding="UTF-8" standalone="yes"?>
<Relationships xmlns="http://schemas.openxmlformats.org/package/2006/relationships"><Relationship Id="rId2" Type="http://schemas.openxmlformats.org/officeDocument/2006/relationships/slide" Target="../slides/slide108.xml"/><Relationship Id="rId1" Type="http://schemas.openxmlformats.org/officeDocument/2006/relationships/notesMaster" Target="../notesMasters/notesMaster1.xml"/></Relationships>
</file>

<file path=ppt/notesSlides/_rels/notesSlide99.xml.rels><?xml version="1.0" encoding="UTF-8" standalone="yes"?>
<Relationships xmlns="http://schemas.openxmlformats.org/package/2006/relationships"><Relationship Id="rId2" Type="http://schemas.openxmlformats.org/officeDocument/2006/relationships/slide" Target="../slides/slide109.xml"/><Relationship Id="rId1" Type="http://schemas.openxmlformats.org/officeDocument/2006/relationships/notesMaster" Target="../notesMasters/notesMaster1.xml"/></Relationships>
</file>

<file path=ppt/notesSlides/_rels/notesSlide100.xml.rels><?xml version="1.0" encoding="UTF-8" standalone="yes"?>
<Relationships xmlns="http://schemas.openxmlformats.org/package/2006/relationships"><Relationship Id="rId2" Type="http://schemas.openxmlformats.org/officeDocument/2006/relationships/slide" Target="../slides/slide111.xml"/><Relationship Id="rId1" Type="http://schemas.openxmlformats.org/officeDocument/2006/relationships/notesMaster" Target="../notesMasters/notesMaster1.xml"/></Relationships>
</file>

<file path=ppt/notesSlides/_rels/notesSlide101.xml.rels><?xml version="1.0" encoding="UTF-8" standalone="yes"?>
<Relationships xmlns="http://schemas.openxmlformats.org/package/2006/relationships"><Relationship Id="rId3" Type="http://schemas.openxmlformats.org/officeDocument/2006/relationships/hyperlink" Target="https://www.aitsl.edu.au/docs/default-source/feedback/aitsl-learning-intentions-and-success-criteria-strategy.pdf?sfvrsn=382dec3c_2" TargetMode="External"/><Relationship Id="rId2" Type="http://schemas.openxmlformats.org/officeDocument/2006/relationships/slide" Target="../slides/slide112.xml"/><Relationship Id="rId1" Type="http://schemas.openxmlformats.org/officeDocument/2006/relationships/notesMaster" Target="../notesMasters/notesMaster1.xml"/><Relationship Id="rId5" Type="http://schemas.openxmlformats.org/officeDocument/2006/relationships/hyperlink" Target="https://education.nsw.gov.au/teaching-and-learning/curriculum/explicit-teaching/explicit-teaching-strategies/sharing-success-criteria" TargetMode="External"/><Relationship Id="rId4" Type="http://schemas.openxmlformats.org/officeDocument/2006/relationships/hyperlink" Target="https://education.nsw.gov.au/teaching-and-learning/curriculum/explicit-teaching/explicit-teaching-strategies/sharing-learning-intentions" TargetMode="External"/></Relationships>
</file>

<file path=ppt/notesSlides/_rels/notesSlide102.xml.rels><?xml version="1.0" encoding="UTF-8" standalone="yes"?>
<Relationships xmlns="http://schemas.openxmlformats.org/package/2006/relationships"><Relationship Id="rId2" Type="http://schemas.openxmlformats.org/officeDocument/2006/relationships/slide" Target="../slides/slide113.xml"/><Relationship Id="rId1" Type="http://schemas.openxmlformats.org/officeDocument/2006/relationships/notesMaster" Target="../notesMasters/notesMaster1.xml"/></Relationships>
</file>

<file path=ppt/notesSlides/_rels/notesSlide103.xml.rels><?xml version="1.0" encoding="UTF-8" standalone="yes"?>
<Relationships xmlns="http://schemas.openxmlformats.org/package/2006/relationships"><Relationship Id="rId2" Type="http://schemas.openxmlformats.org/officeDocument/2006/relationships/slide" Target="../slides/slide114.xml"/><Relationship Id="rId1" Type="http://schemas.openxmlformats.org/officeDocument/2006/relationships/notesMaster" Target="../notesMasters/notesMaster1.xml"/></Relationships>
</file>

<file path=ppt/notesSlides/_rels/notesSlide104.xml.rels><?xml version="1.0" encoding="UTF-8" standalone="yes"?>
<Relationships xmlns="http://schemas.openxmlformats.org/package/2006/relationships"><Relationship Id="rId2" Type="http://schemas.openxmlformats.org/officeDocument/2006/relationships/slide" Target="../slides/slide115.xml"/><Relationship Id="rId1" Type="http://schemas.openxmlformats.org/officeDocument/2006/relationships/notesMaster" Target="../notesMasters/notesMaster1.xml"/></Relationships>
</file>

<file path=ppt/notesSlides/_rels/notesSlide105.xml.rels><?xml version="1.0" encoding="UTF-8" standalone="yes"?>
<Relationships xmlns="http://schemas.openxmlformats.org/package/2006/relationships"><Relationship Id="rId3" Type="http://schemas.openxmlformats.org/officeDocument/2006/relationships/hyperlink" Target="https://www.aitsl.edu.au/docs/default-source/feedback/aitsl-learning-intentions-and-success-criteria-strategy.pdf?sfvrsn=382dec3c_2" TargetMode="External"/><Relationship Id="rId2" Type="http://schemas.openxmlformats.org/officeDocument/2006/relationships/slide" Target="../slides/slide116.xml"/><Relationship Id="rId1" Type="http://schemas.openxmlformats.org/officeDocument/2006/relationships/notesMaster" Target="../notesMasters/notesMaster1.xml"/><Relationship Id="rId5" Type="http://schemas.openxmlformats.org/officeDocument/2006/relationships/hyperlink" Target="https://education.nsw.gov.au/teaching-and-learning/curriculum/explicit-teaching/explicit-teaching-strategies/sharing-success-criteria" TargetMode="External"/><Relationship Id="rId4" Type="http://schemas.openxmlformats.org/officeDocument/2006/relationships/hyperlink" Target="https://education.nsw.gov.au/teaching-and-learning/curriculum/explicit-teaching/explicit-teaching-strategies/sharing-learning-intentions" TargetMode="External"/></Relationships>
</file>

<file path=ppt/notesSlides/_rels/notesSlide106.xml.rels><?xml version="1.0" encoding="UTF-8" standalone="yes"?>
<Relationships xmlns="http://schemas.openxmlformats.org/package/2006/relationships"><Relationship Id="rId3" Type="http://schemas.openxmlformats.org/officeDocument/2006/relationships/hyperlink" Target="https://www.aitsl.edu.au/docs/default-source/feedback/aitsl-learning-intentions-and-success-criteria-strategy.pdf?sfvrsn=382dec3c_2" TargetMode="External"/><Relationship Id="rId2" Type="http://schemas.openxmlformats.org/officeDocument/2006/relationships/slide" Target="../slides/slide118.xml"/><Relationship Id="rId1" Type="http://schemas.openxmlformats.org/officeDocument/2006/relationships/notesMaster" Target="../notesMasters/notesMaster1.xml"/><Relationship Id="rId5" Type="http://schemas.openxmlformats.org/officeDocument/2006/relationships/hyperlink" Target="https://education.nsw.gov.au/teaching-and-learning/curriculum/explicit-teaching/explicit-teaching-strategies/sharing-success-criteria" TargetMode="External"/><Relationship Id="rId4" Type="http://schemas.openxmlformats.org/officeDocument/2006/relationships/hyperlink" Target="https://education.nsw.gov.au/teaching-and-learning/curriculum/explicit-teaching/explicit-teaching-strategies/sharing-learning-intentions" TargetMode="External"/></Relationships>
</file>

<file path=ppt/notesSlides/_rels/notesSlide107.xml.rels><?xml version="1.0" encoding="UTF-8" standalone="yes"?>
<Relationships xmlns="http://schemas.openxmlformats.org/package/2006/relationships"><Relationship Id="rId3" Type="http://schemas.openxmlformats.org/officeDocument/2006/relationships/hyperlink" Target="https://www.aitsl.edu.au/docs/default-source/feedback/aitsl-learning-intentions-and-success-criteria-strategy.pdf?sfvrsn=382dec3c_2" TargetMode="External"/><Relationship Id="rId2" Type="http://schemas.openxmlformats.org/officeDocument/2006/relationships/slide" Target="../slides/slide120.xml"/><Relationship Id="rId1" Type="http://schemas.openxmlformats.org/officeDocument/2006/relationships/notesMaster" Target="../notesMasters/notesMaster1.xml"/><Relationship Id="rId5" Type="http://schemas.openxmlformats.org/officeDocument/2006/relationships/hyperlink" Target="https://education.nsw.gov.au/teaching-and-learning/curriculum/explicit-teaching/explicit-teaching-strategies/sharing-success-criteria" TargetMode="External"/><Relationship Id="rId4" Type="http://schemas.openxmlformats.org/officeDocument/2006/relationships/hyperlink" Target="https://education.nsw.gov.au/teaching-and-learning/curriculum/explicit-teaching/explicit-teaching-strategies/sharing-learning-intentions" TargetMode="External"/></Relationships>
</file>

<file path=ppt/notesSlides/_rels/notesSlide108.xml.rels><?xml version="1.0" encoding="UTF-8" standalone="yes"?>
<Relationships xmlns="http://schemas.openxmlformats.org/package/2006/relationships"><Relationship Id="rId2" Type="http://schemas.openxmlformats.org/officeDocument/2006/relationships/slide" Target="../slides/slide122.xml"/><Relationship Id="rId1" Type="http://schemas.openxmlformats.org/officeDocument/2006/relationships/notesMaster" Target="../notesMasters/notesMaster1.xml"/></Relationships>
</file>

<file path=ppt/notesSlides/_rels/notesSlide109.xml.rels><?xml version="1.0" encoding="UTF-8" standalone="yes"?>
<Relationships xmlns="http://schemas.openxmlformats.org/package/2006/relationships"><Relationship Id="rId3" Type="http://schemas.openxmlformats.org/officeDocument/2006/relationships/hyperlink" Target="https://www.aitsl.edu.au/docs/default-source/feedback/aitsl-learning-intentions-and-success-criteria-strategy.pdf?sfvrsn=382dec3c_2" TargetMode="External"/><Relationship Id="rId2" Type="http://schemas.openxmlformats.org/officeDocument/2006/relationships/slide" Target="../slides/slide123.xml"/><Relationship Id="rId1" Type="http://schemas.openxmlformats.org/officeDocument/2006/relationships/notesMaster" Target="../notesMasters/notesMaster1.xml"/><Relationship Id="rId5" Type="http://schemas.openxmlformats.org/officeDocument/2006/relationships/hyperlink" Target="https://education.nsw.gov.au/teaching-and-learning/curriculum/explicit-teaching/explicit-teaching-strategies/sharing-success-criteria" TargetMode="External"/><Relationship Id="rId4" Type="http://schemas.openxmlformats.org/officeDocument/2006/relationships/hyperlink" Target="https://education.nsw.gov.au/teaching-and-learning/curriculum/explicit-teaching/explicit-teaching-strategies/sharing-learning-intentions" TargetMode="External"/></Relationships>
</file>

<file path=ppt/notesSlides/_rels/notesSlide110.xml.rels><?xml version="1.0" encoding="UTF-8" standalone="yes"?>
<Relationships xmlns="http://schemas.openxmlformats.org/package/2006/relationships"><Relationship Id="rId2" Type="http://schemas.openxmlformats.org/officeDocument/2006/relationships/slide" Target="../slides/slide124.xml"/><Relationship Id="rId1" Type="http://schemas.openxmlformats.org/officeDocument/2006/relationships/notesMaster" Target="../notesMasters/notesMaster1.xml"/></Relationships>
</file>

<file path=ppt/notesSlides/_rels/notesSlide111.xml.rels><?xml version="1.0" encoding="UTF-8" standalone="yes"?>
<Relationships xmlns="http://schemas.openxmlformats.org/package/2006/relationships"><Relationship Id="rId2" Type="http://schemas.openxmlformats.org/officeDocument/2006/relationships/slide" Target="../slides/slide128.xml"/><Relationship Id="rId1" Type="http://schemas.openxmlformats.org/officeDocument/2006/relationships/notesMaster" Target="../notesMasters/notesMaster1.xml"/></Relationships>
</file>

<file path=ppt/notesSlides/_rels/notesSlide112.xml.rels><?xml version="1.0" encoding="UTF-8" standalone="yes"?>
<Relationships xmlns="http://schemas.openxmlformats.org/package/2006/relationships"><Relationship Id="rId3" Type="http://schemas.openxmlformats.org/officeDocument/2006/relationships/hyperlink" Target="https://www.aitsl.edu.au/docs/default-source/feedback/aitsl-learning-intentions-and-success-criteria-strategy.pdf?sfvrsn=382dec3c_2" TargetMode="External"/><Relationship Id="rId2" Type="http://schemas.openxmlformats.org/officeDocument/2006/relationships/slide" Target="../slides/slide129.xml"/><Relationship Id="rId1" Type="http://schemas.openxmlformats.org/officeDocument/2006/relationships/notesMaster" Target="../notesMasters/notesMaster1.xml"/><Relationship Id="rId5" Type="http://schemas.openxmlformats.org/officeDocument/2006/relationships/hyperlink" Target="https://education.nsw.gov.au/teaching-and-learning/curriculum/explicit-teaching/explicit-teaching-strategies/sharing-success-criteria" TargetMode="External"/><Relationship Id="rId4" Type="http://schemas.openxmlformats.org/officeDocument/2006/relationships/hyperlink" Target="https://education.nsw.gov.au/teaching-and-learning/curriculum/explicit-teaching/explicit-teaching-strategies/sharing-learning-intentions" TargetMode="External"/></Relationships>
</file>

<file path=ppt/notesSlides/_rels/notesSlide113.xml.rels><?xml version="1.0" encoding="UTF-8" standalone="yes"?>
<Relationships xmlns="http://schemas.openxmlformats.org/package/2006/relationships"><Relationship Id="rId2" Type="http://schemas.openxmlformats.org/officeDocument/2006/relationships/slide" Target="../slides/slide130.xml"/><Relationship Id="rId1" Type="http://schemas.openxmlformats.org/officeDocument/2006/relationships/notesMaster" Target="../notesMasters/notesMaster1.xml"/></Relationships>
</file>

<file path=ppt/notesSlides/_rels/notesSlide114.xml.rels><?xml version="1.0" encoding="UTF-8" standalone="yes"?>
<Relationships xmlns="http://schemas.openxmlformats.org/package/2006/relationships"><Relationship Id="rId3" Type="http://schemas.openxmlformats.org/officeDocument/2006/relationships/hyperlink" Target="https://www.aitsl.edu.au/docs/default-source/feedback/aitsl-learning-intentions-and-success-criteria-strategy.pdf?sfvrsn=382dec3c_2" TargetMode="External"/><Relationship Id="rId2" Type="http://schemas.openxmlformats.org/officeDocument/2006/relationships/slide" Target="../slides/slide131.xml"/><Relationship Id="rId1" Type="http://schemas.openxmlformats.org/officeDocument/2006/relationships/notesMaster" Target="../notesMasters/notesMaster1.xml"/><Relationship Id="rId5" Type="http://schemas.openxmlformats.org/officeDocument/2006/relationships/hyperlink" Target="https://education.nsw.gov.au/teaching-and-learning/curriculum/explicit-teaching/explicit-teaching-strategies/sharing-success-criteria" TargetMode="External"/><Relationship Id="rId4" Type="http://schemas.openxmlformats.org/officeDocument/2006/relationships/hyperlink" Target="https://education.nsw.gov.au/teaching-and-learning/curriculum/explicit-teaching/explicit-teaching-strategies/sharing-learning-intentions" TargetMode="External"/></Relationships>
</file>

<file path=ppt/notesSlides/_rels/notesSlide115.xml.rels><?xml version="1.0" encoding="UTF-8" standalone="yes"?>
<Relationships xmlns="http://schemas.openxmlformats.org/package/2006/relationships"><Relationship Id="rId2" Type="http://schemas.openxmlformats.org/officeDocument/2006/relationships/slide" Target="../slides/slide132.xml"/><Relationship Id="rId1" Type="http://schemas.openxmlformats.org/officeDocument/2006/relationships/notesMaster" Target="../notesMasters/notesMaster1.xml"/></Relationships>
</file>

<file path=ppt/notesSlides/_rels/notesSlide116.xml.rels><?xml version="1.0" encoding="UTF-8" standalone="yes"?>
<Relationships xmlns="http://schemas.openxmlformats.org/package/2006/relationships"><Relationship Id="rId2" Type="http://schemas.openxmlformats.org/officeDocument/2006/relationships/slide" Target="../slides/slide133.xml"/><Relationship Id="rId1" Type="http://schemas.openxmlformats.org/officeDocument/2006/relationships/notesMaster" Target="../notesMasters/notesMaster1.xml"/></Relationships>
</file>

<file path=ppt/notesSlides/_rels/notesSlide117.xml.rels><?xml version="1.0" encoding="UTF-8" standalone="yes"?>
<Relationships xmlns="http://schemas.openxmlformats.org/package/2006/relationships"><Relationship Id="rId3" Type="http://schemas.openxmlformats.org/officeDocument/2006/relationships/hyperlink" Target="https://www.aitsl.edu.au/docs/default-source/feedback/aitsl-learning-intentions-and-success-criteria-strategy.pdf?sfvrsn=382dec3c_2" TargetMode="External"/><Relationship Id="rId2" Type="http://schemas.openxmlformats.org/officeDocument/2006/relationships/slide" Target="../slides/slide134.xml"/><Relationship Id="rId1" Type="http://schemas.openxmlformats.org/officeDocument/2006/relationships/notesMaster" Target="../notesMasters/notesMaster1.xml"/><Relationship Id="rId5" Type="http://schemas.openxmlformats.org/officeDocument/2006/relationships/hyperlink" Target="https://education.nsw.gov.au/teaching-and-learning/curriculum/explicit-teaching/explicit-teaching-strategies/sharing-success-criteria" TargetMode="External"/><Relationship Id="rId4" Type="http://schemas.openxmlformats.org/officeDocument/2006/relationships/hyperlink" Target="https://education.nsw.gov.au/teaching-and-learning/curriculum/explicit-teaching/explicit-teaching-strategies/sharing-learning-intentions" TargetMode="External"/></Relationships>
</file>

<file path=ppt/notesSlides/_rels/notesSlide118.xml.rels><?xml version="1.0" encoding="UTF-8" standalone="yes"?>
<Relationships xmlns="http://schemas.openxmlformats.org/package/2006/relationships"><Relationship Id="rId2" Type="http://schemas.openxmlformats.org/officeDocument/2006/relationships/slide" Target="../slides/slide135.xml"/><Relationship Id="rId1" Type="http://schemas.openxmlformats.org/officeDocument/2006/relationships/notesMaster" Target="../notesMasters/notesMaster1.xml"/></Relationships>
</file>

<file path=ppt/notesSlides/_rels/notesSlide119.xml.rels><?xml version="1.0" encoding="UTF-8" standalone="yes"?>
<Relationships xmlns="http://schemas.openxmlformats.org/package/2006/relationships"><Relationship Id="rId3" Type="http://schemas.openxmlformats.org/officeDocument/2006/relationships/hyperlink" Target="https://www.aitsl.edu.au/docs/default-source/feedback/aitsl-learning-intentions-and-success-criteria-strategy.pdf?sfvrsn=382dec3c_2" TargetMode="External"/><Relationship Id="rId2" Type="http://schemas.openxmlformats.org/officeDocument/2006/relationships/slide" Target="../slides/slide136.xml"/><Relationship Id="rId1" Type="http://schemas.openxmlformats.org/officeDocument/2006/relationships/notesMaster" Target="../notesMasters/notesMaster1.xml"/><Relationship Id="rId5" Type="http://schemas.openxmlformats.org/officeDocument/2006/relationships/hyperlink" Target="https://education.nsw.gov.au/teaching-and-learning/curriculum/explicit-teaching/explicit-teaching-strategies/sharing-success-criteria" TargetMode="External"/><Relationship Id="rId4" Type="http://schemas.openxmlformats.org/officeDocument/2006/relationships/hyperlink" Target="https://education.nsw.gov.au/teaching-and-learning/curriculum/explicit-teaching/explicit-teaching-strategies/sharing-learning-intentions" TargetMode="External"/></Relationships>
</file>

<file path=ppt/notesSlides/_rels/notesSlide120.xml.rels><?xml version="1.0" encoding="UTF-8" standalone="yes"?>
<Relationships xmlns="http://schemas.openxmlformats.org/package/2006/relationships"><Relationship Id="rId2" Type="http://schemas.openxmlformats.org/officeDocument/2006/relationships/slide" Target="../slides/slide137.xml"/><Relationship Id="rId1" Type="http://schemas.openxmlformats.org/officeDocument/2006/relationships/notesMaster" Target="../notesMasters/notesMaster1.xml"/></Relationships>
</file>

<file path=ppt/notesSlides/_rels/notesSlide121.xml.rels><?xml version="1.0" encoding="UTF-8" standalone="yes"?>
<Relationships xmlns="http://schemas.openxmlformats.org/package/2006/relationships"><Relationship Id="rId3" Type="http://schemas.openxmlformats.org/officeDocument/2006/relationships/hyperlink" Target="https://www.aitsl.edu.au/docs/default-source/feedback/aitsl-learning-intentions-and-success-criteria-strategy.pdf?sfvrsn=382dec3c_2" TargetMode="External"/><Relationship Id="rId2" Type="http://schemas.openxmlformats.org/officeDocument/2006/relationships/slide" Target="../slides/slide138.xml"/><Relationship Id="rId1" Type="http://schemas.openxmlformats.org/officeDocument/2006/relationships/notesMaster" Target="../notesMasters/notesMaster1.xml"/><Relationship Id="rId5" Type="http://schemas.openxmlformats.org/officeDocument/2006/relationships/hyperlink" Target="https://education.nsw.gov.au/teaching-and-learning/curriculum/explicit-teaching/explicit-teaching-strategies/sharing-success-criteria" TargetMode="External"/><Relationship Id="rId4" Type="http://schemas.openxmlformats.org/officeDocument/2006/relationships/hyperlink" Target="https://education.nsw.gov.au/teaching-and-learning/curriculum/explicit-teaching/explicit-teaching-strategies/sharing-learning-intentions" TargetMode="External"/></Relationships>
</file>

<file path=ppt/notesSlides/_rels/notesSlide122.xml.rels><?xml version="1.0" encoding="UTF-8" standalone="yes"?>
<Relationships xmlns="http://schemas.openxmlformats.org/package/2006/relationships"><Relationship Id="rId2" Type="http://schemas.openxmlformats.org/officeDocument/2006/relationships/slide" Target="../slides/slide139.xml"/><Relationship Id="rId1" Type="http://schemas.openxmlformats.org/officeDocument/2006/relationships/notesMaster" Target="../notesMasters/notesMaster1.xml"/></Relationships>
</file>

<file path=ppt/notesSlides/_rels/notesSlide123.xml.rels><?xml version="1.0" encoding="UTF-8" standalone="yes"?>
<Relationships xmlns="http://schemas.openxmlformats.org/package/2006/relationships"><Relationship Id="rId2" Type="http://schemas.openxmlformats.org/officeDocument/2006/relationships/slide" Target="../slides/slide140.xml"/><Relationship Id="rId1" Type="http://schemas.openxmlformats.org/officeDocument/2006/relationships/notesMaster" Target="../notesMasters/notesMaster1.xml"/></Relationships>
</file>

<file path=ppt/notesSlides/_rels/notesSlide124.xml.rels><?xml version="1.0" encoding="UTF-8" standalone="yes"?>
<Relationships xmlns="http://schemas.openxmlformats.org/package/2006/relationships"><Relationship Id="rId3" Type="http://schemas.openxmlformats.org/officeDocument/2006/relationships/hyperlink" Target="https://www.aitsl.edu.au/docs/default-source/feedback/aitsl-learning-intentions-and-success-criteria-strategy.pdf?sfvrsn=382dec3c_2" TargetMode="External"/><Relationship Id="rId2" Type="http://schemas.openxmlformats.org/officeDocument/2006/relationships/slide" Target="../slides/slide141.xml"/><Relationship Id="rId1" Type="http://schemas.openxmlformats.org/officeDocument/2006/relationships/notesMaster" Target="../notesMasters/notesMaster1.xml"/><Relationship Id="rId5" Type="http://schemas.openxmlformats.org/officeDocument/2006/relationships/hyperlink" Target="https://education.nsw.gov.au/teaching-and-learning/curriculum/explicit-teaching/explicit-teaching-strategies/sharing-success-criteria" TargetMode="External"/><Relationship Id="rId4" Type="http://schemas.openxmlformats.org/officeDocument/2006/relationships/hyperlink" Target="https://education.nsw.gov.au/teaching-and-learning/curriculum/explicit-teaching/explicit-teaching-strategies/sharing-learning-intentions" TargetMode="External"/></Relationships>
</file>

<file path=ppt/notesSlides/_rels/notesSlide125.xml.rels><?xml version="1.0" encoding="UTF-8" standalone="yes"?>
<Relationships xmlns="http://schemas.openxmlformats.org/package/2006/relationships"><Relationship Id="rId2" Type="http://schemas.openxmlformats.org/officeDocument/2006/relationships/slide" Target="../slides/slide142.xml"/><Relationship Id="rId1" Type="http://schemas.openxmlformats.org/officeDocument/2006/relationships/notesMaster" Target="../notesMasters/notesMaster1.xml"/></Relationships>
</file>

<file path=ppt/notesSlides/_rels/notesSlide126.xml.rels><?xml version="1.0" encoding="UTF-8" standalone="yes"?>
<Relationships xmlns="http://schemas.openxmlformats.org/package/2006/relationships"><Relationship Id="rId2" Type="http://schemas.openxmlformats.org/officeDocument/2006/relationships/slide" Target="../slides/slide143.xml"/><Relationship Id="rId1" Type="http://schemas.openxmlformats.org/officeDocument/2006/relationships/notesMaster" Target="../notesMasters/notesMaster1.xml"/></Relationships>
</file>

<file path=ppt/notesSlides/_rels/notesSlide127.xml.rels><?xml version="1.0" encoding="UTF-8" standalone="yes"?>
<Relationships xmlns="http://schemas.openxmlformats.org/package/2006/relationships"><Relationship Id="rId2" Type="http://schemas.openxmlformats.org/officeDocument/2006/relationships/slide" Target="../slides/slide144.xml"/><Relationship Id="rId1" Type="http://schemas.openxmlformats.org/officeDocument/2006/relationships/notesMaster" Target="../notesMasters/notesMaster1.xml"/></Relationships>
</file>

<file path=ppt/notesSlides/_rels/notesSlide128.xml.rels><?xml version="1.0" encoding="UTF-8" standalone="yes"?>
<Relationships xmlns="http://schemas.openxmlformats.org/package/2006/relationships"><Relationship Id="rId2" Type="http://schemas.openxmlformats.org/officeDocument/2006/relationships/slide" Target="../slides/slide145.xml"/><Relationship Id="rId1" Type="http://schemas.openxmlformats.org/officeDocument/2006/relationships/notesMaster" Target="../notesMasters/notesMaster1.xml"/></Relationships>
</file>

<file path=ppt/notesSlides/_rels/notesSlide129.xml.rels><?xml version="1.0" encoding="UTF-8" standalone="yes"?>
<Relationships xmlns="http://schemas.openxmlformats.org/package/2006/relationships"><Relationship Id="rId2" Type="http://schemas.openxmlformats.org/officeDocument/2006/relationships/slide" Target="../slides/slide148.xml"/><Relationship Id="rId1" Type="http://schemas.openxmlformats.org/officeDocument/2006/relationships/notesMaster" Target="../notesMasters/notesMaster1.xml"/></Relationships>
</file>

<file path=ppt/notesSlides/_rels/notesSlide130.xml.rels><?xml version="1.0" encoding="UTF-8" standalone="yes"?>
<Relationships xmlns="http://schemas.openxmlformats.org/package/2006/relationships"><Relationship Id="rId2" Type="http://schemas.openxmlformats.org/officeDocument/2006/relationships/slide" Target="../slides/slide149.xml"/><Relationship Id="rId1" Type="http://schemas.openxmlformats.org/officeDocument/2006/relationships/notesMaster" Target="../notesMasters/notesMaster1.xml"/></Relationships>
</file>

<file path=ppt/notesSlides/_rels/notesSlide131.xml.rels><?xml version="1.0" encoding="UTF-8" standalone="yes"?>
<Relationships xmlns="http://schemas.openxmlformats.org/package/2006/relationships"><Relationship Id="rId2" Type="http://schemas.openxmlformats.org/officeDocument/2006/relationships/slide" Target="../slides/slide150.xml"/><Relationship Id="rId1" Type="http://schemas.openxmlformats.org/officeDocument/2006/relationships/notesMaster" Target="../notesMasters/notesMaster1.xml"/></Relationships>
</file>

<file path=ppt/notesSlides/_rels/notesSlide132.xml.rels><?xml version="1.0" encoding="UTF-8" standalone="yes"?>
<Relationships xmlns="http://schemas.openxmlformats.org/package/2006/relationships"><Relationship Id="rId2" Type="http://schemas.openxmlformats.org/officeDocument/2006/relationships/slide" Target="../slides/slide151.xml"/><Relationship Id="rId1" Type="http://schemas.openxmlformats.org/officeDocument/2006/relationships/notesMaster" Target="../notesMasters/notesMaster1.xml"/></Relationships>
</file>

<file path=ppt/notesSlides/_rels/notesSlide133.xml.rels><?xml version="1.0" encoding="UTF-8" standalone="yes"?>
<Relationships xmlns="http://schemas.openxmlformats.org/package/2006/relationships"><Relationship Id="rId2" Type="http://schemas.openxmlformats.org/officeDocument/2006/relationships/slide" Target="../slides/slide152.xml"/><Relationship Id="rId1" Type="http://schemas.openxmlformats.org/officeDocument/2006/relationships/notesMaster" Target="../notesMasters/notesMaster1.xml"/></Relationships>
</file>

<file path=ppt/notesSlides/_rels/notesSlide134.xml.rels><?xml version="1.0" encoding="UTF-8" standalone="yes"?>
<Relationships xmlns="http://schemas.openxmlformats.org/package/2006/relationships"><Relationship Id="rId2" Type="http://schemas.openxmlformats.org/officeDocument/2006/relationships/slide" Target="../slides/slide153.xml"/><Relationship Id="rId1" Type="http://schemas.openxmlformats.org/officeDocument/2006/relationships/notesMaster" Target="../notesMasters/notesMaster1.xml"/></Relationships>
</file>

<file path=ppt/notesSlides/_rels/notesSlide135.xml.rels><?xml version="1.0" encoding="UTF-8" standalone="yes"?>
<Relationships xmlns="http://schemas.openxmlformats.org/package/2006/relationships"><Relationship Id="rId3" Type="http://schemas.openxmlformats.org/officeDocument/2006/relationships/hyperlink" Target="https://www.aitsl.edu.au/docs/default-source/feedback/aitsl-learning-intentions-and-success-criteria-strategy.pdf?sfvrsn=382dec3c_2" TargetMode="External"/><Relationship Id="rId2" Type="http://schemas.openxmlformats.org/officeDocument/2006/relationships/slide" Target="../slides/slide154.xml"/><Relationship Id="rId1" Type="http://schemas.openxmlformats.org/officeDocument/2006/relationships/notesMaster" Target="../notesMasters/notesMaster1.xml"/><Relationship Id="rId5" Type="http://schemas.openxmlformats.org/officeDocument/2006/relationships/hyperlink" Target="https://education.nsw.gov.au/teaching-and-learning/curriculum/explicit-teaching/explicit-teaching-strategies/sharing-success-criteria" TargetMode="External"/><Relationship Id="rId4" Type="http://schemas.openxmlformats.org/officeDocument/2006/relationships/hyperlink" Target="https://education.nsw.gov.au/teaching-and-learning/curriculum/explicit-teaching/explicit-teaching-strategies/sharing-learning-intentions" TargetMode="External"/></Relationships>
</file>

<file path=ppt/notesSlides/_rels/notesSlide136.xml.rels><?xml version="1.0" encoding="UTF-8" standalone="yes"?>
<Relationships xmlns="http://schemas.openxmlformats.org/package/2006/relationships"><Relationship Id="rId2" Type="http://schemas.openxmlformats.org/officeDocument/2006/relationships/slide" Target="../slides/slide155.xml"/><Relationship Id="rId1" Type="http://schemas.openxmlformats.org/officeDocument/2006/relationships/notesMaster" Target="../notesMasters/notesMaster1.xml"/></Relationships>
</file>

<file path=ppt/notesSlides/_rels/notesSlide137.xml.rels><?xml version="1.0" encoding="UTF-8" standalone="yes"?>
<Relationships xmlns="http://schemas.openxmlformats.org/package/2006/relationships"><Relationship Id="rId2" Type="http://schemas.openxmlformats.org/officeDocument/2006/relationships/slide" Target="../slides/slide156.xml"/><Relationship Id="rId1" Type="http://schemas.openxmlformats.org/officeDocument/2006/relationships/notesMaster" Target="../notesMasters/notesMaster1.xml"/></Relationships>
</file>

<file path=ppt/notesSlides/_rels/notesSlide138.xml.rels><?xml version="1.0" encoding="UTF-8" standalone="yes"?>
<Relationships xmlns="http://schemas.openxmlformats.org/package/2006/relationships"><Relationship Id="rId2" Type="http://schemas.openxmlformats.org/officeDocument/2006/relationships/slide" Target="../slides/slide157.xml"/><Relationship Id="rId1" Type="http://schemas.openxmlformats.org/officeDocument/2006/relationships/notesMaster" Target="../notesMasters/notesMaster1.xml"/></Relationships>
</file>

<file path=ppt/notesSlides/_rels/notesSlide139.xml.rels><?xml version="1.0" encoding="UTF-8" standalone="yes"?>
<Relationships xmlns="http://schemas.openxmlformats.org/package/2006/relationships"><Relationship Id="rId2" Type="http://schemas.openxmlformats.org/officeDocument/2006/relationships/slide" Target="../slides/slide158.xml"/><Relationship Id="rId1" Type="http://schemas.openxmlformats.org/officeDocument/2006/relationships/notesMaster" Target="../notesMasters/notesMaster1.xml"/></Relationships>
</file>

<file path=ppt/notesSlides/_rels/notesSlide140.xml.rels><?xml version="1.0" encoding="UTF-8" standalone="yes"?>
<Relationships xmlns="http://schemas.openxmlformats.org/package/2006/relationships"><Relationship Id="rId2" Type="http://schemas.openxmlformats.org/officeDocument/2006/relationships/slide" Target="../slides/slide159.xml"/><Relationship Id="rId1" Type="http://schemas.openxmlformats.org/officeDocument/2006/relationships/notesMaster" Target="../notesMasters/notesMaster1.xml"/></Relationships>
</file>

<file path=ppt/notesSlides/_rels/notesSlide141.xml.rels><?xml version="1.0" encoding="UTF-8" standalone="yes"?>
<Relationships xmlns="http://schemas.openxmlformats.org/package/2006/relationships"><Relationship Id="rId2" Type="http://schemas.openxmlformats.org/officeDocument/2006/relationships/slide" Target="../slides/slide160.xml"/><Relationship Id="rId1" Type="http://schemas.openxmlformats.org/officeDocument/2006/relationships/notesMaster" Target="../notesMasters/notesMaster1.xml"/></Relationships>
</file>

<file path=ppt/notesSlides/_rels/notesSlide142.xml.rels><?xml version="1.0" encoding="UTF-8" standalone="yes"?>
<Relationships xmlns="http://schemas.openxmlformats.org/package/2006/relationships"><Relationship Id="rId2" Type="http://schemas.openxmlformats.org/officeDocument/2006/relationships/slide" Target="../slides/slide161.xml"/><Relationship Id="rId1" Type="http://schemas.openxmlformats.org/officeDocument/2006/relationships/notesMaster" Target="../notesMasters/notesMaster1.xml"/></Relationships>
</file>

<file path=ppt/notesSlides/_rels/notesSlide143.xml.rels><?xml version="1.0" encoding="UTF-8" standalone="yes"?>
<Relationships xmlns="http://schemas.openxmlformats.org/package/2006/relationships"><Relationship Id="rId2" Type="http://schemas.openxmlformats.org/officeDocument/2006/relationships/slide" Target="../slides/slide162.xml"/><Relationship Id="rId1" Type="http://schemas.openxmlformats.org/officeDocument/2006/relationships/notesMaster" Target="../notesMasters/notesMaster1.xml"/></Relationships>
</file>

<file path=ppt/notesSlides/_rels/notesSlide144.xml.rels><?xml version="1.0" encoding="UTF-8" standalone="yes"?>
<Relationships xmlns="http://schemas.openxmlformats.org/package/2006/relationships"><Relationship Id="rId2" Type="http://schemas.openxmlformats.org/officeDocument/2006/relationships/slide" Target="../slides/slide163.xml"/><Relationship Id="rId1" Type="http://schemas.openxmlformats.org/officeDocument/2006/relationships/notesMaster" Target="../notesMasters/notesMaster1.xml"/></Relationships>
</file>

<file path=ppt/notesSlides/_rels/notesSlide145.xml.rels><?xml version="1.0" encoding="UTF-8" standalone="yes"?>
<Relationships xmlns="http://schemas.openxmlformats.org/package/2006/relationships"><Relationship Id="rId2" Type="http://schemas.openxmlformats.org/officeDocument/2006/relationships/slide" Target="../slides/slide164.xml"/><Relationship Id="rId1" Type="http://schemas.openxmlformats.org/officeDocument/2006/relationships/notesMaster" Target="../notesMasters/notesMaster1.xml"/></Relationships>
</file>

<file path=ppt/notesSlides/_rels/notesSlide146.xml.rels><?xml version="1.0" encoding="UTF-8" standalone="yes"?>
<Relationships xmlns="http://schemas.openxmlformats.org/package/2006/relationships"><Relationship Id="rId3" Type="http://schemas.openxmlformats.org/officeDocument/2006/relationships/hyperlink" Target="https://www.aitsl.edu.au/docs/default-source/feedback/aitsl-learning-intentions-and-success-criteria-strategy.pdf?sfvrsn=382dec3c_2" TargetMode="External"/><Relationship Id="rId2" Type="http://schemas.openxmlformats.org/officeDocument/2006/relationships/slide" Target="../slides/slide165.xml"/><Relationship Id="rId1" Type="http://schemas.openxmlformats.org/officeDocument/2006/relationships/notesMaster" Target="../notesMasters/notesMaster1.xml"/><Relationship Id="rId5" Type="http://schemas.openxmlformats.org/officeDocument/2006/relationships/hyperlink" Target="https://education.nsw.gov.au/teaching-and-learning/curriculum/explicit-teaching/explicit-teaching-strategies/sharing-success-criteria" TargetMode="External"/><Relationship Id="rId4" Type="http://schemas.openxmlformats.org/officeDocument/2006/relationships/hyperlink" Target="https://education.nsw.gov.au/teaching-and-learning/curriculum/explicit-teaching/explicit-teaching-strategies/sharing-learning-intentions" TargetMode="External"/></Relationships>
</file>

<file path=ppt/notesSlides/_rels/notesSlide147.xml.rels><?xml version="1.0" encoding="UTF-8" standalone="yes"?>
<Relationships xmlns="http://schemas.openxmlformats.org/package/2006/relationships"><Relationship Id="rId2" Type="http://schemas.openxmlformats.org/officeDocument/2006/relationships/slide" Target="../slides/slide166.xml"/><Relationship Id="rId1" Type="http://schemas.openxmlformats.org/officeDocument/2006/relationships/notesMaster" Target="../notesMasters/notesMaster1.xml"/></Relationships>
</file>

<file path=ppt/notesSlides/_rels/notesSlide148.xml.rels><?xml version="1.0" encoding="UTF-8" standalone="yes"?>
<Relationships xmlns="http://schemas.openxmlformats.org/package/2006/relationships"><Relationship Id="rId2" Type="http://schemas.openxmlformats.org/officeDocument/2006/relationships/slide" Target="../slides/slide167.xml"/><Relationship Id="rId1" Type="http://schemas.openxmlformats.org/officeDocument/2006/relationships/notesMaster" Target="../notesMasters/notesMaster1.xml"/></Relationships>
</file>

<file path=ppt/notesSlides/_rels/notesSlide149.xml.rels><?xml version="1.0" encoding="UTF-8" standalone="yes"?>
<Relationships xmlns="http://schemas.openxmlformats.org/package/2006/relationships"><Relationship Id="rId2" Type="http://schemas.openxmlformats.org/officeDocument/2006/relationships/slide" Target="../slides/slide168.xml"/><Relationship Id="rId1" Type="http://schemas.openxmlformats.org/officeDocument/2006/relationships/notesMaster" Target="../notesMasters/notesMaster1.xml"/></Relationships>
</file>

<file path=ppt/notesSlides/_rels/notesSlide150.xml.rels><?xml version="1.0" encoding="UTF-8" standalone="yes"?>
<Relationships xmlns="http://schemas.openxmlformats.org/package/2006/relationships"><Relationship Id="rId2" Type="http://schemas.openxmlformats.org/officeDocument/2006/relationships/slide" Target="../slides/slide169.xml"/><Relationship Id="rId1" Type="http://schemas.openxmlformats.org/officeDocument/2006/relationships/notesMaster" Target="../notesMasters/notesMaster1.xml"/></Relationships>
</file>

<file path=ppt/notesSlides/_rels/notesSlide151.xml.rels><?xml version="1.0" encoding="UTF-8" standalone="yes"?>
<Relationships xmlns="http://schemas.openxmlformats.org/package/2006/relationships"><Relationship Id="rId2" Type="http://schemas.openxmlformats.org/officeDocument/2006/relationships/slide" Target="../slides/slide170.xml"/><Relationship Id="rId1" Type="http://schemas.openxmlformats.org/officeDocument/2006/relationships/notesMaster" Target="../notesMasters/notesMaster1.xml"/></Relationships>
</file>

<file path=ppt/notesSlides/_rels/notesSlide152.xml.rels><?xml version="1.0" encoding="UTF-8" standalone="yes"?>
<Relationships xmlns="http://schemas.openxmlformats.org/package/2006/relationships"><Relationship Id="rId2" Type="http://schemas.openxmlformats.org/officeDocument/2006/relationships/slide" Target="../slides/slide171.xml"/><Relationship Id="rId1" Type="http://schemas.openxmlformats.org/officeDocument/2006/relationships/notesMaster" Target="../notesMasters/notesMaster1.xml"/></Relationships>
</file>

<file path=ppt/notesSlides/_rels/notesSlide153.xml.rels><?xml version="1.0" encoding="UTF-8" standalone="yes"?>
<Relationships xmlns="http://schemas.openxmlformats.org/package/2006/relationships"><Relationship Id="rId2" Type="http://schemas.openxmlformats.org/officeDocument/2006/relationships/slide" Target="../slides/slide172.xml"/><Relationship Id="rId1" Type="http://schemas.openxmlformats.org/officeDocument/2006/relationships/notesMaster" Target="../notesMasters/notesMaster1.xml"/></Relationships>
</file>

<file path=ppt/notesSlides/_rels/notesSlide154.xml.rels><?xml version="1.0" encoding="UTF-8" standalone="yes"?>
<Relationships xmlns="http://schemas.openxmlformats.org/package/2006/relationships"><Relationship Id="rId2" Type="http://schemas.openxmlformats.org/officeDocument/2006/relationships/slide" Target="../slides/slide173.xml"/><Relationship Id="rId1" Type="http://schemas.openxmlformats.org/officeDocument/2006/relationships/notesMaster" Target="../notesMasters/notesMaster1.xml"/></Relationships>
</file>

<file path=ppt/notesSlides/_rels/notesSlide155.xml.rels><?xml version="1.0" encoding="UTF-8" standalone="yes"?>
<Relationships xmlns="http://schemas.openxmlformats.org/package/2006/relationships"><Relationship Id="rId2" Type="http://schemas.openxmlformats.org/officeDocument/2006/relationships/slide" Target="../slides/slide174.xml"/><Relationship Id="rId1" Type="http://schemas.openxmlformats.org/officeDocument/2006/relationships/notesMaster" Target="../notesMasters/notesMaster1.xml"/></Relationships>
</file>

<file path=ppt/notesSlides/_rels/notesSlide156.xml.rels><?xml version="1.0" encoding="UTF-8" standalone="yes"?>
<Relationships xmlns="http://schemas.openxmlformats.org/package/2006/relationships"><Relationship Id="rId2" Type="http://schemas.openxmlformats.org/officeDocument/2006/relationships/slide" Target="../slides/slide175.xml"/><Relationship Id="rId1" Type="http://schemas.openxmlformats.org/officeDocument/2006/relationships/notesMaster" Target="../notesMasters/notesMaster1.xml"/></Relationships>
</file>

<file path=ppt/notesSlides/_rels/notesSlide157.xml.rels><?xml version="1.0" encoding="UTF-8" standalone="yes"?>
<Relationships xmlns="http://schemas.openxmlformats.org/package/2006/relationships"><Relationship Id="rId2" Type="http://schemas.openxmlformats.org/officeDocument/2006/relationships/slide" Target="../slides/slide176.xml"/><Relationship Id="rId1" Type="http://schemas.openxmlformats.org/officeDocument/2006/relationships/notesMaster" Target="../notesMasters/notesMaster1.xml"/></Relationships>
</file>

<file path=ppt/notesSlides/_rels/notesSlide158.xml.rels><?xml version="1.0" encoding="UTF-8" standalone="yes"?>
<Relationships xmlns="http://schemas.openxmlformats.org/package/2006/relationships"><Relationship Id="rId3" Type="http://schemas.openxmlformats.org/officeDocument/2006/relationships/hyperlink" Target="https://www.aitsl.edu.au/docs/default-source/feedback/aitsl-learning-intentions-and-success-criteria-strategy.pdf?sfvrsn=382dec3c_2" TargetMode="External"/><Relationship Id="rId2" Type="http://schemas.openxmlformats.org/officeDocument/2006/relationships/slide" Target="../slides/slide177.xml"/><Relationship Id="rId1" Type="http://schemas.openxmlformats.org/officeDocument/2006/relationships/notesMaster" Target="../notesMasters/notesMaster1.xml"/><Relationship Id="rId5" Type="http://schemas.openxmlformats.org/officeDocument/2006/relationships/hyperlink" Target="https://education.nsw.gov.au/teaching-and-learning/curriculum/explicit-teaching/explicit-teaching-strategies/sharing-success-criteria" TargetMode="External"/><Relationship Id="rId4" Type="http://schemas.openxmlformats.org/officeDocument/2006/relationships/hyperlink" Target="https://education.nsw.gov.au/teaching-and-learning/curriculum/explicit-teaching/explicit-teaching-strategies/sharing-learning-intentions" TargetMode="External"/></Relationships>
</file>

<file path=ppt/notesSlides/_rels/notesSlide159.xml.rels><?xml version="1.0" encoding="UTF-8" standalone="yes"?>
<Relationships xmlns="http://schemas.openxmlformats.org/package/2006/relationships"><Relationship Id="rId2" Type="http://schemas.openxmlformats.org/officeDocument/2006/relationships/slide" Target="../slides/slide178.xml"/><Relationship Id="rId1" Type="http://schemas.openxmlformats.org/officeDocument/2006/relationships/notesMaster" Target="../notesMasters/notesMaster1.xml"/></Relationships>
</file>

<file path=ppt/notesSlides/_rels/notesSlide160.xml.rels><?xml version="1.0" encoding="UTF-8" standalone="yes"?>
<Relationships xmlns="http://schemas.openxmlformats.org/package/2006/relationships"><Relationship Id="rId2" Type="http://schemas.openxmlformats.org/officeDocument/2006/relationships/slide" Target="../slides/slide179.xml"/><Relationship Id="rId1" Type="http://schemas.openxmlformats.org/officeDocument/2006/relationships/notesMaster" Target="../notesMasters/notesMaster1.xml"/></Relationships>
</file>

<file path=ppt/notesSlides/_rels/notesSlide161.xml.rels><?xml version="1.0" encoding="UTF-8" standalone="yes"?>
<Relationships xmlns="http://schemas.openxmlformats.org/package/2006/relationships"><Relationship Id="rId2" Type="http://schemas.openxmlformats.org/officeDocument/2006/relationships/slide" Target="../slides/slide180.xml"/><Relationship Id="rId1" Type="http://schemas.openxmlformats.org/officeDocument/2006/relationships/notesMaster" Target="../notesMasters/notesMaster1.xml"/></Relationships>
</file>

<file path=ppt/notesSlides/_rels/notesSlide162.xml.rels><?xml version="1.0" encoding="UTF-8" standalone="yes"?>
<Relationships xmlns="http://schemas.openxmlformats.org/package/2006/relationships"><Relationship Id="rId2" Type="http://schemas.openxmlformats.org/officeDocument/2006/relationships/slide" Target="../slides/slide181.xml"/><Relationship Id="rId1" Type="http://schemas.openxmlformats.org/officeDocument/2006/relationships/notesMaster" Target="../notesMasters/notesMaster1.xml"/></Relationships>
</file>

<file path=ppt/notesSlides/_rels/notesSlide163.xml.rels><?xml version="1.0" encoding="UTF-8" standalone="yes"?>
<Relationships xmlns="http://schemas.openxmlformats.org/package/2006/relationships"><Relationship Id="rId2" Type="http://schemas.openxmlformats.org/officeDocument/2006/relationships/slide" Target="../slides/slide182.xml"/><Relationship Id="rId1" Type="http://schemas.openxmlformats.org/officeDocument/2006/relationships/notesMaster" Target="../notesMasters/notesMaster1.xml"/></Relationships>
</file>

<file path=ppt/notesSlides/_rels/notesSlide164.xml.rels><?xml version="1.0" encoding="UTF-8" standalone="yes"?>
<Relationships xmlns="http://schemas.openxmlformats.org/package/2006/relationships"><Relationship Id="rId2" Type="http://schemas.openxmlformats.org/officeDocument/2006/relationships/slide" Target="../slides/slide183.xml"/><Relationship Id="rId1" Type="http://schemas.openxmlformats.org/officeDocument/2006/relationships/notesMaster" Target="../notesMasters/notesMaster1.xml"/></Relationships>
</file>

<file path=ppt/notesSlides/_rels/notesSlide165.xml.rels><?xml version="1.0" encoding="UTF-8" standalone="yes"?>
<Relationships xmlns="http://schemas.openxmlformats.org/package/2006/relationships"><Relationship Id="rId2" Type="http://schemas.openxmlformats.org/officeDocument/2006/relationships/slide" Target="../slides/slide184.xml"/><Relationship Id="rId1" Type="http://schemas.openxmlformats.org/officeDocument/2006/relationships/notesMaster" Target="../notesMasters/notesMaster1.xml"/></Relationships>
</file>

<file path=ppt/notesSlides/_rels/notesSlide166.xml.rels><?xml version="1.0" encoding="UTF-8" standalone="yes"?>
<Relationships xmlns="http://schemas.openxmlformats.org/package/2006/relationships"><Relationship Id="rId2" Type="http://schemas.openxmlformats.org/officeDocument/2006/relationships/slide" Target="../slides/slide185.xml"/><Relationship Id="rId1" Type="http://schemas.openxmlformats.org/officeDocument/2006/relationships/notesMaster" Target="../notesMasters/notesMaster1.xml"/></Relationships>
</file>

<file path=ppt/notesSlides/_rels/notesSlide167.xml.rels><?xml version="1.0" encoding="UTF-8" standalone="yes"?>
<Relationships xmlns="http://schemas.openxmlformats.org/package/2006/relationships"><Relationship Id="rId2" Type="http://schemas.openxmlformats.org/officeDocument/2006/relationships/slide" Target="../slides/slide186.xml"/><Relationship Id="rId1" Type="http://schemas.openxmlformats.org/officeDocument/2006/relationships/notesMaster" Target="../notesMasters/notesMaster1.xml"/></Relationships>
</file>

<file path=ppt/notesSlides/_rels/notesSlide168.xml.rels><?xml version="1.0" encoding="UTF-8" standalone="yes"?>
<Relationships xmlns="http://schemas.openxmlformats.org/package/2006/relationships"><Relationship Id="rId2" Type="http://schemas.openxmlformats.org/officeDocument/2006/relationships/slide" Target="../slides/slide187.xml"/><Relationship Id="rId1" Type="http://schemas.openxmlformats.org/officeDocument/2006/relationships/notesMaster" Target="../notesMasters/notesMaster1.xml"/></Relationships>
</file>

<file path=ppt/notesSlides/_rels/notesSlide169.xml.rels><?xml version="1.0" encoding="UTF-8" standalone="yes"?>
<Relationships xmlns="http://schemas.openxmlformats.org/package/2006/relationships"><Relationship Id="rId2" Type="http://schemas.openxmlformats.org/officeDocument/2006/relationships/slide" Target="../slides/slide188.xml"/><Relationship Id="rId1" Type="http://schemas.openxmlformats.org/officeDocument/2006/relationships/notesMaster" Target="../notesMasters/notesMaster1.xml"/></Relationships>
</file>

<file path=ppt/notesSlides/_rels/notesSlide170.xml.rels><?xml version="1.0" encoding="UTF-8" standalone="yes"?>
<Relationships xmlns="http://schemas.openxmlformats.org/package/2006/relationships"><Relationship Id="rId2" Type="http://schemas.openxmlformats.org/officeDocument/2006/relationships/slide" Target="../slides/slide189.xml"/><Relationship Id="rId1" Type="http://schemas.openxmlformats.org/officeDocument/2006/relationships/notesMaster" Target="../notesMasters/notesMaster1.xml"/></Relationships>
</file>

<file path=ppt/notesSlides/_rels/notesSlide171.xml.rels><?xml version="1.0" encoding="UTF-8" standalone="yes"?>
<Relationships xmlns="http://schemas.openxmlformats.org/package/2006/relationships"><Relationship Id="rId2" Type="http://schemas.openxmlformats.org/officeDocument/2006/relationships/slide" Target="../slides/slide190.xml"/><Relationship Id="rId1" Type="http://schemas.openxmlformats.org/officeDocument/2006/relationships/notesMaster" Target="../notesMasters/notesMaster1.xml"/></Relationships>
</file>

<file path=ppt/notesSlides/_rels/notesSlide172.xml.rels><?xml version="1.0" encoding="UTF-8" standalone="yes"?>
<Relationships xmlns="http://schemas.openxmlformats.org/package/2006/relationships"><Relationship Id="rId2" Type="http://schemas.openxmlformats.org/officeDocument/2006/relationships/slide" Target="../slides/slide191.xml"/><Relationship Id="rId1" Type="http://schemas.openxmlformats.org/officeDocument/2006/relationships/notesMaster" Target="../notesMasters/notesMaster1.xml"/></Relationships>
</file>

<file path=ppt/notesSlides/_rels/notesSlide173.xml.rels><?xml version="1.0" encoding="UTF-8" standalone="yes"?>
<Relationships xmlns="http://schemas.openxmlformats.org/package/2006/relationships"><Relationship Id="rId3" Type="http://schemas.openxmlformats.org/officeDocument/2006/relationships/hyperlink" Target="https://www.aitsl.edu.au/docs/default-source/feedback/aitsl-learning-intentions-and-success-criteria-strategy.pdf?sfvrsn=382dec3c_2" TargetMode="External"/><Relationship Id="rId2" Type="http://schemas.openxmlformats.org/officeDocument/2006/relationships/slide" Target="../slides/slide192.xml"/><Relationship Id="rId1" Type="http://schemas.openxmlformats.org/officeDocument/2006/relationships/notesMaster" Target="../notesMasters/notesMaster1.xml"/><Relationship Id="rId5" Type="http://schemas.openxmlformats.org/officeDocument/2006/relationships/hyperlink" Target="https://education.nsw.gov.au/teaching-and-learning/curriculum/explicit-teaching/explicit-teaching-strategies/sharing-success-criteria" TargetMode="External"/><Relationship Id="rId4" Type="http://schemas.openxmlformats.org/officeDocument/2006/relationships/hyperlink" Target="https://education.nsw.gov.au/teaching-and-learning/curriculum/explicit-teaching/explicit-teaching-strategies/sharing-learning-intentions" TargetMode="External"/></Relationships>
</file>

<file path=ppt/notesSlides/_rels/notesSlide174.xml.rels><?xml version="1.0" encoding="UTF-8" standalone="yes"?>
<Relationships xmlns="http://schemas.openxmlformats.org/package/2006/relationships"><Relationship Id="rId2" Type="http://schemas.openxmlformats.org/officeDocument/2006/relationships/slide" Target="../slides/slide193.xml"/><Relationship Id="rId1" Type="http://schemas.openxmlformats.org/officeDocument/2006/relationships/notesMaster" Target="../notesMasters/notesMaster1.xml"/></Relationships>
</file>

<file path=ppt/notesSlides/_rels/notesSlide175.xml.rels><?xml version="1.0" encoding="UTF-8" standalone="yes"?>
<Relationships xmlns="http://schemas.openxmlformats.org/package/2006/relationships"><Relationship Id="rId2" Type="http://schemas.openxmlformats.org/officeDocument/2006/relationships/slide" Target="../slides/slide194.xml"/><Relationship Id="rId1" Type="http://schemas.openxmlformats.org/officeDocument/2006/relationships/notesMaster" Target="../notesMasters/notesMaster1.xml"/></Relationships>
</file>

<file path=ppt/notesSlides/_rels/notesSlide176.xml.rels><?xml version="1.0" encoding="UTF-8" standalone="yes"?>
<Relationships xmlns="http://schemas.openxmlformats.org/package/2006/relationships"><Relationship Id="rId3" Type="http://schemas.openxmlformats.org/officeDocument/2006/relationships/hyperlink" Target="https://www.aitsl.edu.au/docs/default-source/feedback/aitsl-learning-intentions-and-success-criteria-strategy.pdf?sfvrsn=382dec3c_2" TargetMode="External"/><Relationship Id="rId2" Type="http://schemas.openxmlformats.org/officeDocument/2006/relationships/slide" Target="../slides/slide195.xml"/><Relationship Id="rId1" Type="http://schemas.openxmlformats.org/officeDocument/2006/relationships/notesMaster" Target="../notesMasters/notesMaster1.xml"/><Relationship Id="rId5" Type="http://schemas.openxmlformats.org/officeDocument/2006/relationships/hyperlink" Target="https://education.nsw.gov.au/teaching-and-learning/curriculum/explicit-teaching/explicit-teaching-strategies/sharing-success-criteria" TargetMode="External"/><Relationship Id="rId4" Type="http://schemas.openxmlformats.org/officeDocument/2006/relationships/hyperlink" Target="https://education.nsw.gov.au/teaching-and-learning/curriculum/explicit-teaching/explicit-teaching-strategies/sharing-learning-intentions" TargetMode="External"/></Relationships>
</file>

<file path=ppt/notesSlides/_rels/notesSlide177.xml.rels><?xml version="1.0" encoding="UTF-8" standalone="yes"?>
<Relationships xmlns="http://schemas.openxmlformats.org/package/2006/relationships"><Relationship Id="rId2" Type="http://schemas.openxmlformats.org/officeDocument/2006/relationships/slide" Target="../slides/slide196.xml"/><Relationship Id="rId1" Type="http://schemas.openxmlformats.org/officeDocument/2006/relationships/notesMaster" Target="../notesMasters/notesMaster1.xml"/></Relationships>
</file>

<file path=ppt/notesSlides/_rels/notesSlide178.xml.rels><?xml version="1.0" encoding="UTF-8" standalone="yes"?>
<Relationships xmlns="http://schemas.openxmlformats.org/package/2006/relationships"><Relationship Id="rId2" Type="http://schemas.openxmlformats.org/officeDocument/2006/relationships/slide" Target="../slides/slide197.xml"/><Relationship Id="rId1" Type="http://schemas.openxmlformats.org/officeDocument/2006/relationships/notesMaster" Target="../notesMasters/notesMaster1.xml"/></Relationships>
</file>

<file path=ppt/notesSlides/_rels/notesSlide179.xml.rels><?xml version="1.0" encoding="UTF-8" standalone="yes"?>
<Relationships xmlns="http://schemas.openxmlformats.org/package/2006/relationships"><Relationship Id="rId3" Type="http://schemas.openxmlformats.org/officeDocument/2006/relationships/hyperlink" Target="https://www.aitsl.edu.au/docs/default-source/feedback/aitsl-learning-intentions-and-success-criteria-strategy.pdf?sfvrsn=382dec3c_2" TargetMode="External"/><Relationship Id="rId2" Type="http://schemas.openxmlformats.org/officeDocument/2006/relationships/slide" Target="../slides/slide198.xml"/><Relationship Id="rId1" Type="http://schemas.openxmlformats.org/officeDocument/2006/relationships/notesMaster" Target="../notesMasters/notesMaster1.xml"/><Relationship Id="rId5" Type="http://schemas.openxmlformats.org/officeDocument/2006/relationships/hyperlink" Target="https://education.nsw.gov.au/teaching-and-learning/curriculum/explicit-teaching/explicit-teaching-strategies/sharing-success-criteria" TargetMode="External"/><Relationship Id="rId4" Type="http://schemas.openxmlformats.org/officeDocument/2006/relationships/hyperlink" Target="https://education.nsw.gov.au/teaching-and-learning/curriculum/explicit-teaching/explicit-teaching-strategies/sharing-learning-intentions" TargetMode="External"/></Relationships>
</file>

<file path=ppt/notesSlides/_rels/notesSlide180.xml.rels><?xml version="1.0" encoding="UTF-8" standalone="yes"?>
<Relationships xmlns="http://schemas.openxmlformats.org/package/2006/relationships"><Relationship Id="rId2" Type="http://schemas.openxmlformats.org/officeDocument/2006/relationships/slide" Target="../slides/slide199.xml"/><Relationship Id="rId1" Type="http://schemas.openxmlformats.org/officeDocument/2006/relationships/notesMaster" Target="../notesMasters/notesMaster1.xml"/></Relationships>
</file>

<file path=ppt/notesSlides/_rels/notesSlide181.xml.rels><?xml version="1.0" encoding="UTF-8" standalone="yes"?>
<Relationships xmlns="http://schemas.openxmlformats.org/package/2006/relationships"><Relationship Id="rId2" Type="http://schemas.openxmlformats.org/officeDocument/2006/relationships/slide" Target="../slides/slide200.xml"/><Relationship Id="rId1" Type="http://schemas.openxmlformats.org/officeDocument/2006/relationships/notesMaster" Target="../notesMasters/notesMaster1.xml"/></Relationships>
</file>

<file path=ppt/notesSlides/_rels/notesSlide182.xml.rels><?xml version="1.0" encoding="UTF-8" standalone="yes"?>
<Relationships xmlns="http://schemas.openxmlformats.org/package/2006/relationships"><Relationship Id="rId2" Type="http://schemas.openxmlformats.org/officeDocument/2006/relationships/slide" Target="../slides/slide20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U"/>
          </a:p>
        </p:txBody>
      </p:sp>
      <p:sp>
        <p:nvSpPr>
          <p:cNvPr id="4" name="Slide Number Placeholder 3"/>
          <p:cNvSpPr>
            <a:spLocks noGrp="1"/>
          </p:cNvSpPr>
          <p:nvPr>
            <p:ph type="sldNum" sz="quarter" idx="5"/>
          </p:nvPr>
        </p:nvSpPr>
        <p:spPr/>
        <p:txBody>
          <a:bodyPr/>
          <a:lstStyle/>
          <a:p>
            <a:fld id="{B07158C4-A119-4B78-9DE8-A50001BC31DC}" type="slidenum">
              <a:rPr lang="en-AU" smtClean="0"/>
              <a:pPr/>
              <a:t>1</a:t>
            </a:fld>
            <a:endParaRPr lang="en-AU"/>
          </a:p>
        </p:txBody>
      </p:sp>
    </p:spTree>
    <p:extLst>
      <p:ext uri="{BB962C8B-B14F-4D97-AF65-F5344CB8AC3E}">
        <p14:creationId xmlns:p14="http://schemas.microsoft.com/office/powerpoint/2010/main" val="19335899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U"/>
          </a:p>
        </p:txBody>
      </p:sp>
      <p:sp>
        <p:nvSpPr>
          <p:cNvPr id="4" name="Slide Number Placeholder 3"/>
          <p:cNvSpPr>
            <a:spLocks noGrp="1"/>
          </p:cNvSpPr>
          <p:nvPr>
            <p:ph type="sldNum" sz="quarter" idx="5"/>
          </p:nvPr>
        </p:nvSpPr>
        <p:spPr/>
        <p:txBody>
          <a:bodyPr/>
          <a:lstStyle/>
          <a:p>
            <a:fld id="{B07158C4-A119-4B78-9DE8-A50001BC31DC}" type="slidenum">
              <a:rPr lang="en-AU" smtClean="0"/>
              <a:pPr/>
              <a:t>2</a:t>
            </a:fld>
            <a:endParaRPr lang="en-AU"/>
          </a:p>
        </p:txBody>
      </p:sp>
    </p:spTree>
    <p:extLst>
      <p:ext uri="{BB962C8B-B14F-4D97-AF65-F5344CB8AC3E}">
        <p14:creationId xmlns:p14="http://schemas.microsoft.com/office/powerpoint/2010/main" val="30088131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892F63-E28A-48A4-0837-043FF90E443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D485217-32EC-4D06-BB3D-70DF06EA362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DCB6239-0E1B-37F5-2BA1-BB55A5439988}"/>
              </a:ext>
            </a:extLst>
          </p:cNvPr>
          <p:cNvSpPr>
            <a:spLocks noGrp="1"/>
          </p:cNvSpPr>
          <p:nvPr>
            <p:ph type="body" idx="1"/>
          </p:nvPr>
        </p:nvSpPr>
        <p:spPr/>
        <p:txBody>
          <a:bodyPr/>
          <a:lstStyle/>
          <a:p>
            <a:endParaRPr lang="en-AU"/>
          </a:p>
        </p:txBody>
      </p:sp>
      <p:sp>
        <p:nvSpPr>
          <p:cNvPr id="4" name="Slide Number Placeholder 3">
            <a:extLst>
              <a:ext uri="{FF2B5EF4-FFF2-40B4-BE49-F238E27FC236}">
                <a16:creationId xmlns:a16="http://schemas.microsoft.com/office/drawing/2014/main" id="{69A9991B-918E-E4E5-7E3E-F73D96BFD761}"/>
              </a:ext>
            </a:extLst>
          </p:cNvPr>
          <p:cNvSpPr>
            <a:spLocks noGrp="1"/>
          </p:cNvSpPr>
          <p:nvPr>
            <p:ph type="sldNum" sz="quarter" idx="5"/>
          </p:nvPr>
        </p:nvSpPr>
        <p:spPr/>
        <p:txBody>
          <a:bodyPr/>
          <a:lstStyle/>
          <a:p>
            <a:fld id="{B07158C4-A119-4B78-9DE8-A50001BC31DC}" type="slidenum">
              <a:rPr lang="en-AU" smtClean="0"/>
              <a:pPr/>
              <a:t>3</a:t>
            </a:fld>
            <a:endParaRPr lang="en-AU"/>
          </a:p>
        </p:txBody>
      </p:sp>
    </p:spTree>
    <p:extLst>
      <p:ext uri="{BB962C8B-B14F-4D97-AF65-F5344CB8AC3E}">
        <p14:creationId xmlns:p14="http://schemas.microsoft.com/office/powerpoint/2010/main" val="9090945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C7FF0C-D4C8-0A75-B55E-C371B202C24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F8EDFEC-6767-80E7-CDCA-C2A98C6D51A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8CC53ED-07DA-F55D-B7AC-50D5C910587C}"/>
              </a:ext>
            </a:extLst>
          </p:cNvPr>
          <p:cNvSpPr>
            <a:spLocks noGrp="1"/>
          </p:cNvSpPr>
          <p:nvPr>
            <p:ph type="body" idx="1"/>
          </p:nvPr>
        </p:nvSpPr>
        <p:spPr/>
        <p:txBody>
          <a:bodyPr/>
          <a:lstStyle/>
          <a:p>
            <a:r>
              <a:rPr lang="en-AU" b="1">
                <a:latin typeface="Arial" panose="020B0604020202020204" pitchFamily="34" charset="0"/>
                <a:cs typeface="Arial" panose="020B0604020202020204" pitchFamily="34" charset="0"/>
              </a:rPr>
              <a:t>Notes for teachers:</a:t>
            </a:r>
            <a:endParaRPr lang="en-AU">
              <a:latin typeface="Arial" panose="020B0604020202020204" pitchFamily="34" charset="0"/>
              <a:cs typeface="Arial" panose="020B0604020202020204" pitchFamily="34" charset="0"/>
            </a:endParaRPr>
          </a:p>
          <a:p>
            <a:pPr marL="171450" indent="-171450">
              <a:buFont typeface="Arial"/>
              <a:buChar char="•"/>
            </a:pPr>
            <a:r>
              <a:rPr lang="en-AU">
                <a:latin typeface="Arial" panose="020B0604020202020204" pitchFamily="34" charset="0"/>
                <a:cs typeface="Arial" panose="020B0604020202020204" pitchFamily="34" charset="0"/>
              </a:rPr>
              <a:t>Learning intentions and success criteria are best co-constructed with students. Adapt the learning intention as required and add matching success criteria.</a:t>
            </a:r>
          </a:p>
          <a:p>
            <a:pPr marL="171450" indent="-171450">
              <a:buFont typeface="Arial"/>
              <a:buChar char="•"/>
            </a:pPr>
            <a:r>
              <a:rPr lang="en-AU">
                <a:latin typeface="Arial" panose="020B0604020202020204" pitchFamily="34" charset="0"/>
                <a:cs typeface="Arial" panose="020B0604020202020204" pitchFamily="34" charset="0"/>
              </a:rPr>
              <a:t>For more information See ⁠</a:t>
            </a:r>
            <a:r>
              <a:rPr lang="en-AU">
                <a:latin typeface="Arial" panose="020B0604020202020204" pitchFamily="34" charset="0"/>
                <a:cs typeface="Arial" panose="020B0604020202020204" pitchFamily="34" charset="0"/>
                <a:hlinkClick r:id="rId3" tooltip="https://www.aitsl.edu.au/docs/default-source/feedback/aitsl-learning-intentions-and-success-criteria-strategy.pdf?sfvrsn=382dec3c_2"/>
              </a:rPr>
              <a:t>AITSL</a:t>
            </a:r>
            <a:r>
              <a:rPr lang="en-AU">
                <a:latin typeface="Arial" panose="020B0604020202020204" pitchFamily="34" charset="0"/>
                <a:cs typeface="Arial" panose="020B0604020202020204" pitchFamily="34" charset="0"/>
              </a:rPr>
              <a:t> or the NSW Department of Education explicit teaching strategies, ⁠</a:t>
            </a:r>
            <a:r>
              <a:rPr lang="en-AU">
                <a:latin typeface="Arial" panose="020B0604020202020204" pitchFamily="34" charset="0"/>
                <a:cs typeface="Arial" panose="020B0604020202020204" pitchFamily="34" charset="0"/>
                <a:hlinkClick r:id="rId4" tooltip="https://education.nsw.gov.au/teaching-and-learning/curriculum/explicit-teaching/explicit-teaching-strategies/sharing-learning-intentions"/>
              </a:rPr>
              <a:t>Sharing learning intentions</a:t>
            </a:r>
            <a:r>
              <a:rPr lang="en-AU">
                <a:latin typeface="Arial" panose="020B0604020202020204" pitchFamily="34" charset="0"/>
                <a:cs typeface="Arial" panose="020B0604020202020204" pitchFamily="34" charset="0"/>
              </a:rPr>
              <a:t> and ⁠</a:t>
            </a:r>
            <a:r>
              <a:rPr lang="en-AU">
                <a:latin typeface="Arial" panose="020B0604020202020204" pitchFamily="34" charset="0"/>
                <a:cs typeface="Arial" panose="020B0604020202020204" pitchFamily="34" charset="0"/>
                <a:hlinkClick r:id="rId5" tooltip="https://education.nsw.gov.au/teaching-and-learning/curriculum/explicit-teaching/explicit-teaching-strategies/sharing-success-criteria"/>
              </a:rPr>
              <a:t>Sharing success criteria</a:t>
            </a:r>
            <a:endParaRPr lang="en-AU">
              <a:latin typeface="Arial" panose="020B0604020202020204" pitchFamily="34" charset="0"/>
              <a:cs typeface="Arial" panose="020B0604020202020204" pitchFamily="34" charset="0"/>
            </a:endParaRPr>
          </a:p>
          <a:p>
            <a:pPr marL="171450" indent="-171450">
              <a:buFont typeface="Arial"/>
              <a:buChar char="•"/>
            </a:pPr>
            <a:r>
              <a:rPr lang="en-AU">
                <a:latin typeface="Arial" panose="020B0604020202020204" pitchFamily="34" charset="0"/>
                <a:cs typeface="Arial" panose="020B0604020202020204" pitchFamily="34" charset="0"/>
              </a:rPr>
              <a:t>LISC is not necessarily presented at the beginning of the lesson. Teacher needs to consider most effectual time to introduce </a:t>
            </a:r>
          </a:p>
          <a:p>
            <a:pPr marL="171450" indent="-171450">
              <a:buFont typeface="Arial"/>
              <a:buChar char="•"/>
            </a:pPr>
            <a:r>
              <a:rPr lang="en-AU">
                <a:latin typeface="Arial" panose="020B0604020202020204" pitchFamily="34" charset="0"/>
                <a:cs typeface="Arial" panose="020B0604020202020204" pitchFamily="34" charset="0"/>
              </a:rPr>
              <a:t>LISC should be revisited during the lesson to support students' evaluation of their learning</a:t>
            </a:r>
          </a:p>
          <a:p>
            <a:endParaRPr lang="en-AU" b="1">
              <a:cs typeface="Calibri"/>
            </a:endParaRPr>
          </a:p>
        </p:txBody>
      </p:sp>
      <p:sp>
        <p:nvSpPr>
          <p:cNvPr id="4" name="Slide Number Placeholder 3">
            <a:extLst>
              <a:ext uri="{FF2B5EF4-FFF2-40B4-BE49-F238E27FC236}">
                <a16:creationId xmlns:a16="http://schemas.microsoft.com/office/drawing/2014/main" id="{B90ECD54-1982-52D0-977E-98A51B996856}"/>
              </a:ext>
            </a:extLst>
          </p:cNvPr>
          <p:cNvSpPr>
            <a:spLocks noGrp="1"/>
          </p:cNvSpPr>
          <p:nvPr>
            <p:ph type="sldNum" sz="quarter" idx="5"/>
          </p:nvPr>
        </p:nvSpPr>
        <p:spPr/>
        <p:txBody>
          <a:bodyPr/>
          <a:lstStyle/>
          <a:p>
            <a:fld id="{D09C5488-DD16-4714-9519-7BE21BA11D4E}" type="slidenum">
              <a:rPr lang="en-AU" smtClean="0"/>
              <a:t>4</a:t>
            </a:fld>
            <a:endParaRPr lang="en-AU"/>
          </a:p>
        </p:txBody>
      </p:sp>
    </p:spTree>
    <p:extLst>
      <p:ext uri="{BB962C8B-B14F-4D97-AF65-F5344CB8AC3E}">
        <p14:creationId xmlns:p14="http://schemas.microsoft.com/office/powerpoint/2010/main" val="13658915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BEA9CA-925A-E200-22E8-94EA250EE2E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17B41C6-EF85-91C5-A725-8A48DEEA4AB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7BF6D51-ED4B-C447-6B37-5B9B7058BE07}"/>
              </a:ext>
            </a:extLst>
          </p:cNvPr>
          <p:cNvSpPr>
            <a:spLocks noGrp="1"/>
          </p:cNvSpPr>
          <p:nvPr>
            <p:ph type="body" idx="1"/>
          </p:nvPr>
        </p:nvSpPr>
        <p:spPr/>
        <p:txBody>
          <a:bodyPr/>
          <a:lstStyle/>
          <a:p>
            <a:endParaRPr lang="en-AU"/>
          </a:p>
        </p:txBody>
      </p:sp>
      <p:sp>
        <p:nvSpPr>
          <p:cNvPr id="4" name="Slide Number Placeholder 3">
            <a:extLst>
              <a:ext uri="{FF2B5EF4-FFF2-40B4-BE49-F238E27FC236}">
                <a16:creationId xmlns:a16="http://schemas.microsoft.com/office/drawing/2014/main" id="{B38D62A9-0383-4ECC-807E-2789A7F79924}"/>
              </a:ext>
            </a:extLst>
          </p:cNvPr>
          <p:cNvSpPr>
            <a:spLocks noGrp="1"/>
          </p:cNvSpPr>
          <p:nvPr>
            <p:ph type="sldNum" sz="quarter" idx="5"/>
          </p:nvPr>
        </p:nvSpPr>
        <p:spPr/>
        <p:txBody>
          <a:bodyPr/>
          <a:lstStyle/>
          <a:p>
            <a:fld id="{B07158C4-A119-4B78-9DE8-A50001BC31DC}" type="slidenum">
              <a:rPr lang="en-AU" smtClean="0"/>
              <a:pPr/>
              <a:t>5</a:t>
            </a:fld>
            <a:endParaRPr lang="en-AU"/>
          </a:p>
        </p:txBody>
      </p:sp>
    </p:spTree>
    <p:extLst>
      <p:ext uri="{BB962C8B-B14F-4D97-AF65-F5344CB8AC3E}">
        <p14:creationId xmlns:p14="http://schemas.microsoft.com/office/powerpoint/2010/main" val="25568350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5839B1-187A-730D-01A4-97AA582D592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CDE2E43-C9D0-EF08-201E-54F0B6AD514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C72D282-44B9-4D69-C11A-235B177BDB4D}"/>
              </a:ext>
            </a:extLst>
          </p:cNvPr>
          <p:cNvSpPr>
            <a:spLocks noGrp="1"/>
          </p:cNvSpPr>
          <p:nvPr>
            <p:ph type="body" idx="1"/>
          </p:nvPr>
        </p:nvSpPr>
        <p:spPr/>
        <p:txBody>
          <a:bodyPr/>
          <a:lstStyle/>
          <a:p>
            <a:endParaRPr lang="en-AU"/>
          </a:p>
        </p:txBody>
      </p:sp>
      <p:sp>
        <p:nvSpPr>
          <p:cNvPr id="4" name="Slide Number Placeholder 3">
            <a:extLst>
              <a:ext uri="{FF2B5EF4-FFF2-40B4-BE49-F238E27FC236}">
                <a16:creationId xmlns:a16="http://schemas.microsoft.com/office/drawing/2014/main" id="{FD6F1A9A-F5D5-CE03-73CB-1EECC8499BF6}"/>
              </a:ext>
            </a:extLst>
          </p:cNvPr>
          <p:cNvSpPr>
            <a:spLocks noGrp="1"/>
          </p:cNvSpPr>
          <p:nvPr>
            <p:ph type="sldNum" sz="quarter" idx="5"/>
          </p:nvPr>
        </p:nvSpPr>
        <p:spPr/>
        <p:txBody>
          <a:bodyPr/>
          <a:lstStyle/>
          <a:p>
            <a:fld id="{B07158C4-A119-4B78-9DE8-A50001BC31DC}" type="slidenum">
              <a:rPr lang="en-AU" smtClean="0"/>
              <a:pPr/>
              <a:t>6</a:t>
            </a:fld>
            <a:endParaRPr lang="en-AU"/>
          </a:p>
        </p:txBody>
      </p:sp>
    </p:spTree>
    <p:extLst>
      <p:ext uri="{BB962C8B-B14F-4D97-AF65-F5344CB8AC3E}">
        <p14:creationId xmlns:p14="http://schemas.microsoft.com/office/powerpoint/2010/main" val="11902233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BB494A-9CDD-0D87-6ECB-ADEC0167F6F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BDCB1E9-EC5E-0500-F432-9AF7BFD884F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311EE8E-F240-AA1B-54C4-7A0A5AD2639E}"/>
              </a:ext>
            </a:extLst>
          </p:cNvPr>
          <p:cNvSpPr>
            <a:spLocks noGrp="1"/>
          </p:cNvSpPr>
          <p:nvPr>
            <p:ph type="body" idx="1"/>
          </p:nvPr>
        </p:nvSpPr>
        <p:spPr/>
        <p:txBody>
          <a:bodyPr/>
          <a:lstStyle/>
          <a:p>
            <a:endParaRPr lang="en-AU"/>
          </a:p>
        </p:txBody>
      </p:sp>
      <p:sp>
        <p:nvSpPr>
          <p:cNvPr id="4" name="Slide Number Placeholder 3">
            <a:extLst>
              <a:ext uri="{FF2B5EF4-FFF2-40B4-BE49-F238E27FC236}">
                <a16:creationId xmlns:a16="http://schemas.microsoft.com/office/drawing/2014/main" id="{846BF7CE-E5B3-6535-D19C-CAC3B273A4D1}"/>
              </a:ext>
            </a:extLst>
          </p:cNvPr>
          <p:cNvSpPr>
            <a:spLocks noGrp="1"/>
          </p:cNvSpPr>
          <p:nvPr>
            <p:ph type="sldNum" sz="quarter" idx="5"/>
          </p:nvPr>
        </p:nvSpPr>
        <p:spPr/>
        <p:txBody>
          <a:bodyPr/>
          <a:lstStyle/>
          <a:p>
            <a:fld id="{B07158C4-A119-4B78-9DE8-A50001BC31DC}" type="slidenum">
              <a:rPr lang="en-AU" smtClean="0"/>
              <a:pPr/>
              <a:t>7</a:t>
            </a:fld>
            <a:endParaRPr lang="en-AU"/>
          </a:p>
        </p:txBody>
      </p:sp>
    </p:spTree>
    <p:extLst>
      <p:ext uri="{BB962C8B-B14F-4D97-AF65-F5344CB8AC3E}">
        <p14:creationId xmlns:p14="http://schemas.microsoft.com/office/powerpoint/2010/main" val="42365683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F73628-A16F-3472-2283-837176871C4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94F5DB1-3445-7175-546A-89F9E281C5B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C95FB66-1C2D-D29A-F06F-7C9C904B3F59}"/>
              </a:ext>
            </a:extLst>
          </p:cNvPr>
          <p:cNvSpPr>
            <a:spLocks noGrp="1"/>
          </p:cNvSpPr>
          <p:nvPr>
            <p:ph type="body" idx="1"/>
          </p:nvPr>
        </p:nvSpPr>
        <p:spPr/>
        <p:txBody>
          <a:bodyPr/>
          <a:lstStyle/>
          <a:p>
            <a:endParaRPr lang="en-AU"/>
          </a:p>
        </p:txBody>
      </p:sp>
      <p:sp>
        <p:nvSpPr>
          <p:cNvPr id="4" name="Slide Number Placeholder 3">
            <a:extLst>
              <a:ext uri="{FF2B5EF4-FFF2-40B4-BE49-F238E27FC236}">
                <a16:creationId xmlns:a16="http://schemas.microsoft.com/office/drawing/2014/main" id="{6AACD06B-9CE9-23C8-1876-8385CD12F752}"/>
              </a:ext>
            </a:extLst>
          </p:cNvPr>
          <p:cNvSpPr>
            <a:spLocks noGrp="1"/>
          </p:cNvSpPr>
          <p:nvPr>
            <p:ph type="sldNum" sz="quarter" idx="5"/>
          </p:nvPr>
        </p:nvSpPr>
        <p:spPr/>
        <p:txBody>
          <a:bodyPr/>
          <a:lstStyle/>
          <a:p>
            <a:fld id="{B07158C4-A119-4B78-9DE8-A50001BC31DC}" type="slidenum">
              <a:rPr lang="en-AU" smtClean="0"/>
              <a:pPr/>
              <a:t>8</a:t>
            </a:fld>
            <a:endParaRPr lang="en-AU"/>
          </a:p>
        </p:txBody>
      </p:sp>
    </p:spTree>
    <p:extLst>
      <p:ext uri="{BB962C8B-B14F-4D97-AF65-F5344CB8AC3E}">
        <p14:creationId xmlns:p14="http://schemas.microsoft.com/office/powerpoint/2010/main" val="4255018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4EBE1DC-E43D-1610-6282-A3C07300366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75C3017-8C20-03C7-EBA7-13322D89559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D765AE7-841D-2A77-6065-2140A14F0A51}"/>
              </a:ext>
            </a:extLst>
          </p:cNvPr>
          <p:cNvSpPr>
            <a:spLocks noGrp="1"/>
          </p:cNvSpPr>
          <p:nvPr>
            <p:ph type="body" idx="1"/>
          </p:nvPr>
        </p:nvSpPr>
        <p:spPr/>
        <p:txBody>
          <a:bodyPr/>
          <a:lstStyle/>
          <a:p>
            <a:endParaRPr lang="en-AU"/>
          </a:p>
        </p:txBody>
      </p:sp>
      <p:sp>
        <p:nvSpPr>
          <p:cNvPr id="4" name="Slide Number Placeholder 3">
            <a:extLst>
              <a:ext uri="{FF2B5EF4-FFF2-40B4-BE49-F238E27FC236}">
                <a16:creationId xmlns:a16="http://schemas.microsoft.com/office/drawing/2014/main" id="{96993014-1391-6DB8-65BB-A706E582D63F}"/>
              </a:ext>
            </a:extLst>
          </p:cNvPr>
          <p:cNvSpPr>
            <a:spLocks noGrp="1"/>
          </p:cNvSpPr>
          <p:nvPr>
            <p:ph type="sldNum" sz="quarter" idx="5"/>
          </p:nvPr>
        </p:nvSpPr>
        <p:spPr/>
        <p:txBody>
          <a:bodyPr/>
          <a:lstStyle/>
          <a:p>
            <a:fld id="{B07158C4-A119-4B78-9DE8-A50001BC31DC}" type="slidenum">
              <a:rPr lang="en-AU" smtClean="0"/>
              <a:pPr/>
              <a:t>9</a:t>
            </a:fld>
            <a:endParaRPr lang="en-AU"/>
          </a:p>
        </p:txBody>
      </p:sp>
    </p:spTree>
    <p:extLst>
      <p:ext uri="{BB962C8B-B14F-4D97-AF65-F5344CB8AC3E}">
        <p14:creationId xmlns:p14="http://schemas.microsoft.com/office/powerpoint/2010/main" val="69650713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72F30B-C5BF-7D7E-6402-B6178C43305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3091B07-D0F1-2F1B-3C24-2850042284D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46DD2ED-CEE8-1655-514B-53439A257B09}"/>
              </a:ext>
            </a:extLst>
          </p:cNvPr>
          <p:cNvSpPr>
            <a:spLocks noGrp="1"/>
          </p:cNvSpPr>
          <p:nvPr>
            <p:ph type="body" idx="1"/>
          </p:nvPr>
        </p:nvSpPr>
        <p:spPr/>
        <p:txBody>
          <a:bodyPr/>
          <a:lstStyle/>
          <a:p>
            <a:endParaRPr lang="en-AU"/>
          </a:p>
        </p:txBody>
      </p:sp>
      <p:sp>
        <p:nvSpPr>
          <p:cNvPr id="4" name="Slide Number Placeholder 3">
            <a:extLst>
              <a:ext uri="{FF2B5EF4-FFF2-40B4-BE49-F238E27FC236}">
                <a16:creationId xmlns:a16="http://schemas.microsoft.com/office/drawing/2014/main" id="{18D624EF-6855-78F8-90BB-A5CAEF42670D}"/>
              </a:ext>
            </a:extLst>
          </p:cNvPr>
          <p:cNvSpPr>
            <a:spLocks noGrp="1"/>
          </p:cNvSpPr>
          <p:nvPr>
            <p:ph type="sldNum" sz="quarter" idx="5"/>
          </p:nvPr>
        </p:nvSpPr>
        <p:spPr/>
        <p:txBody>
          <a:bodyPr/>
          <a:lstStyle/>
          <a:p>
            <a:fld id="{B07158C4-A119-4B78-9DE8-A50001BC31DC}" type="slidenum">
              <a:rPr lang="en-AU" smtClean="0"/>
              <a:pPr/>
              <a:t>10</a:t>
            </a:fld>
            <a:endParaRPr lang="en-AU"/>
          </a:p>
        </p:txBody>
      </p:sp>
    </p:spTree>
    <p:extLst>
      <p:ext uri="{BB962C8B-B14F-4D97-AF65-F5344CB8AC3E}">
        <p14:creationId xmlns:p14="http://schemas.microsoft.com/office/powerpoint/2010/main" val="180515968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006197-13EF-7C92-E293-7B3424CE2B9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18046DB-D101-BF03-EF73-E12FA0F4AFA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BC1AF6D-5B61-1ED2-D0FF-04F20B22C241}"/>
              </a:ext>
            </a:extLst>
          </p:cNvPr>
          <p:cNvSpPr>
            <a:spLocks noGrp="1"/>
          </p:cNvSpPr>
          <p:nvPr>
            <p:ph type="body" idx="1"/>
          </p:nvPr>
        </p:nvSpPr>
        <p:spPr/>
        <p:txBody>
          <a:bodyPr/>
          <a:lstStyle/>
          <a:p>
            <a:endParaRPr lang="en-AU"/>
          </a:p>
        </p:txBody>
      </p:sp>
      <p:sp>
        <p:nvSpPr>
          <p:cNvPr id="4" name="Slide Number Placeholder 3">
            <a:extLst>
              <a:ext uri="{FF2B5EF4-FFF2-40B4-BE49-F238E27FC236}">
                <a16:creationId xmlns:a16="http://schemas.microsoft.com/office/drawing/2014/main" id="{D519232B-980C-F548-267F-4D4CD2644356}"/>
              </a:ext>
            </a:extLst>
          </p:cNvPr>
          <p:cNvSpPr>
            <a:spLocks noGrp="1"/>
          </p:cNvSpPr>
          <p:nvPr>
            <p:ph type="sldNum" sz="quarter" idx="5"/>
          </p:nvPr>
        </p:nvSpPr>
        <p:spPr/>
        <p:txBody>
          <a:bodyPr/>
          <a:lstStyle/>
          <a:p>
            <a:fld id="{B07158C4-A119-4B78-9DE8-A50001BC31DC}" type="slidenum">
              <a:rPr lang="en-AU" smtClean="0"/>
              <a:pPr/>
              <a:t>11</a:t>
            </a:fld>
            <a:endParaRPr lang="en-AU"/>
          </a:p>
        </p:txBody>
      </p:sp>
    </p:spTree>
    <p:extLst>
      <p:ext uri="{BB962C8B-B14F-4D97-AF65-F5344CB8AC3E}">
        <p14:creationId xmlns:p14="http://schemas.microsoft.com/office/powerpoint/2010/main" val="399914905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969F88-2DCF-FE95-5394-5513B4049DE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90D33EF-CDE2-36CF-BBF8-2D94BA2C116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BE7033A-8F0A-4166-BE21-A25025AC97F2}"/>
              </a:ext>
            </a:extLst>
          </p:cNvPr>
          <p:cNvSpPr>
            <a:spLocks noGrp="1"/>
          </p:cNvSpPr>
          <p:nvPr>
            <p:ph type="body" idx="1"/>
          </p:nvPr>
        </p:nvSpPr>
        <p:spPr/>
        <p:txBody>
          <a:bodyPr/>
          <a:lstStyle/>
          <a:p>
            <a:endParaRPr lang="en-AU"/>
          </a:p>
        </p:txBody>
      </p:sp>
      <p:sp>
        <p:nvSpPr>
          <p:cNvPr id="4" name="Slide Number Placeholder 3">
            <a:extLst>
              <a:ext uri="{FF2B5EF4-FFF2-40B4-BE49-F238E27FC236}">
                <a16:creationId xmlns:a16="http://schemas.microsoft.com/office/drawing/2014/main" id="{E63611C6-8866-A7C2-F077-B53F941B2A15}"/>
              </a:ext>
            </a:extLst>
          </p:cNvPr>
          <p:cNvSpPr>
            <a:spLocks noGrp="1"/>
          </p:cNvSpPr>
          <p:nvPr>
            <p:ph type="sldNum" sz="quarter" idx="5"/>
          </p:nvPr>
        </p:nvSpPr>
        <p:spPr/>
        <p:txBody>
          <a:bodyPr/>
          <a:lstStyle/>
          <a:p>
            <a:fld id="{B07158C4-A119-4B78-9DE8-A50001BC31DC}" type="slidenum">
              <a:rPr lang="en-AU" smtClean="0"/>
              <a:pPr/>
              <a:t>13</a:t>
            </a:fld>
            <a:endParaRPr lang="en-AU"/>
          </a:p>
        </p:txBody>
      </p:sp>
    </p:spTree>
    <p:extLst>
      <p:ext uri="{BB962C8B-B14F-4D97-AF65-F5344CB8AC3E}">
        <p14:creationId xmlns:p14="http://schemas.microsoft.com/office/powerpoint/2010/main" val="21521165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FD2B2E-0B51-EEDB-29CF-29EEFF12CB4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A0190A9-1BE7-C8A0-1A40-7057FC377F5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FE64AD7-4539-C110-7798-5E9F827CF19D}"/>
              </a:ext>
            </a:extLst>
          </p:cNvPr>
          <p:cNvSpPr>
            <a:spLocks noGrp="1"/>
          </p:cNvSpPr>
          <p:nvPr>
            <p:ph type="body" idx="1"/>
          </p:nvPr>
        </p:nvSpPr>
        <p:spPr/>
        <p:txBody>
          <a:bodyPr/>
          <a:lstStyle/>
          <a:p>
            <a:r>
              <a:rPr lang="en-AU" b="1">
                <a:latin typeface="Arial" panose="020B0604020202020204" pitchFamily="34" charset="0"/>
                <a:cs typeface="Arial" panose="020B0604020202020204" pitchFamily="34" charset="0"/>
              </a:rPr>
              <a:t>Notes for teachers:</a:t>
            </a:r>
            <a:endParaRPr lang="en-AU">
              <a:latin typeface="Arial" panose="020B0604020202020204" pitchFamily="34" charset="0"/>
              <a:cs typeface="Arial" panose="020B0604020202020204" pitchFamily="34" charset="0"/>
            </a:endParaRPr>
          </a:p>
          <a:p>
            <a:pPr marL="171450" indent="-171450">
              <a:buFont typeface="Arial"/>
              <a:buChar char="•"/>
            </a:pPr>
            <a:r>
              <a:rPr lang="en-AU">
                <a:latin typeface="Arial" panose="020B0604020202020204" pitchFamily="34" charset="0"/>
                <a:cs typeface="Arial" panose="020B0604020202020204" pitchFamily="34" charset="0"/>
              </a:rPr>
              <a:t>Learning intentions and success criteria are best co-constructed with students. Adapt the learning intention as required and add matching success criteria.</a:t>
            </a:r>
          </a:p>
          <a:p>
            <a:pPr marL="171450" indent="-171450">
              <a:buFont typeface="Arial"/>
              <a:buChar char="•"/>
            </a:pPr>
            <a:r>
              <a:rPr lang="en-AU">
                <a:latin typeface="Arial" panose="020B0604020202020204" pitchFamily="34" charset="0"/>
                <a:cs typeface="Arial" panose="020B0604020202020204" pitchFamily="34" charset="0"/>
              </a:rPr>
              <a:t>For more information See ⁠</a:t>
            </a:r>
            <a:r>
              <a:rPr lang="en-AU">
                <a:latin typeface="Arial" panose="020B0604020202020204" pitchFamily="34" charset="0"/>
                <a:cs typeface="Arial" panose="020B0604020202020204" pitchFamily="34" charset="0"/>
                <a:hlinkClick r:id="rId3" tooltip="https://www.aitsl.edu.au/docs/default-source/feedback/aitsl-learning-intentions-and-success-criteria-strategy.pdf?sfvrsn=382dec3c_2"/>
              </a:rPr>
              <a:t>AITSL</a:t>
            </a:r>
            <a:r>
              <a:rPr lang="en-AU">
                <a:latin typeface="Arial" panose="020B0604020202020204" pitchFamily="34" charset="0"/>
                <a:cs typeface="Arial" panose="020B0604020202020204" pitchFamily="34" charset="0"/>
              </a:rPr>
              <a:t> or the NSW Department of Education explicit teaching strategies, ⁠</a:t>
            </a:r>
            <a:r>
              <a:rPr lang="en-AU">
                <a:latin typeface="Arial" panose="020B0604020202020204" pitchFamily="34" charset="0"/>
                <a:cs typeface="Arial" panose="020B0604020202020204" pitchFamily="34" charset="0"/>
                <a:hlinkClick r:id="rId4" tooltip="https://education.nsw.gov.au/teaching-and-learning/curriculum/explicit-teaching/explicit-teaching-strategies/sharing-learning-intentions"/>
              </a:rPr>
              <a:t>Sharing learning intentions</a:t>
            </a:r>
            <a:r>
              <a:rPr lang="en-AU">
                <a:latin typeface="Arial" panose="020B0604020202020204" pitchFamily="34" charset="0"/>
                <a:cs typeface="Arial" panose="020B0604020202020204" pitchFamily="34" charset="0"/>
              </a:rPr>
              <a:t> and ⁠</a:t>
            </a:r>
            <a:r>
              <a:rPr lang="en-AU">
                <a:latin typeface="Arial" panose="020B0604020202020204" pitchFamily="34" charset="0"/>
                <a:cs typeface="Arial" panose="020B0604020202020204" pitchFamily="34" charset="0"/>
                <a:hlinkClick r:id="rId5" tooltip="https://education.nsw.gov.au/teaching-and-learning/curriculum/explicit-teaching/explicit-teaching-strategies/sharing-success-criteria"/>
              </a:rPr>
              <a:t>Sharing success criteria</a:t>
            </a:r>
            <a:endParaRPr lang="en-AU">
              <a:latin typeface="Arial" panose="020B0604020202020204" pitchFamily="34" charset="0"/>
              <a:cs typeface="Arial" panose="020B0604020202020204" pitchFamily="34" charset="0"/>
            </a:endParaRPr>
          </a:p>
          <a:p>
            <a:pPr marL="171450" indent="-171450">
              <a:buFont typeface="Arial"/>
              <a:buChar char="•"/>
            </a:pPr>
            <a:r>
              <a:rPr lang="en-AU">
                <a:latin typeface="Arial" panose="020B0604020202020204" pitchFamily="34" charset="0"/>
                <a:cs typeface="Arial" panose="020B0604020202020204" pitchFamily="34" charset="0"/>
              </a:rPr>
              <a:t>LISC is not necessarily presented at the beginning of the lesson. Teacher needs to consider most effectual time to introduce </a:t>
            </a:r>
          </a:p>
          <a:p>
            <a:pPr marL="171450" indent="-171450">
              <a:buFont typeface="Arial"/>
              <a:buChar char="•"/>
            </a:pPr>
            <a:r>
              <a:rPr lang="en-AU">
                <a:latin typeface="Arial" panose="020B0604020202020204" pitchFamily="34" charset="0"/>
                <a:cs typeface="Arial" panose="020B0604020202020204" pitchFamily="34" charset="0"/>
              </a:rPr>
              <a:t>LISC should be revisited during the lesson to support students' evaluation of their learning</a:t>
            </a:r>
          </a:p>
          <a:p>
            <a:endParaRPr lang="en-AU" b="1">
              <a:cs typeface="Calibri"/>
            </a:endParaRPr>
          </a:p>
        </p:txBody>
      </p:sp>
      <p:sp>
        <p:nvSpPr>
          <p:cNvPr id="4" name="Slide Number Placeholder 3">
            <a:extLst>
              <a:ext uri="{FF2B5EF4-FFF2-40B4-BE49-F238E27FC236}">
                <a16:creationId xmlns:a16="http://schemas.microsoft.com/office/drawing/2014/main" id="{DCC1CD13-FE06-25B6-A896-6DB29879E8FF}"/>
              </a:ext>
            </a:extLst>
          </p:cNvPr>
          <p:cNvSpPr>
            <a:spLocks noGrp="1"/>
          </p:cNvSpPr>
          <p:nvPr>
            <p:ph type="sldNum" sz="quarter" idx="5"/>
          </p:nvPr>
        </p:nvSpPr>
        <p:spPr/>
        <p:txBody>
          <a:bodyPr/>
          <a:lstStyle/>
          <a:p>
            <a:fld id="{D09C5488-DD16-4714-9519-7BE21BA11D4E}" type="slidenum">
              <a:rPr lang="en-AU" smtClean="0"/>
              <a:t>14</a:t>
            </a:fld>
            <a:endParaRPr lang="en-AU"/>
          </a:p>
        </p:txBody>
      </p:sp>
    </p:spTree>
    <p:extLst>
      <p:ext uri="{BB962C8B-B14F-4D97-AF65-F5344CB8AC3E}">
        <p14:creationId xmlns:p14="http://schemas.microsoft.com/office/powerpoint/2010/main" val="269622972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4E8DE39-A774-0873-6A39-B67E37DBC82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B555351-0F12-FC47-E30B-F25E1A09EEC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9EBA4B1-7A7E-20F6-2BA5-6CF5F0B9BA9A}"/>
              </a:ext>
            </a:extLst>
          </p:cNvPr>
          <p:cNvSpPr>
            <a:spLocks noGrp="1"/>
          </p:cNvSpPr>
          <p:nvPr>
            <p:ph type="body" idx="1"/>
          </p:nvPr>
        </p:nvSpPr>
        <p:spPr/>
        <p:txBody>
          <a:bodyPr/>
          <a:lstStyle/>
          <a:p>
            <a:endParaRPr lang="en-AU"/>
          </a:p>
        </p:txBody>
      </p:sp>
      <p:sp>
        <p:nvSpPr>
          <p:cNvPr id="4" name="Slide Number Placeholder 3">
            <a:extLst>
              <a:ext uri="{FF2B5EF4-FFF2-40B4-BE49-F238E27FC236}">
                <a16:creationId xmlns:a16="http://schemas.microsoft.com/office/drawing/2014/main" id="{00AA8BDF-7573-87F9-B24B-6B7FAFA1B57D}"/>
              </a:ext>
            </a:extLst>
          </p:cNvPr>
          <p:cNvSpPr>
            <a:spLocks noGrp="1"/>
          </p:cNvSpPr>
          <p:nvPr>
            <p:ph type="sldNum" sz="quarter" idx="5"/>
          </p:nvPr>
        </p:nvSpPr>
        <p:spPr/>
        <p:txBody>
          <a:bodyPr/>
          <a:lstStyle/>
          <a:p>
            <a:fld id="{B07158C4-A119-4B78-9DE8-A50001BC31DC}" type="slidenum">
              <a:rPr lang="en-AU" smtClean="0"/>
              <a:pPr/>
              <a:t>15</a:t>
            </a:fld>
            <a:endParaRPr lang="en-AU"/>
          </a:p>
        </p:txBody>
      </p:sp>
    </p:spTree>
    <p:extLst>
      <p:ext uri="{BB962C8B-B14F-4D97-AF65-F5344CB8AC3E}">
        <p14:creationId xmlns:p14="http://schemas.microsoft.com/office/powerpoint/2010/main" val="126162581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E0B22B-5E16-728E-1D79-1777459C72D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94C802E-0B5A-CC63-504E-0E2AF095604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5CA2E25-34B6-3B1B-CF46-1D1D89608B40}"/>
              </a:ext>
            </a:extLst>
          </p:cNvPr>
          <p:cNvSpPr>
            <a:spLocks noGrp="1"/>
          </p:cNvSpPr>
          <p:nvPr>
            <p:ph type="body" idx="1"/>
          </p:nvPr>
        </p:nvSpPr>
        <p:spPr/>
        <p:txBody>
          <a:bodyPr/>
          <a:lstStyle/>
          <a:p>
            <a:endParaRPr lang="en-AU"/>
          </a:p>
        </p:txBody>
      </p:sp>
      <p:sp>
        <p:nvSpPr>
          <p:cNvPr id="4" name="Slide Number Placeholder 3">
            <a:extLst>
              <a:ext uri="{FF2B5EF4-FFF2-40B4-BE49-F238E27FC236}">
                <a16:creationId xmlns:a16="http://schemas.microsoft.com/office/drawing/2014/main" id="{55C9308F-8A29-71E5-3A9F-21F974E6B67E}"/>
              </a:ext>
            </a:extLst>
          </p:cNvPr>
          <p:cNvSpPr>
            <a:spLocks noGrp="1"/>
          </p:cNvSpPr>
          <p:nvPr>
            <p:ph type="sldNum" sz="quarter" idx="5"/>
          </p:nvPr>
        </p:nvSpPr>
        <p:spPr/>
        <p:txBody>
          <a:bodyPr/>
          <a:lstStyle/>
          <a:p>
            <a:fld id="{B07158C4-A119-4B78-9DE8-A50001BC31DC}" type="slidenum">
              <a:rPr lang="en-AU" smtClean="0"/>
              <a:pPr/>
              <a:t>16</a:t>
            </a:fld>
            <a:endParaRPr lang="en-AU"/>
          </a:p>
        </p:txBody>
      </p:sp>
    </p:spTree>
    <p:extLst>
      <p:ext uri="{BB962C8B-B14F-4D97-AF65-F5344CB8AC3E}">
        <p14:creationId xmlns:p14="http://schemas.microsoft.com/office/powerpoint/2010/main" val="19696322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a:t>https://www.canva.com/online-whiteboard/customer-journey-map/</a:t>
            </a:r>
          </a:p>
          <a:p>
            <a:endParaRPr lang="en-AU"/>
          </a:p>
          <a:p>
            <a:endParaRPr lang="en-AU"/>
          </a:p>
          <a:p>
            <a:r>
              <a:rPr lang="en-AU"/>
              <a:t>Creating a customer journey map using Canva template</a:t>
            </a:r>
          </a:p>
          <a:p>
            <a:r>
              <a:rPr lang="en-AU"/>
              <a:t>https://www.canva.com/design/DAG1lPiMVaQ/LkhgRdHL0hdIBD91_G2VQA/edit</a:t>
            </a:r>
          </a:p>
        </p:txBody>
      </p:sp>
      <p:sp>
        <p:nvSpPr>
          <p:cNvPr id="4" name="Slide Number Placeholder 3"/>
          <p:cNvSpPr>
            <a:spLocks noGrp="1"/>
          </p:cNvSpPr>
          <p:nvPr>
            <p:ph type="sldNum" sz="quarter" idx="5"/>
          </p:nvPr>
        </p:nvSpPr>
        <p:spPr/>
        <p:txBody>
          <a:bodyPr/>
          <a:lstStyle/>
          <a:p>
            <a:fld id="{B07158C4-A119-4B78-9DE8-A50001BC31DC}" type="slidenum">
              <a:rPr lang="en-AU" smtClean="0"/>
              <a:pPr/>
              <a:t>17</a:t>
            </a:fld>
            <a:endParaRPr lang="en-AU"/>
          </a:p>
        </p:txBody>
      </p:sp>
    </p:spTree>
    <p:extLst>
      <p:ext uri="{BB962C8B-B14F-4D97-AF65-F5344CB8AC3E}">
        <p14:creationId xmlns:p14="http://schemas.microsoft.com/office/powerpoint/2010/main" val="423388133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0E778C-0133-328A-A1F8-6FDEE87B8E2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A404580-2E81-C976-CC25-8F58AA9CD99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74DE725-C520-EAB9-D46A-901A541BE392}"/>
              </a:ext>
            </a:extLst>
          </p:cNvPr>
          <p:cNvSpPr>
            <a:spLocks noGrp="1"/>
          </p:cNvSpPr>
          <p:nvPr>
            <p:ph type="body" idx="1"/>
          </p:nvPr>
        </p:nvSpPr>
        <p:spPr/>
        <p:txBody>
          <a:bodyPr/>
          <a:lstStyle/>
          <a:p>
            <a:r>
              <a:rPr lang="en-AU" b="1">
                <a:latin typeface="Arial" panose="020B0604020202020204" pitchFamily="34" charset="0"/>
                <a:cs typeface="Arial" panose="020B0604020202020204" pitchFamily="34" charset="0"/>
              </a:rPr>
              <a:t>Notes for teachers:</a:t>
            </a:r>
            <a:endParaRPr lang="en-AU">
              <a:latin typeface="Arial" panose="020B0604020202020204" pitchFamily="34" charset="0"/>
              <a:cs typeface="Arial" panose="020B0604020202020204" pitchFamily="34" charset="0"/>
            </a:endParaRPr>
          </a:p>
          <a:p>
            <a:pPr marL="171450" indent="-171450">
              <a:buFont typeface="Arial"/>
              <a:buChar char="•"/>
            </a:pPr>
            <a:r>
              <a:rPr lang="en-AU">
                <a:latin typeface="Arial" panose="020B0604020202020204" pitchFamily="34" charset="0"/>
                <a:cs typeface="Arial" panose="020B0604020202020204" pitchFamily="34" charset="0"/>
              </a:rPr>
              <a:t>Learning intentions and success criteria are best co-constructed with students. Adapt the learning intention as required and add matching success criteria.</a:t>
            </a:r>
          </a:p>
          <a:p>
            <a:pPr marL="171450" indent="-171450">
              <a:buFont typeface="Arial"/>
              <a:buChar char="•"/>
            </a:pPr>
            <a:r>
              <a:rPr lang="en-AU">
                <a:latin typeface="Arial" panose="020B0604020202020204" pitchFamily="34" charset="0"/>
                <a:cs typeface="Arial" panose="020B0604020202020204" pitchFamily="34" charset="0"/>
              </a:rPr>
              <a:t>For more information See ⁠</a:t>
            </a:r>
            <a:r>
              <a:rPr lang="en-AU">
                <a:latin typeface="Arial" panose="020B0604020202020204" pitchFamily="34" charset="0"/>
                <a:cs typeface="Arial" panose="020B0604020202020204" pitchFamily="34" charset="0"/>
                <a:hlinkClick r:id="rId3" tooltip="https://www.aitsl.edu.au/docs/default-source/feedback/aitsl-learning-intentions-and-success-criteria-strategy.pdf?sfvrsn=382dec3c_2"/>
              </a:rPr>
              <a:t>AITSL</a:t>
            </a:r>
            <a:r>
              <a:rPr lang="en-AU">
                <a:latin typeface="Arial" panose="020B0604020202020204" pitchFamily="34" charset="0"/>
                <a:cs typeface="Arial" panose="020B0604020202020204" pitchFamily="34" charset="0"/>
              </a:rPr>
              <a:t> or the NSW Department of Education explicit teaching strategies, ⁠</a:t>
            </a:r>
            <a:r>
              <a:rPr lang="en-AU">
                <a:latin typeface="Arial" panose="020B0604020202020204" pitchFamily="34" charset="0"/>
                <a:cs typeface="Arial" panose="020B0604020202020204" pitchFamily="34" charset="0"/>
                <a:hlinkClick r:id="rId4" tooltip="https://education.nsw.gov.au/teaching-and-learning/curriculum/explicit-teaching/explicit-teaching-strategies/sharing-learning-intentions"/>
              </a:rPr>
              <a:t>Sharing learning intentions</a:t>
            </a:r>
            <a:r>
              <a:rPr lang="en-AU">
                <a:latin typeface="Arial" panose="020B0604020202020204" pitchFamily="34" charset="0"/>
                <a:cs typeface="Arial" panose="020B0604020202020204" pitchFamily="34" charset="0"/>
              </a:rPr>
              <a:t> and ⁠</a:t>
            </a:r>
            <a:r>
              <a:rPr lang="en-AU">
                <a:latin typeface="Arial" panose="020B0604020202020204" pitchFamily="34" charset="0"/>
                <a:cs typeface="Arial" panose="020B0604020202020204" pitchFamily="34" charset="0"/>
                <a:hlinkClick r:id="rId5" tooltip="https://education.nsw.gov.au/teaching-and-learning/curriculum/explicit-teaching/explicit-teaching-strategies/sharing-success-criteria"/>
              </a:rPr>
              <a:t>Sharing success criteria</a:t>
            </a:r>
            <a:endParaRPr lang="en-AU">
              <a:latin typeface="Arial" panose="020B0604020202020204" pitchFamily="34" charset="0"/>
              <a:cs typeface="Arial" panose="020B0604020202020204" pitchFamily="34" charset="0"/>
            </a:endParaRPr>
          </a:p>
          <a:p>
            <a:pPr marL="171450" indent="-171450">
              <a:buFont typeface="Arial"/>
              <a:buChar char="•"/>
            </a:pPr>
            <a:r>
              <a:rPr lang="en-AU">
                <a:latin typeface="Arial" panose="020B0604020202020204" pitchFamily="34" charset="0"/>
                <a:cs typeface="Arial" panose="020B0604020202020204" pitchFamily="34" charset="0"/>
              </a:rPr>
              <a:t>LISC is not necessarily presented at the beginning of the lesson. Teacher needs to consider most effectual time to introduce </a:t>
            </a:r>
          </a:p>
          <a:p>
            <a:pPr marL="171450" indent="-171450">
              <a:buFont typeface="Arial"/>
              <a:buChar char="•"/>
            </a:pPr>
            <a:r>
              <a:rPr lang="en-AU">
                <a:latin typeface="Arial" panose="020B0604020202020204" pitchFamily="34" charset="0"/>
                <a:cs typeface="Arial" panose="020B0604020202020204" pitchFamily="34" charset="0"/>
              </a:rPr>
              <a:t>LISC should be revisited during the lesson to support students' evaluation of their learning</a:t>
            </a:r>
          </a:p>
          <a:p>
            <a:endParaRPr lang="en-AU" b="1">
              <a:cs typeface="Calibri"/>
            </a:endParaRPr>
          </a:p>
        </p:txBody>
      </p:sp>
      <p:sp>
        <p:nvSpPr>
          <p:cNvPr id="4" name="Slide Number Placeholder 3">
            <a:extLst>
              <a:ext uri="{FF2B5EF4-FFF2-40B4-BE49-F238E27FC236}">
                <a16:creationId xmlns:a16="http://schemas.microsoft.com/office/drawing/2014/main" id="{722C8D42-72CD-1E2B-4C46-58CE0BEC244E}"/>
              </a:ext>
            </a:extLst>
          </p:cNvPr>
          <p:cNvSpPr>
            <a:spLocks noGrp="1"/>
          </p:cNvSpPr>
          <p:nvPr>
            <p:ph type="sldNum" sz="quarter" idx="5"/>
          </p:nvPr>
        </p:nvSpPr>
        <p:spPr/>
        <p:txBody>
          <a:bodyPr/>
          <a:lstStyle/>
          <a:p>
            <a:fld id="{D09C5488-DD16-4714-9519-7BE21BA11D4E}" type="slidenum">
              <a:rPr lang="en-AU" smtClean="0"/>
              <a:t>18</a:t>
            </a:fld>
            <a:endParaRPr lang="en-AU"/>
          </a:p>
        </p:txBody>
      </p:sp>
    </p:spTree>
    <p:extLst>
      <p:ext uri="{BB962C8B-B14F-4D97-AF65-F5344CB8AC3E}">
        <p14:creationId xmlns:p14="http://schemas.microsoft.com/office/powerpoint/2010/main" val="66528527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CCC2D3-2474-BC75-50FA-11B017CC5BB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76E9C58-9096-6237-72C9-9C1F088F6D9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228AA3E-54D7-A99B-4365-970CB8011D3A}"/>
              </a:ext>
            </a:extLst>
          </p:cNvPr>
          <p:cNvSpPr>
            <a:spLocks noGrp="1"/>
          </p:cNvSpPr>
          <p:nvPr>
            <p:ph type="body" idx="1"/>
          </p:nvPr>
        </p:nvSpPr>
        <p:spPr/>
        <p:txBody>
          <a:bodyPr/>
          <a:lstStyle/>
          <a:p>
            <a:endParaRPr lang="en-AU"/>
          </a:p>
        </p:txBody>
      </p:sp>
      <p:sp>
        <p:nvSpPr>
          <p:cNvPr id="4" name="Slide Number Placeholder 3">
            <a:extLst>
              <a:ext uri="{FF2B5EF4-FFF2-40B4-BE49-F238E27FC236}">
                <a16:creationId xmlns:a16="http://schemas.microsoft.com/office/drawing/2014/main" id="{139654FD-DF24-4B56-599D-A3E4FBF44FC6}"/>
              </a:ext>
            </a:extLst>
          </p:cNvPr>
          <p:cNvSpPr>
            <a:spLocks noGrp="1"/>
          </p:cNvSpPr>
          <p:nvPr>
            <p:ph type="sldNum" sz="quarter" idx="5"/>
          </p:nvPr>
        </p:nvSpPr>
        <p:spPr/>
        <p:txBody>
          <a:bodyPr/>
          <a:lstStyle/>
          <a:p>
            <a:fld id="{B07158C4-A119-4B78-9DE8-A50001BC31DC}" type="slidenum">
              <a:rPr lang="en-AU" smtClean="0"/>
              <a:pPr/>
              <a:t>19</a:t>
            </a:fld>
            <a:endParaRPr lang="en-AU"/>
          </a:p>
        </p:txBody>
      </p:sp>
    </p:spTree>
    <p:extLst>
      <p:ext uri="{BB962C8B-B14F-4D97-AF65-F5344CB8AC3E}">
        <p14:creationId xmlns:p14="http://schemas.microsoft.com/office/powerpoint/2010/main" val="278220917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EF450A-8D71-E842-E665-A464E1B74FB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311EFA9-45A7-B19E-6488-8EBDB32DF11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4B35F84-D299-8495-FB5E-FE2E5709B7E7}"/>
              </a:ext>
            </a:extLst>
          </p:cNvPr>
          <p:cNvSpPr>
            <a:spLocks noGrp="1"/>
          </p:cNvSpPr>
          <p:nvPr>
            <p:ph type="body" idx="1"/>
          </p:nvPr>
        </p:nvSpPr>
        <p:spPr/>
        <p:txBody>
          <a:bodyPr/>
          <a:lstStyle/>
          <a:p>
            <a:r>
              <a:rPr lang="en-AU" b="1">
                <a:latin typeface="Arial" panose="020B0604020202020204" pitchFamily="34" charset="0"/>
                <a:cs typeface="Arial" panose="020B0604020202020204" pitchFamily="34" charset="0"/>
              </a:rPr>
              <a:t>Notes for teachers:</a:t>
            </a:r>
            <a:endParaRPr lang="en-AU">
              <a:latin typeface="Arial" panose="020B0604020202020204" pitchFamily="34" charset="0"/>
              <a:cs typeface="Arial" panose="020B0604020202020204" pitchFamily="34" charset="0"/>
            </a:endParaRPr>
          </a:p>
          <a:p>
            <a:pPr marL="171450" indent="-171450">
              <a:buFont typeface="Arial"/>
              <a:buChar char="•"/>
            </a:pPr>
            <a:r>
              <a:rPr lang="en-AU">
                <a:latin typeface="Arial" panose="020B0604020202020204" pitchFamily="34" charset="0"/>
                <a:cs typeface="Arial" panose="020B0604020202020204" pitchFamily="34" charset="0"/>
              </a:rPr>
              <a:t>Learning intentions and success criteria are best co-constructed with students. Adapt the learning intention as required and add matching success criteria.</a:t>
            </a:r>
          </a:p>
          <a:p>
            <a:pPr marL="171450" indent="-171450">
              <a:buFont typeface="Arial"/>
              <a:buChar char="•"/>
            </a:pPr>
            <a:r>
              <a:rPr lang="en-AU">
                <a:latin typeface="Arial" panose="020B0604020202020204" pitchFamily="34" charset="0"/>
                <a:cs typeface="Arial" panose="020B0604020202020204" pitchFamily="34" charset="0"/>
              </a:rPr>
              <a:t>For more information See ⁠</a:t>
            </a:r>
            <a:r>
              <a:rPr lang="en-AU">
                <a:latin typeface="Arial" panose="020B0604020202020204" pitchFamily="34" charset="0"/>
                <a:cs typeface="Arial" panose="020B0604020202020204" pitchFamily="34" charset="0"/>
                <a:hlinkClick r:id="rId3" tooltip="https://www.aitsl.edu.au/docs/default-source/feedback/aitsl-learning-intentions-and-success-criteria-strategy.pdf?sfvrsn=382dec3c_2"/>
              </a:rPr>
              <a:t>AITSL</a:t>
            </a:r>
            <a:r>
              <a:rPr lang="en-AU">
                <a:latin typeface="Arial" panose="020B0604020202020204" pitchFamily="34" charset="0"/>
                <a:cs typeface="Arial" panose="020B0604020202020204" pitchFamily="34" charset="0"/>
              </a:rPr>
              <a:t> or the NSW Department of Education explicit teaching strategies, ⁠</a:t>
            </a:r>
            <a:r>
              <a:rPr lang="en-AU">
                <a:latin typeface="Arial" panose="020B0604020202020204" pitchFamily="34" charset="0"/>
                <a:cs typeface="Arial" panose="020B0604020202020204" pitchFamily="34" charset="0"/>
                <a:hlinkClick r:id="rId4" tooltip="https://education.nsw.gov.au/teaching-and-learning/curriculum/explicit-teaching/explicit-teaching-strategies/sharing-learning-intentions"/>
              </a:rPr>
              <a:t>Sharing learning intentions</a:t>
            </a:r>
            <a:r>
              <a:rPr lang="en-AU">
                <a:latin typeface="Arial" panose="020B0604020202020204" pitchFamily="34" charset="0"/>
                <a:cs typeface="Arial" panose="020B0604020202020204" pitchFamily="34" charset="0"/>
              </a:rPr>
              <a:t> and ⁠</a:t>
            </a:r>
            <a:r>
              <a:rPr lang="en-AU">
                <a:latin typeface="Arial" panose="020B0604020202020204" pitchFamily="34" charset="0"/>
                <a:cs typeface="Arial" panose="020B0604020202020204" pitchFamily="34" charset="0"/>
                <a:hlinkClick r:id="rId5" tooltip="https://education.nsw.gov.au/teaching-and-learning/curriculum/explicit-teaching/explicit-teaching-strategies/sharing-success-criteria"/>
              </a:rPr>
              <a:t>Sharing success criteria</a:t>
            </a:r>
            <a:endParaRPr lang="en-AU">
              <a:latin typeface="Arial" panose="020B0604020202020204" pitchFamily="34" charset="0"/>
              <a:cs typeface="Arial" panose="020B0604020202020204" pitchFamily="34" charset="0"/>
            </a:endParaRPr>
          </a:p>
          <a:p>
            <a:pPr marL="171450" indent="-171450">
              <a:buFont typeface="Arial"/>
              <a:buChar char="•"/>
            </a:pPr>
            <a:r>
              <a:rPr lang="en-AU">
                <a:latin typeface="Arial" panose="020B0604020202020204" pitchFamily="34" charset="0"/>
                <a:cs typeface="Arial" panose="020B0604020202020204" pitchFamily="34" charset="0"/>
              </a:rPr>
              <a:t>LISC is not necessarily presented at the beginning of the lesson. Teacher needs to consider most effectual time to introduce </a:t>
            </a:r>
          </a:p>
          <a:p>
            <a:pPr marL="171450" indent="-171450">
              <a:buFont typeface="Arial"/>
              <a:buChar char="•"/>
            </a:pPr>
            <a:r>
              <a:rPr lang="en-AU">
                <a:latin typeface="Arial" panose="020B0604020202020204" pitchFamily="34" charset="0"/>
                <a:cs typeface="Arial" panose="020B0604020202020204" pitchFamily="34" charset="0"/>
              </a:rPr>
              <a:t>LISC should be revisited during the lesson to support students' evaluation of their learning</a:t>
            </a:r>
          </a:p>
          <a:p>
            <a:endParaRPr lang="en-AU" b="1">
              <a:cs typeface="Calibri"/>
            </a:endParaRPr>
          </a:p>
        </p:txBody>
      </p:sp>
      <p:sp>
        <p:nvSpPr>
          <p:cNvPr id="4" name="Slide Number Placeholder 3">
            <a:extLst>
              <a:ext uri="{FF2B5EF4-FFF2-40B4-BE49-F238E27FC236}">
                <a16:creationId xmlns:a16="http://schemas.microsoft.com/office/drawing/2014/main" id="{731A09F9-429F-363E-8878-9688D4EAF351}"/>
              </a:ext>
            </a:extLst>
          </p:cNvPr>
          <p:cNvSpPr>
            <a:spLocks noGrp="1"/>
          </p:cNvSpPr>
          <p:nvPr>
            <p:ph type="sldNum" sz="quarter" idx="5"/>
          </p:nvPr>
        </p:nvSpPr>
        <p:spPr/>
        <p:txBody>
          <a:bodyPr/>
          <a:lstStyle/>
          <a:p>
            <a:fld id="{D09C5488-DD16-4714-9519-7BE21BA11D4E}" type="slidenum">
              <a:rPr lang="en-AU" smtClean="0"/>
              <a:t>21</a:t>
            </a:fld>
            <a:endParaRPr lang="en-AU"/>
          </a:p>
        </p:txBody>
      </p:sp>
    </p:spTree>
    <p:extLst>
      <p:ext uri="{BB962C8B-B14F-4D97-AF65-F5344CB8AC3E}">
        <p14:creationId xmlns:p14="http://schemas.microsoft.com/office/powerpoint/2010/main" val="346308053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717561-66B5-1B0A-F0D1-A1177FB5ADD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FB64AA-8A9C-EFA9-49E7-4D3F4462CC1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888D31D-EB20-11AE-CAD8-D6D8E25BA781}"/>
              </a:ext>
            </a:extLst>
          </p:cNvPr>
          <p:cNvSpPr>
            <a:spLocks noGrp="1"/>
          </p:cNvSpPr>
          <p:nvPr>
            <p:ph type="body" idx="1"/>
          </p:nvPr>
        </p:nvSpPr>
        <p:spPr/>
        <p:txBody>
          <a:bodyPr/>
          <a:lstStyle/>
          <a:p>
            <a:endParaRPr lang="en-AU"/>
          </a:p>
        </p:txBody>
      </p:sp>
      <p:sp>
        <p:nvSpPr>
          <p:cNvPr id="4" name="Slide Number Placeholder 3">
            <a:extLst>
              <a:ext uri="{FF2B5EF4-FFF2-40B4-BE49-F238E27FC236}">
                <a16:creationId xmlns:a16="http://schemas.microsoft.com/office/drawing/2014/main" id="{D45BA5F5-AD40-430D-5048-639375EA52EA}"/>
              </a:ext>
            </a:extLst>
          </p:cNvPr>
          <p:cNvSpPr>
            <a:spLocks noGrp="1"/>
          </p:cNvSpPr>
          <p:nvPr>
            <p:ph type="sldNum" sz="quarter" idx="5"/>
          </p:nvPr>
        </p:nvSpPr>
        <p:spPr/>
        <p:txBody>
          <a:bodyPr/>
          <a:lstStyle/>
          <a:p>
            <a:fld id="{B07158C4-A119-4B78-9DE8-A50001BC31DC}" type="slidenum">
              <a:rPr lang="en-AU" smtClean="0"/>
              <a:pPr/>
              <a:t>22</a:t>
            </a:fld>
            <a:endParaRPr lang="en-AU"/>
          </a:p>
        </p:txBody>
      </p:sp>
    </p:spTree>
    <p:extLst>
      <p:ext uri="{BB962C8B-B14F-4D97-AF65-F5344CB8AC3E}">
        <p14:creationId xmlns:p14="http://schemas.microsoft.com/office/powerpoint/2010/main" val="248460322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DFCDF9-C844-10D7-B8CC-7CC2E5F13BC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0C45529-6CF6-25D2-9E28-E131080128B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0D7BC41-DC5B-7046-8364-5CD9293148A8}"/>
              </a:ext>
            </a:extLst>
          </p:cNvPr>
          <p:cNvSpPr>
            <a:spLocks noGrp="1"/>
          </p:cNvSpPr>
          <p:nvPr>
            <p:ph type="body" idx="1"/>
          </p:nvPr>
        </p:nvSpPr>
        <p:spPr/>
        <p:txBody>
          <a:bodyPr/>
          <a:lstStyle/>
          <a:p>
            <a:r>
              <a:rPr lang="en-AU"/>
              <a:t>Teacher note: other programming tools can be used to create the code for this project. Thonny was chosen to create the screenshots for this PowerPoint but other tools like VS Code, Mu and IDLE could also be used depending on school context. For most of the Thonny screenshots the shell panel was selected under the view menu. The files panel is enabled to illustrate the two main places where the Python project files (programs) are stored.</a:t>
            </a:r>
          </a:p>
        </p:txBody>
      </p:sp>
      <p:sp>
        <p:nvSpPr>
          <p:cNvPr id="4" name="Slide Number Placeholder 3">
            <a:extLst>
              <a:ext uri="{FF2B5EF4-FFF2-40B4-BE49-F238E27FC236}">
                <a16:creationId xmlns:a16="http://schemas.microsoft.com/office/drawing/2014/main" id="{A1BDEE95-F551-A86F-2E2B-541EDAA882F1}"/>
              </a:ext>
            </a:extLst>
          </p:cNvPr>
          <p:cNvSpPr>
            <a:spLocks noGrp="1"/>
          </p:cNvSpPr>
          <p:nvPr>
            <p:ph type="sldNum" sz="quarter" idx="5"/>
          </p:nvPr>
        </p:nvSpPr>
        <p:spPr/>
        <p:txBody>
          <a:bodyPr/>
          <a:lstStyle/>
          <a:p>
            <a:fld id="{B07158C4-A119-4B78-9DE8-A50001BC31DC}" type="slidenum">
              <a:rPr lang="en-AU" smtClean="0"/>
              <a:pPr/>
              <a:t>24</a:t>
            </a:fld>
            <a:endParaRPr lang="en-AU"/>
          </a:p>
        </p:txBody>
      </p:sp>
    </p:spTree>
    <p:extLst>
      <p:ext uri="{BB962C8B-B14F-4D97-AF65-F5344CB8AC3E}">
        <p14:creationId xmlns:p14="http://schemas.microsoft.com/office/powerpoint/2010/main" val="401653946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F7849F-4564-A8C0-32F6-4D2BD2F9A5B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3910388-A7D0-B0DF-AF31-CDCFDD52EDB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C52395D-B9B0-B446-0109-F62E55AF0677}"/>
              </a:ext>
            </a:extLst>
          </p:cNvPr>
          <p:cNvSpPr>
            <a:spLocks noGrp="1"/>
          </p:cNvSpPr>
          <p:nvPr>
            <p:ph type="body" idx="1"/>
          </p:nvPr>
        </p:nvSpPr>
        <p:spPr/>
        <p:txBody>
          <a:bodyPr/>
          <a:lstStyle/>
          <a:p>
            <a:endParaRPr lang="en-AU"/>
          </a:p>
        </p:txBody>
      </p:sp>
      <p:sp>
        <p:nvSpPr>
          <p:cNvPr id="4" name="Slide Number Placeholder 3">
            <a:extLst>
              <a:ext uri="{FF2B5EF4-FFF2-40B4-BE49-F238E27FC236}">
                <a16:creationId xmlns:a16="http://schemas.microsoft.com/office/drawing/2014/main" id="{D815DC4B-D088-5077-77BF-9D7ACC348B26}"/>
              </a:ext>
            </a:extLst>
          </p:cNvPr>
          <p:cNvSpPr>
            <a:spLocks noGrp="1"/>
          </p:cNvSpPr>
          <p:nvPr>
            <p:ph type="sldNum" sz="quarter" idx="5"/>
          </p:nvPr>
        </p:nvSpPr>
        <p:spPr/>
        <p:txBody>
          <a:bodyPr/>
          <a:lstStyle/>
          <a:p>
            <a:fld id="{B07158C4-A119-4B78-9DE8-A50001BC31DC}" type="slidenum">
              <a:rPr lang="en-AU" smtClean="0"/>
              <a:pPr/>
              <a:t>25</a:t>
            </a:fld>
            <a:endParaRPr lang="en-AU"/>
          </a:p>
        </p:txBody>
      </p:sp>
    </p:spTree>
    <p:extLst>
      <p:ext uri="{BB962C8B-B14F-4D97-AF65-F5344CB8AC3E}">
        <p14:creationId xmlns:p14="http://schemas.microsoft.com/office/powerpoint/2010/main" val="337904579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3AB086-390F-507D-6D47-93F8DCAA947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125C0E5-F0FF-ADBD-223A-3E0CDB228D3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EB12409-C9DF-D938-86C7-CD5157160FE9}"/>
              </a:ext>
            </a:extLst>
          </p:cNvPr>
          <p:cNvSpPr>
            <a:spLocks noGrp="1"/>
          </p:cNvSpPr>
          <p:nvPr>
            <p:ph type="body" idx="1"/>
          </p:nvPr>
        </p:nvSpPr>
        <p:spPr/>
        <p:txBody>
          <a:bodyPr/>
          <a:lstStyle/>
          <a:p>
            <a:endParaRPr lang="en-AU"/>
          </a:p>
        </p:txBody>
      </p:sp>
      <p:sp>
        <p:nvSpPr>
          <p:cNvPr id="4" name="Slide Number Placeholder 3">
            <a:extLst>
              <a:ext uri="{FF2B5EF4-FFF2-40B4-BE49-F238E27FC236}">
                <a16:creationId xmlns:a16="http://schemas.microsoft.com/office/drawing/2014/main" id="{CFC10E28-02BA-364A-C9DD-0B7F853F6132}"/>
              </a:ext>
            </a:extLst>
          </p:cNvPr>
          <p:cNvSpPr>
            <a:spLocks noGrp="1"/>
          </p:cNvSpPr>
          <p:nvPr>
            <p:ph type="sldNum" sz="quarter" idx="5"/>
          </p:nvPr>
        </p:nvSpPr>
        <p:spPr/>
        <p:txBody>
          <a:bodyPr/>
          <a:lstStyle/>
          <a:p>
            <a:fld id="{B07158C4-A119-4B78-9DE8-A50001BC31DC}" type="slidenum">
              <a:rPr lang="en-AU" smtClean="0"/>
              <a:pPr/>
              <a:t>26</a:t>
            </a:fld>
            <a:endParaRPr lang="en-AU"/>
          </a:p>
        </p:txBody>
      </p:sp>
    </p:spTree>
    <p:extLst>
      <p:ext uri="{BB962C8B-B14F-4D97-AF65-F5344CB8AC3E}">
        <p14:creationId xmlns:p14="http://schemas.microsoft.com/office/powerpoint/2010/main" val="276421158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D2D8BF-CB88-A2F1-EF08-99E0049CE61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467002C-8B82-6BA3-5A87-EEB08FDC6A6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952A116-0C2D-F45D-C18A-ACE9DC8C69D9}"/>
              </a:ext>
            </a:extLst>
          </p:cNvPr>
          <p:cNvSpPr>
            <a:spLocks noGrp="1"/>
          </p:cNvSpPr>
          <p:nvPr>
            <p:ph type="body" idx="1"/>
          </p:nvPr>
        </p:nvSpPr>
        <p:spPr/>
        <p:txBody>
          <a:bodyPr/>
          <a:lstStyle/>
          <a:p>
            <a:endParaRPr lang="en-AU"/>
          </a:p>
        </p:txBody>
      </p:sp>
      <p:sp>
        <p:nvSpPr>
          <p:cNvPr id="4" name="Slide Number Placeholder 3">
            <a:extLst>
              <a:ext uri="{FF2B5EF4-FFF2-40B4-BE49-F238E27FC236}">
                <a16:creationId xmlns:a16="http://schemas.microsoft.com/office/drawing/2014/main" id="{27F19D24-8A7D-E04B-EF7A-60330F537483}"/>
              </a:ext>
            </a:extLst>
          </p:cNvPr>
          <p:cNvSpPr>
            <a:spLocks noGrp="1"/>
          </p:cNvSpPr>
          <p:nvPr>
            <p:ph type="sldNum" sz="quarter" idx="5"/>
          </p:nvPr>
        </p:nvSpPr>
        <p:spPr/>
        <p:txBody>
          <a:bodyPr/>
          <a:lstStyle/>
          <a:p>
            <a:fld id="{B07158C4-A119-4B78-9DE8-A50001BC31DC}" type="slidenum">
              <a:rPr lang="en-AU" smtClean="0"/>
              <a:pPr/>
              <a:t>27</a:t>
            </a:fld>
            <a:endParaRPr lang="en-AU"/>
          </a:p>
        </p:txBody>
      </p:sp>
    </p:spTree>
    <p:extLst>
      <p:ext uri="{BB962C8B-B14F-4D97-AF65-F5344CB8AC3E}">
        <p14:creationId xmlns:p14="http://schemas.microsoft.com/office/powerpoint/2010/main" val="213813757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5EFB1E-38FB-95BB-6392-8D66244E3B0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72707C4-AF1C-98A7-51E2-7E793E5B689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B7EF25B-CE9D-5FF8-A7FE-9FA11936CB9A}"/>
              </a:ext>
            </a:extLst>
          </p:cNvPr>
          <p:cNvSpPr>
            <a:spLocks noGrp="1"/>
          </p:cNvSpPr>
          <p:nvPr>
            <p:ph type="body" idx="1"/>
          </p:nvPr>
        </p:nvSpPr>
        <p:spPr/>
        <p:txBody>
          <a:bodyPr/>
          <a:lstStyle/>
          <a:p>
            <a:endParaRPr lang="en-AU"/>
          </a:p>
        </p:txBody>
      </p:sp>
      <p:sp>
        <p:nvSpPr>
          <p:cNvPr id="4" name="Slide Number Placeholder 3">
            <a:extLst>
              <a:ext uri="{FF2B5EF4-FFF2-40B4-BE49-F238E27FC236}">
                <a16:creationId xmlns:a16="http://schemas.microsoft.com/office/drawing/2014/main" id="{54A461F4-5635-7A8E-29E7-17F6B762644B}"/>
              </a:ext>
            </a:extLst>
          </p:cNvPr>
          <p:cNvSpPr>
            <a:spLocks noGrp="1"/>
          </p:cNvSpPr>
          <p:nvPr>
            <p:ph type="sldNum" sz="quarter" idx="5"/>
          </p:nvPr>
        </p:nvSpPr>
        <p:spPr/>
        <p:txBody>
          <a:bodyPr/>
          <a:lstStyle/>
          <a:p>
            <a:fld id="{B07158C4-A119-4B78-9DE8-A50001BC31DC}" type="slidenum">
              <a:rPr lang="en-AU" smtClean="0"/>
              <a:pPr/>
              <a:t>29</a:t>
            </a:fld>
            <a:endParaRPr lang="en-AU"/>
          </a:p>
        </p:txBody>
      </p:sp>
    </p:spTree>
    <p:extLst>
      <p:ext uri="{BB962C8B-B14F-4D97-AF65-F5344CB8AC3E}">
        <p14:creationId xmlns:p14="http://schemas.microsoft.com/office/powerpoint/2010/main" val="38369654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6B7192-74BE-1CB4-BAB8-4DD60E24955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A58C9FF-3197-1521-C56D-FE78046B8EB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DCED555-EEA5-5A32-F29A-353948B678F5}"/>
              </a:ext>
            </a:extLst>
          </p:cNvPr>
          <p:cNvSpPr>
            <a:spLocks noGrp="1"/>
          </p:cNvSpPr>
          <p:nvPr>
            <p:ph type="body" idx="1"/>
          </p:nvPr>
        </p:nvSpPr>
        <p:spPr/>
        <p:txBody>
          <a:bodyPr/>
          <a:lstStyle/>
          <a:p>
            <a:endParaRPr lang="en-AU"/>
          </a:p>
        </p:txBody>
      </p:sp>
      <p:sp>
        <p:nvSpPr>
          <p:cNvPr id="4" name="Slide Number Placeholder 3">
            <a:extLst>
              <a:ext uri="{FF2B5EF4-FFF2-40B4-BE49-F238E27FC236}">
                <a16:creationId xmlns:a16="http://schemas.microsoft.com/office/drawing/2014/main" id="{C5D0F660-585A-6068-1ABB-C5ABB4A6AF06}"/>
              </a:ext>
            </a:extLst>
          </p:cNvPr>
          <p:cNvSpPr>
            <a:spLocks noGrp="1"/>
          </p:cNvSpPr>
          <p:nvPr>
            <p:ph type="sldNum" sz="quarter" idx="5"/>
          </p:nvPr>
        </p:nvSpPr>
        <p:spPr/>
        <p:txBody>
          <a:bodyPr/>
          <a:lstStyle/>
          <a:p>
            <a:fld id="{B07158C4-A119-4B78-9DE8-A50001BC31DC}" type="slidenum">
              <a:rPr lang="en-AU" smtClean="0"/>
              <a:pPr/>
              <a:t>30</a:t>
            </a:fld>
            <a:endParaRPr lang="en-AU"/>
          </a:p>
        </p:txBody>
      </p:sp>
    </p:spTree>
    <p:extLst>
      <p:ext uri="{BB962C8B-B14F-4D97-AF65-F5344CB8AC3E}">
        <p14:creationId xmlns:p14="http://schemas.microsoft.com/office/powerpoint/2010/main" val="353904791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235931-A748-8EE4-E871-604F8314108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77BCA7E-C0EE-A588-780F-D47ECBB6081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53EDD4F-72B6-491D-2F10-5C3402056FCE}"/>
              </a:ext>
            </a:extLst>
          </p:cNvPr>
          <p:cNvSpPr>
            <a:spLocks noGrp="1"/>
          </p:cNvSpPr>
          <p:nvPr>
            <p:ph type="body" idx="1"/>
          </p:nvPr>
        </p:nvSpPr>
        <p:spPr/>
        <p:txBody>
          <a:bodyPr/>
          <a:lstStyle/>
          <a:p>
            <a:endParaRPr lang="en-AU"/>
          </a:p>
        </p:txBody>
      </p:sp>
      <p:sp>
        <p:nvSpPr>
          <p:cNvPr id="4" name="Slide Number Placeholder 3">
            <a:extLst>
              <a:ext uri="{FF2B5EF4-FFF2-40B4-BE49-F238E27FC236}">
                <a16:creationId xmlns:a16="http://schemas.microsoft.com/office/drawing/2014/main" id="{1308FFD8-2949-A9C2-13A4-E8C757483C3B}"/>
              </a:ext>
            </a:extLst>
          </p:cNvPr>
          <p:cNvSpPr>
            <a:spLocks noGrp="1"/>
          </p:cNvSpPr>
          <p:nvPr>
            <p:ph type="sldNum" sz="quarter" idx="5"/>
          </p:nvPr>
        </p:nvSpPr>
        <p:spPr/>
        <p:txBody>
          <a:bodyPr/>
          <a:lstStyle/>
          <a:p>
            <a:fld id="{B07158C4-A119-4B78-9DE8-A50001BC31DC}" type="slidenum">
              <a:rPr lang="en-AU" smtClean="0"/>
              <a:pPr/>
              <a:t>31</a:t>
            </a:fld>
            <a:endParaRPr lang="en-AU"/>
          </a:p>
        </p:txBody>
      </p:sp>
    </p:spTree>
    <p:extLst>
      <p:ext uri="{BB962C8B-B14F-4D97-AF65-F5344CB8AC3E}">
        <p14:creationId xmlns:p14="http://schemas.microsoft.com/office/powerpoint/2010/main" val="296838015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F5A035-7C0C-C990-CC6C-6DDFE71B4F1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51C4F33-B3F4-8D9D-3159-BE2D171D4CC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C28CD0B-3C10-4B2C-28A9-866384880AC9}"/>
              </a:ext>
            </a:extLst>
          </p:cNvPr>
          <p:cNvSpPr>
            <a:spLocks noGrp="1"/>
          </p:cNvSpPr>
          <p:nvPr>
            <p:ph type="body" idx="1"/>
          </p:nvPr>
        </p:nvSpPr>
        <p:spPr/>
        <p:txBody>
          <a:bodyPr/>
          <a:lstStyle/>
          <a:p>
            <a:r>
              <a:rPr lang="en-AU" dirty="0"/>
              <a:t>This slide has an animation to represent a two-step process for saving a file. Click on image (or right arrow) to see second image.</a:t>
            </a:r>
          </a:p>
        </p:txBody>
      </p:sp>
      <p:sp>
        <p:nvSpPr>
          <p:cNvPr id="4" name="Slide Number Placeholder 3">
            <a:extLst>
              <a:ext uri="{FF2B5EF4-FFF2-40B4-BE49-F238E27FC236}">
                <a16:creationId xmlns:a16="http://schemas.microsoft.com/office/drawing/2014/main" id="{3E852036-9D09-BE44-290E-528B34CB6811}"/>
              </a:ext>
            </a:extLst>
          </p:cNvPr>
          <p:cNvSpPr>
            <a:spLocks noGrp="1"/>
          </p:cNvSpPr>
          <p:nvPr>
            <p:ph type="sldNum" sz="quarter" idx="5"/>
          </p:nvPr>
        </p:nvSpPr>
        <p:spPr/>
        <p:txBody>
          <a:bodyPr/>
          <a:lstStyle/>
          <a:p>
            <a:fld id="{B07158C4-A119-4B78-9DE8-A50001BC31DC}" type="slidenum">
              <a:rPr lang="en-AU" smtClean="0"/>
              <a:pPr/>
              <a:t>32</a:t>
            </a:fld>
            <a:endParaRPr lang="en-AU"/>
          </a:p>
        </p:txBody>
      </p:sp>
    </p:spTree>
    <p:extLst>
      <p:ext uri="{BB962C8B-B14F-4D97-AF65-F5344CB8AC3E}">
        <p14:creationId xmlns:p14="http://schemas.microsoft.com/office/powerpoint/2010/main" val="367386544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D7CE68-5E3A-AA0E-D05B-03F44136FB7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5E44D1C-5E92-B2AA-82BE-B54E0D0930B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6EEE05A-B0F1-885F-2142-C8CF13E176CF}"/>
              </a:ext>
            </a:extLst>
          </p:cNvPr>
          <p:cNvSpPr>
            <a:spLocks noGrp="1"/>
          </p:cNvSpPr>
          <p:nvPr>
            <p:ph type="body" idx="1"/>
          </p:nvPr>
        </p:nvSpPr>
        <p:spPr/>
        <p:txBody>
          <a:bodyPr/>
          <a:lstStyle/>
          <a:p>
            <a:endParaRPr lang="en-AU"/>
          </a:p>
        </p:txBody>
      </p:sp>
      <p:sp>
        <p:nvSpPr>
          <p:cNvPr id="4" name="Slide Number Placeholder 3">
            <a:extLst>
              <a:ext uri="{FF2B5EF4-FFF2-40B4-BE49-F238E27FC236}">
                <a16:creationId xmlns:a16="http://schemas.microsoft.com/office/drawing/2014/main" id="{6F43FDA9-A51A-2313-6FA8-0D81419D8962}"/>
              </a:ext>
            </a:extLst>
          </p:cNvPr>
          <p:cNvSpPr>
            <a:spLocks noGrp="1"/>
          </p:cNvSpPr>
          <p:nvPr>
            <p:ph type="sldNum" sz="quarter" idx="5"/>
          </p:nvPr>
        </p:nvSpPr>
        <p:spPr/>
        <p:txBody>
          <a:bodyPr/>
          <a:lstStyle/>
          <a:p>
            <a:fld id="{B07158C4-A119-4B78-9DE8-A50001BC31DC}" type="slidenum">
              <a:rPr lang="en-AU" smtClean="0"/>
              <a:pPr/>
              <a:t>33</a:t>
            </a:fld>
            <a:endParaRPr lang="en-AU"/>
          </a:p>
        </p:txBody>
      </p:sp>
    </p:spTree>
    <p:extLst>
      <p:ext uri="{BB962C8B-B14F-4D97-AF65-F5344CB8AC3E}">
        <p14:creationId xmlns:p14="http://schemas.microsoft.com/office/powerpoint/2010/main" val="194721077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19BD43-A771-EEA2-E98C-12A549149A1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241DDDC-A436-9926-7D0E-6D1CED4D166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93631BA-4FB1-D3E0-B575-73C04EF02766}"/>
              </a:ext>
            </a:extLst>
          </p:cNvPr>
          <p:cNvSpPr>
            <a:spLocks noGrp="1"/>
          </p:cNvSpPr>
          <p:nvPr>
            <p:ph type="body" idx="1"/>
          </p:nvPr>
        </p:nvSpPr>
        <p:spPr/>
        <p:txBody>
          <a:bodyPr/>
          <a:lstStyle/>
          <a:p>
            <a:endParaRPr lang="en-AU"/>
          </a:p>
        </p:txBody>
      </p:sp>
      <p:sp>
        <p:nvSpPr>
          <p:cNvPr id="4" name="Slide Number Placeholder 3">
            <a:extLst>
              <a:ext uri="{FF2B5EF4-FFF2-40B4-BE49-F238E27FC236}">
                <a16:creationId xmlns:a16="http://schemas.microsoft.com/office/drawing/2014/main" id="{CD386B09-4C3D-F050-C653-C72EC576C7F5}"/>
              </a:ext>
            </a:extLst>
          </p:cNvPr>
          <p:cNvSpPr>
            <a:spLocks noGrp="1"/>
          </p:cNvSpPr>
          <p:nvPr>
            <p:ph type="sldNum" sz="quarter" idx="5"/>
          </p:nvPr>
        </p:nvSpPr>
        <p:spPr/>
        <p:txBody>
          <a:bodyPr/>
          <a:lstStyle/>
          <a:p>
            <a:fld id="{B07158C4-A119-4B78-9DE8-A50001BC31DC}" type="slidenum">
              <a:rPr lang="en-AU" smtClean="0"/>
              <a:pPr/>
              <a:t>34</a:t>
            </a:fld>
            <a:endParaRPr lang="en-AU"/>
          </a:p>
        </p:txBody>
      </p:sp>
    </p:spTree>
    <p:extLst>
      <p:ext uri="{BB962C8B-B14F-4D97-AF65-F5344CB8AC3E}">
        <p14:creationId xmlns:p14="http://schemas.microsoft.com/office/powerpoint/2010/main" val="164924921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41F24E-A46B-CF85-1434-EC418E636A1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DFC551F-4B55-5C54-0823-C487C357D02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7875BFE-80A6-9681-5817-629F005291FA}"/>
              </a:ext>
            </a:extLst>
          </p:cNvPr>
          <p:cNvSpPr>
            <a:spLocks noGrp="1"/>
          </p:cNvSpPr>
          <p:nvPr>
            <p:ph type="body" idx="1"/>
          </p:nvPr>
        </p:nvSpPr>
        <p:spPr/>
        <p:txBody>
          <a:bodyPr/>
          <a:lstStyle/>
          <a:p>
            <a:endParaRPr lang="en-AU"/>
          </a:p>
        </p:txBody>
      </p:sp>
      <p:sp>
        <p:nvSpPr>
          <p:cNvPr id="4" name="Slide Number Placeholder 3">
            <a:extLst>
              <a:ext uri="{FF2B5EF4-FFF2-40B4-BE49-F238E27FC236}">
                <a16:creationId xmlns:a16="http://schemas.microsoft.com/office/drawing/2014/main" id="{231D5DD0-9BB6-45F9-DE60-5F0474F390A7}"/>
              </a:ext>
            </a:extLst>
          </p:cNvPr>
          <p:cNvSpPr>
            <a:spLocks noGrp="1"/>
          </p:cNvSpPr>
          <p:nvPr>
            <p:ph type="sldNum" sz="quarter" idx="5"/>
          </p:nvPr>
        </p:nvSpPr>
        <p:spPr/>
        <p:txBody>
          <a:bodyPr/>
          <a:lstStyle/>
          <a:p>
            <a:fld id="{B07158C4-A119-4B78-9DE8-A50001BC31DC}" type="slidenum">
              <a:rPr lang="en-AU" smtClean="0"/>
              <a:pPr/>
              <a:t>35</a:t>
            </a:fld>
            <a:endParaRPr lang="en-AU"/>
          </a:p>
        </p:txBody>
      </p:sp>
    </p:spTree>
    <p:extLst>
      <p:ext uri="{BB962C8B-B14F-4D97-AF65-F5344CB8AC3E}">
        <p14:creationId xmlns:p14="http://schemas.microsoft.com/office/powerpoint/2010/main" val="390277929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E6D135-C825-CDC9-21B7-6027F953392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31FCE3C-3367-06B6-9A40-18328DF4AA6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0D9E842-DFE1-FAD7-303B-B84144AD6EDA}"/>
              </a:ext>
            </a:extLst>
          </p:cNvPr>
          <p:cNvSpPr>
            <a:spLocks noGrp="1"/>
          </p:cNvSpPr>
          <p:nvPr>
            <p:ph type="body" idx="1"/>
          </p:nvPr>
        </p:nvSpPr>
        <p:spPr/>
        <p:txBody>
          <a:bodyPr/>
          <a:lstStyle/>
          <a:p>
            <a:endParaRPr lang="en-AU"/>
          </a:p>
        </p:txBody>
      </p:sp>
      <p:sp>
        <p:nvSpPr>
          <p:cNvPr id="4" name="Slide Number Placeholder 3">
            <a:extLst>
              <a:ext uri="{FF2B5EF4-FFF2-40B4-BE49-F238E27FC236}">
                <a16:creationId xmlns:a16="http://schemas.microsoft.com/office/drawing/2014/main" id="{2FABFB9A-3C3A-9DA8-6D3C-3FCB425057DF}"/>
              </a:ext>
            </a:extLst>
          </p:cNvPr>
          <p:cNvSpPr>
            <a:spLocks noGrp="1"/>
          </p:cNvSpPr>
          <p:nvPr>
            <p:ph type="sldNum" sz="quarter" idx="5"/>
          </p:nvPr>
        </p:nvSpPr>
        <p:spPr/>
        <p:txBody>
          <a:bodyPr/>
          <a:lstStyle/>
          <a:p>
            <a:fld id="{B07158C4-A119-4B78-9DE8-A50001BC31DC}" type="slidenum">
              <a:rPr lang="en-AU" smtClean="0"/>
              <a:pPr/>
              <a:t>36</a:t>
            </a:fld>
            <a:endParaRPr lang="en-AU"/>
          </a:p>
        </p:txBody>
      </p:sp>
    </p:spTree>
    <p:extLst>
      <p:ext uri="{BB962C8B-B14F-4D97-AF65-F5344CB8AC3E}">
        <p14:creationId xmlns:p14="http://schemas.microsoft.com/office/powerpoint/2010/main" val="260616644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BD5AD0-ED63-A300-0D40-8F1D8CEF02F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F07F550-F921-C5A4-2DD3-FF7883488B8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CBA5129-1CBD-1503-BD0C-D711A79F7963}"/>
              </a:ext>
            </a:extLst>
          </p:cNvPr>
          <p:cNvSpPr>
            <a:spLocks noGrp="1"/>
          </p:cNvSpPr>
          <p:nvPr>
            <p:ph type="body" idx="1"/>
          </p:nvPr>
        </p:nvSpPr>
        <p:spPr/>
        <p:txBody>
          <a:bodyPr/>
          <a:lstStyle/>
          <a:p>
            <a:endParaRPr lang="en-AU"/>
          </a:p>
        </p:txBody>
      </p:sp>
      <p:sp>
        <p:nvSpPr>
          <p:cNvPr id="4" name="Slide Number Placeholder 3">
            <a:extLst>
              <a:ext uri="{FF2B5EF4-FFF2-40B4-BE49-F238E27FC236}">
                <a16:creationId xmlns:a16="http://schemas.microsoft.com/office/drawing/2014/main" id="{0651D5B3-9EB2-3584-3DF5-7EE7ABBEEAC7}"/>
              </a:ext>
            </a:extLst>
          </p:cNvPr>
          <p:cNvSpPr>
            <a:spLocks noGrp="1"/>
          </p:cNvSpPr>
          <p:nvPr>
            <p:ph type="sldNum" sz="quarter" idx="5"/>
          </p:nvPr>
        </p:nvSpPr>
        <p:spPr/>
        <p:txBody>
          <a:bodyPr/>
          <a:lstStyle/>
          <a:p>
            <a:fld id="{B07158C4-A119-4B78-9DE8-A50001BC31DC}" type="slidenum">
              <a:rPr lang="en-AU" smtClean="0"/>
              <a:pPr/>
              <a:t>38</a:t>
            </a:fld>
            <a:endParaRPr lang="en-AU"/>
          </a:p>
        </p:txBody>
      </p:sp>
    </p:spTree>
    <p:extLst>
      <p:ext uri="{BB962C8B-B14F-4D97-AF65-F5344CB8AC3E}">
        <p14:creationId xmlns:p14="http://schemas.microsoft.com/office/powerpoint/2010/main" val="26317797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D60E9E-D6D0-C52B-5423-294F174EEA9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EA1CCDA-2A23-C70B-9CC2-C106378BA9E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EC35B09-80B1-F5E1-28D5-7DF97FE85EC7}"/>
              </a:ext>
            </a:extLst>
          </p:cNvPr>
          <p:cNvSpPr>
            <a:spLocks noGrp="1"/>
          </p:cNvSpPr>
          <p:nvPr>
            <p:ph type="body" idx="1"/>
          </p:nvPr>
        </p:nvSpPr>
        <p:spPr/>
        <p:txBody>
          <a:bodyPr/>
          <a:lstStyle/>
          <a:p>
            <a:endParaRPr lang="en-AU"/>
          </a:p>
        </p:txBody>
      </p:sp>
      <p:sp>
        <p:nvSpPr>
          <p:cNvPr id="4" name="Slide Number Placeholder 3">
            <a:extLst>
              <a:ext uri="{FF2B5EF4-FFF2-40B4-BE49-F238E27FC236}">
                <a16:creationId xmlns:a16="http://schemas.microsoft.com/office/drawing/2014/main" id="{D3198558-3E1F-94F4-BD4E-85C074E49F9B}"/>
              </a:ext>
            </a:extLst>
          </p:cNvPr>
          <p:cNvSpPr>
            <a:spLocks noGrp="1"/>
          </p:cNvSpPr>
          <p:nvPr>
            <p:ph type="sldNum" sz="quarter" idx="5"/>
          </p:nvPr>
        </p:nvSpPr>
        <p:spPr/>
        <p:txBody>
          <a:bodyPr/>
          <a:lstStyle/>
          <a:p>
            <a:fld id="{B07158C4-A119-4B78-9DE8-A50001BC31DC}" type="slidenum">
              <a:rPr lang="en-AU" smtClean="0"/>
              <a:pPr/>
              <a:t>39</a:t>
            </a:fld>
            <a:endParaRPr lang="en-AU"/>
          </a:p>
        </p:txBody>
      </p:sp>
    </p:spTree>
    <p:extLst>
      <p:ext uri="{BB962C8B-B14F-4D97-AF65-F5344CB8AC3E}">
        <p14:creationId xmlns:p14="http://schemas.microsoft.com/office/powerpoint/2010/main" val="269833130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7DB4BD-7B64-EF90-C750-083540CA59C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15148FA-9948-592F-7BAC-B774244FA28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8D052BD-605E-EC95-4264-E87A4C92F680}"/>
              </a:ext>
            </a:extLst>
          </p:cNvPr>
          <p:cNvSpPr>
            <a:spLocks noGrp="1"/>
          </p:cNvSpPr>
          <p:nvPr>
            <p:ph type="body" idx="1"/>
          </p:nvPr>
        </p:nvSpPr>
        <p:spPr/>
        <p:txBody>
          <a:bodyPr/>
          <a:lstStyle/>
          <a:p>
            <a:r>
              <a:rPr lang="en-AU" b="1">
                <a:latin typeface="Arial" panose="020B0604020202020204" pitchFamily="34" charset="0"/>
                <a:cs typeface="Arial" panose="020B0604020202020204" pitchFamily="34" charset="0"/>
              </a:rPr>
              <a:t>Notes for teachers:</a:t>
            </a:r>
            <a:endParaRPr lang="en-AU">
              <a:latin typeface="Arial" panose="020B0604020202020204" pitchFamily="34" charset="0"/>
              <a:cs typeface="Arial" panose="020B0604020202020204" pitchFamily="34" charset="0"/>
            </a:endParaRPr>
          </a:p>
          <a:p>
            <a:pPr marL="171450" indent="-171450">
              <a:buFont typeface="Arial"/>
              <a:buChar char="•"/>
            </a:pPr>
            <a:r>
              <a:rPr lang="en-AU">
                <a:latin typeface="Arial" panose="020B0604020202020204" pitchFamily="34" charset="0"/>
                <a:cs typeface="Arial" panose="020B0604020202020204" pitchFamily="34" charset="0"/>
              </a:rPr>
              <a:t>Learning intentions and success criteria are best co-constructed with students. Adapt the learning intention as required and add matching success criteria.</a:t>
            </a:r>
          </a:p>
          <a:p>
            <a:pPr marL="171450" indent="-171450">
              <a:buFont typeface="Arial"/>
              <a:buChar char="•"/>
            </a:pPr>
            <a:r>
              <a:rPr lang="en-AU">
                <a:latin typeface="Arial" panose="020B0604020202020204" pitchFamily="34" charset="0"/>
                <a:cs typeface="Arial" panose="020B0604020202020204" pitchFamily="34" charset="0"/>
              </a:rPr>
              <a:t>For more information See ⁠</a:t>
            </a:r>
            <a:r>
              <a:rPr lang="en-AU">
                <a:latin typeface="Arial" panose="020B0604020202020204" pitchFamily="34" charset="0"/>
                <a:cs typeface="Arial" panose="020B0604020202020204" pitchFamily="34" charset="0"/>
                <a:hlinkClick r:id="rId3" tooltip="https://www.aitsl.edu.au/docs/default-source/feedback/aitsl-learning-intentions-and-success-criteria-strategy.pdf?sfvrsn=382dec3c_2"/>
              </a:rPr>
              <a:t>AITSL</a:t>
            </a:r>
            <a:r>
              <a:rPr lang="en-AU">
                <a:latin typeface="Arial" panose="020B0604020202020204" pitchFamily="34" charset="0"/>
                <a:cs typeface="Arial" panose="020B0604020202020204" pitchFamily="34" charset="0"/>
              </a:rPr>
              <a:t> or the NSW Department of Education explicit teaching strategies, ⁠</a:t>
            </a:r>
            <a:r>
              <a:rPr lang="en-AU">
                <a:latin typeface="Arial" panose="020B0604020202020204" pitchFamily="34" charset="0"/>
                <a:cs typeface="Arial" panose="020B0604020202020204" pitchFamily="34" charset="0"/>
                <a:hlinkClick r:id="rId4" tooltip="https://education.nsw.gov.au/teaching-and-learning/curriculum/explicit-teaching/explicit-teaching-strategies/sharing-learning-intentions"/>
              </a:rPr>
              <a:t>Sharing learning intentions</a:t>
            </a:r>
            <a:r>
              <a:rPr lang="en-AU">
                <a:latin typeface="Arial" panose="020B0604020202020204" pitchFamily="34" charset="0"/>
                <a:cs typeface="Arial" panose="020B0604020202020204" pitchFamily="34" charset="0"/>
              </a:rPr>
              <a:t> and ⁠</a:t>
            </a:r>
            <a:r>
              <a:rPr lang="en-AU">
                <a:latin typeface="Arial" panose="020B0604020202020204" pitchFamily="34" charset="0"/>
                <a:cs typeface="Arial" panose="020B0604020202020204" pitchFamily="34" charset="0"/>
                <a:hlinkClick r:id="rId5" tooltip="https://education.nsw.gov.au/teaching-and-learning/curriculum/explicit-teaching/explicit-teaching-strategies/sharing-success-criteria"/>
              </a:rPr>
              <a:t>Sharing success criteria</a:t>
            </a:r>
            <a:endParaRPr lang="en-AU">
              <a:latin typeface="Arial" panose="020B0604020202020204" pitchFamily="34" charset="0"/>
              <a:cs typeface="Arial" panose="020B0604020202020204" pitchFamily="34" charset="0"/>
            </a:endParaRPr>
          </a:p>
          <a:p>
            <a:pPr marL="171450" indent="-171450">
              <a:buFont typeface="Arial"/>
              <a:buChar char="•"/>
            </a:pPr>
            <a:r>
              <a:rPr lang="en-AU">
                <a:latin typeface="Arial" panose="020B0604020202020204" pitchFamily="34" charset="0"/>
                <a:cs typeface="Arial" panose="020B0604020202020204" pitchFamily="34" charset="0"/>
              </a:rPr>
              <a:t>LISC is not necessarily presented at the beginning of the lesson. Teacher needs to consider most effectual time to introduce </a:t>
            </a:r>
          </a:p>
          <a:p>
            <a:pPr marL="171450" indent="-171450">
              <a:buFont typeface="Arial"/>
              <a:buChar char="•"/>
            </a:pPr>
            <a:r>
              <a:rPr lang="en-AU">
                <a:latin typeface="Arial" panose="020B0604020202020204" pitchFamily="34" charset="0"/>
                <a:cs typeface="Arial" panose="020B0604020202020204" pitchFamily="34" charset="0"/>
              </a:rPr>
              <a:t>LISC should be revisited during the lesson to support students' evaluation of their learning</a:t>
            </a:r>
          </a:p>
          <a:p>
            <a:endParaRPr lang="en-AU" b="1">
              <a:cs typeface="Calibri"/>
            </a:endParaRPr>
          </a:p>
        </p:txBody>
      </p:sp>
      <p:sp>
        <p:nvSpPr>
          <p:cNvPr id="4" name="Slide Number Placeholder 3">
            <a:extLst>
              <a:ext uri="{FF2B5EF4-FFF2-40B4-BE49-F238E27FC236}">
                <a16:creationId xmlns:a16="http://schemas.microsoft.com/office/drawing/2014/main" id="{FA2FF8F9-ABCF-4E38-7074-10F47EFE00BA}"/>
              </a:ext>
            </a:extLst>
          </p:cNvPr>
          <p:cNvSpPr>
            <a:spLocks noGrp="1"/>
          </p:cNvSpPr>
          <p:nvPr>
            <p:ph type="sldNum" sz="quarter" idx="5"/>
          </p:nvPr>
        </p:nvSpPr>
        <p:spPr/>
        <p:txBody>
          <a:bodyPr/>
          <a:lstStyle/>
          <a:p>
            <a:fld id="{D09C5488-DD16-4714-9519-7BE21BA11D4E}" type="slidenum">
              <a:rPr lang="en-AU" smtClean="0"/>
              <a:t>40</a:t>
            </a:fld>
            <a:endParaRPr lang="en-AU"/>
          </a:p>
        </p:txBody>
      </p:sp>
    </p:spTree>
    <p:extLst>
      <p:ext uri="{BB962C8B-B14F-4D97-AF65-F5344CB8AC3E}">
        <p14:creationId xmlns:p14="http://schemas.microsoft.com/office/powerpoint/2010/main" val="3772330325"/>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91EB22-189D-201F-31B4-5228C359877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FFE9ACB-1636-A555-E04D-FFAE786083E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D0F1EA9-99C8-68CD-8F35-36EE4BA1D1BE}"/>
              </a:ext>
            </a:extLst>
          </p:cNvPr>
          <p:cNvSpPr>
            <a:spLocks noGrp="1"/>
          </p:cNvSpPr>
          <p:nvPr>
            <p:ph type="body" idx="1"/>
          </p:nvPr>
        </p:nvSpPr>
        <p:spPr/>
        <p:txBody>
          <a:bodyPr/>
          <a:lstStyle/>
          <a:p>
            <a:endParaRPr lang="en-AU"/>
          </a:p>
        </p:txBody>
      </p:sp>
      <p:sp>
        <p:nvSpPr>
          <p:cNvPr id="4" name="Slide Number Placeholder 3">
            <a:extLst>
              <a:ext uri="{FF2B5EF4-FFF2-40B4-BE49-F238E27FC236}">
                <a16:creationId xmlns:a16="http://schemas.microsoft.com/office/drawing/2014/main" id="{CED269B1-47EF-65B7-99FA-1505E75081A8}"/>
              </a:ext>
            </a:extLst>
          </p:cNvPr>
          <p:cNvSpPr>
            <a:spLocks noGrp="1"/>
          </p:cNvSpPr>
          <p:nvPr>
            <p:ph type="sldNum" sz="quarter" idx="5"/>
          </p:nvPr>
        </p:nvSpPr>
        <p:spPr/>
        <p:txBody>
          <a:bodyPr/>
          <a:lstStyle/>
          <a:p>
            <a:fld id="{B07158C4-A119-4B78-9DE8-A50001BC31DC}" type="slidenum">
              <a:rPr lang="en-AU" smtClean="0"/>
              <a:pPr/>
              <a:t>41</a:t>
            </a:fld>
            <a:endParaRPr lang="en-AU"/>
          </a:p>
        </p:txBody>
      </p:sp>
    </p:spTree>
    <p:extLst>
      <p:ext uri="{BB962C8B-B14F-4D97-AF65-F5344CB8AC3E}">
        <p14:creationId xmlns:p14="http://schemas.microsoft.com/office/powerpoint/2010/main" val="2348207134"/>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a:t>Focus on servos and DC motors. Other actuators may be useful extension if time permits.</a:t>
            </a:r>
          </a:p>
          <a:p>
            <a:endParaRPr lang="en-AU"/>
          </a:p>
          <a:p>
            <a:r>
              <a:rPr lang="en-AU"/>
              <a:t>0:00 Intro</a:t>
            </a:r>
          </a:p>
          <a:p>
            <a:r>
              <a:rPr lang="en-AU"/>
              <a:t>0:54 What is an Actuator?</a:t>
            </a:r>
          </a:p>
          <a:p>
            <a:r>
              <a:rPr lang="en-AU"/>
              <a:t>1:29 Linear Actuators</a:t>
            </a:r>
          </a:p>
          <a:p>
            <a:r>
              <a:rPr lang="en-AU" b="1"/>
              <a:t>5:56 Servos</a:t>
            </a:r>
          </a:p>
          <a:p>
            <a:r>
              <a:rPr lang="en-AU" b="1"/>
              <a:t>11:14 DC motors</a:t>
            </a:r>
          </a:p>
          <a:p>
            <a:r>
              <a:rPr lang="en-AU"/>
              <a:t>13:04 Stepper Motors</a:t>
            </a:r>
          </a:p>
        </p:txBody>
      </p:sp>
      <p:sp>
        <p:nvSpPr>
          <p:cNvPr id="4" name="Slide Number Placeholder 3"/>
          <p:cNvSpPr>
            <a:spLocks noGrp="1"/>
          </p:cNvSpPr>
          <p:nvPr>
            <p:ph type="sldNum" sz="quarter" idx="5"/>
          </p:nvPr>
        </p:nvSpPr>
        <p:spPr/>
        <p:txBody>
          <a:bodyPr/>
          <a:lstStyle/>
          <a:p>
            <a:fld id="{B07158C4-A119-4B78-9DE8-A50001BC31DC}" type="slidenum">
              <a:rPr lang="en-AU" smtClean="0"/>
              <a:pPr/>
              <a:t>42</a:t>
            </a:fld>
            <a:endParaRPr lang="en-AU"/>
          </a:p>
        </p:txBody>
      </p:sp>
    </p:spTree>
    <p:extLst>
      <p:ext uri="{BB962C8B-B14F-4D97-AF65-F5344CB8AC3E}">
        <p14:creationId xmlns:p14="http://schemas.microsoft.com/office/powerpoint/2010/main" val="1678124486"/>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E463F4-C3FF-E8A0-B84C-FC1A451D005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4D0FFB9-3040-6A38-9570-493C4E6AD59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CE064EA-9A13-5BE0-A8E5-DA1972361250}"/>
              </a:ext>
            </a:extLst>
          </p:cNvPr>
          <p:cNvSpPr>
            <a:spLocks noGrp="1"/>
          </p:cNvSpPr>
          <p:nvPr>
            <p:ph type="body" idx="1"/>
          </p:nvPr>
        </p:nvSpPr>
        <p:spPr/>
        <p:txBody>
          <a:bodyPr/>
          <a:lstStyle/>
          <a:p>
            <a:r>
              <a:rPr lang="en-AU" b="1">
                <a:latin typeface="Arial" panose="020B0604020202020204" pitchFamily="34" charset="0"/>
                <a:cs typeface="Arial" panose="020B0604020202020204" pitchFamily="34" charset="0"/>
              </a:rPr>
              <a:t>Notes for teachers:</a:t>
            </a:r>
            <a:endParaRPr lang="en-AU">
              <a:latin typeface="Arial" panose="020B0604020202020204" pitchFamily="34" charset="0"/>
              <a:cs typeface="Arial" panose="020B0604020202020204" pitchFamily="34" charset="0"/>
            </a:endParaRPr>
          </a:p>
          <a:p>
            <a:pPr marL="171450" indent="-171450">
              <a:buFont typeface="Arial"/>
              <a:buChar char="•"/>
            </a:pPr>
            <a:r>
              <a:rPr lang="en-AU">
                <a:latin typeface="Arial" panose="020B0604020202020204" pitchFamily="34" charset="0"/>
                <a:cs typeface="Arial" panose="020B0604020202020204" pitchFamily="34" charset="0"/>
              </a:rPr>
              <a:t>Learning intentions and success criteria are best co-constructed with students. Adapt the learning intention as required and add matching success criteria.</a:t>
            </a:r>
          </a:p>
          <a:p>
            <a:pPr marL="171450" indent="-171450">
              <a:buFont typeface="Arial"/>
              <a:buChar char="•"/>
            </a:pPr>
            <a:r>
              <a:rPr lang="en-AU">
                <a:latin typeface="Arial" panose="020B0604020202020204" pitchFamily="34" charset="0"/>
                <a:cs typeface="Arial" panose="020B0604020202020204" pitchFamily="34" charset="0"/>
              </a:rPr>
              <a:t>For more information See ⁠</a:t>
            </a:r>
            <a:r>
              <a:rPr lang="en-AU">
                <a:latin typeface="Arial" panose="020B0604020202020204" pitchFamily="34" charset="0"/>
                <a:cs typeface="Arial" panose="020B0604020202020204" pitchFamily="34" charset="0"/>
                <a:hlinkClick r:id="rId3" tooltip="https://www.aitsl.edu.au/docs/default-source/feedback/aitsl-learning-intentions-and-success-criteria-strategy.pdf?sfvrsn=382dec3c_2"/>
              </a:rPr>
              <a:t>AITSL</a:t>
            </a:r>
            <a:r>
              <a:rPr lang="en-AU">
                <a:latin typeface="Arial" panose="020B0604020202020204" pitchFamily="34" charset="0"/>
                <a:cs typeface="Arial" panose="020B0604020202020204" pitchFamily="34" charset="0"/>
              </a:rPr>
              <a:t> or the NSW Department of Education explicit teaching strategies, ⁠</a:t>
            </a:r>
            <a:r>
              <a:rPr lang="en-AU">
                <a:latin typeface="Arial" panose="020B0604020202020204" pitchFamily="34" charset="0"/>
                <a:cs typeface="Arial" panose="020B0604020202020204" pitchFamily="34" charset="0"/>
                <a:hlinkClick r:id="rId4" tooltip="https://education.nsw.gov.au/teaching-and-learning/curriculum/explicit-teaching/explicit-teaching-strategies/sharing-learning-intentions"/>
              </a:rPr>
              <a:t>Sharing learning intentions</a:t>
            </a:r>
            <a:r>
              <a:rPr lang="en-AU">
                <a:latin typeface="Arial" panose="020B0604020202020204" pitchFamily="34" charset="0"/>
                <a:cs typeface="Arial" panose="020B0604020202020204" pitchFamily="34" charset="0"/>
              </a:rPr>
              <a:t> and ⁠</a:t>
            </a:r>
            <a:r>
              <a:rPr lang="en-AU">
                <a:latin typeface="Arial" panose="020B0604020202020204" pitchFamily="34" charset="0"/>
                <a:cs typeface="Arial" panose="020B0604020202020204" pitchFamily="34" charset="0"/>
                <a:hlinkClick r:id="rId5" tooltip="https://education.nsw.gov.au/teaching-and-learning/curriculum/explicit-teaching/explicit-teaching-strategies/sharing-success-criteria"/>
              </a:rPr>
              <a:t>Sharing success criteria</a:t>
            </a:r>
            <a:endParaRPr lang="en-AU">
              <a:latin typeface="Arial" panose="020B0604020202020204" pitchFamily="34" charset="0"/>
              <a:cs typeface="Arial" panose="020B0604020202020204" pitchFamily="34" charset="0"/>
            </a:endParaRPr>
          </a:p>
          <a:p>
            <a:pPr marL="171450" indent="-171450">
              <a:buFont typeface="Arial"/>
              <a:buChar char="•"/>
            </a:pPr>
            <a:r>
              <a:rPr lang="en-AU">
                <a:latin typeface="Arial" panose="020B0604020202020204" pitchFamily="34" charset="0"/>
                <a:cs typeface="Arial" panose="020B0604020202020204" pitchFamily="34" charset="0"/>
              </a:rPr>
              <a:t>LISC is not necessarily presented at the beginning of the lesson. Teacher needs to consider most effectual time to introduce </a:t>
            </a:r>
          </a:p>
          <a:p>
            <a:pPr marL="171450" indent="-171450">
              <a:buFont typeface="Arial"/>
              <a:buChar char="•"/>
            </a:pPr>
            <a:r>
              <a:rPr lang="en-AU">
                <a:latin typeface="Arial" panose="020B0604020202020204" pitchFamily="34" charset="0"/>
                <a:cs typeface="Arial" panose="020B0604020202020204" pitchFamily="34" charset="0"/>
              </a:rPr>
              <a:t>LISC should be revisited during the lesson to support students' evaluation of their learning</a:t>
            </a:r>
          </a:p>
          <a:p>
            <a:endParaRPr lang="en-AU" b="1">
              <a:cs typeface="Calibri"/>
            </a:endParaRPr>
          </a:p>
        </p:txBody>
      </p:sp>
      <p:sp>
        <p:nvSpPr>
          <p:cNvPr id="4" name="Slide Number Placeholder 3">
            <a:extLst>
              <a:ext uri="{FF2B5EF4-FFF2-40B4-BE49-F238E27FC236}">
                <a16:creationId xmlns:a16="http://schemas.microsoft.com/office/drawing/2014/main" id="{A6118F70-706E-142F-C647-817E387A3640}"/>
              </a:ext>
            </a:extLst>
          </p:cNvPr>
          <p:cNvSpPr>
            <a:spLocks noGrp="1"/>
          </p:cNvSpPr>
          <p:nvPr>
            <p:ph type="sldNum" sz="quarter" idx="5"/>
          </p:nvPr>
        </p:nvSpPr>
        <p:spPr/>
        <p:txBody>
          <a:bodyPr/>
          <a:lstStyle/>
          <a:p>
            <a:fld id="{D09C5488-DD16-4714-9519-7BE21BA11D4E}" type="slidenum">
              <a:rPr lang="en-AU" smtClean="0"/>
              <a:t>43</a:t>
            </a:fld>
            <a:endParaRPr lang="en-AU"/>
          </a:p>
        </p:txBody>
      </p:sp>
    </p:spTree>
    <p:extLst>
      <p:ext uri="{BB962C8B-B14F-4D97-AF65-F5344CB8AC3E}">
        <p14:creationId xmlns:p14="http://schemas.microsoft.com/office/powerpoint/2010/main" val="257570498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F6B054-A375-8E73-A3C2-87C35620507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372C55A-62B8-C9D6-0BAA-3078AD725A0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1DFB7A9-ACF6-32B1-B9E2-6B83E62D53A5}"/>
              </a:ext>
            </a:extLst>
          </p:cNvPr>
          <p:cNvSpPr>
            <a:spLocks noGrp="1"/>
          </p:cNvSpPr>
          <p:nvPr>
            <p:ph type="body" idx="1"/>
          </p:nvPr>
        </p:nvSpPr>
        <p:spPr/>
        <p:txBody>
          <a:bodyPr/>
          <a:lstStyle/>
          <a:p>
            <a:r>
              <a:rPr lang="en-AU"/>
              <a:t>If your servo has a feedback capability it will have a fourth wire lead </a:t>
            </a:r>
          </a:p>
        </p:txBody>
      </p:sp>
      <p:sp>
        <p:nvSpPr>
          <p:cNvPr id="4" name="Slide Number Placeholder 3">
            <a:extLst>
              <a:ext uri="{FF2B5EF4-FFF2-40B4-BE49-F238E27FC236}">
                <a16:creationId xmlns:a16="http://schemas.microsoft.com/office/drawing/2014/main" id="{CF40C3AE-CEFA-9521-943C-CBF4B7F26B57}"/>
              </a:ext>
            </a:extLst>
          </p:cNvPr>
          <p:cNvSpPr>
            <a:spLocks noGrp="1"/>
          </p:cNvSpPr>
          <p:nvPr>
            <p:ph type="sldNum" sz="quarter" idx="5"/>
          </p:nvPr>
        </p:nvSpPr>
        <p:spPr/>
        <p:txBody>
          <a:bodyPr/>
          <a:lstStyle/>
          <a:p>
            <a:fld id="{B07158C4-A119-4B78-9DE8-A50001BC31DC}" type="slidenum">
              <a:rPr lang="en-AU" smtClean="0"/>
              <a:pPr/>
              <a:t>44</a:t>
            </a:fld>
            <a:endParaRPr lang="en-AU"/>
          </a:p>
        </p:txBody>
      </p:sp>
    </p:spTree>
    <p:extLst>
      <p:ext uri="{BB962C8B-B14F-4D97-AF65-F5344CB8AC3E}">
        <p14:creationId xmlns:p14="http://schemas.microsoft.com/office/powerpoint/2010/main" val="1078171916"/>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8263BC-25F2-8597-6E47-444F62BE8A9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DFA9440-7CD5-2C2C-7A3C-67562B86A95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19ADE23-0507-E76F-354E-E0506392353E}"/>
              </a:ext>
            </a:extLst>
          </p:cNvPr>
          <p:cNvSpPr>
            <a:spLocks noGrp="1"/>
          </p:cNvSpPr>
          <p:nvPr>
            <p:ph type="body" idx="1"/>
          </p:nvPr>
        </p:nvSpPr>
        <p:spPr/>
        <p:txBody>
          <a:bodyPr/>
          <a:lstStyle/>
          <a:p>
            <a:r>
              <a:rPr lang="en-AU"/>
              <a:t>If your servo has a feedback capability it will have a fourth wire lead </a:t>
            </a:r>
          </a:p>
        </p:txBody>
      </p:sp>
      <p:sp>
        <p:nvSpPr>
          <p:cNvPr id="4" name="Slide Number Placeholder 3">
            <a:extLst>
              <a:ext uri="{FF2B5EF4-FFF2-40B4-BE49-F238E27FC236}">
                <a16:creationId xmlns:a16="http://schemas.microsoft.com/office/drawing/2014/main" id="{22F9667A-5D71-AE0F-2F86-8E013382DE43}"/>
              </a:ext>
            </a:extLst>
          </p:cNvPr>
          <p:cNvSpPr>
            <a:spLocks noGrp="1"/>
          </p:cNvSpPr>
          <p:nvPr>
            <p:ph type="sldNum" sz="quarter" idx="5"/>
          </p:nvPr>
        </p:nvSpPr>
        <p:spPr/>
        <p:txBody>
          <a:bodyPr/>
          <a:lstStyle/>
          <a:p>
            <a:fld id="{B07158C4-A119-4B78-9DE8-A50001BC31DC}" type="slidenum">
              <a:rPr lang="en-AU" smtClean="0"/>
              <a:pPr/>
              <a:t>45</a:t>
            </a:fld>
            <a:endParaRPr lang="en-AU"/>
          </a:p>
        </p:txBody>
      </p:sp>
    </p:spTree>
    <p:extLst>
      <p:ext uri="{BB962C8B-B14F-4D97-AF65-F5344CB8AC3E}">
        <p14:creationId xmlns:p14="http://schemas.microsoft.com/office/powerpoint/2010/main" val="3965110893"/>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F42E62-7648-0115-E666-3BF44C1CE0C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3899D5D-BA10-F703-F85A-CCEA3CEEB25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83C1BC1-FC35-B65F-1EC2-9CBE9BDE4994}"/>
              </a:ext>
            </a:extLst>
          </p:cNvPr>
          <p:cNvSpPr>
            <a:spLocks noGrp="1"/>
          </p:cNvSpPr>
          <p:nvPr>
            <p:ph type="body" idx="1"/>
          </p:nvPr>
        </p:nvSpPr>
        <p:spPr/>
        <p:txBody>
          <a:bodyPr/>
          <a:lstStyle/>
          <a:p>
            <a:endParaRPr lang="en-AU"/>
          </a:p>
        </p:txBody>
      </p:sp>
      <p:sp>
        <p:nvSpPr>
          <p:cNvPr id="4" name="Slide Number Placeholder 3">
            <a:extLst>
              <a:ext uri="{FF2B5EF4-FFF2-40B4-BE49-F238E27FC236}">
                <a16:creationId xmlns:a16="http://schemas.microsoft.com/office/drawing/2014/main" id="{2B27CBD4-3502-DEF6-FE5A-A94CAAFF00B4}"/>
              </a:ext>
            </a:extLst>
          </p:cNvPr>
          <p:cNvSpPr>
            <a:spLocks noGrp="1"/>
          </p:cNvSpPr>
          <p:nvPr>
            <p:ph type="sldNum" sz="quarter" idx="5"/>
          </p:nvPr>
        </p:nvSpPr>
        <p:spPr/>
        <p:txBody>
          <a:bodyPr/>
          <a:lstStyle/>
          <a:p>
            <a:fld id="{B07158C4-A119-4B78-9DE8-A50001BC31DC}" type="slidenum">
              <a:rPr lang="en-AU" smtClean="0"/>
              <a:pPr/>
              <a:t>46</a:t>
            </a:fld>
            <a:endParaRPr lang="en-AU"/>
          </a:p>
        </p:txBody>
      </p:sp>
    </p:spTree>
    <p:extLst>
      <p:ext uri="{BB962C8B-B14F-4D97-AF65-F5344CB8AC3E}">
        <p14:creationId xmlns:p14="http://schemas.microsoft.com/office/powerpoint/2010/main" val="4004881012"/>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ED209B-7875-F629-B238-6CCAE2AC794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1724B2F-393B-FDAF-F624-B51F4641B04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4FD9E71-57D8-A160-ABD6-30EF0F5FEEC4}"/>
              </a:ext>
            </a:extLst>
          </p:cNvPr>
          <p:cNvSpPr>
            <a:spLocks noGrp="1"/>
          </p:cNvSpPr>
          <p:nvPr>
            <p:ph type="body" idx="1"/>
          </p:nvPr>
        </p:nvSpPr>
        <p:spPr/>
        <p:txBody>
          <a:bodyPr/>
          <a:lstStyle/>
          <a:p>
            <a:endParaRPr lang="en-AU"/>
          </a:p>
        </p:txBody>
      </p:sp>
      <p:sp>
        <p:nvSpPr>
          <p:cNvPr id="4" name="Slide Number Placeholder 3">
            <a:extLst>
              <a:ext uri="{FF2B5EF4-FFF2-40B4-BE49-F238E27FC236}">
                <a16:creationId xmlns:a16="http://schemas.microsoft.com/office/drawing/2014/main" id="{66003965-97CF-F246-3905-E5C91A1812D4}"/>
              </a:ext>
            </a:extLst>
          </p:cNvPr>
          <p:cNvSpPr>
            <a:spLocks noGrp="1"/>
          </p:cNvSpPr>
          <p:nvPr>
            <p:ph type="sldNum" sz="quarter" idx="5"/>
          </p:nvPr>
        </p:nvSpPr>
        <p:spPr/>
        <p:txBody>
          <a:bodyPr/>
          <a:lstStyle/>
          <a:p>
            <a:fld id="{B07158C4-A119-4B78-9DE8-A50001BC31DC}" type="slidenum">
              <a:rPr lang="en-AU" smtClean="0"/>
              <a:pPr/>
              <a:t>47</a:t>
            </a:fld>
            <a:endParaRPr lang="en-AU"/>
          </a:p>
        </p:txBody>
      </p:sp>
    </p:spTree>
    <p:extLst>
      <p:ext uri="{BB962C8B-B14F-4D97-AF65-F5344CB8AC3E}">
        <p14:creationId xmlns:p14="http://schemas.microsoft.com/office/powerpoint/2010/main" val="3239084827"/>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8CAD04-DCE7-86FE-6351-01327FD1F93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36311D9-90E8-6DA0-EFDE-1C4D25F39E0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7B878E9-EF08-BFF3-F00F-A4BC3372D1B4}"/>
              </a:ext>
            </a:extLst>
          </p:cNvPr>
          <p:cNvSpPr>
            <a:spLocks noGrp="1"/>
          </p:cNvSpPr>
          <p:nvPr>
            <p:ph type="body" idx="1"/>
          </p:nvPr>
        </p:nvSpPr>
        <p:spPr/>
        <p:txBody>
          <a:bodyPr/>
          <a:lstStyle/>
          <a:p>
            <a:r>
              <a:rPr lang="en-AU"/>
              <a:t>If your servo has a feedback capability it will have a fourth wire lead </a:t>
            </a:r>
          </a:p>
        </p:txBody>
      </p:sp>
      <p:sp>
        <p:nvSpPr>
          <p:cNvPr id="4" name="Slide Number Placeholder 3">
            <a:extLst>
              <a:ext uri="{FF2B5EF4-FFF2-40B4-BE49-F238E27FC236}">
                <a16:creationId xmlns:a16="http://schemas.microsoft.com/office/drawing/2014/main" id="{24F67963-15BD-BB76-385B-54DA648D7ECF}"/>
              </a:ext>
            </a:extLst>
          </p:cNvPr>
          <p:cNvSpPr>
            <a:spLocks noGrp="1"/>
          </p:cNvSpPr>
          <p:nvPr>
            <p:ph type="sldNum" sz="quarter" idx="5"/>
          </p:nvPr>
        </p:nvSpPr>
        <p:spPr/>
        <p:txBody>
          <a:bodyPr/>
          <a:lstStyle/>
          <a:p>
            <a:fld id="{B07158C4-A119-4B78-9DE8-A50001BC31DC}" type="slidenum">
              <a:rPr lang="en-AU" smtClean="0"/>
              <a:pPr/>
              <a:t>48</a:t>
            </a:fld>
            <a:endParaRPr lang="en-AU"/>
          </a:p>
        </p:txBody>
      </p:sp>
    </p:spTree>
    <p:extLst>
      <p:ext uri="{BB962C8B-B14F-4D97-AF65-F5344CB8AC3E}">
        <p14:creationId xmlns:p14="http://schemas.microsoft.com/office/powerpoint/2010/main" val="2570317807"/>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CE367C-6D92-F54F-F3BB-3A50D0652D0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3A0992A-D423-96B1-948A-80343E4C257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F9989AE-C833-C443-EBD9-E79A0BC0F120}"/>
              </a:ext>
            </a:extLst>
          </p:cNvPr>
          <p:cNvSpPr>
            <a:spLocks noGrp="1"/>
          </p:cNvSpPr>
          <p:nvPr>
            <p:ph type="body" idx="1"/>
          </p:nvPr>
        </p:nvSpPr>
        <p:spPr/>
        <p:txBody>
          <a:bodyPr/>
          <a:lstStyle/>
          <a:p>
            <a:endParaRPr lang="en-AU"/>
          </a:p>
        </p:txBody>
      </p:sp>
      <p:sp>
        <p:nvSpPr>
          <p:cNvPr id="4" name="Slide Number Placeholder 3">
            <a:extLst>
              <a:ext uri="{FF2B5EF4-FFF2-40B4-BE49-F238E27FC236}">
                <a16:creationId xmlns:a16="http://schemas.microsoft.com/office/drawing/2014/main" id="{506335E9-7044-A833-1E1F-8344070B4D64}"/>
              </a:ext>
            </a:extLst>
          </p:cNvPr>
          <p:cNvSpPr>
            <a:spLocks noGrp="1"/>
          </p:cNvSpPr>
          <p:nvPr>
            <p:ph type="sldNum" sz="quarter" idx="5"/>
          </p:nvPr>
        </p:nvSpPr>
        <p:spPr/>
        <p:txBody>
          <a:bodyPr/>
          <a:lstStyle/>
          <a:p>
            <a:fld id="{B07158C4-A119-4B78-9DE8-A50001BC31DC}" type="slidenum">
              <a:rPr lang="en-AU" smtClean="0"/>
              <a:pPr/>
              <a:t>49</a:t>
            </a:fld>
            <a:endParaRPr lang="en-AU"/>
          </a:p>
        </p:txBody>
      </p:sp>
    </p:spTree>
    <p:extLst>
      <p:ext uri="{BB962C8B-B14F-4D97-AF65-F5344CB8AC3E}">
        <p14:creationId xmlns:p14="http://schemas.microsoft.com/office/powerpoint/2010/main" val="3105319193"/>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D1826A-284E-8921-FDE7-E2BD1882CD9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C971FAA-61C0-B717-61A8-7CA1F25D43E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931D6DC-5EBE-2AEE-6C40-B8013384392C}"/>
              </a:ext>
            </a:extLst>
          </p:cNvPr>
          <p:cNvSpPr>
            <a:spLocks noGrp="1"/>
          </p:cNvSpPr>
          <p:nvPr>
            <p:ph type="body" idx="1"/>
          </p:nvPr>
        </p:nvSpPr>
        <p:spPr/>
        <p:txBody>
          <a:bodyPr/>
          <a:lstStyle/>
          <a:p>
            <a:endParaRPr lang="en-AU"/>
          </a:p>
          <a:p>
            <a:r>
              <a:rPr lang="en-AU"/>
              <a:t>Import statements:</a:t>
            </a:r>
          </a:p>
          <a:p>
            <a:r>
              <a:rPr lang="en-AU">
                <a:latin typeface="Courier New" panose="02070309020205020404" pitchFamily="49" charset="0"/>
                <a:cs typeface="Courier New" panose="02070309020205020404" pitchFamily="49" charset="0"/>
              </a:rPr>
              <a:t>Pin</a:t>
            </a:r>
            <a:r>
              <a:rPr lang="en-AU"/>
              <a:t> and </a:t>
            </a:r>
            <a:r>
              <a:rPr lang="en-AU">
                <a:latin typeface="Courier New" panose="02070309020205020404" pitchFamily="49" charset="0"/>
                <a:cs typeface="Courier New" panose="02070309020205020404" pitchFamily="49" charset="0"/>
              </a:rPr>
              <a:t>PWM</a:t>
            </a:r>
            <a:r>
              <a:rPr lang="en-AU"/>
              <a:t> from </a:t>
            </a:r>
            <a:r>
              <a:rPr lang="en-AU">
                <a:latin typeface="Courier New" panose="02070309020205020404" pitchFamily="49" charset="0"/>
                <a:cs typeface="Courier New" panose="02070309020205020404" pitchFamily="49" charset="0"/>
              </a:rPr>
              <a:t>machine</a:t>
            </a:r>
            <a:r>
              <a:rPr lang="en-AU"/>
              <a:t>: for controlling hardware pins and generating PWM signals.</a:t>
            </a:r>
          </a:p>
          <a:p>
            <a:r>
              <a:rPr lang="en-AU">
                <a:latin typeface="Courier New" panose="02070309020205020404" pitchFamily="49" charset="0"/>
                <a:cs typeface="Courier New" panose="02070309020205020404" pitchFamily="49" charset="0"/>
              </a:rPr>
              <a:t>sleep</a:t>
            </a:r>
            <a:r>
              <a:rPr lang="en-AU"/>
              <a:t> from </a:t>
            </a:r>
            <a:r>
              <a:rPr lang="en-AU" err="1">
                <a:latin typeface="Courier New" panose="02070309020205020404" pitchFamily="49" charset="0"/>
                <a:cs typeface="Courier New" panose="02070309020205020404" pitchFamily="49" charset="0"/>
              </a:rPr>
              <a:t>utime</a:t>
            </a:r>
            <a:r>
              <a:rPr lang="en-AU"/>
              <a:t>: is used to create delays.</a:t>
            </a:r>
          </a:p>
          <a:p>
            <a:endParaRPr lang="en-AU"/>
          </a:p>
          <a:p>
            <a:r>
              <a:rPr lang="en-AU"/>
              <a:t>Duty Cycle Calculations:</a:t>
            </a:r>
          </a:p>
          <a:p>
            <a:r>
              <a:rPr lang="en-AU"/>
              <a:t>Comments explain how to calculate the duty cycles for servo positions:</a:t>
            </a:r>
          </a:p>
          <a:p>
            <a:r>
              <a:rPr lang="en-AU"/>
              <a:t>0.5 </a:t>
            </a:r>
            <a:r>
              <a:rPr lang="en-AU" err="1"/>
              <a:t>ms</a:t>
            </a:r>
            <a:r>
              <a:rPr lang="en-AU"/>
              <a:t> pulse (minimum position) → Duty cycle 2.5% → duty_u16(1638)</a:t>
            </a:r>
          </a:p>
          <a:p>
            <a:r>
              <a:rPr lang="en-AU"/>
              <a:t>2.4 </a:t>
            </a:r>
            <a:r>
              <a:rPr lang="en-AU" err="1"/>
              <a:t>ms</a:t>
            </a:r>
            <a:r>
              <a:rPr lang="en-AU"/>
              <a:t> pulse (maximum position) → Duty cycle 12% → duty_u16(7864)</a:t>
            </a:r>
          </a:p>
          <a:p>
            <a:r>
              <a:rPr lang="en-AU"/>
              <a:t>These values are for a 16-bit PWM (range 0–65535).</a:t>
            </a:r>
          </a:p>
          <a:p>
            <a:endParaRPr lang="en-AU"/>
          </a:p>
          <a:p>
            <a:r>
              <a:rPr lang="en-AU"/>
              <a:t>The pulse values (0.5 and 2.4 </a:t>
            </a:r>
            <a:r>
              <a:rPr lang="en-AU" err="1"/>
              <a:t>ms</a:t>
            </a:r>
            <a:r>
              <a:rPr lang="en-AU"/>
              <a:t>) are typical for this type of servo. Different brands or models of servos may work with these values</a:t>
            </a:r>
          </a:p>
          <a:p>
            <a:r>
              <a:rPr lang="en-AU"/>
              <a:t>but if the servo seems to strain at either end position these values could be changed slightly (for example to 0.6 or 2.3)</a:t>
            </a:r>
          </a:p>
          <a:p>
            <a:r>
              <a:rPr lang="en-AU"/>
              <a:t>Similarly, if a servo is not sweeping to its fullest extent (0 to 180 degrees) these values could be slightly increased.</a:t>
            </a:r>
          </a:p>
        </p:txBody>
      </p:sp>
      <p:sp>
        <p:nvSpPr>
          <p:cNvPr id="4" name="Slide Number Placeholder 3">
            <a:extLst>
              <a:ext uri="{FF2B5EF4-FFF2-40B4-BE49-F238E27FC236}">
                <a16:creationId xmlns:a16="http://schemas.microsoft.com/office/drawing/2014/main" id="{A6646031-B2DB-C54D-273B-E6D1A055CD54}"/>
              </a:ext>
            </a:extLst>
          </p:cNvPr>
          <p:cNvSpPr>
            <a:spLocks noGrp="1"/>
          </p:cNvSpPr>
          <p:nvPr>
            <p:ph type="sldNum" sz="quarter" idx="5"/>
          </p:nvPr>
        </p:nvSpPr>
        <p:spPr/>
        <p:txBody>
          <a:bodyPr/>
          <a:lstStyle/>
          <a:p>
            <a:fld id="{B07158C4-A119-4B78-9DE8-A50001BC31DC}" type="slidenum">
              <a:rPr lang="en-AU" smtClean="0"/>
              <a:pPr/>
              <a:t>50</a:t>
            </a:fld>
            <a:endParaRPr lang="en-AU"/>
          </a:p>
        </p:txBody>
      </p:sp>
    </p:spTree>
    <p:extLst>
      <p:ext uri="{BB962C8B-B14F-4D97-AF65-F5344CB8AC3E}">
        <p14:creationId xmlns:p14="http://schemas.microsoft.com/office/powerpoint/2010/main" val="3093758317"/>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7F0981-C39C-36FE-7CEE-121D462FB25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2D2BDA3-196E-0AAD-5987-3DF625E89A2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CB3BB9A-E803-3642-A056-DC281E7AD339}"/>
              </a:ext>
            </a:extLst>
          </p:cNvPr>
          <p:cNvSpPr>
            <a:spLocks noGrp="1"/>
          </p:cNvSpPr>
          <p:nvPr>
            <p:ph type="body" idx="1"/>
          </p:nvPr>
        </p:nvSpPr>
        <p:spPr/>
        <p:txBody>
          <a:bodyPr/>
          <a:lstStyle/>
          <a:p>
            <a:endParaRPr lang="en-AU"/>
          </a:p>
          <a:p>
            <a:r>
              <a:rPr lang="en-AU"/>
              <a:t>Summary:</a:t>
            </a:r>
          </a:p>
          <a:p>
            <a:r>
              <a:rPr lang="en-AU"/>
              <a:t>The code makes a servo motor sweep between two positions every second.</a:t>
            </a:r>
          </a:p>
          <a:p>
            <a:endParaRPr lang="en-AU"/>
          </a:p>
          <a:p>
            <a:r>
              <a:rPr lang="en-AU"/>
              <a:t>If you connect a servo to pin 18, it will move from one extreme to the other and back, pausing for 1 second at each end.</a:t>
            </a:r>
          </a:p>
        </p:txBody>
      </p:sp>
      <p:sp>
        <p:nvSpPr>
          <p:cNvPr id="4" name="Slide Number Placeholder 3">
            <a:extLst>
              <a:ext uri="{FF2B5EF4-FFF2-40B4-BE49-F238E27FC236}">
                <a16:creationId xmlns:a16="http://schemas.microsoft.com/office/drawing/2014/main" id="{38A64899-9032-91B3-17D2-2346978ABECE}"/>
              </a:ext>
            </a:extLst>
          </p:cNvPr>
          <p:cNvSpPr>
            <a:spLocks noGrp="1"/>
          </p:cNvSpPr>
          <p:nvPr>
            <p:ph type="sldNum" sz="quarter" idx="5"/>
          </p:nvPr>
        </p:nvSpPr>
        <p:spPr/>
        <p:txBody>
          <a:bodyPr/>
          <a:lstStyle/>
          <a:p>
            <a:fld id="{B07158C4-A119-4B78-9DE8-A50001BC31DC}" type="slidenum">
              <a:rPr lang="en-AU" smtClean="0"/>
              <a:pPr/>
              <a:t>51</a:t>
            </a:fld>
            <a:endParaRPr lang="en-AU"/>
          </a:p>
        </p:txBody>
      </p:sp>
    </p:spTree>
    <p:extLst>
      <p:ext uri="{BB962C8B-B14F-4D97-AF65-F5344CB8AC3E}">
        <p14:creationId xmlns:p14="http://schemas.microsoft.com/office/powerpoint/2010/main" val="3939402486"/>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a:t>Click image to play short video.</a:t>
            </a:r>
          </a:p>
        </p:txBody>
      </p:sp>
      <p:sp>
        <p:nvSpPr>
          <p:cNvPr id="4" name="Slide Number Placeholder 3"/>
          <p:cNvSpPr>
            <a:spLocks noGrp="1"/>
          </p:cNvSpPr>
          <p:nvPr>
            <p:ph type="sldNum" sz="quarter" idx="5"/>
          </p:nvPr>
        </p:nvSpPr>
        <p:spPr/>
        <p:txBody>
          <a:bodyPr/>
          <a:lstStyle/>
          <a:p>
            <a:fld id="{B07158C4-A119-4B78-9DE8-A50001BC31DC}" type="slidenum">
              <a:rPr lang="en-AU" smtClean="0"/>
              <a:pPr/>
              <a:t>52</a:t>
            </a:fld>
            <a:endParaRPr lang="en-AU"/>
          </a:p>
        </p:txBody>
      </p:sp>
    </p:spTree>
    <p:extLst>
      <p:ext uri="{BB962C8B-B14F-4D97-AF65-F5344CB8AC3E}">
        <p14:creationId xmlns:p14="http://schemas.microsoft.com/office/powerpoint/2010/main" val="2141295650"/>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925CF6-1796-1136-4628-9066F213638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7EA04BE-4BEA-7943-1C01-FAE6B44E10F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A47987F-B537-8DDC-00CA-CD0AF9ECD3CE}"/>
              </a:ext>
            </a:extLst>
          </p:cNvPr>
          <p:cNvSpPr>
            <a:spLocks noGrp="1"/>
          </p:cNvSpPr>
          <p:nvPr>
            <p:ph type="body" idx="1"/>
          </p:nvPr>
        </p:nvSpPr>
        <p:spPr/>
        <p:txBody>
          <a:bodyPr/>
          <a:lstStyle/>
          <a:p>
            <a:r>
              <a:rPr lang="en-AU"/>
              <a:t>Click image to play short video.</a:t>
            </a:r>
          </a:p>
        </p:txBody>
      </p:sp>
      <p:sp>
        <p:nvSpPr>
          <p:cNvPr id="4" name="Slide Number Placeholder 3">
            <a:extLst>
              <a:ext uri="{FF2B5EF4-FFF2-40B4-BE49-F238E27FC236}">
                <a16:creationId xmlns:a16="http://schemas.microsoft.com/office/drawing/2014/main" id="{192CED5B-DB02-0334-FE1A-6D2149F39ED1}"/>
              </a:ext>
            </a:extLst>
          </p:cNvPr>
          <p:cNvSpPr>
            <a:spLocks noGrp="1"/>
          </p:cNvSpPr>
          <p:nvPr>
            <p:ph type="sldNum" sz="quarter" idx="5"/>
          </p:nvPr>
        </p:nvSpPr>
        <p:spPr/>
        <p:txBody>
          <a:bodyPr/>
          <a:lstStyle/>
          <a:p>
            <a:fld id="{B07158C4-A119-4B78-9DE8-A50001BC31DC}" type="slidenum">
              <a:rPr lang="en-AU" smtClean="0"/>
              <a:pPr/>
              <a:t>53</a:t>
            </a:fld>
            <a:endParaRPr lang="en-AU"/>
          </a:p>
        </p:txBody>
      </p:sp>
    </p:spTree>
    <p:extLst>
      <p:ext uri="{BB962C8B-B14F-4D97-AF65-F5344CB8AC3E}">
        <p14:creationId xmlns:p14="http://schemas.microsoft.com/office/powerpoint/2010/main" val="1973262838"/>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EDC456-87F0-0B8F-DAE9-04EF948C2B5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8A8F95E-2375-FF9C-F094-E3216A30577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7D70C02-26F9-AB20-E119-2A3FA45E4AAC}"/>
              </a:ext>
            </a:extLst>
          </p:cNvPr>
          <p:cNvSpPr>
            <a:spLocks noGrp="1"/>
          </p:cNvSpPr>
          <p:nvPr>
            <p:ph type="body" idx="1"/>
          </p:nvPr>
        </p:nvSpPr>
        <p:spPr/>
        <p:txBody>
          <a:bodyPr/>
          <a:lstStyle/>
          <a:p>
            <a:endParaRPr lang="en-AU"/>
          </a:p>
        </p:txBody>
      </p:sp>
      <p:sp>
        <p:nvSpPr>
          <p:cNvPr id="4" name="Slide Number Placeholder 3">
            <a:extLst>
              <a:ext uri="{FF2B5EF4-FFF2-40B4-BE49-F238E27FC236}">
                <a16:creationId xmlns:a16="http://schemas.microsoft.com/office/drawing/2014/main" id="{42447398-9D9E-2FFE-1221-249F805B7BD8}"/>
              </a:ext>
            </a:extLst>
          </p:cNvPr>
          <p:cNvSpPr>
            <a:spLocks noGrp="1"/>
          </p:cNvSpPr>
          <p:nvPr>
            <p:ph type="sldNum" sz="quarter" idx="5"/>
          </p:nvPr>
        </p:nvSpPr>
        <p:spPr/>
        <p:txBody>
          <a:bodyPr/>
          <a:lstStyle/>
          <a:p>
            <a:fld id="{B07158C4-A119-4B78-9DE8-A50001BC31DC}" type="slidenum">
              <a:rPr lang="en-AU" smtClean="0"/>
              <a:pPr/>
              <a:t>54</a:t>
            </a:fld>
            <a:endParaRPr lang="en-AU"/>
          </a:p>
        </p:txBody>
      </p:sp>
    </p:spTree>
    <p:extLst>
      <p:ext uri="{BB962C8B-B14F-4D97-AF65-F5344CB8AC3E}">
        <p14:creationId xmlns:p14="http://schemas.microsoft.com/office/powerpoint/2010/main" val="3062712472"/>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A4F4A4-AF82-9C20-EA6D-0C731364799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E6CAF9D-8B57-5E14-3206-0F44E034E2F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0A60563-22E3-9DF2-EF80-58BE4C4CDBB0}"/>
              </a:ext>
            </a:extLst>
          </p:cNvPr>
          <p:cNvSpPr>
            <a:spLocks noGrp="1"/>
          </p:cNvSpPr>
          <p:nvPr>
            <p:ph type="body" idx="1"/>
          </p:nvPr>
        </p:nvSpPr>
        <p:spPr/>
        <p:txBody>
          <a:bodyPr/>
          <a:lstStyle/>
          <a:p>
            <a:r>
              <a:rPr lang="en-AU" dirty="0"/>
              <a:t>This slide uses animation. Click on image (or right arrow) to see second image.</a:t>
            </a:r>
          </a:p>
        </p:txBody>
      </p:sp>
      <p:sp>
        <p:nvSpPr>
          <p:cNvPr id="4" name="Slide Number Placeholder 3">
            <a:extLst>
              <a:ext uri="{FF2B5EF4-FFF2-40B4-BE49-F238E27FC236}">
                <a16:creationId xmlns:a16="http://schemas.microsoft.com/office/drawing/2014/main" id="{08C0A542-F7A7-6563-D96B-44C14632FE05}"/>
              </a:ext>
            </a:extLst>
          </p:cNvPr>
          <p:cNvSpPr>
            <a:spLocks noGrp="1"/>
          </p:cNvSpPr>
          <p:nvPr>
            <p:ph type="sldNum" sz="quarter" idx="5"/>
          </p:nvPr>
        </p:nvSpPr>
        <p:spPr/>
        <p:txBody>
          <a:bodyPr/>
          <a:lstStyle/>
          <a:p>
            <a:fld id="{B07158C4-A119-4B78-9DE8-A50001BC31DC}" type="slidenum">
              <a:rPr lang="en-AU" smtClean="0"/>
              <a:pPr/>
              <a:t>55</a:t>
            </a:fld>
            <a:endParaRPr lang="en-AU"/>
          </a:p>
        </p:txBody>
      </p:sp>
    </p:spTree>
    <p:extLst>
      <p:ext uri="{BB962C8B-B14F-4D97-AF65-F5344CB8AC3E}">
        <p14:creationId xmlns:p14="http://schemas.microsoft.com/office/powerpoint/2010/main" val="4100965845"/>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3BCE45-36D9-8B74-C3E1-590B476CB82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EA698BC-8D7D-38D4-0B75-3688C648901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C644FA4-B203-4DCF-3D0D-32CD3D87D3C3}"/>
              </a:ext>
            </a:extLst>
          </p:cNvPr>
          <p:cNvSpPr>
            <a:spLocks noGrp="1"/>
          </p:cNvSpPr>
          <p:nvPr>
            <p:ph type="body" idx="1"/>
          </p:nvPr>
        </p:nvSpPr>
        <p:spPr/>
        <p:txBody>
          <a:bodyPr/>
          <a:lstStyle/>
          <a:p>
            <a:endParaRPr lang="en-AU" dirty="0"/>
          </a:p>
        </p:txBody>
      </p:sp>
      <p:sp>
        <p:nvSpPr>
          <p:cNvPr id="4" name="Slide Number Placeholder 3">
            <a:extLst>
              <a:ext uri="{FF2B5EF4-FFF2-40B4-BE49-F238E27FC236}">
                <a16:creationId xmlns:a16="http://schemas.microsoft.com/office/drawing/2014/main" id="{81369BA6-7D55-99FC-5305-25819025AA4E}"/>
              </a:ext>
            </a:extLst>
          </p:cNvPr>
          <p:cNvSpPr>
            <a:spLocks noGrp="1"/>
          </p:cNvSpPr>
          <p:nvPr>
            <p:ph type="sldNum" sz="quarter" idx="5"/>
          </p:nvPr>
        </p:nvSpPr>
        <p:spPr/>
        <p:txBody>
          <a:bodyPr/>
          <a:lstStyle/>
          <a:p>
            <a:fld id="{B07158C4-A119-4B78-9DE8-A50001BC31DC}" type="slidenum">
              <a:rPr lang="en-AU" smtClean="0"/>
              <a:pPr/>
              <a:t>56</a:t>
            </a:fld>
            <a:endParaRPr lang="en-AU"/>
          </a:p>
        </p:txBody>
      </p:sp>
    </p:spTree>
    <p:extLst>
      <p:ext uri="{BB962C8B-B14F-4D97-AF65-F5344CB8AC3E}">
        <p14:creationId xmlns:p14="http://schemas.microsoft.com/office/powerpoint/2010/main" val="2370184563"/>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1E65A1-0C57-CFFE-4327-78BA721399F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6432108-753D-E886-2177-CA0DB541ED9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0A8E842-A6E3-0DB1-B5E0-54413758E55A}"/>
              </a:ext>
            </a:extLst>
          </p:cNvPr>
          <p:cNvSpPr>
            <a:spLocks noGrp="1"/>
          </p:cNvSpPr>
          <p:nvPr>
            <p:ph type="body" idx="1"/>
          </p:nvPr>
        </p:nvSpPr>
        <p:spPr/>
        <p:txBody>
          <a:bodyPr/>
          <a:lstStyle/>
          <a:p>
            <a:endParaRPr lang="en-AU"/>
          </a:p>
        </p:txBody>
      </p:sp>
      <p:sp>
        <p:nvSpPr>
          <p:cNvPr id="4" name="Slide Number Placeholder 3">
            <a:extLst>
              <a:ext uri="{FF2B5EF4-FFF2-40B4-BE49-F238E27FC236}">
                <a16:creationId xmlns:a16="http://schemas.microsoft.com/office/drawing/2014/main" id="{875C47ED-A781-6D77-FFE6-C827CCD21268}"/>
              </a:ext>
            </a:extLst>
          </p:cNvPr>
          <p:cNvSpPr>
            <a:spLocks noGrp="1"/>
          </p:cNvSpPr>
          <p:nvPr>
            <p:ph type="sldNum" sz="quarter" idx="5"/>
          </p:nvPr>
        </p:nvSpPr>
        <p:spPr/>
        <p:txBody>
          <a:bodyPr/>
          <a:lstStyle/>
          <a:p>
            <a:fld id="{B07158C4-A119-4B78-9DE8-A50001BC31DC}" type="slidenum">
              <a:rPr lang="en-AU" smtClean="0"/>
              <a:pPr/>
              <a:t>58</a:t>
            </a:fld>
            <a:endParaRPr lang="en-AU"/>
          </a:p>
        </p:txBody>
      </p:sp>
    </p:spTree>
    <p:extLst>
      <p:ext uri="{BB962C8B-B14F-4D97-AF65-F5344CB8AC3E}">
        <p14:creationId xmlns:p14="http://schemas.microsoft.com/office/powerpoint/2010/main" val="1093778048"/>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E3AAAA-21E7-7F31-AB83-F029788D618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E46D36B-69AA-2F46-4757-4C914D8502E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5F6C160-476F-0171-3674-9E1658D6C1E6}"/>
              </a:ext>
            </a:extLst>
          </p:cNvPr>
          <p:cNvSpPr>
            <a:spLocks noGrp="1"/>
          </p:cNvSpPr>
          <p:nvPr>
            <p:ph type="body" idx="1"/>
          </p:nvPr>
        </p:nvSpPr>
        <p:spPr/>
        <p:txBody>
          <a:bodyPr/>
          <a:lstStyle/>
          <a:p>
            <a:r>
              <a:rPr lang="en-AU"/>
              <a:t>Imports:</a:t>
            </a:r>
          </a:p>
          <a:p>
            <a:r>
              <a:rPr lang="en-AU">
                <a:latin typeface="Courier New" panose="02070309020205020404" pitchFamily="49" charset="0"/>
                <a:cs typeface="Courier New" panose="02070309020205020404" pitchFamily="49" charset="0"/>
              </a:rPr>
              <a:t>sleep</a:t>
            </a:r>
            <a:r>
              <a:rPr lang="en-AU"/>
              <a:t> from </a:t>
            </a:r>
            <a:r>
              <a:rPr lang="en-AU">
                <a:latin typeface="Courier New" panose="02070309020205020404" pitchFamily="49" charset="0"/>
                <a:cs typeface="Courier New" panose="02070309020205020404" pitchFamily="49" charset="0"/>
              </a:rPr>
              <a:t>time</a:t>
            </a:r>
            <a:r>
              <a:rPr lang="en-AU"/>
              <a:t>: sleep method is used to create delays specified (in this script) by seconds.</a:t>
            </a:r>
          </a:p>
          <a:p>
            <a:r>
              <a:rPr lang="en-AU">
                <a:latin typeface="Courier New" panose="02070309020205020404" pitchFamily="49" charset="0"/>
                <a:cs typeface="Courier New" panose="02070309020205020404" pitchFamily="49" charset="0"/>
              </a:rPr>
              <a:t>Servo</a:t>
            </a:r>
            <a:r>
              <a:rPr lang="en-AU"/>
              <a:t> from </a:t>
            </a:r>
            <a:r>
              <a:rPr lang="en-AU">
                <a:latin typeface="Courier New" panose="02070309020205020404" pitchFamily="49" charset="0"/>
                <a:cs typeface="Courier New" panose="02070309020205020404" pitchFamily="49" charset="0"/>
              </a:rPr>
              <a:t>servo</a:t>
            </a:r>
            <a:r>
              <a:rPr lang="en-AU"/>
              <a:t>: an external library (external to this program) used to simplify servo control.</a:t>
            </a:r>
          </a:p>
          <a:p>
            <a:r>
              <a:rPr lang="en-AU"/>
              <a:t>The external library typically has a custom class by the same name. Within servo.py (</a:t>
            </a:r>
          </a:p>
          <a:p>
            <a:endParaRPr lang="en-AU"/>
          </a:p>
          <a:p>
            <a:r>
              <a:rPr lang="en-AU"/>
              <a:t>On line 6: Pin 18 is assigned to be the pin that sends PWM signal to the servo.</a:t>
            </a:r>
          </a:p>
        </p:txBody>
      </p:sp>
      <p:sp>
        <p:nvSpPr>
          <p:cNvPr id="4" name="Slide Number Placeholder 3">
            <a:extLst>
              <a:ext uri="{FF2B5EF4-FFF2-40B4-BE49-F238E27FC236}">
                <a16:creationId xmlns:a16="http://schemas.microsoft.com/office/drawing/2014/main" id="{62A0589B-0F4C-0DF6-2FA6-C346339646AF}"/>
              </a:ext>
            </a:extLst>
          </p:cNvPr>
          <p:cNvSpPr>
            <a:spLocks noGrp="1"/>
          </p:cNvSpPr>
          <p:nvPr>
            <p:ph type="sldNum" sz="quarter" idx="5"/>
          </p:nvPr>
        </p:nvSpPr>
        <p:spPr/>
        <p:txBody>
          <a:bodyPr/>
          <a:lstStyle/>
          <a:p>
            <a:fld id="{B07158C4-A119-4B78-9DE8-A50001BC31DC}" type="slidenum">
              <a:rPr lang="en-AU" smtClean="0"/>
              <a:pPr/>
              <a:t>59</a:t>
            </a:fld>
            <a:endParaRPr lang="en-AU"/>
          </a:p>
        </p:txBody>
      </p:sp>
    </p:spTree>
    <p:extLst>
      <p:ext uri="{BB962C8B-B14F-4D97-AF65-F5344CB8AC3E}">
        <p14:creationId xmlns:p14="http://schemas.microsoft.com/office/powerpoint/2010/main" val="3428506103"/>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EE82E8-6114-DA43-DE7E-175AF76D3BA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319ADE4-728D-913A-4D8F-2FD29A4931F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B36584F-EC51-086A-3C6F-1F6B1E3672AC}"/>
              </a:ext>
            </a:extLst>
          </p:cNvPr>
          <p:cNvSpPr>
            <a:spLocks noGrp="1"/>
          </p:cNvSpPr>
          <p:nvPr>
            <p:ph type="body" idx="1"/>
          </p:nvPr>
        </p:nvSpPr>
        <p:spPr/>
        <p:txBody>
          <a:bodyPr/>
          <a:lstStyle/>
          <a:p>
            <a:r>
              <a:rPr lang="en-AU"/>
              <a:t>Imports:</a:t>
            </a:r>
          </a:p>
          <a:p>
            <a:r>
              <a:rPr lang="en-AU">
                <a:latin typeface="Courier New" panose="02070309020205020404" pitchFamily="49" charset="0"/>
                <a:cs typeface="Courier New" panose="02070309020205020404" pitchFamily="49" charset="0"/>
              </a:rPr>
              <a:t>sleep</a:t>
            </a:r>
            <a:r>
              <a:rPr lang="en-AU"/>
              <a:t> from </a:t>
            </a:r>
            <a:r>
              <a:rPr lang="en-AU">
                <a:latin typeface="Courier New" panose="02070309020205020404" pitchFamily="49" charset="0"/>
                <a:cs typeface="Courier New" panose="02070309020205020404" pitchFamily="49" charset="0"/>
              </a:rPr>
              <a:t>time</a:t>
            </a:r>
            <a:r>
              <a:rPr lang="en-AU"/>
              <a:t>: sleep method is used to create delays specified (in this script) by seconds.</a:t>
            </a:r>
          </a:p>
          <a:p>
            <a:r>
              <a:rPr lang="en-AU">
                <a:latin typeface="Courier New" panose="02070309020205020404" pitchFamily="49" charset="0"/>
                <a:cs typeface="Courier New" panose="02070309020205020404" pitchFamily="49" charset="0"/>
              </a:rPr>
              <a:t>Servo</a:t>
            </a:r>
            <a:r>
              <a:rPr lang="en-AU"/>
              <a:t> from </a:t>
            </a:r>
            <a:r>
              <a:rPr lang="en-AU">
                <a:latin typeface="Courier New" panose="02070309020205020404" pitchFamily="49" charset="0"/>
                <a:cs typeface="Courier New" panose="02070309020205020404" pitchFamily="49" charset="0"/>
              </a:rPr>
              <a:t>servo</a:t>
            </a:r>
            <a:r>
              <a:rPr lang="en-AU"/>
              <a:t>: an external library (external to this program) used to simplify servo control.</a:t>
            </a:r>
          </a:p>
          <a:p>
            <a:r>
              <a:rPr lang="en-AU"/>
              <a:t>The external library typically has a custom class by the same name. Within servo.py (</a:t>
            </a:r>
          </a:p>
          <a:p>
            <a:endParaRPr lang="en-AU"/>
          </a:p>
          <a:p>
            <a:r>
              <a:rPr lang="en-AU"/>
              <a:t>On line 6: Pin 18 is assigned to be the pin that sends PWM signal to the servo.</a:t>
            </a:r>
          </a:p>
        </p:txBody>
      </p:sp>
      <p:sp>
        <p:nvSpPr>
          <p:cNvPr id="4" name="Slide Number Placeholder 3">
            <a:extLst>
              <a:ext uri="{FF2B5EF4-FFF2-40B4-BE49-F238E27FC236}">
                <a16:creationId xmlns:a16="http://schemas.microsoft.com/office/drawing/2014/main" id="{16865030-E2EF-958B-639E-7A20E4C68227}"/>
              </a:ext>
            </a:extLst>
          </p:cNvPr>
          <p:cNvSpPr>
            <a:spLocks noGrp="1"/>
          </p:cNvSpPr>
          <p:nvPr>
            <p:ph type="sldNum" sz="quarter" idx="5"/>
          </p:nvPr>
        </p:nvSpPr>
        <p:spPr/>
        <p:txBody>
          <a:bodyPr/>
          <a:lstStyle/>
          <a:p>
            <a:fld id="{B07158C4-A119-4B78-9DE8-A50001BC31DC}" type="slidenum">
              <a:rPr lang="en-AU" smtClean="0"/>
              <a:pPr/>
              <a:t>60</a:t>
            </a:fld>
            <a:endParaRPr lang="en-AU"/>
          </a:p>
        </p:txBody>
      </p:sp>
    </p:spTree>
    <p:extLst>
      <p:ext uri="{BB962C8B-B14F-4D97-AF65-F5344CB8AC3E}">
        <p14:creationId xmlns:p14="http://schemas.microsoft.com/office/powerpoint/2010/main" val="391298965"/>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247585-D4F8-211A-D63F-08620A4104A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C66DBC2-FE48-EFEA-D357-102BC865681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D05225B-1B78-04D5-88EA-01BE22BCBFE1}"/>
              </a:ext>
            </a:extLst>
          </p:cNvPr>
          <p:cNvSpPr>
            <a:spLocks noGrp="1"/>
          </p:cNvSpPr>
          <p:nvPr>
            <p:ph type="body" idx="1"/>
          </p:nvPr>
        </p:nvSpPr>
        <p:spPr/>
        <p:txBody>
          <a:bodyPr/>
          <a:lstStyle/>
          <a:p>
            <a:endParaRPr lang="en-AU"/>
          </a:p>
        </p:txBody>
      </p:sp>
      <p:sp>
        <p:nvSpPr>
          <p:cNvPr id="4" name="Slide Number Placeholder 3">
            <a:extLst>
              <a:ext uri="{FF2B5EF4-FFF2-40B4-BE49-F238E27FC236}">
                <a16:creationId xmlns:a16="http://schemas.microsoft.com/office/drawing/2014/main" id="{84C2B8FC-FAA9-2AFD-3D8C-39959EADC7E1}"/>
              </a:ext>
            </a:extLst>
          </p:cNvPr>
          <p:cNvSpPr>
            <a:spLocks noGrp="1"/>
          </p:cNvSpPr>
          <p:nvPr>
            <p:ph type="sldNum" sz="quarter" idx="5"/>
          </p:nvPr>
        </p:nvSpPr>
        <p:spPr/>
        <p:txBody>
          <a:bodyPr/>
          <a:lstStyle/>
          <a:p>
            <a:fld id="{B07158C4-A119-4B78-9DE8-A50001BC31DC}" type="slidenum">
              <a:rPr lang="en-AU" smtClean="0"/>
              <a:pPr/>
              <a:t>61</a:t>
            </a:fld>
            <a:endParaRPr lang="en-AU"/>
          </a:p>
        </p:txBody>
      </p:sp>
    </p:spTree>
    <p:extLst>
      <p:ext uri="{BB962C8B-B14F-4D97-AF65-F5344CB8AC3E}">
        <p14:creationId xmlns:p14="http://schemas.microsoft.com/office/powerpoint/2010/main" val="820280319"/>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A4A8FC-D95E-8C04-7115-8D05F379850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DC4AFA0-A80A-695A-B539-DA94986009B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F5D828E-2220-32C5-E887-9F4F006D2FB5}"/>
              </a:ext>
            </a:extLst>
          </p:cNvPr>
          <p:cNvSpPr>
            <a:spLocks noGrp="1"/>
          </p:cNvSpPr>
          <p:nvPr>
            <p:ph type="body" idx="1"/>
          </p:nvPr>
        </p:nvSpPr>
        <p:spPr/>
        <p:txBody>
          <a:bodyPr/>
          <a:lstStyle/>
          <a:p>
            <a:r>
              <a:rPr lang="en-AU" b="1">
                <a:latin typeface="Arial" panose="020B0604020202020204" pitchFamily="34" charset="0"/>
                <a:cs typeface="Arial" panose="020B0604020202020204" pitchFamily="34" charset="0"/>
              </a:rPr>
              <a:t>Notes for teachers:</a:t>
            </a:r>
            <a:endParaRPr lang="en-AU">
              <a:latin typeface="Arial" panose="020B0604020202020204" pitchFamily="34" charset="0"/>
              <a:cs typeface="Arial" panose="020B0604020202020204" pitchFamily="34" charset="0"/>
            </a:endParaRPr>
          </a:p>
          <a:p>
            <a:pPr marL="171450" indent="-171450">
              <a:buFont typeface="Arial"/>
              <a:buChar char="•"/>
            </a:pPr>
            <a:r>
              <a:rPr lang="en-AU">
                <a:latin typeface="Arial" panose="020B0604020202020204" pitchFamily="34" charset="0"/>
                <a:cs typeface="Arial" panose="020B0604020202020204" pitchFamily="34" charset="0"/>
              </a:rPr>
              <a:t>Learning intentions and success criteria are best co-constructed with students. Adapt the learning intention as required and add matching success criteria.</a:t>
            </a:r>
          </a:p>
          <a:p>
            <a:pPr marL="171450" indent="-171450">
              <a:buFont typeface="Arial"/>
              <a:buChar char="•"/>
            </a:pPr>
            <a:r>
              <a:rPr lang="en-AU">
                <a:latin typeface="Arial" panose="020B0604020202020204" pitchFamily="34" charset="0"/>
                <a:cs typeface="Arial" panose="020B0604020202020204" pitchFamily="34" charset="0"/>
              </a:rPr>
              <a:t>For more information See ⁠</a:t>
            </a:r>
            <a:r>
              <a:rPr lang="en-AU">
                <a:latin typeface="Arial" panose="020B0604020202020204" pitchFamily="34" charset="0"/>
                <a:cs typeface="Arial" panose="020B0604020202020204" pitchFamily="34" charset="0"/>
                <a:hlinkClick r:id="rId3" tooltip="https://www.aitsl.edu.au/docs/default-source/feedback/aitsl-learning-intentions-and-success-criteria-strategy.pdf?sfvrsn=382dec3c_2"/>
              </a:rPr>
              <a:t>AITSL</a:t>
            </a:r>
            <a:r>
              <a:rPr lang="en-AU">
                <a:latin typeface="Arial" panose="020B0604020202020204" pitchFamily="34" charset="0"/>
                <a:cs typeface="Arial" panose="020B0604020202020204" pitchFamily="34" charset="0"/>
              </a:rPr>
              <a:t> or the NSW Department of Education explicit teaching strategies, ⁠</a:t>
            </a:r>
            <a:r>
              <a:rPr lang="en-AU">
                <a:latin typeface="Arial" panose="020B0604020202020204" pitchFamily="34" charset="0"/>
                <a:cs typeface="Arial" panose="020B0604020202020204" pitchFamily="34" charset="0"/>
                <a:hlinkClick r:id="rId4" tooltip="https://education.nsw.gov.au/teaching-and-learning/curriculum/explicit-teaching/explicit-teaching-strategies/sharing-learning-intentions"/>
              </a:rPr>
              <a:t>Sharing learning intentions</a:t>
            </a:r>
            <a:r>
              <a:rPr lang="en-AU">
                <a:latin typeface="Arial" panose="020B0604020202020204" pitchFamily="34" charset="0"/>
                <a:cs typeface="Arial" panose="020B0604020202020204" pitchFamily="34" charset="0"/>
              </a:rPr>
              <a:t> and ⁠</a:t>
            </a:r>
            <a:r>
              <a:rPr lang="en-AU">
                <a:latin typeface="Arial" panose="020B0604020202020204" pitchFamily="34" charset="0"/>
                <a:cs typeface="Arial" panose="020B0604020202020204" pitchFamily="34" charset="0"/>
                <a:hlinkClick r:id="rId5" tooltip="https://education.nsw.gov.au/teaching-and-learning/curriculum/explicit-teaching/explicit-teaching-strategies/sharing-success-criteria"/>
              </a:rPr>
              <a:t>Sharing success criteria</a:t>
            </a:r>
            <a:endParaRPr lang="en-AU">
              <a:latin typeface="Arial" panose="020B0604020202020204" pitchFamily="34" charset="0"/>
              <a:cs typeface="Arial" panose="020B0604020202020204" pitchFamily="34" charset="0"/>
            </a:endParaRPr>
          </a:p>
          <a:p>
            <a:pPr marL="171450" indent="-171450">
              <a:buFont typeface="Arial"/>
              <a:buChar char="•"/>
            </a:pPr>
            <a:r>
              <a:rPr lang="en-AU">
                <a:latin typeface="Arial" panose="020B0604020202020204" pitchFamily="34" charset="0"/>
                <a:cs typeface="Arial" panose="020B0604020202020204" pitchFamily="34" charset="0"/>
              </a:rPr>
              <a:t>LISC is not necessarily presented at the beginning of the lesson. Teacher needs to consider most effectual time to introduce </a:t>
            </a:r>
          </a:p>
          <a:p>
            <a:pPr marL="171450" indent="-171450">
              <a:buFont typeface="Arial"/>
              <a:buChar char="•"/>
            </a:pPr>
            <a:r>
              <a:rPr lang="en-AU">
                <a:latin typeface="Arial" panose="020B0604020202020204" pitchFamily="34" charset="0"/>
                <a:cs typeface="Arial" panose="020B0604020202020204" pitchFamily="34" charset="0"/>
              </a:rPr>
              <a:t>LISC should be revisited during the lesson to support students' evaluation of their learning</a:t>
            </a:r>
          </a:p>
          <a:p>
            <a:endParaRPr lang="en-AU" b="1">
              <a:cs typeface="Calibri"/>
            </a:endParaRPr>
          </a:p>
        </p:txBody>
      </p:sp>
      <p:sp>
        <p:nvSpPr>
          <p:cNvPr id="4" name="Slide Number Placeholder 3">
            <a:extLst>
              <a:ext uri="{FF2B5EF4-FFF2-40B4-BE49-F238E27FC236}">
                <a16:creationId xmlns:a16="http://schemas.microsoft.com/office/drawing/2014/main" id="{41DC8030-7E20-5543-A87A-770ED10A5AEE}"/>
              </a:ext>
            </a:extLst>
          </p:cNvPr>
          <p:cNvSpPr>
            <a:spLocks noGrp="1"/>
          </p:cNvSpPr>
          <p:nvPr>
            <p:ph type="sldNum" sz="quarter" idx="5"/>
          </p:nvPr>
        </p:nvSpPr>
        <p:spPr/>
        <p:txBody>
          <a:bodyPr/>
          <a:lstStyle/>
          <a:p>
            <a:fld id="{D09C5488-DD16-4714-9519-7BE21BA11D4E}" type="slidenum">
              <a:rPr lang="en-AU" smtClean="0"/>
              <a:t>62</a:t>
            </a:fld>
            <a:endParaRPr lang="en-AU"/>
          </a:p>
        </p:txBody>
      </p:sp>
    </p:spTree>
    <p:extLst>
      <p:ext uri="{BB962C8B-B14F-4D97-AF65-F5344CB8AC3E}">
        <p14:creationId xmlns:p14="http://schemas.microsoft.com/office/powerpoint/2010/main" val="438842716"/>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F03D19-184F-A1DF-D819-4C98D71DEE8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8002E34-B86D-58A0-2D41-7D467F8F592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50BD6E0-0416-C596-35F4-314CD2319BD0}"/>
              </a:ext>
            </a:extLst>
          </p:cNvPr>
          <p:cNvSpPr>
            <a:spLocks noGrp="1"/>
          </p:cNvSpPr>
          <p:nvPr>
            <p:ph type="body" idx="1"/>
          </p:nvPr>
        </p:nvSpPr>
        <p:spPr/>
        <p:txBody>
          <a:bodyPr/>
          <a:lstStyle/>
          <a:p>
            <a:endParaRPr lang="en-AU"/>
          </a:p>
        </p:txBody>
      </p:sp>
      <p:sp>
        <p:nvSpPr>
          <p:cNvPr id="4" name="Slide Number Placeholder 3">
            <a:extLst>
              <a:ext uri="{FF2B5EF4-FFF2-40B4-BE49-F238E27FC236}">
                <a16:creationId xmlns:a16="http://schemas.microsoft.com/office/drawing/2014/main" id="{8099304F-2824-AD7B-1324-45AC5B3A9B26}"/>
              </a:ext>
            </a:extLst>
          </p:cNvPr>
          <p:cNvSpPr>
            <a:spLocks noGrp="1"/>
          </p:cNvSpPr>
          <p:nvPr>
            <p:ph type="sldNum" sz="quarter" idx="5"/>
          </p:nvPr>
        </p:nvSpPr>
        <p:spPr/>
        <p:txBody>
          <a:bodyPr/>
          <a:lstStyle/>
          <a:p>
            <a:fld id="{B07158C4-A119-4B78-9DE8-A50001BC31DC}" type="slidenum">
              <a:rPr lang="en-AU" smtClean="0"/>
              <a:pPr/>
              <a:t>63</a:t>
            </a:fld>
            <a:endParaRPr lang="en-AU"/>
          </a:p>
        </p:txBody>
      </p:sp>
    </p:spTree>
    <p:extLst>
      <p:ext uri="{BB962C8B-B14F-4D97-AF65-F5344CB8AC3E}">
        <p14:creationId xmlns:p14="http://schemas.microsoft.com/office/powerpoint/2010/main" val="3189961143"/>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B69EC5-05A7-07DD-EE3D-C6D44A231F7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354E987-3C60-5B90-0D7D-BDC08B69E9D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34BB041-AE8E-6665-9CAD-9C05FBD847D8}"/>
              </a:ext>
            </a:extLst>
          </p:cNvPr>
          <p:cNvSpPr>
            <a:spLocks noGrp="1"/>
          </p:cNvSpPr>
          <p:nvPr>
            <p:ph type="body" idx="1"/>
          </p:nvPr>
        </p:nvSpPr>
        <p:spPr/>
        <p:txBody>
          <a:bodyPr/>
          <a:lstStyle/>
          <a:p>
            <a:r>
              <a:rPr lang="en-AU" b="1">
                <a:latin typeface="Arial" panose="020B0604020202020204" pitchFamily="34" charset="0"/>
                <a:cs typeface="Arial" panose="020B0604020202020204" pitchFamily="34" charset="0"/>
              </a:rPr>
              <a:t>Notes for teachers:</a:t>
            </a:r>
            <a:endParaRPr lang="en-AU">
              <a:latin typeface="Arial" panose="020B0604020202020204" pitchFamily="34" charset="0"/>
              <a:cs typeface="Arial" panose="020B0604020202020204" pitchFamily="34" charset="0"/>
            </a:endParaRPr>
          </a:p>
          <a:p>
            <a:pPr marL="171450" indent="-171450">
              <a:buFont typeface="Arial"/>
              <a:buChar char="•"/>
            </a:pPr>
            <a:r>
              <a:rPr lang="en-AU">
                <a:latin typeface="Arial" panose="020B0604020202020204" pitchFamily="34" charset="0"/>
                <a:cs typeface="Arial" panose="020B0604020202020204" pitchFamily="34" charset="0"/>
              </a:rPr>
              <a:t>Learning intentions and success criteria are best co-constructed with students. Adapt the learning intention as required and add matching success criteria.</a:t>
            </a:r>
          </a:p>
          <a:p>
            <a:pPr marL="171450" indent="-171450">
              <a:buFont typeface="Arial"/>
              <a:buChar char="•"/>
            </a:pPr>
            <a:r>
              <a:rPr lang="en-AU">
                <a:latin typeface="Arial" panose="020B0604020202020204" pitchFamily="34" charset="0"/>
                <a:cs typeface="Arial" panose="020B0604020202020204" pitchFamily="34" charset="0"/>
              </a:rPr>
              <a:t>For more information See ⁠</a:t>
            </a:r>
            <a:r>
              <a:rPr lang="en-AU">
                <a:latin typeface="Arial" panose="020B0604020202020204" pitchFamily="34" charset="0"/>
                <a:cs typeface="Arial" panose="020B0604020202020204" pitchFamily="34" charset="0"/>
                <a:hlinkClick r:id="rId3" tooltip="https://www.aitsl.edu.au/docs/default-source/feedback/aitsl-learning-intentions-and-success-criteria-strategy.pdf?sfvrsn=382dec3c_2"/>
              </a:rPr>
              <a:t>AITSL</a:t>
            </a:r>
            <a:r>
              <a:rPr lang="en-AU">
                <a:latin typeface="Arial" panose="020B0604020202020204" pitchFamily="34" charset="0"/>
                <a:cs typeface="Arial" panose="020B0604020202020204" pitchFamily="34" charset="0"/>
              </a:rPr>
              <a:t> or the NSW Department of Education explicit teaching strategies, ⁠</a:t>
            </a:r>
            <a:r>
              <a:rPr lang="en-AU">
                <a:latin typeface="Arial" panose="020B0604020202020204" pitchFamily="34" charset="0"/>
                <a:cs typeface="Arial" panose="020B0604020202020204" pitchFamily="34" charset="0"/>
                <a:hlinkClick r:id="rId4" tooltip="https://education.nsw.gov.au/teaching-and-learning/curriculum/explicit-teaching/explicit-teaching-strategies/sharing-learning-intentions"/>
              </a:rPr>
              <a:t>Sharing learning intentions</a:t>
            </a:r>
            <a:r>
              <a:rPr lang="en-AU">
                <a:latin typeface="Arial" panose="020B0604020202020204" pitchFamily="34" charset="0"/>
                <a:cs typeface="Arial" panose="020B0604020202020204" pitchFamily="34" charset="0"/>
              </a:rPr>
              <a:t> and ⁠</a:t>
            </a:r>
            <a:r>
              <a:rPr lang="en-AU">
                <a:latin typeface="Arial" panose="020B0604020202020204" pitchFamily="34" charset="0"/>
                <a:cs typeface="Arial" panose="020B0604020202020204" pitchFamily="34" charset="0"/>
                <a:hlinkClick r:id="rId5" tooltip="https://education.nsw.gov.au/teaching-and-learning/curriculum/explicit-teaching/explicit-teaching-strategies/sharing-success-criteria"/>
              </a:rPr>
              <a:t>Sharing success criteria</a:t>
            </a:r>
            <a:endParaRPr lang="en-AU">
              <a:latin typeface="Arial" panose="020B0604020202020204" pitchFamily="34" charset="0"/>
              <a:cs typeface="Arial" panose="020B0604020202020204" pitchFamily="34" charset="0"/>
            </a:endParaRPr>
          </a:p>
          <a:p>
            <a:pPr marL="171450" indent="-171450">
              <a:buFont typeface="Arial"/>
              <a:buChar char="•"/>
            </a:pPr>
            <a:r>
              <a:rPr lang="en-AU">
                <a:latin typeface="Arial" panose="020B0604020202020204" pitchFamily="34" charset="0"/>
                <a:cs typeface="Arial" panose="020B0604020202020204" pitchFamily="34" charset="0"/>
              </a:rPr>
              <a:t>LISC is not necessarily presented at the beginning of the lesson. Teacher needs to consider most effectual time to introduce </a:t>
            </a:r>
          </a:p>
          <a:p>
            <a:pPr marL="171450" indent="-171450">
              <a:buFont typeface="Arial"/>
              <a:buChar char="•"/>
            </a:pPr>
            <a:r>
              <a:rPr lang="en-AU">
                <a:latin typeface="Arial" panose="020B0604020202020204" pitchFamily="34" charset="0"/>
                <a:cs typeface="Arial" panose="020B0604020202020204" pitchFamily="34" charset="0"/>
              </a:rPr>
              <a:t>LISC should be revisited during the lesson to support students' evaluation of their learning</a:t>
            </a:r>
          </a:p>
          <a:p>
            <a:endParaRPr lang="en-AU" b="1">
              <a:cs typeface="Calibri"/>
            </a:endParaRPr>
          </a:p>
        </p:txBody>
      </p:sp>
      <p:sp>
        <p:nvSpPr>
          <p:cNvPr id="4" name="Slide Number Placeholder 3">
            <a:extLst>
              <a:ext uri="{FF2B5EF4-FFF2-40B4-BE49-F238E27FC236}">
                <a16:creationId xmlns:a16="http://schemas.microsoft.com/office/drawing/2014/main" id="{0116E08A-FF7D-3C93-319F-A47B5589806B}"/>
              </a:ext>
            </a:extLst>
          </p:cNvPr>
          <p:cNvSpPr>
            <a:spLocks noGrp="1"/>
          </p:cNvSpPr>
          <p:nvPr>
            <p:ph type="sldNum" sz="quarter" idx="5"/>
          </p:nvPr>
        </p:nvSpPr>
        <p:spPr/>
        <p:txBody>
          <a:bodyPr/>
          <a:lstStyle/>
          <a:p>
            <a:fld id="{D09C5488-DD16-4714-9519-7BE21BA11D4E}" type="slidenum">
              <a:rPr lang="en-AU" smtClean="0"/>
              <a:t>67</a:t>
            </a:fld>
            <a:endParaRPr lang="en-AU"/>
          </a:p>
        </p:txBody>
      </p:sp>
    </p:spTree>
    <p:extLst>
      <p:ext uri="{BB962C8B-B14F-4D97-AF65-F5344CB8AC3E}">
        <p14:creationId xmlns:p14="http://schemas.microsoft.com/office/powerpoint/2010/main" val="3511492460"/>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E95916-B5F0-FF5F-F1A8-EC1518E6C55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1C1349A-C70F-03A8-3225-B345F1FB999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2E12514-81DB-145E-C8AE-E6F39403F76B}"/>
              </a:ext>
            </a:extLst>
          </p:cNvPr>
          <p:cNvSpPr>
            <a:spLocks noGrp="1"/>
          </p:cNvSpPr>
          <p:nvPr>
            <p:ph type="body" idx="1"/>
          </p:nvPr>
        </p:nvSpPr>
        <p:spPr/>
        <p:txBody>
          <a:bodyPr/>
          <a:lstStyle/>
          <a:p>
            <a:endParaRPr lang="en-AU"/>
          </a:p>
        </p:txBody>
      </p:sp>
      <p:sp>
        <p:nvSpPr>
          <p:cNvPr id="4" name="Slide Number Placeholder 3">
            <a:extLst>
              <a:ext uri="{FF2B5EF4-FFF2-40B4-BE49-F238E27FC236}">
                <a16:creationId xmlns:a16="http://schemas.microsoft.com/office/drawing/2014/main" id="{2BA4576C-2C6E-920C-A22D-917A8A907F12}"/>
              </a:ext>
            </a:extLst>
          </p:cNvPr>
          <p:cNvSpPr>
            <a:spLocks noGrp="1"/>
          </p:cNvSpPr>
          <p:nvPr>
            <p:ph type="sldNum" sz="quarter" idx="5"/>
          </p:nvPr>
        </p:nvSpPr>
        <p:spPr/>
        <p:txBody>
          <a:bodyPr/>
          <a:lstStyle/>
          <a:p>
            <a:fld id="{B07158C4-A119-4B78-9DE8-A50001BC31DC}" type="slidenum">
              <a:rPr lang="en-AU" smtClean="0"/>
              <a:pPr/>
              <a:t>68</a:t>
            </a:fld>
            <a:endParaRPr lang="en-AU"/>
          </a:p>
        </p:txBody>
      </p:sp>
    </p:spTree>
    <p:extLst>
      <p:ext uri="{BB962C8B-B14F-4D97-AF65-F5344CB8AC3E}">
        <p14:creationId xmlns:p14="http://schemas.microsoft.com/office/powerpoint/2010/main" val="2167151408"/>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a:t>Click image to play short video.</a:t>
            </a:r>
          </a:p>
        </p:txBody>
      </p:sp>
      <p:sp>
        <p:nvSpPr>
          <p:cNvPr id="4" name="Slide Number Placeholder 3"/>
          <p:cNvSpPr>
            <a:spLocks noGrp="1"/>
          </p:cNvSpPr>
          <p:nvPr>
            <p:ph type="sldNum" sz="quarter" idx="5"/>
          </p:nvPr>
        </p:nvSpPr>
        <p:spPr/>
        <p:txBody>
          <a:bodyPr/>
          <a:lstStyle/>
          <a:p>
            <a:fld id="{B07158C4-A119-4B78-9DE8-A50001BC31DC}" type="slidenum">
              <a:rPr lang="en-AU" smtClean="0"/>
              <a:pPr/>
              <a:t>69</a:t>
            </a:fld>
            <a:endParaRPr lang="en-AU"/>
          </a:p>
        </p:txBody>
      </p:sp>
    </p:spTree>
    <p:extLst>
      <p:ext uri="{BB962C8B-B14F-4D97-AF65-F5344CB8AC3E}">
        <p14:creationId xmlns:p14="http://schemas.microsoft.com/office/powerpoint/2010/main" val="2366951271"/>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7DD483-0133-DFC1-FB0B-D2B558365A9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ACFC32B-D206-FD63-4354-D376A011282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A8287C8-2098-DC11-B048-E8C56B45ABC0}"/>
              </a:ext>
            </a:extLst>
          </p:cNvPr>
          <p:cNvSpPr>
            <a:spLocks noGrp="1"/>
          </p:cNvSpPr>
          <p:nvPr>
            <p:ph type="body" idx="1"/>
          </p:nvPr>
        </p:nvSpPr>
        <p:spPr/>
        <p:txBody>
          <a:bodyPr/>
          <a:lstStyle/>
          <a:p>
            <a:endParaRPr lang="en-AU"/>
          </a:p>
        </p:txBody>
      </p:sp>
      <p:sp>
        <p:nvSpPr>
          <p:cNvPr id="4" name="Slide Number Placeholder 3">
            <a:extLst>
              <a:ext uri="{FF2B5EF4-FFF2-40B4-BE49-F238E27FC236}">
                <a16:creationId xmlns:a16="http://schemas.microsoft.com/office/drawing/2014/main" id="{7FA2C1DC-92D7-CECB-BFA6-FE35045F4C57}"/>
              </a:ext>
            </a:extLst>
          </p:cNvPr>
          <p:cNvSpPr>
            <a:spLocks noGrp="1"/>
          </p:cNvSpPr>
          <p:nvPr>
            <p:ph type="sldNum" sz="quarter" idx="5"/>
          </p:nvPr>
        </p:nvSpPr>
        <p:spPr/>
        <p:txBody>
          <a:bodyPr/>
          <a:lstStyle/>
          <a:p>
            <a:fld id="{B07158C4-A119-4B78-9DE8-A50001BC31DC}" type="slidenum">
              <a:rPr lang="en-AU" smtClean="0"/>
              <a:pPr/>
              <a:t>70</a:t>
            </a:fld>
            <a:endParaRPr lang="en-AU"/>
          </a:p>
        </p:txBody>
      </p:sp>
    </p:spTree>
    <p:extLst>
      <p:ext uri="{BB962C8B-B14F-4D97-AF65-F5344CB8AC3E}">
        <p14:creationId xmlns:p14="http://schemas.microsoft.com/office/powerpoint/2010/main" val="2530256563"/>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44C6C2-950E-A388-0C5F-8A464081708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7633E17-12D1-95C2-4C49-1B94D6E7FA8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F409C69-39C3-4EE7-E53E-A3D051009B56}"/>
              </a:ext>
            </a:extLst>
          </p:cNvPr>
          <p:cNvSpPr>
            <a:spLocks noGrp="1"/>
          </p:cNvSpPr>
          <p:nvPr>
            <p:ph type="body" idx="1"/>
          </p:nvPr>
        </p:nvSpPr>
        <p:spPr/>
        <p:txBody>
          <a:bodyPr/>
          <a:lstStyle/>
          <a:p>
            <a:endParaRPr lang="en-AU"/>
          </a:p>
        </p:txBody>
      </p:sp>
      <p:sp>
        <p:nvSpPr>
          <p:cNvPr id="4" name="Slide Number Placeholder 3">
            <a:extLst>
              <a:ext uri="{FF2B5EF4-FFF2-40B4-BE49-F238E27FC236}">
                <a16:creationId xmlns:a16="http://schemas.microsoft.com/office/drawing/2014/main" id="{2D3B10F3-2A3D-2731-E104-D0D1082C56F4}"/>
              </a:ext>
            </a:extLst>
          </p:cNvPr>
          <p:cNvSpPr>
            <a:spLocks noGrp="1"/>
          </p:cNvSpPr>
          <p:nvPr>
            <p:ph type="sldNum" sz="quarter" idx="5"/>
          </p:nvPr>
        </p:nvSpPr>
        <p:spPr/>
        <p:txBody>
          <a:bodyPr/>
          <a:lstStyle/>
          <a:p>
            <a:fld id="{B07158C4-A119-4B78-9DE8-A50001BC31DC}" type="slidenum">
              <a:rPr lang="en-AU" smtClean="0"/>
              <a:pPr/>
              <a:t>71</a:t>
            </a:fld>
            <a:endParaRPr lang="en-AU"/>
          </a:p>
        </p:txBody>
      </p:sp>
    </p:spTree>
    <p:extLst>
      <p:ext uri="{BB962C8B-B14F-4D97-AF65-F5344CB8AC3E}">
        <p14:creationId xmlns:p14="http://schemas.microsoft.com/office/powerpoint/2010/main" val="3205827646"/>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A7908B-CC5D-6F5C-6A3C-8CA6FBAD504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8CE870A-08A8-48D0-E2A3-D6B178702D9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7EE2102-503E-384C-2DF3-AFCE8F98CC00}"/>
              </a:ext>
            </a:extLst>
          </p:cNvPr>
          <p:cNvSpPr>
            <a:spLocks noGrp="1"/>
          </p:cNvSpPr>
          <p:nvPr>
            <p:ph type="body" idx="1"/>
          </p:nvPr>
        </p:nvSpPr>
        <p:spPr/>
        <p:txBody>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lang="en-AU" dirty="0"/>
          </a:p>
        </p:txBody>
      </p:sp>
      <p:sp>
        <p:nvSpPr>
          <p:cNvPr id="4" name="Slide Number Placeholder 3">
            <a:extLst>
              <a:ext uri="{FF2B5EF4-FFF2-40B4-BE49-F238E27FC236}">
                <a16:creationId xmlns:a16="http://schemas.microsoft.com/office/drawing/2014/main" id="{F9F3D842-BB19-E796-ADEA-CEB4BDFE2BFF}"/>
              </a:ext>
            </a:extLst>
          </p:cNvPr>
          <p:cNvSpPr>
            <a:spLocks noGrp="1"/>
          </p:cNvSpPr>
          <p:nvPr>
            <p:ph type="sldNum" sz="quarter" idx="5"/>
          </p:nvPr>
        </p:nvSpPr>
        <p:spPr/>
        <p:txBody>
          <a:bodyPr/>
          <a:lstStyle/>
          <a:p>
            <a:fld id="{B07158C4-A119-4B78-9DE8-A50001BC31DC}" type="slidenum">
              <a:rPr lang="en-AU" smtClean="0"/>
              <a:pPr/>
              <a:t>72</a:t>
            </a:fld>
            <a:endParaRPr lang="en-AU"/>
          </a:p>
        </p:txBody>
      </p:sp>
    </p:spTree>
    <p:extLst>
      <p:ext uri="{BB962C8B-B14F-4D97-AF65-F5344CB8AC3E}">
        <p14:creationId xmlns:p14="http://schemas.microsoft.com/office/powerpoint/2010/main" val="1694288304"/>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B4B9AE9-AAA7-B29D-83BC-2114A222833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5EB544C-84F8-FD82-9B96-728EEC794A8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D1AE6A2-6574-45EB-23B3-661C603A7F35}"/>
              </a:ext>
            </a:extLst>
          </p:cNvPr>
          <p:cNvSpPr>
            <a:spLocks noGrp="1"/>
          </p:cNvSpPr>
          <p:nvPr>
            <p:ph type="body" idx="1"/>
          </p:nvPr>
        </p:nvSpPr>
        <p:spPr/>
        <p:txBody>
          <a:bodyPr/>
          <a:lstStyle/>
          <a:p>
            <a:endParaRPr lang="en-AU"/>
          </a:p>
        </p:txBody>
      </p:sp>
      <p:sp>
        <p:nvSpPr>
          <p:cNvPr id="4" name="Slide Number Placeholder 3">
            <a:extLst>
              <a:ext uri="{FF2B5EF4-FFF2-40B4-BE49-F238E27FC236}">
                <a16:creationId xmlns:a16="http://schemas.microsoft.com/office/drawing/2014/main" id="{198E1E88-6F44-9632-02CE-EB0B1B125794}"/>
              </a:ext>
            </a:extLst>
          </p:cNvPr>
          <p:cNvSpPr>
            <a:spLocks noGrp="1"/>
          </p:cNvSpPr>
          <p:nvPr>
            <p:ph type="sldNum" sz="quarter" idx="5"/>
          </p:nvPr>
        </p:nvSpPr>
        <p:spPr/>
        <p:txBody>
          <a:bodyPr/>
          <a:lstStyle/>
          <a:p>
            <a:fld id="{B07158C4-A119-4B78-9DE8-A50001BC31DC}" type="slidenum">
              <a:rPr lang="en-AU" smtClean="0"/>
              <a:pPr/>
              <a:t>73</a:t>
            </a:fld>
            <a:endParaRPr lang="en-AU"/>
          </a:p>
        </p:txBody>
      </p:sp>
    </p:spTree>
    <p:extLst>
      <p:ext uri="{BB962C8B-B14F-4D97-AF65-F5344CB8AC3E}">
        <p14:creationId xmlns:p14="http://schemas.microsoft.com/office/powerpoint/2010/main" val="663722865"/>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62BE37-8593-1266-8499-9AB802E99B0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7B22230-DF63-E6A1-AA08-0C7EC15285A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ADC1C4C-0B20-AAB1-8337-D1E9A55EF035}"/>
              </a:ext>
            </a:extLst>
          </p:cNvPr>
          <p:cNvSpPr>
            <a:spLocks noGrp="1"/>
          </p:cNvSpPr>
          <p:nvPr>
            <p:ph type="body" idx="1"/>
          </p:nvPr>
        </p:nvSpPr>
        <p:spPr/>
        <p:txBody>
          <a:bodyPr/>
          <a:lstStyle/>
          <a:p>
            <a:endParaRPr lang="en-AU"/>
          </a:p>
        </p:txBody>
      </p:sp>
      <p:sp>
        <p:nvSpPr>
          <p:cNvPr id="4" name="Slide Number Placeholder 3">
            <a:extLst>
              <a:ext uri="{FF2B5EF4-FFF2-40B4-BE49-F238E27FC236}">
                <a16:creationId xmlns:a16="http://schemas.microsoft.com/office/drawing/2014/main" id="{8E164AE6-7D98-67DF-4BFB-EBF144355F4A}"/>
              </a:ext>
            </a:extLst>
          </p:cNvPr>
          <p:cNvSpPr>
            <a:spLocks noGrp="1"/>
          </p:cNvSpPr>
          <p:nvPr>
            <p:ph type="sldNum" sz="quarter" idx="5"/>
          </p:nvPr>
        </p:nvSpPr>
        <p:spPr/>
        <p:txBody>
          <a:bodyPr/>
          <a:lstStyle/>
          <a:p>
            <a:fld id="{B07158C4-A119-4B78-9DE8-A50001BC31DC}" type="slidenum">
              <a:rPr lang="en-AU" smtClean="0"/>
              <a:pPr/>
              <a:t>74</a:t>
            </a:fld>
            <a:endParaRPr lang="en-AU"/>
          </a:p>
        </p:txBody>
      </p:sp>
    </p:spTree>
    <p:extLst>
      <p:ext uri="{BB962C8B-B14F-4D97-AF65-F5344CB8AC3E}">
        <p14:creationId xmlns:p14="http://schemas.microsoft.com/office/powerpoint/2010/main" val="3529190833"/>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BE28821-5460-D6E1-D934-DA155C731DA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736A07C-0931-7117-5744-953BFD3029A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68B4087-6C66-5803-FD14-74FF9B9A8F4A}"/>
              </a:ext>
            </a:extLst>
          </p:cNvPr>
          <p:cNvSpPr>
            <a:spLocks noGrp="1"/>
          </p:cNvSpPr>
          <p:nvPr>
            <p:ph type="body" idx="1"/>
          </p:nvPr>
        </p:nvSpPr>
        <p:spPr/>
        <p:txBody>
          <a:bodyPr/>
          <a:lstStyle/>
          <a:p>
            <a:endParaRPr lang="en-AU"/>
          </a:p>
        </p:txBody>
      </p:sp>
      <p:sp>
        <p:nvSpPr>
          <p:cNvPr id="4" name="Slide Number Placeholder 3">
            <a:extLst>
              <a:ext uri="{FF2B5EF4-FFF2-40B4-BE49-F238E27FC236}">
                <a16:creationId xmlns:a16="http://schemas.microsoft.com/office/drawing/2014/main" id="{5D61F71E-9262-F9AB-F575-61C5FC4E0435}"/>
              </a:ext>
            </a:extLst>
          </p:cNvPr>
          <p:cNvSpPr>
            <a:spLocks noGrp="1"/>
          </p:cNvSpPr>
          <p:nvPr>
            <p:ph type="sldNum" sz="quarter" idx="5"/>
          </p:nvPr>
        </p:nvSpPr>
        <p:spPr/>
        <p:txBody>
          <a:bodyPr/>
          <a:lstStyle/>
          <a:p>
            <a:fld id="{B07158C4-A119-4B78-9DE8-A50001BC31DC}" type="slidenum">
              <a:rPr lang="en-AU" smtClean="0"/>
              <a:pPr/>
              <a:t>75</a:t>
            </a:fld>
            <a:endParaRPr lang="en-AU"/>
          </a:p>
        </p:txBody>
      </p:sp>
    </p:spTree>
    <p:extLst>
      <p:ext uri="{BB962C8B-B14F-4D97-AF65-F5344CB8AC3E}">
        <p14:creationId xmlns:p14="http://schemas.microsoft.com/office/powerpoint/2010/main" val="3895550082"/>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3F1657-80B9-0AD0-955E-234A41B9532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3EDA19F-986F-BECC-14DC-CF82FD2ED7E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3815BBC-9568-AD8D-DB7B-D712C87FF655}"/>
              </a:ext>
            </a:extLst>
          </p:cNvPr>
          <p:cNvSpPr>
            <a:spLocks noGrp="1"/>
          </p:cNvSpPr>
          <p:nvPr>
            <p:ph type="body" idx="1"/>
          </p:nvPr>
        </p:nvSpPr>
        <p:spPr/>
        <p:txBody>
          <a:bodyPr/>
          <a:lstStyle/>
          <a:p>
            <a:endParaRPr lang="en-AU"/>
          </a:p>
        </p:txBody>
      </p:sp>
      <p:sp>
        <p:nvSpPr>
          <p:cNvPr id="4" name="Slide Number Placeholder 3">
            <a:extLst>
              <a:ext uri="{FF2B5EF4-FFF2-40B4-BE49-F238E27FC236}">
                <a16:creationId xmlns:a16="http://schemas.microsoft.com/office/drawing/2014/main" id="{D5313511-3862-4010-438C-63458642FDE7}"/>
              </a:ext>
            </a:extLst>
          </p:cNvPr>
          <p:cNvSpPr>
            <a:spLocks noGrp="1"/>
          </p:cNvSpPr>
          <p:nvPr>
            <p:ph type="sldNum" sz="quarter" idx="5"/>
          </p:nvPr>
        </p:nvSpPr>
        <p:spPr/>
        <p:txBody>
          <a:bodyPr/>
          <a:lstStyle/>
          <a:p>
            <a:fld id="{B07158C4-A119-4B78-9DE8-A50001BC31DC}" type="slidenum">
              <a:rPr lang="en-AU" smtClean="0"/>
              <a:pPr/>
              <a:t>76</a:t>
            </a:fld>
            <a:endParaRPr lang="en-AU"/>
          </a:p>
        </p:txBody>
      </p:sp>
    </p:spTree>
    <p:extLst>
      <p:ext uri="{BB962C8B-B14F-4D97-AF65-F5344CB8AC3E}">
        <p14:creationId xmlns:p14="http://schemas.microsoft.com/office/powerpoint/2010/main" val="2878718165"/>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32EB60-44E8-8005-D233-9C46E66E422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8806E40-F099-3E9B-A1A9-85B87A20D3E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64438F6-6199-0343-3CAD-4FBCD6599E02}"/>
              </a:ext>
            </a:extLst>
          </p:cNvPr>
          <p:cNvSpPr>
            <a:spLocks noGrp="1"/>
          </p:cNvSpPr>
          <p:nvPr>
            <p:ph type="body" idx="1"/>
          </p:nvPr>
        </p:nvSpPr>
        <p:spPr/>
        <p:txBody>
          <a:bodyPr/>
          <a:lstStyle/>
          <a:p>
            <a:r>
              <a:rPr lang="en-AU" b="1">
                <a:latin typeface="Arial" panose="020B0604020202020204" pitchFamily="34" charset="0"/>
                <a:cs typeface="Arial" panose="020B0604020202020204" pitchFamily="34" charset="0"/>
              </a:rPr>
              <a:t>Notes for teachers:</a:t>
            </a:r>
            <a:endParaRPr lang="en-AU">
              <a:latin typeface="Arial" panose="020B0604020202020204" pitchFamily="34" charset="0"/>
              <a:cs typeface="Arial" panose="020B0604020202020204" pitchFamily="34" charset="0"/>
            </a:endParaRPr>
          </a:p>
          <a:p>
            <a:pPr marL="171450" indent="-171450">
              <a:buFont typeface="Arial"/>
              <a:buChar char="•"/>
            </a:pPr>
            <a:r>
              <a:rPr lang="en-AU">
                <a:latin typeface="Arial" panose="020B0604020202020204" pitchFamily="34" charset="0"/>
                <a:cs typeface="Arial" panose="020B0604020202020204" pitchFamily="34" charset="0"/>
              </a:rPr>
              <a:t>Learning intentions and success criteria are best co-constructed with students. Adapt the learning intention as required and add matching success criteria.</a:t>
            </a:r>
          </a:p>
          <a:p>
            <a:pPr marL="171450" indent="-171450">
              <a:buFont typeface="Arial"/>
              <a:buChar char="•"/>
            </a:pPr>
            <a:r>
              <a:rPr lang="en-AU">
                <a:latin typeface="Arial" panose="020B0604020202020204" pitchFamily="34" charset="0"/>
                <a:cs typeface="Arial" panose="020B0604020202020204" pitchFamily="34" charset="0"/>
              </a:rPr>
              <a:t>For more information See ⁠</a:t>
            </a:r>
            <a:r>
              <a:rPr lang="en-AU">
                <a:latin typeface="Arial" panose="020B0604020202020204" pitchFamily="34" charset="0"/>
                <a:cs typeface="Arial" panose="020B0604020202020204" pitchFamily="34" charset="0"/>
                <a:hlinkClick r:id="rId3" tooltip="https://www.aitsl.edu.au/docs/default-source/feedback/aitsl-learning-intentions-and-success-criteria-strategy.pdf?sfvrsn=382dec3c_2"/>
              </a:rPr>
              <a:t>AITSL</a:t>
            </a:r>
            <a:r>
              <a:rPr lang="en-AU">
                <a:latin typeface="Arial" panose="020B0604020202020204" pitchFamily="34" charset="0"/>
                <a:cs typeface="Arial" panose="020B0604020202020204" pitchFamily="34" charset="0"/>
              </a:rPr>
              <a:t> or the NSW Department of Education explicit teaching strategies, ⁠</a:t>
            </a:r>
            <a:r>
              <a:rPr lang="en-AU">
                <a:latin typeface="Arial" panose="020B0604020202020204" pitchFamily="34" charset="0"/>
                <a:cs typeface="Arial" panose="020B0604020202020204" pitchFamily="34" charset="0"/>
                <a:hlinkClick r:id="rId4" tooltip="https://education.nsw.gov.au/teaching-and-learning/curriculum/explicit-teaching/explicit-teaching-strategies/sharing-learning-intentions"/>
              </a:rPr>
              <a:t>Sharing learning intentions</a:t>
            </a:r>
            <a:r>
              <a:rPr lang="en-AU">
                <a:latin typeface="Arial" panose="020B0604020202020204" pitchFamily="34" charset="0"/>
                <a:cs typeface="Arial" panose="020B0604020202020204" pitchFamily="34" charset="0"/>
              </a:rPr>
              <a:t> and ⁠</a:t>
            </a:r>
            <a:r>
              <a:rPr lang="en-AU">
                <a:latin typeface="Arial" panose="020B0604020202020204" pitchFamily="34" charset="0"/>
                <a:cs typeface="Arial" panose="020B0604020202020204" pitchFamily="34" charset="0"/>
                <a:hlinkClick r:id="rId5" tooltip="https://education.nsw.gov.au/teaching-and-learning/curriculum/explicit-teaching/explicit-teaching-strategies/sharing-success-criteria"/>
              </a:rPr>
              <a:t>Sharing success criteria</a:t>
            </a:r>
            <a:endParaRPr lang="en-AU">
              <a:latin typeface="Arial" panose="020B0604020202020204" pitchFamily="34" charset="0"/>
              <a:cs typeface="Arial" panose="020B0604020202020204" pitchFamily="34" charset="0"/>
            </a:endParaRPr>
          </a:p>
          <a:p>
            <a:pPr marL="171450" indent="-171450">
              <a:buFont typeface="Arial"/>
              <a:buChar char="•"/>
            </a:pPr>
            <a:r>
              <a:rPr lang="en-AU">
                <a:latin typeface="Arial" panose="020B0604020202020204" pitchFamily="34" charset="0"/>
                <a:cs typeface="Arial" panose="020B0604020202020204" pitchFamily="34" charset="0"/>
              </a:rPr>
              <a:t>LISC is not necessarily presented at the beginning of the lesson. Teacher needs to consider most effectual time to introduce </a:t>
            </a:r>
          </a:p>
          <a:p>
            <a:pPr marL="171450" indent="-171450">
              <a:buFont typeface="Arial"/>
              <a:buChar char="•"/>
            </a:pPr>
            <a:r>
              <a:rPr lang="en-AU">
                <a:latin typeface="Arial" panose="020B0604020202020204" pitchFamily="34" charset="0"/>
                <a:cs typeface="Arial" panose="020B0604020202020204" pitchFamily="34" charset="0"/>
              </a:rPr>
              <a:t>LISC should be revisited during the lesson to support students' evaluation of their learning</a:t>
            </a:r>
          </a:p>
          <a:p>
            <a:endParaRPr lang="en-AU" b="1">
              <a:cs typeface="Calibri"/>
            </a:endParaRPr>
          </a:p>
        </p:txBody>
      </p:sp>
      <p:sp>
        <p:nvSpPr>
          <p:cNvPr id="4" name="Slide Number Placeholder 3">
            <a:extLst>
              <a:ext uri="{FF2B5EF4-FFF2-40B4-BE49-F238E27FC236}">
                <a16:creationId xmlns:a16="http://schemas.microsoft.com/office/drawing/2014/main" id="{805245B1-B969-B09E-6ABB-0068A6815427}"/>
              </a:ext>
            </a:extLst>
          </p:cNvPr>
          <p:cNvSpPr>
            <a:spLocks noGrp="1"/>
          </p:cNvSpPr>
          <p:nvPr>
            <p:ph type="sldNum" sz="quarter" idx="5"/>
          </p:nvPr>
        </p:nvSpPr>
        <p:spPr/>
        <p:txBody>
          <a:bodyPr/>
          <a:lstStyle/>
          <a:p>
            <a:fld id="{D09C5488-DD16-4714-9519-7BE21BA11D4E}" type="slidenum">
              <a:rPr lang="en-AU" smtClean="0"/>
              <a:t>77</a:t>
            </a:fld>
            <a:endParaRPr lang="en-AU"/>
          </a:p>
        </p:txBody>
      </p:sp>
    </p:spTree>
    <p:extLst>
      <p:ext uri="{BB962C8B-B14F-4D97-AF65-F5344CB8AC3E}">
        <p14:creationId xmlns:p14="http://schemas.microsoft.com/office/powerpoint/2010/main" val="2378697911"/>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F7A09C-1FC8-EEE1-0BDE-4847A879C92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5E85E60-2919-A5DC-765F-F575A4E3754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2348E34-24BE-7DAF-FB7B-448606D536C3}"/>
              </a:ext>
            </a:extLst>
          </p:cNvPr>
          <p:cNvSpPr>
            <a:spLocks noGrp="1"/>
          </p:cNvSpPr>
          <p:nvPr>
            <p:ph type="body" idx="1"/>
          </p:nvPr>
        </p:nvSpPr>
        <p:spPr/>
        <p:txBody>
          <a:bodyPr/>
          <a:lstStyle/>
          <a:p>
            <a:endParaRPr lang="en-AU"/>
          </a:p>
        </p:txBody>
      </p:sp>
      <p:sp>
        <p:nvSpPr>
          <p:cNvPr id="4" name="Slide Number Placeholder 3">
            <a:extLst>
              <a:ext uri="{FF2B5EF4-FFF2-40B4-BE49-F238E27FC236}">
                <a16:creationId xmlns:a16="http://schemas.microsoft.com/office/drawing/2014/main" id="{A144FB19-672A-7BF6-6978-6EE7AC799880}"/>
              </a:ext>
            </a:extLst>
          </p:cNvPr>
          <p:cNvSpPr>
            <a:spLocks noGrp="1"/>
          </p:cNvSpPr>
          <p:nvPr>
            <p:ph type="sldNum" sz="quarter" idx="5"/>
          </p:nvPr>
        </p:nvSpPr>
        <p:spPr/>
        <p:txBody>
          <a:bodyPr/>
          <a:lstStyle/>
          <a:p>
            <a:fld id="{B07158C4-A119-4B78-9DE8-A50001BC31DC}" type="slidenum">
              <a:rPr lang="en-AU" smtClean="0"/>
              <a:pPr/>
              <a:t>78</a:t>
            </a:fld>
            <a:endParaRPr lang="en-AU"/>
          </a:p>
        </p:txBody>
      </p:sp>
    </p:spTree>
    <p:extLst>
      <p:ext uri="{BB962C8B-B14F-4D97-AF65-F5344CB8AC3E}">
        <p14:creationId xmlns:p14="http://schemas.microsoft.com/office/powerpoint/2010/main" val="2531782095"/>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C14FE6-5B05-EB1B-2674-325CF1198A1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8C7887B-5ADA-1D0D-EC16-DC34F8C799F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66E8DDC-FE70-D5B6-E7FC-B2C2249ED363}"/>
              </a:ext>
            </a:extLst>
          </p:cNvPr>
          <p:cNvSpPr>
            <a:spLocks noGrp="1"/>
          </p:cNvSpPr>
          <p:nvPr>
            <p:ph type="body" idx="1"/>
          </p:nvPr>
        </p:nvSpPr>
        <p:spPr/>
        <p:txBody>
          <a:bodyPr/>
          <a:lstStyle/>
          <a:p>
            <a:endParaRPr lang="en-AU"/>
          </a:p>
        </p:txBody>
      </p:sp>
      <p:sp>
        <p:nvSpPr>
          <p:cNvPr id="4" name="Slide Number Placeholder 3">
            <a:extLst>
              <a:ext uri="{FF2B5EF4-FFF2-40B4-BE49-F238E27FC236}">
                <a16:creationId xmlns:a16="http://schemas.microsoft.com/office/drawing/2014/main" id="{5E91E7DC-B48A-A47B-A369-0AA8D33EBE80}"/>
              </a:ext>
            </a:extLst>
          </p:cNvPr>
          <p:cNvSpPr>
            <a:spLocks noGrp="1"/>
          </p:cNvSpPr>
          <p:nvPr>
            <p:ph type="sldNum" sz="quarter" idx="5"/>
          </p:nvPr>
        </p:nvSpPr>
        <p:spPr/>
        <p:txBody>
          <a:bodyPr/>
          <a:lstStyle/>
          <a:p>
            <a:fld id="{B07158C4-A119-4B78-9DE8-A50001BC31DC}" type="slidenum">
              <a:rPr lang="en-AU" smtClean="0"/>
              <a:pPr/>
              <a:t>79</a:t>
            </a:fld>
            <a:endParaRPr lang="en-AU"/>
          </a:p>
        </p:txBody>
      </p:sp>
    </p:spTree>
    <p:extLst>
      <p:ext uri="{BB962C8B-B14F-4D97-AF65-F5344CB8AC3E}">
        <p14:creationId xmlns:p14="http://schemas.microsoft.com/office/powerpoint/2010/main" val="971973671"/>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7B6871-8E8E-76C1-15E5-0D2F03D0E02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25CE5E6-2677-38C8-8F77-EFE6DC94223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CBAD33C-7B5F-1335-60D0-7929558D0915}"/>
              </a:ext>
            </a:extLst>
          </p:cNvPr>
          <p:cNvSpPr>
            <a:spLocks noGrp="1"/>
          </p:cNvSpPr>
          <p:nvPr>
            <p:ph type="body" idx="1"/>
          </p:nvPr>
        </p:nvSpPr>
        <p:spPr/>
        <p:txBody>
          <a:bodyPr/>
          <a:lstStyle/>
          <a:p>
            <a:endParaRPr lang="en-AU"/>
          </a:p>
        </p:txBody>
      </p:sp>
      <p:sp>
        <p:nvSpPr>
          <p:cNvPr id="4" name="Slide Number Placeholder 3">
            <a:extLst>
              <a:ext uri="{FF2B5EF4-FFF2-40B4-BE49-F238E27FC236}">
                <a16:creationId xmlns:a16="http://schemas.microsoft.com/office/drawing/2014/main" id="{FF10DAD9-3664-83E4-E10D-AC8ED116D5FF}"/>
              </a:ext>
            </a:extLst>
          </p:cNvPr>
          <p:cNvSpPr>
            <a:spLocks noGrp="1"/>
          </p:cNvSpPr>
          <p:nvPr>
            <p:ph type="sldNum" sz="quarter" idx="5"/>
          </p:nvPr>
        </p:nvSpPr>
        <p:spPr/>
        <p:txBody>
          <a:bodyPr/>
          <a:lstStyle/>
          <a:p>
            <a:fld id="{B07158C4-A119-4B78-9DE8-A50001BC31DC}" type="slidenum">
              <a:rPr lang="en-AU" smtClean="0"/>
              <a:pPr/>
              <a:t>80</a:t>
            </a:fld>
            <a:endParaRPr lang="en-AU"/>
          </a:p>
        </p:txBody>
      </p:sp>
    </p:spTree>
    <p:extLst>
      <p:ext uri="{BB962C8B-B14F-4D97-AF65-F5344CB8AC3E}">
        <p14:creationId xmlns:p14="http://schemas.microsoft.com/office/powerpoint/2010/main" val="2350788938"/>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CB3EF2-AC11-982E-3C6E-5CF764C02AB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850CEED-FAF1-22CC-19A5-151C199ADBB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3A3D46E-E389-DB7E-B72C-417FCF8CB051}"/>
              </a:ext>
            </a:extLst>
          </p:cNvPr>
          <p:cNvSpPr>
            <a:spLocks noGrp="1"/>
          </p:cNvSpPr>
          <p:nvPr>
            <p:ph type="body" idx="1"/>
          </p:nvPr>
        </p:nvSpPr>
        <p:spPr/>
        <p:txBody>
          <a:bodyPr/>
          <a:lstStyle/>
          <a:p>
            <a:endParaRPr lang="en-AU"/>
          </a:p>
        </p:txBody>
      </p:sp>
      <p:sp>
        <p:nvSpPr>
          <p:cNvPr id="4" name="Slide Number Placeholder 3">
            <a:extLst>
              <a:ext uri="{FF2B5EF4-FFF2-40B4-BE49-F238E27FC236}">
                <a16:creationId xmlns:a16="http://schemas.microsoft.com/office/drawing/2014/main" id="{543764B8-3410-8266-35C4-DC6924C4A258}"/>
              </a:ext>
            </a:extLst>
          </p:cNvPr>
          <p:cNvSpPr>
            <a:spLocks noGrp="1"/>
          </p:cNvSpPr>
          <p:nvPr>
            <p:ph type="sldNum" sz="quarter" idx="5"/>
          </p:nvPr>
        </p:nvSpPr>
        <p:spPr/>
        <p:txBody>
          <a:bodyPr/>
          <a:lstStyle/>
          <a:p>
            <a:fld id="{B07158C4-A119-4B78-9DE8-A50001BC31DC}" type="slidenum">
              <a:rPr lang="en-AU" smtClean="0"/>
              <a:pPr/>
              <a:t>81</a:t>
            </a:fld>
            <a:endParaRPr lang="en-AU"/>
          </a:p>
        </p:txBody>
      </p:sp>
    </p:spTree>
    <p:extLst>
      <p:ext uri="{BB962C8B-B14F-4D97-AF65-F5344CB8AC3E}">
        <p14:creationId xmlns:p14="http://schemas.microsoft.com/office/powerpoint/2010/main" val="227093640"/>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6C270B-79BB-DBF5-E75C-F3BF21AE034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38A30AB-28AF-9DF6-3D15-B2E740060E8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0BC3F2A-A4AE-9139-DE47-06C226F7EB94}"/>
              </a:ext>
            </a:extLst>
          </p:cNvPr>
          <p:cNvSpPr>
            <a:spLocks noGrp="1"/>
          </p:cNvSpPr>
          <p:nvPr>
            <p:ph type="body" idx="1"/>
          </p:nvPr>
        </p:nvSpPr>
        <p:spPr/>
        <p:txBody>
          <a:bodyPr/>
          <a:lstStyle/>
          <a:p>
            <a:endParaRPr lang="en-AU"/>
          </a:p>
        </p:txBody>
      </p:sp>
      <p:sp>
        <p:nvSpPr>
          <p:cNvPr id="4" name="Slide Number Placeholder 3">
            <a:extLst>
              <a:ext uri="{FF2B5EF4-FFF2-40B4-BE49-F238E27FC236}">
                <a16:creationId xmlns:a16="http://schemas.microsoft.com/office/drawing/2014/main" id="{8C26A9AE-C7F8-357E-5197-F0139847C681}"/>
              </a:ext>
            </a:extLst>
          </p:cNvPr>
          <p:cNvSpPr>
            <a:spLocks noGrp="1"/>
          </p:cNvSpPr>
          <p:nvPr>
            <p:ph type="sldNum" sz="quarter" idx="5"/>
          </p:nvPr>
        </p:nvSpPr>
        <p:spPr/>
        <p:txBody>
          <a:bodyPr/>
          <a:lstStyle/>
          <a:p>
            <a:fld id="{B07158C4-A119-4B78-9DE8-A50001BC31DC}" type="slidenum">
              <a:rPr lang="en-AU" smtClean="0"/>
              <a:pPr/>
              <a:t>82</a:t>
            </a:fld>
            <a:endParaRPr lang="en-AU"/>
          </a:p>
        </p:txBody>
      </p:sp>
    </p:spTree>
    <p:extLst>
      <p:ext uri="{BB962C8B-B14F-4D97-AF65-F5344CB8AC3E}">
        <p14:creationId xmlns:p14="http://schemas.microsoft.com/office/powerpoint/2010/main" val="2393825336"/>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DFF113-8F8D-EDF9-1714-184B65052E7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4367BB2-902B-01C7-F427-B2E735011C8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6513EB5-6139-2D6C-73CD-31A7D0723E70}"/>
              </a:ext>
            </a:extLst>
          </p:cNvPr>
          <p:cNvSpPr>
            <a:spLocks noGrp="1"/>
          </p:cNvSpPr>
          <p:nvPr>
            <p:ph type="body" idx="1"/>
          </p:nvPr>
        </p:nvSpPr>
        <p:spPr/>
        <p:txBody>
          <a:bodyPr/>
          <a:lstStyle/>
          <a:p>
            <a:endParaRPr lang="en-AU"/>
          </a:p>
        </p:txBody>
      </p:sp>
      <p:sp>
        <p:nvSpPr>
          <p:cNvPr id="4" name="Slide Number Placeholder 3">
            <a:extLst>
              <a:ext uri="{FF2B5EF4-FFF2-40B4-BE49-F238E27FC236}">
                <a16:creationId xmlns:a16="http://schemas.microsoft.com/office/drawing/2014/main" id="{DFF3ED42-46A6-6CA7-A2A3-4486D547E44F}"/>
              </a:ext>
            </a:extLst>
          </p:cNvPr>
          <p:cNvSpPr>
            <a:spLocks noGrp="1"/>
          </p:cNvSpPr>
          <p:nvPr>
            <p:ph type="sldNum" sz="quarter" idx="5"/>
          </p:nvPr>
        </p:nvSpPr>
        <p:spPr/>
        <p:txBody>
          <a:bodyPr/>
          <a:lstStyle/>
          <a:p>
            <a:fld id="{B07158C4-A119-4B78-9DE8-A50001BC31DC}" type="slidenum">
              <a:rPr lang="en-AU" smtClean="0"/>
              <a:pPr/>
              <a:t>83</a:t>
            </a:fld>
            <a:endParaRPr lang="en-AU"/>
          </a:p>
        </p:txBody>
      </p:sp>
    </p:spTree>
    <p:extLst>
      <p:ext uri="{BB962C8B-B14F-4D97-AF65-F5344CB8AC3E}">
        <p14:creationId xmlns:p14="http://schemas.microsoft.com/office/powerpoint/2010/main" val="2926123781"/>
      </p:ext>
    </p:extLst>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DD3188-BA03-B8F2-50CB-BCD55C48007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AC0044C-906F-9BB3-1348-F15D612B4A4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5751E36-B2A5-0A12-B8A3-5DB45D4E57B4}"/>
              </a:ext>
            </a:extLst>
          </p:cNvPr>
          <p:cNvSpPr>
            <a:spLocks noGrp="1"/>
          </p:cNvSpPr>
          <p:nvPr>
            <p:ph type="body" idx="1"/>
          </p:nvPr>
        </p:nvSpPr>
        <p:spPr/>
        <p:txBody>
          <a:bodyPr/>
          <a:lstStyle/>
          <a:p>
            <a:endParaRPr lang="en-AU"/>
          </a:p>
        </p:txBody>
      </p:sp>
      <p:sp>
        <p:nvSpPr>
          <p:cNvPr id="4" name="Slide Number Placeholder 3">
            <a:extLst>
              <a:ext uri="{FF2B5EF4-FFF2-40B4-BE49-F238E27FC236}">
                <a16:creationId xmlns:a16="http://schemas.microsoft.com/office/drawing/2014/main" id="{D072B6B0-18FD-9C1F-047C-04E451400022}"/>
              </a:ext>
            </a:extLst>
          </p:cNvPr>
          <p:cNvSpPr>
            <a:spLocks noGrp="1"/>
          </p:cNvSpPr>
          <p:nvPr>
            <p:ph type="sldNum" sz="quarter" idx="5"/>
          </p:nvPr>
        </p:nvSpPr>
        <p:spPr/>
        <p:txBody>
          <a:bodyPr/>
          <a:lstStyle/>
          <a:p>
            <a:fld id="{B07158C4-A119-4B78-9DE8-A50001BC31DC}" type="slidenum">
              <a:rPr lang="en-AU" smtClean="0"/>
              <a:pPr/>
              <a:t>84</a:t>
            </a:fld>
            <a:endParaRPr lang="en-AU"/>
          </a:p>
        </p:txBody>
      </p:sp>
    </p:spTree>
    <p:extLst>
      <p:ext uri="{BB962C8B-B14F-4D97-AF65-F5344CB8AC3E}">
        <p14:creationId xmlns:p14="http://schemas.microsoft.com/office/powerpoint/2010/main" val="3948611349"/>
      </p:ext>
    </p:extLst>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AA80A8-0803-6CC0-DD64-B42611D7C0C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F6A9E98-AEA8-19A5-2238-B50821C6C17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FB1E989-E6B5-D292-B667-D3361B1D6ABE}"/>
              </a:ext>
            </a:extLst>
          </p:cNvPr>
          <p:cNvSpPr>
            <a:spLocks noGrp="1"/>
          </p:cNvSpPr>
          <p:nvPr>
            <p:ph type="body" idx="1"/>
          </p:nvPr>
        </p:nvSpPr>
        <p:spPr/>
        <p:txBody>
          <a:bodyPr/>
          <a:lstStyle/>
          <a:p>
            <a:r>
              <a:rPr lang="en-AU"/>
              <a:t>Teacher notes:</a:t>
            </a:r>
          </a:p>
          <a:p>
            <a:r>
              <a:rPr lang="en-AU"/>
              <a:t>This link has advantages and disadvantages for most of the commonly used sensors - https://au.element14.com/smart-parking-solutions-the-iot-sensors-space-race</a:t>
            </a:r>
          </a:p>
        </p:txBody>
      </p:sp>
      <p:sp>
        <p:nvSpPr>
          <p:cNvPr id="4" name="Slide Number Placeholder 3">
            <a:extLst>
              <a:ext uri="{FF2B5EF4-FFF2-40B4-BE49-F238E27FC236}">
                <a16:creationId xmlns:a16="http://schemas.microsoft.com/office/drawing/2014/main" id="{8C44EBFB-A365-61F8-8712-34331C34582C}"/>
              </a:ext>
            </a:extLst>
          </p:cNvPr>
          <p:cNvSpPr>
            <a:spLocks noGrp="1"/>
          </p:cNvSpPr>
          <p:nvPr>
            <p:ph type="sldNum" sz="quarter" idx="5"/>
          </p:nvPr>
        </p:nvSpPr>
        <p:spPr/>
        <p:txBody>
          <a:bodyPr/>
          <a:lstStyle/>
          <a:p>
            <a:fld id="{B07158C4-A119-4B78-9DE8-A50001BC31DC}" type="slidenum">
              <a:rPr lang="en-AU" smtClean="0"/>
              <a:pPr/>
              <a:t>85</a:t>
            </a:fld>
            <a:endParaRPr lang="en-AU"/>
          </a:p>
        </p:txBody>
      </p:sp>
    </p:spTree>
    <p:extLst>
      <p:ext uri="{BB962C8B-B14F-4D97-AF65-F5344CB8AC3E}">
        <p14:creationId xmlns:p14="http://schemas.microsoft.com/office/powerpoint/2010/main" val="123596457"/>
      </p:ext>
    </p:extLst>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E514E3-692C-F9AE-9265-FDC687A0C57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E946689-BCA6-5FAC-D9CE-360FB9A0381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0A6EC34-7241-A882-8EB7-4C8AC8B070B4}"/>
              </a:ext>
            </a:extLst>
          </p:cNvPr>
          <p:cNvSpPr>
            <a:spLocks noGrp="1"/>
          </p:cNvSpPr>
          <p:nvPr>
            <p:ph type="body" idx="1"/>
          </p:nvPr>
        </p:nvSpPr>
        <p:spPr/>
        <p:txBody>
          <a:bodyPr/>
          <a:lstStyle/>
          <a:p>
            <a:r>
              <a:rPr lang="en-AU"/>
              <a:t>Teacher notes:</a:t>
            </a:r>
          </a:p>
          <a:p>
            <a:r>
              <a:rPr lang="en-AU"/>
              <a:t>This link has advantages and disadvantages for most of the commonly used sensors - https://au.element14.com/smart-parking-solutions-the-iot-sensors-space-race</a:t>
            </a:r>
          </a:p>
          <a:p>
            <a:endParaRPr lang="en-AU"/>
          </a:p>
        </p:txBody>
      </p:sp>
      <p:sp>
        <p:nvSpPr>
          <p:cNvPr id="4" name="Slide Number Placeholder 3">
            <a:extLst>
              <a:ext uri="{FF2B5EF4-FFF2-40B4-BE49-F238E27FC236}">
                <a16:creationId xmlns:a16="http://schemas.microsoft.com/office/drawing/2014/main" id="{A475313A-BA49-C79A-A7E9-6D31FEC465E7}"/>
              </a:ext>
            </a:extLst>
          </p:cNvPr>
          <p:cNvSpPr>
            <a:spLocks noGrp="1"/>
          </p:cNvSpPr>
          <p:nvPr>
            <p:ph type="sldNum" sz="quarter" idx="5"/>
          </p:nvPr>
        </p:nvSpPr>
        <p:spPr/>
        <p:txBody>
          <a:bodyPr/>
          <a:lstStyle/>
          <a:p>
            <a:fld id="{B07158C4-A119-4B78-9DE8-A50001BC31DC}" type="slidenum">
              <a:rPr lang="en-AU" smtClean="0"/>
              <a:pPr/>
              <a:t>86</a:t>
            </a:fld>
            <a:endParaRPr lang="en-AU"/>
          </a:p>
        </p:txBody>
      </p:sp>
    </p:spTree>
    <p:extLst>
      <p:ext uri="{BB962C8B-B14F-4D97-AF65-F5344CB8AC3E}">
        <p14:creationId xmlns:p14="http://schemas.microsoft.com/office/powerpoint/2010/main" val="1162901039"/>
      </p:ext>
    </p:extLst>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8C5F71-1CBB-599E-8549-10C611C173E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2958FE6-25C5-BBAF-63AC-2D0AD971324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895C14F-B99A-EE9A-C970-BF9CA739E116}"/>
              </a:ext>
            </a:extLst>
          </p:cNvPr>
          <p:cNvSpPr>
            <a:spLocks noGrp="1"/>
          </p:cNvSpPr>
          <p:nvPr>
            <p:ph type="body" idx="1"/>
          </p:nvPr>
        </p:nvSpPr>
        <p:spPr/>
        <p:txBody>
          <a:bodyPr/>
          <a:lstStyle/>
          <a:p>
            <a:endParaRPr lang="en-AU"/>
          </a:p>
        </p:txBody>
      </p:sp>
      <p:sp>
        <p:nvSpPr>
          <p:cNvPr id="4" name="Slide Number Placeholder 3">
            <a:extLst>
              <a:ext uri="{FF2B5EF4-FFF2-40B4-BE49-F238E27FC236}">
                <a16:creationId xmlns:a16="http://schemas.microsoft.com/office/drawing/2014/main" id="{CD46E326-019F-8E58-2ED5-D0783C38F099}"/>
              </a:ext>
            </a:extLst>
          </p:cNvPr>
          <p:cNvSpPr>
            <a:spLocks noGrp="1"/>
          </p:cNvSpPr>
          <p:nvPr>
            <p:ph type="sldNum" sz="quarter" idx="5"/>
          </p:nvPr>
        </p:nvSpPr>
        <p:spPr/>
        <p:txBody>
          <a:bodyPr/>
          <a:lstStyle/>
          <a:p>
            <a:fld id="{B07158C4-A119-4B78-9DE8-A50001BC31DC}" type="slidenum">
              <a:rPr lang="en-AU" smtClean="0"/>
              <a:pPr/>
              <a:t>87</a:t>
            </a:fld>
            <a:endParaRPr lang="en-AU"/>
          </a:p>
        </p:txBody>
      </p:sp>
    </p:spTree>
    <p:extLst>
      <p:ext uri="{BB962C8B-B14F-4D97-AF65-F5344CB8AC3E}">
        <p14:creationId xmlns:p14="http://schemas.microsoft.com/office/powerpoint/2010/main" val="1950888117"/>
      </p:ext>
    </p:extLst>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8931EC-B81C-A45E-DE80-F1CDE53BFD4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963B033-6E43-E564-3669-19144336735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C1BFFBE-1BE3-C50F-596E-F2EAAB94EE7D}"/>
              </a:ext>
            </a:extLst>
          </p:cNvPr>
          <p:cNvSpPr>
            <a:spLocks noGrp="1"/>
          </p:cNvSpPr>
          <p:nvPr>
            <p:ph type="body" idx="1"/>
          </p:nvPr>
        </p:nvSpPr>
        <p:spPr/>
        <p:txBody>
          <a:bodyPr/>
          <a:lstStyle/>
          <a:p>
            <a:r>
              <a:rPr lang="en-AU" b="1">
                <a:latin typeface="Arial" panose="020B0604020202020204" pitchFamily="34" charset="0"/>
                <a:cs typeface="Arial" panose="020B0604020202020204" pitchFamily="34" charset="0"/>
              </a:rPr>
              <a:t>Notes for teachers:</a:t>
            </a:r>
            <a:endParaRPr lang="en-AU">
              <a:latin typeface="Arial" panose="020B0604020202020204" pitchFamily="34" charset="0"/>
              <a:cs typeface="Arial" panose="020B0604020202020204" pitchFamily="34" charset="0"/>
            </a:endParaRPr>
          </a:p>
          <a:p>
            <a:pPr marL="171450" indent="-171450">
              <a:buFont typeface="Arial"/>
              <a:buChar char="•"/>
            </a:pPr>
            <a:r>
              <a:rPr lang="en-AU">
                <a:latin typeface="Arial" panose="020B0604020202020204" pitchFamily="34" charset="0"/>
                <a:cs typeface="Arial" panose="020B0604020202020204" pitchFamily="34" charset="0"/>
              </a:rPr>
              <a:t>Learning intentions and success criteria are best co-constructed with students. Adapt the learning intention as required and add matching success criteria.</a:t>
            </a:r>
          </a:p>
          <a:p>
            <a:pPr marL="171450" indent="-171450">
              <a:buFont typeface="Arial"/>
              <a:buChar char="•"/>
            </a:pPr>
            <a:r>
              <a:rPr lang="en-AU">
                <a:latin typeface="Arial" panose="020B0604020202020204" pitchFamily="34" charset="0"/>
                <a:cs typeface="Arial" panose="020B0604020202020204" pitchFamily="34" charset="0"/>
              </a:rPr>
              <a:t>For more information See ⁠</a:t>
            </a:r>
            <a:r>
              <a:rPr lang="en-AU">
                <a:latin typeface="Arial" panose="020B0604020202020204" pitchFamily="34" charset="0"/>
                <a:cs typeface="Arial" panose="020B0604020202020204" pitchFamily="34" charset="0"/>
                <a:hlinkClick r:id="rId3" tooltip="https://www.aitsl.edu.au/docs/default-source/feedback/aitsl-learning-intentions-and-success-criteria-strategy.pdf?sfvrsn=382dec3c_2"/>
              </a:rPr>
              <a:t>AITSL</a:t>
            </a:r>
            <a:r>
              <a:rPr lang="en-AU">
                <a:latin typeface="Arial" panose="020B0604020202020204" pitchFamily="34" charset="0"/>
                <a:cs typeface="Arial" panose="020B0604020202020204" pitchFamily="34" charset="0"/>
              </a:rPr>
              <a:t> or the NSW Department of Education explicit teaching strategies, ⁠</a:t>
            </a:r>
            <a:r>
              <a:rPr lang="en-AU">
                <a:latin typeface="Arial" panose="020B0604020202020204" pitchFamily="34" charset="0"/>
                <a:cs typeface="Arial" panose="020B0604020202020204" pitchFamily="34" charset="0"/>
                <a:hlinkClick r:id="rId4" tooltip="https://education.nsw.gov.au/teaching-and-learning/curriculum/explicit-teaching/explicit-teaching-strategies/sharing-learning-intentions"/>
              </a:rPr>
              <a:t>Sharing learning intentions</a:t>
            </a:r>
            <a:r>
              <a:rPr lang="en-AU">
                <a:latin typeface="Arial" panose="020B0604020202020204" pitchFamily="34" charset="0"/>
                <a:cs typeface="Arial" panose="020B0604020202020204" pitchFamily="34" charset="0"/>
              </a:rPr>
              <a:t> and ⁠</a:t>
            </a:r>
            <a:r>
              <a:rPr lang="en-AU">
                <a:latin typeface="Arial" panose="020B0604020202020204" pitchFamily="34" charset="0"/>
                <a:cs typeface="Arial" panose="020B0604020202020204" pitchFamily="34" charset="0"/>
                <a:hlinkClick r:id="rId5" tooltip="https://education.nsw.gov.au/teaching-and-learning/curriculum/explicit-teaching/explicit-teaching-strategies/sharing-success-criteria"/>
              </a:rPr>
              <a:t>Sharing success criteria</a:t>
            </a:r>
            <a:endParaRPr lang="en-AU">
              <a:latin typeface="Arial" panose="020B0604020202020204" pitchFamily="34" charset="0"/>
              <a:cs typeface="Arial" panose="020B0604020202020204" pitchFamily="34" charset="0"/>
            </a:endParaRPr>
          </a:p>
          <a:p>
            <a:pPr marL="171450" indent="-171450">
              <a:buFont typeface="Arial"/>
              <a:buChar char="•"/>
            </a:pPr>
            <a:r>
              <a:rPr lang="en-AU">
                <a:latin typeface="Arial" panose="020B0604020202020204" pitchFamily="34" charset="0"/>
                <a:cs typeface="Arial" panose="020B0604020202020204" pitchFamily="34" charset="0"/>
              </a:rPr>
              <a:t>LISC is not necessarily presented at the beginning of the lesson. Teacher needs to consider most effectual time to introduce </a:t>
            </a:r>
          </a:p>
          <a:p>
            <a:pPr marL="171450" indent="-171450">
              <a:buFont typeface="Arial"/>
              <a:buChar char="•"/>
            </a:pPr>
            <a:r>
              <a:rPr lang="en-AU">
                <a:latin typeface="Arial" panose="020B0604020202020204" pitchFamily="34" charset="0"/>
                <a:cs typeface="Arial" panose="020B0604020202020204" pitchFamily="34" charset="0"/>
              </a:rPr>
              <a:t>LISC should be revisited during the lesson to support students' evaluation of their learning</a:t>
            </a:r>
          </a:p>
          <a:p>
            <a:endParaRPr lang="en-AU" b="1">
              <a:cs typeface="Calibri"/>
            </a:endParaRPr>
          </a:p>
        </p:txBody>
      </p:sp>
      <p:sp>
        <p:nvSpPr>
          <p:cNvPr id="4" name="Slide Number Placeholder 3">
            <a:extLst>
              <a:ext uri="{FF2B5EF4-FFF2-40B4-BE49-F238E27FC236}">
                <a16:creationId xmlns:a16="http://schemas.microsoft.com/office/drawing/2014/main" id="{0837CB26-D884-EE49-EA56-4F66EABA1F48}"/>
              </a:ext>
            </a:extLst>
          </p:cNvPr>
          <p:cNvSpPr>
            <a:spLocks noGrp="1"/>
          </p:cNvSpPr>
          <p:nvPr>
            <p:ph type="sldNum" sz="quarter" idx="5"/>
          </p:nvPr>
        </p:nvSpPr>
        <p:spPr/>
        <p:txBody>
          <a:bodyPr/>
          <a:lstStyle/>
          <a:p>
            <a:fld id="{D09C5488-DD16-4714-9519-7BE21BA11D4E}" type="slidenum">
              <a:rPr lang="en-AU" smtClean="0"/>
              <a:t>88</a:t>
            </a:fld>
            <a:endParaRPr lang="en-AU"/>
          </a:p>
        </p:txBody>
      </p:sp>
    </p:spTree>
    <p:extLst>
      <p:ext uri="{BB962C8B-B14F-4D97-AF65-F5344CB8AC3E}">
        <p14:creationId xmlns:p14="http://schemas.microsoft.com/office/powerpoint/2010/main" val="2279603087"/>
      </p:ext>
    </p:extLst>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3264F5-3AEC-B6B2-94DC-8C008116D20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0A82226-4FF8-9551-F9C7-53582478723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88731F5-296D-C4BE-BC03-48244CD792C9}"/>
              </a:ext>
            </a:extLst>
          </p:cNvPr>
          <p:cNvSpPr>
            <a:spLocks noGrp="1"/>
          </p:cNvSpPr>
          <p:nvPr>
            <p:ph type="body" idx="1"/>
          </p:nvPr>
        </p:nvSpPr>
        <p:spPr/>
        <p:txBody>
          <a:bodyPr/>
          <a:lstStyle/>
          <a:p>
            <a:endParaRPr lang="en-AU"/>
          </a:p>
        </p:txBody>
      </p:sp>
      <p:sp>
        <p:nvSpPr>
          <p:cNvPr id="4" name="Slide Number Placeholder 3">
            <a:extLst>
              <a:ext uri="{FF2B5EF4-FFF2-40B4-BE49-F238E27FC236}">
                <a16:creationId xmlns:a16="http://schemas.microsoft.com/office/drawing/2014/main" id="{FE534EF8-B99A-A300-D2BC-2ECC82242E96}"/>
              </a:ext>
            </a:extLst>
          </p:cNvPr>
          <p:cNvSpPr>
            <a:spLocks noGrp="1"/>
          </p:cNvSpPr>
          <p:nvPr>
            <p:ph type="sldNum" sz="quarter" idx="5"/>
          </p:nvPr>
        </p:nvSpPr>
        <p:spPr/>
        <p:txBody>
          <a:bodyPr/>
          <a:lstStyle/>
          <a:p>
            <a:fld id="{B07158C4-A119-4B78-9DE8-A50001BC31DC}" type="slidenum">
              <a:rPr lang="en-AU" smtClean="0"/>
              <a:pPr/>
              <a:t>89</a:t>
            </a:fld>
            <a:endParaRPr lang="en-AU"/>
          </a:p>
        </p:txBody>
      </p:sp>
    </p:spTree>
    <p:extLst>
      <p:ext uri="{BB962C8B-B14F-4D97-AF65-F5344CB8AC3E}">
        <p14:creationId xmlns:p14="http://schemas.microsoft.com/office/powerpoint/2010/main" val="3164602865"/>
      </p:ext>
    </p:extLst>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070C61-7432-CC68-BB2B-55C971441D3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F7595DE-3074-E9D7-449A-E51458E935A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9215934-0CF8-CEE7-86B0-56FF792A7711}"/>
              </a:ext>
            </a:extLst>
          </p:cNvPr>
          <p:cNvSpPr>
            <a:spLocks noGrp="1"/>
          </p:cNvSpPr>
          <p:nvPr>
            <p:ph type="body" idx="1"/>
          </p:nvPr>
        </p:nvSpPr>
        <p:spPr/>
        <p:txBody>
          <a:bodyPr/>
          <a:lstStyle/>
          <a:p>
            <a:endParaRPr lang="en-AU"/>
          </a:p>
        </p:txBody>
      </p:sp>
      <p:sp>
        <p:nvSpPr>
          <p:cNvPr id="4" name="Slide Number Placeholder 3">
            <a:extLst>
              <a:ext uri="{FF2B5EF4-FFF2-40B4-BE49-F238E27FC236}">
                <a16:creationId xmlns:a16="http://schemas.microsoft.com/office/drawing/2014/main" id="{57F81A62-E0EC-3E52-7F0B-A5C7ACF14E6C}"/>
              </a:ext>
            </a:extLst>
          </p:cNvPr>
          <p:cNvSpPr>
            <a:spLocks noGrp="1"/>
          </p:cNvSpPr>
          <p:nvPr>
            <p:ph type="sldNum" sz="quarter" idx="5"/>
          </p:nvPr>
        </p:nvSpPr>
        <p:spPr/>
        <p:txBody>
          <a:bodyPr/>
          <a:lstStyle/>
          <a:p>
            <a:fld id="{B07158C4-A119-4B78-9DE8-A50001BC31DC}" type="slidenum">
              <a:rPr lang="en-AU" smtClean="0"/>
              <a:pPr/>
              <a:t>90</a:t>
            </a:fld>
            <a:endParaRPr lang="en-AU"/>
          </a:p>
        </p:txBody>
      </p:sp>
    </p:spTree>
    <p:extLst>
      <p:ext uri="{BB962C8B-B14F-4D97-AF65-F5344CB8AC3E}">
        <p14:creationId xmlns:p14="http://schemas.microsoft.com/office/powerpoint/2010/main" val="3546419545"/>
      </p:ext>
    </p:extLst>
  </p:cSld>
  <p:clrMapOvr>
    <a:masterClrMapping/>
  </p:clrMapOvr>
</p:notes>
</file>

<file path=ppt/notesSlides/notesSlide8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BFF39A-06D7-5623-C130-3FF57CCC599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F95D609-2CE8-96B9-693B-DEE14BB3ED3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B3EC3BF-6884-703D-7445-7CEBFEF52E7D}"/>
              </a:ext>
            </a:extLst>
          </p:cNvPr>
          <p:cNvSpPr>
            <a:spLocks noGrp="1"/>
          </p:cNvSpPr>
          <p:nvPr>
            <p:ph type="body" idx="1"/>
          </p:nvPr>
        </p:nvSpPr>
        <p:spPr/>
        <p:txBody>
          <a:bodyPr/>
          <a:lstStyle/>
          <a:p>
            <a:endParaRPr lang="en-AU"/>
          </a:p>
        </p:txBody>
      </p:sp>
      <p:sp>
        <p:nvSpPr>
          <p:cNvPr id="4" name="Slide Number Placeholder 3">
            <a:extLst>
              <a:ext uri="{FF2B5EF4-FFF2-40B4-BE49-F238E27FC236}">
                <a16:creationId xmlns:a16="http://schemas.microsoft.com/office/drawing/2014/main" id="{A82F0550-639A-6912-2CDF-D710E4306C72}"/>
              </a:ext>
            </a:extLst>
          </p:cNvPr>
          <p:cNvSpPr>
            <a:spLocks noGrp="1"/>
          </p:cNvSpPr>
          <p:nvPr>
            <p:ph type="sldNum" sz="quarter" idx="5"/>
          </p:nvPr>
        </p:nvSpPr>
        <p:spPr/>
        <p:txBody>
          <a:bodyPr/>
          <a:lstStyle/>
          <a:p>
            <a:fld id="{B07158C4-A119-4B78-9DE8-A50001BC31DC}" type="slidenum">
              <a:rPr lang="en-AU" smtClean="0"/>
              <a:pPr/>
              <a:t>91</a:t>
            </a:fld>
            <a:endParaRPr lang="en-AU"/>
          </a:p>
        </p:txBody>
      </p:sp>
    </p:spTree>
    <p:extLst>
      <p:ext uri="{BB962C8B-B14F-4D97-AF65-F5344CB8AC3E}">
        <p14:creationId xmlns:p14="http://schemas.microsoft.com/office/powerpoint/2010/main" val="1770497383"/>
      </p:ext>
    </p:extLst>
  </p:cSld>
  <p:clrMapOvr>
    <a:masterClrMapping/>
  </p:clrMapOvr>
</p:notes>
</file>

<file path=ppt/notesSlides/notesSlide8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F47615-1EF6-6259-710A-633DBB607E8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CC6D3E6-55A1-C404-6D6D-5246A033486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43F766E-7871-0804-89CB-07ECC9AAB0AB}"/>
              </a:ext>
            </a:extLst>
          </p:cNvPr>
          <p:cNvSpPr>
            <a:spLocks noGrp="1"/>
          </p:cNvSpPr>
          <p:nvPr>
            <p:ph type="body" idx="1"/>
          </p:nvPr>
        </p:nvSpPr>
        <p:spPr/>
        <p:txBody>
          <a:bodyPr/>
          <a:lstStyle/>
          <a:p>
            <a:r>
              <a:rPr lang="en-AU"/>
              <a:t>By importing sleep directly, you can call it as sleep(seconds) instead of </a:t>
            </a:r>
            <a:r>
              <a:rPr lang="en-AU" err="1"/>
              <a:t>time.sleep</a:t>
            </a:r>
            <a:r>
              <a:rPr lang="en-AU"/>
              <a:t>(seconds), which can make the code cleaner and slightly more concise.</a:t>
            </a:r>
          </a:p>
          <a:p>
            <a:endParaRPr lang="en-AU"/>
          </a:p>
        </p:txBody>
      </p:sp>
      <p:sp>
        <p:nvSpPr>
          <p:cNvPr id="4" name="Slide Number Placeholder 3">
            <a:extLst>
              <a:ext uri="{FF2B5EF4-FFF2-40B4-BE49-F238E27FC236}">
                <a16:creationId xmlns:a16="http://schemas.microsoft.com/office/drawing/2014/main" id="{DAAB9E4A-7311-EA8E-60A2-15A81B219CF9}"/>
              </a:ext>
            </a:extLst>
          </p:cNvPr>
          <p:cNvSpPr>
            <a:spLocks noGrp="1"/>
          </p:cNvSpPr>
          <p:nvPr>
            <p:ph type="sldNum" sz="quarter" idx="5"/>
          </p:nvPr>
        </p:nvSpPr>
        <p:spPr/>
        <p:txBody>
          <a:bodyPr/>
          <a:lstStyle/>
          <a:p>
            <a:fld id="{B07158C4-A119-4B78-9DE8-A50001BC31DC}" type="slidenum">
              <a:rPr lang="en-AU" smtClean="0"/>
              <a:pPr/>
              <a:t>92</a:t>
            </a:fld>
            <a:endParaRPr lang="en-AU"/>
          </a:p>
        </p:txBody>
      </p:sp>
    </p:spTree>
    <p:extLst>
      <p:ext uri="{BB962C8B-B14F-4D97-AF65-F5344CB8AC3E}">
        <p14:creationId xmlns:p14="http://schemas.microsoft.com/office/powerpoint/2010/main" val="1244879382"/>
      </p:ext>
    </p:extLst>
  </p:cSld>
  <p:clrMapOvr>
    <a:masterClrMapping/>
  </p:clrMapOvr>
</p:notes>
</file>

<file path=ppt/notesSlides/notesSlide8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3F9D8B-D6C6-B067-2F89-057B51CE008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A16333C-7A71-601D-54A3-16F7C0900A3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24A395D-BBBA-5B34-9FCE-5F49FF1E9FFD}"/>
              </a:ext>
            </a:extLst>
          </p:cNvPr>
          <p:cNvSpPr>
            <a:spLocks noGrp="1"/>
          </p:cNvSpPr>
          <p:nvPr>
            <p:ph type="body" idx="1"/>
          </p:nvPr>
        </p:nvSpPr>
        <p:spPr/>
        <p:txBody>
          <a:bodyPr/>
          <a:lstStyle/>
          <a:p>
            <a:endParaRPr lang="en-AU"/>
          </a:p>
        </p:txBody>
      </p:sp>
      <p:sp>
        <p:nvSpPr>
          <p:cNvPr id="4" name="Slide Number Placeholder 3">
            <a:extLst>
              <a:ext uri="{FF2B5EF4-FFF2-40B4-BE49-F238E27FC236}">
                <a16:creationId xmlns:a16="http://schemas.microsoft.com/office/drawing/2014/main" id="{8944FC78-6B30-36BE-D3A9-7CE816BE6333}"/>
              </a:ext>
            </a:extLst>
          </p:cNvPr>
          <p:cNvSpPr>
            <a:spLocks noGrp="1"/>
          </p:cNvSpPr>
          <p:nvPr>
            <p:ph type="sldNum" sz="quarter" idx="5"/>
          </p:nvPr>
        </p:nvSpPr>
        <p:spPr/>
        <p:txBody>
          <a:bodyPr/>
          <a:lstStyle/>
          <a:p>
            <a:fld id="{B07158C4-A119-4B78-9DE8-A50001BC31DC}" type="slidenum">
              <a:rPr lang="en-AU" smtClean="0"/>
              <a:pPr/>
              <a:t>93</a:t>
            </a:fld>
            <a:endParaRPr lang="en-AU"/>
          </a:p>
        </p:txBody>
      </p:sp>
    </p:spTree>
    <p:extLst>
      <p:ext uri="{BB962C8B-B14F-4D97-AF65-F5344CB8AC3E}">
        <p14:creationId xmlns:p14="http://schemas.microsoft.com/office/powerpoint/2010/main" val="780230151"/>
      </p:ext>
    </p:extLst>
  </p:cSld>
  <p:clrMapOvr>
    <a:masterClrMapping/>
  </p:clrMapOvr>
</p:notes>
</file>

<file path=ppt/notesSlides/notesSlide8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4ABF04-06D3-ACAE-C2C5-284E9C69CE1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E03A5E8-3E1F-FB3B-53F3-C2474E99BE2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0788C26-0906-FD91-A38B-E32B6F96EB6E}"/>
              </a:ext>
            </a:extLst>
          </p:cNvPr>
          <p:cNvSpPr>
            <a:spLocks noGrp="1"/>
          </p:cNvSpPr>
          <p:nvPr>
            <p:ph type="body" idx="1"/>
          </p:nvPr>
        </p:nvSpPr>
        <p:spPr/>
        <p:txBody>
          <a:bodyPr/>
          <a:lstStyle/>
          <a:p>
            <a:r>
              <a:rPr lang="en-AU" b="1">
                <a:latin typeface="Arial" panose="020B0604020202020204" pitchFamily="34" charset="0"/>
                <a:cs typeface="Arial" panose="020B0604020202020204" pitchFamily="34" charset="0"/>
              </a:rPr>
              <a:t>Notes for teachers:</a:t>
            </a:r>
            <a:endParaRPr lang="en-AU">
              <a:latin typeface="Arial" panose="020B0604020202020204" pitchFamily="34" charset="0"/>
              <a:cs typeface="Arial" panose="020B0604020202020204" pitchFamily="34" charset="0"/>
            </a:endParaRPr>
          </a:p>
          <a:p>
            <a:pPr marL="171450" indent="-171450">
              <a:buFont typeface="Arial"/>
              <a:buChar char="•"/>
            </a:pPr>
            <a:r>
              <a:rPr lang="en-AU">
                <a:latin typeface="Arial" panose="020B0604020202020204" pitchFamily="34" charset="0"/>
                <a:cs typeface="Arial" panose="020B0604020202020204" pitchFamily="34" charset="0"/>
              </a:rPr>
              <a:t>Learning intentions and success criteria are best co-constructed with students. Adapt the learning intention as required and add matching success criteria.</a:t>
            </a:r>
          </a:p>
          <a:p>
            <a:pPr marL="171450" indent="-171450">
              <a:buFont typeface="Arial"/>
              <a:buChar char="•"/>
            </a:pPr>
            <a:r>
              <a:rPr lang="en-AU">
                <a:latin typeface="Arial" panose="020B0604020202020204" pitchFamily="34" charset="0"/>
                <a:cs typeface="Arial" panose="020B0604020202020204" pitchFamily="34" charset="0"/>
              </a:rPr>
              <a:t>For more information See ⁠</a:t>
            </a:r>
            <a:r>
              <a:rPr lang="en-AU">
                <a:latin typeface="Arial" panose="020B0604020202020204" pitchFamily="34" charset="0"/>
                <a:cs typeface="Arial" panose="020B0604020202020204" pitchFamily="34" charset="0"/>
                <a:hlinkClick r:id="rId3" tooltip="https://www.aitsl.edu.au/docs/default-source/feedback/aitsl-learning-intentions-and-success-criteria-strategy.pdf?sfvrsn=382dec3c_2"/>
              </a:rPr>
              <a:t>AITSL</a:t>
            </a:r>
            <a:r>
              <a:rPr lang="en-AU">
                <a:latin typeface="Arial" panose="020B0604020202020204" pitchFamily="34" charset="0"/>
                <a:cs typeface="Arial" panose="020B0604020202020204" pitchFamily="34" charset="0"/>
              </a:rPr>
              <a:t> or the NSW Department of Education explicit teaching strategies, ⁠</a:t>
            </a:r>
            <a:r>
              <a:rPr lang="en-AU">
                <a:latin typeface="Arial" panose="020B0604020202020204" pitchFamily="34" charset="0"/>
                <a:cs typeface="Arial" panose="020B0604020202020204" pitchFamily="34" charset="0"/>
                <a:hlinkClick r:id="rId4" tooltip="https://education.nsw.gov.au/teaching-and-learning/curriculum/explicit-teaching/explicit-teaching-strategies/sharing-learning-intentions"/>
              </a:rPr>
              <a:t>Sharing learning intentions</a:t>
            </a:r>
            <a:r>
              <a:rPr lang="en-AU">
                <a:latin typeface="Arial" panose="020B0604020202020204" pitchFamily="34" charset="0"/>
                <a:cs typeface="Arial" panose="020B0604020202020204" pitchFamily="34" charset="0"/>
              </a:rPr>
              <a:t> and ⁠</a:t>
            </a:r>
            <a:r>
              <a:rPr lang="en-AU">
                <a:latin typeface="Arial" panose="020B0604020202020204" pitchFamily="34" charset="0"/>
                <a:cs typeface="Arial" panose="020B0604020202020204" pitchFamily="34" charset="0"/>
                <a:hlinkClick r:id="rId5" tooltip="https://education.nsw.gov.au/teaching-and-learning/curriculum/explicit-teaching/explicit-teaching-strategies/sharing-success-criteria"/>
              </a:rPr>
              <a:t>Sharing success criteria</a:t>
            </a:r>
            <a:endParaRPr lang="en-AU">
              <a:latin typeface="Arial" panose="020B0604020202020204" pitchFamily="34" charset="0"/>
              <a:cs typeface="Arial" panose="020B0604020202020204" pitchFamily="34" charset="0"/>
            </a:endParaRPr>
          </a:p>
          <a:p>
            <a:pPr marL="171450" indent="-171450">
              <a:buFont typeface="Arial"/>
              <a:buChar char="•"/>
            </a:pPr>
            <a:r>
              <a:rPr lang="en-AU">
                <a:latin typeface="Arial" panose="020B0604020202020204" pitchFamily="34" charset="0"/>
                <a:cs typeface="Arial" panose="020B0604020202020204" pitchFamily="34" charset="0"/>
              </a:rPr>
              <a:t>LISC is not necessarily presented at the beginning of the lesson. Teacher needs to consider most effectual time to introduce </a:t>
            </a:r>
          </a:p>
          <a:p>
            <a:pPr marL="171450" indent="-171450">
              <a:buFont typeface="Arial"/>
              <a:buChar char="•"/>
            </a:pPr>
            <a:r>
              <a:rPr lang="en-AU">
                <a:latin typeface="Arial" panose="020B0604020202020204" pitchFamily="34" charset="0"/>
                <a:cs typeface="Arial" panose="020B0604020202020204" pitchFamily="34" charset="0"/>
              </a:rPr>
              <a:t>LISC should be revisited during the lesson to support students' evaluation of their learning</a:t>
            </a:r>
          </a:p>
          <a:p>
            <a:endParaRPr lang="en-AU" b="1">
              <a:cs typeface="Calibri"/>
            </a:endParaRPr>
          </a:p>
        </p:txBody>
      </p:sp>
      <p:sp>
        <p:nvSpPr>
          <p:cNvPr id="4" name="Slide Number Placeholder 3">
            <a:extLst>
              <a:ext uri="{FF2B5EF4-FFF2-40B4-BE49-F238E27FC236}">
                <a16:creationId xmlns:a16="http://schemas.microsoft.com/office/drawing/2014/main" id="{2EBD1543-F90D-E2C5-AB12-7216F038D246}"/>
              </a:ext>
            </a:extLst>
          </p:cNvPr>
          <p:cNvSpPr>
            <a:spLocks noGrp="1"/>
          </p:cNvSpPr>
          <p:nvPr>
            <p:ph type="sldNum" sz="quarter" idx="5"/>
          </p:nvPr>
        </p:nvSpPr>
        <p:spPr/>
        <p:txBody>
          <a:bodyPr/>
          <a:lstStyle/>
          <a:p>
            <a:fld id="{D09C5488-DD16-4714-9519-7BE21BA11D4E}" type="slidenum">
              <a:rPr lang="en-AU" smtClean="0"/>
              <a:t>94</a:t>
            </a:fld>
            <a:endParaRPr lang="en-AU"/>
          </a:p>
        </p:txBody>
      </p:sp>
    </p:spTree>
    <p:extLst>
      <p:ext uri="{BB962C8B-B14F-4D97-AF65-F5344CB8AC3E}">
        <p14:creationId xmlns:p14="http://schemas.microsoft.com/office/powerpoint/2010/main" val="3253845478"/>
      </p:ext>
    </p:extLst>
  </p:cSld>
  <p:clrMapOvr>
    <a:masterClrMapping/>
  </p:clrMapOvr>
</p:notes>
</file>

<file path=ppt/notesSlides/notesSlide8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9F918F-2C5F-5EE6-E9D8-D2AD5222AA3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7F9497D-1CB8-0C93-C97B-5EB432FD2A4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92B26C6-FE25-1E60-A102-96958A42CA2D}"/>
              </a:ext>
            </a:extLst>
          </p:cNvPr>
          <p:cNvSpPr>
            <a:spLocks noGrp="1"/>
          </p:cNvSpPr>
          <p:nvPr>
            <p:ph type="body" idx="1"/>
          </p:nvPr>
        </p:nvSpPr>
        <p:spPr/>
        <p:txBody>
          <a:bodyPr/>
          <a:lstStyle/>
          <a:p>
            <a:endParaRPr lang="en-AU"/>
          </a:p>
        </p:txBody>
      </p:sp>
      <p:sp>
        <p:nvSpPr>
          <p:cNvPr id="4" name="Slide Number Placeholder 3">
            <a:extLst>
              <a:ext uri="{FF2B5EF4-FFF2-40B4-BE49-F238E27FC236}">
                <a16:creationId xmlns:a16="http://schemas.microsoft.com/office/drawing/2014/main" id="{62600609-94CB-5D82-F168-B052A33C9FF6}"/>
              </a:ext>
            </a:extLst>
          </p:cNvPr>
          <p:cNvSpPr>
            <a:spLocks noGrp="1"/>
          </p:cNvSpPr>
          <p:nvPr>
            <p:ph type="sldNum" sz="quarter" idx="5"/>
          </p:nvPr>
        </p:nvSpPr>
        <p:spPr/>
        <p:txBody>
          <a:bodyPr/>
          <a:lstStyle/>
          <a:p>
            <a:fld id="{B07158C4-A119-4B78-9DE8-A50001BC31DC}" type="slidenum">
              <a:rPr lang="en-AU" smtClean="0"/>
              <a:pPr/>
              <a:t>95</a:t>
            </a:fld>
            <a:endParaRPr lang="en-AU"/>
          </a:p>
        </p:txBody>
      </p:sp>
    </p:spTree>
    <p:extLst>
      <p:ext uri="{BB962C8B-B14F-4D97-AF65-F5344CB8AC3E}">
        <p14:creationId xmlns:p14="http://schemas.microsoft.com/office/powerpoint/2010/main" val="2086198328"/>
      </p:ext>
    </p:extLst>
  </p:cSld>
  <p:clrMapOvr>
    <a:masterClrMapping/>
  </p:clrMapOvr>
</p:notes>
</file>

<file path=ppt/notesSlides/notesSlide8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13314F-3DF3-42AE-C870-EF4A8A763BE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0B1D285-FE4A-8F72-7A77-264115D8B91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644795A-11ED-78D2-4665-1E1DB26DAD4C}"/>
              </a:ext>
            </a:extLst>
          </p:cNvPr>
          <p:cNvSpPr>
            <a:spLocks noGrp="1"/>
          </p:cNvSpPr>
          <p:nvPr>
            <p:ph type="body" idx="1"/>
          </p:nvPr>
        </p:nvSpPr>
        <p:spPr/>
        <p:txBody>
          <a:bodyPr/>
          <a:lstStyle/>
          <a:p>
            <a:endParaRPr lang="en-AU"/>
          </a:p>
        </p:txBody>
      </p:sp>
      <p:sp>
        <p:nvSpPr>
          <p:cNvPr id="4" name="Slide Number Placeholder 3">
            <a:extLst>
              <a:ext uri="{FF2B5EF4-FFF2-40B4-BE49-F238E27FC236}">
                <a16:creationId xmlns:a16="http://schemas.microsoft.com/office/drawing/2014/main" id="{525C07BE-3E02-43CE-5716-D57670BE6DAD}"/>
              </a:ext>
            </a:extLst>
          </p:cNvPr>
          <p:cNvSpPr>
            <a:spLocks noGrp="1"/>
          </p:cNvSpPr>
          <p:nvPr>
            <p:ph type="sldNum" sz="quarter" idx="5"/>
          </p:nvPr>
        </p:nvSpPr>
        <p:spPr/>
        <p:txBody>
          <a:bodyPr/>
          <a:lstStyle/>
          <a:p>
            <a:fld id="{B07158C4-A119-4B78-9DE8-A50001BC31DC}" type="slidenum">
              <a:rPr lang="en-AU" smtClean="0"/>
              <a:pPr/>
              <a:t>96</a:t>
            </a:fld>
            <a:endParaRPr lang="en-AU"/>
          </a:p>
        </p:txBody>
      </p:sp>
    </p:spTree>
    <p:extLst>
      <p:ext uri="{BB962C8B-B14F-4D97-AF65-F5344CB8AC3E}">
        <p14:creationId xmlns:p14="http://schemas.microsoft.com/office/powerpoint/2010/main" val="1161989008"/>
      </p:ext>
    </p:extLst>
  </p:cSld>
  <p:clrMapOvr>
    <a:masterClrMapping/>
  </p:clrMapOvr>
</p:notes>
</file>

<file path=ppt/notesSlides/notesSlide8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873533-72DB-A722-DD3D-C592FF64D4C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46E4D88-CC07-3581-D902-5FEBF7CC71A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CF0184F-EC5C-B150-EDEC-5F3C47E5ECE7}"/>
              </a:ext>
            </a:extLst>
          </p:cNvPr>
          <p:cNvSpPr>
            <a:spLocks noGrp="1"/>
          </p:cNvSpPr>
          <p:nvPr>
            <p:ph type="body" idx="1"/>
          </p:nvPr>
        </p:nvSpPr>
        <p:spPr/>
        <p:txBody>
          <a:bodyPr/>
          <a:lstStyle/>
          <a:p>
            <a:endParaRPr lang="en-AU"/>
          </a:p>
        </p:txBody>
      </p:sp>
      <p:sp>
        <p:nvSpPr>
          <p:cNvPr id="4" name="Slide Number Placeholder 3">
            <a:extLst>
              <a:ext uri="{FF2B5EF4-FFF2-40B4-BE49-F238E27FC236}">
                <a16:creationId xmlns:a16="http://schemas.microsoft.com/office/drawing/2014/main" id="{9D6FA846-55E1-6969-567A-2ABE09CCBD86}"/>
              </a:ext>
            </a:extLst>
          </p:cNvPr>
          <p:cNvSpPr>
            <a:spLocks noGrp="1"/>
          </p:cNvSpPr>
          <p:nvPr>
            <p:ph type="sldNum" sz="quarter" idx="5"/>
          </p:nvPr>
        </p:nvSpPr>
        <p:spPr/>
        <p:txBody>
          <a:bodyPr/>
          <a:lstStyle/>
          <a:p>
            <a:fld id="{B07158C4-A119-4B78-9DE8-A50001BC31DC}" type="slidenum">
              <a:rPr lang="en-AU" smtClean="0"/>
              <a:pPr/>
              <a:t>97</a:t>
            </a:fld>
            <a:endParaRPr lang="en-AU"/>
          </a:p>
        </p:txBody>
      </p:sp>
    </p:spTree>
    <p:extLst>
      <p:ext uri="{BB962C8B-B14F-4D97-AF65-F5344CB8AC3E}">
        <p14:creationId xmlns:p14="http://schemas.microsoft.com/office/powerpoint/2010/main" val="1051712498"/>
      </p:ext>
    </p:extLst>
  </p:cSld>
  <p:clrMapOvr>
    <a:masterClrMapping/>
  </p:clrMapOvr>
</p:notes>
</file>

<file path=ppt/notesSlides/notesSlide8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2801BB-9AF7-14D5-380B-8E32AF9FCE2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17DE66C-210F-A758-A067-5538E094EC8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F8E5A4B-C0F5-FA17-C420-40406B8046FE}"/>
              </a:ext>
            </a:extLst>
          </p:cNvPr>
          <p:cNvSpPr>
            <a:spLocks noGrp="1"/>
          </p:cNvSpPr>
          <p:nvPr>
            <p:ph type="body" idx="1"/>
          </p:nvPr>
        </p:nvSpPr>
        <p:spPr/>
        <p:txBody>
          <a:bodyPr/>
          <a:lstStyle/>
          <a:p>
            <a:endParaRPr lang="en-AU"/>
          </a:p>
        </p:txBody>
      </p:sp>
      <p:sp>
        <p:nvSpPr>
          <p:cNvPr id="4" name="Slide Number Placeholder 3">
            <a:extLst>
              <a:ext uri="{FF2B5EF4-FFF2-40B4-BE49-F238E27FC236}">
                <a16:creationId xmlns:a16="http://schemas.microsoft.com/office/drawing/2014/main" id="{4CC50893-849C-6440-01C7-AA93813E75E0}"/>
              </a:ext>
            </a:extLst>
          </p:cNvPr>
          <p:cNvSpPr>
            <a:spLocks noGrp="1"/>
          </p:cNvSpPr>
          <p:nvPr>
            <p:ph type="sldNum" sz="quarter" idx="5"/>
          </p:nvPr>
        </p:nvSpPr>
        <p:spPr/>
        <p:txBody>
          <a:bodyPr/>
          <a:lstStyle/>
          <a:p>
            <a:fld id="{B07158C4-A119-4B78-9DE8-A50001BC31DC}" type="slidenum">
              <a:rPr lang="en-AU" smtClean="0"/>
              <a:pPr/>
              <a:t>98</a:t>
            </a:fld>
            <a:endParaRPr lang="en-AU"/>
          </a:p>
        </p:txBody>
      </p:sp>
    </p:spTree>
    <p:extLst>
      <p:ext uri="{BB962C8B-B14F-4D97-AF65-F5344CB8AC3E}">
        <p14:creationId xmlns:p14="http://schemas.microsoft.com/office/powerpoint/2010/main" val="3109809079"/>
      </p:ext>
    </p:extLst>
  </p:cSld>
  <p:clrMapOvr>
    <a:masterClrMapping/>
  </p:clrMapOvr>
</p:notes>
</file>

<file path=ppt/notesSlides/notesSlide9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861B69-4E26-BAD8-1525-D93F1808B6B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8780CAB-8005-8F1C-16A2-0F128653C25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A25FB40-5B2B-E7DE-F844-9C7400C757C4}"/>
              </a:ext>
            </a:extLst>
          </p:cNvPr>
          <p:cNvSpPr>
            <a:spLocks noGrp="1"/>
          </p:cNvSpPr>
          <p:nvPr>
            <p:ph type="body" idx="1"/>
          </p:nvPr>
        </p:nvSpPr>
        <p:spPr/>
        <p:txBody>
          <a:bodyPr/>
          <a:lstStyle/>
          <a:p>
            <a:endParaRPr lang="en-AU"/>
          </a:p>
        </p:txBody>
      </p:sp>
      <p:sp>
        <p:nvSpPr>
          <p:cNvPr id="4" name="Slide Number Placeholder 3">
            <a:extLst>
              <a:ext uri="{FF2B5EF4-FFF2-40B4-BE49-F238E27FC236}">
                <a16:creationId xmlns:a16="http://schemas.microsoft.com/office/drawing/2014/main" id="{E76C9098-BA21-ED66-A6F6-CD1A743522A6}"/>
              </a:ext>
            </a:extLst>
          </p:cNvPr>
          <p:cNvSpPr>
            <a:spLocks noGrp="1"/>
          </p:cNvSpPr>
          <p:nvPr>
            <p:ph type="sldNum" sz="quarter" idx="5"/>
          </p:nvPr>
        </p:nvSpPr>
        <p:spPr/>
        <p:txBody>
          <a:bodyPr/>
          <a:lstStyle/>
          <a:p>
            <a:fld id="{B07158C4-A119-4B78-9DE8-A50001BC31DC}" type="slidenum">
              <a:rPr lang="en-AU" smtClean="0"/>
              <a:pPr/>
              <a:t>99</a:t>
            </a:fld>
            <a:endParaRPr lang="en-AU"/>
          </a:p>
        </p:txBody>
      </p:sp>
    </p:spTree>
    <p:extLst>
      <p:ext uri="{BB962C8B-B14F-4D97-AF65-F5344CB8AC3E}">
        <p14:creationId xmlns:p14="http://schemas.microsoft.com/office/powerpoint/2010/main" val="277931803"/>
      </p:ext>
    </p:extLst>
  </p:cSld>
  <p:clrMapOvr>
    <a:masterClrMapping/>
  </p:clrMapOvr>
</p:notes>
</file>

<file path=ppt/notesSlides/notesSlide9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7EAFD7-BEA5-22D5-ABB2-A639494AC02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239E6EC-CE91-6FEF-C4A5-8BE635E20F1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C8B2508-3021-432B-BF16-95ED6472F3F5}"/>
              </a:ext>
            </a:extLst>
          </p:cNvPr>
          <p:cNvSpPr>
            <a:spLocks noGrp="1"/>
          </p:cNvSpPr>
          <p:nvPr>
            <p:ph type="body" idx="1"/>
          </p:nvPr>
        </p:nvSpPr>
        <p:spPr/>
        <p:txBody>
          <a:bodyPr/>
          <a:lstStyle/>
          <a:p>
            <a:r>
              <a:rPr lang="en-AU"/>
              <a:t>Click image to play short video.</a:t>
            </a:r>
          </a:p>
        </p:txBody>
      </p:sp>
      <p:sp>
        <p:nvSpPr>
          <p:cNvPr id="4" name="Slide Number Placeholder 3">
            <a:extLst>
              <a:ext uri="{FF2B5EF4-FFF2-40B4-BE49-F238E27FC236}">
                <a16:creationId xmlns:a16="http://schemas.microsoft.com/office/drawing/2014/main" id="{5BBCA38E-B623-5746-C09A-E2B7AB0DE1DA}"/>
              </a:ext>
            </a:extLst>
          </p:cNvPr>
          <p:cNvSpPr>
            <a:spLocks noGrp="1"/>
          </p:cNvSpPr>
          <p:nvPr>
            <p:ph type="sldNum" sz="quarter" idx="5"/>
          </p:nvPr>
        </p:nvSpPr>
        <p:spPr/>
        <p:txBody>
          <a:bodyPr/>
          <a:lstStyle/>
          <a:p>
            <a:fld id="{B07158C4-A119-4B78-9DE8-A50001BC31DC}" type="slidenum">
              <a:rPr lang="en-AU" smtClean="0"/>
              <a:pPr/>
              <a:t>100</a:t>
            </a:fld>
            <a:endParaRPr lang="en-AU"/>
          </a:p>
        </p:txBody>
      </p:sp>
    </p:spTree>
    <p:extLst>
      <p:ext uri="{BB962C8B-B14F-4D97-AF65-F5344CB8AC3E}">
        <p14:creationId xmlns:p14="http://schemas.microsoft.com/office/powerpoint/2010/main" val="3792362227"/>
      </p:ext>
    </p:extLst>
  </p:cSld>
  <p:clrMapOvr>
    <a:masterClrMapping/>
  </p:clrMapOvr>
</p:notes>
</file>

<file path=ppt/notesSlides/notesSlide9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AB7013-D58A-51B3-D0EB-4C66EF696ED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CD121AD-C589-88D1-2DE2-6CEA6036C1A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D4A31F2-AF71-8673-97CD-1963FDA2357B}"/>
              </a:ext>
            </a:extLst>
          </p:cNvPr>
          <p:cNvSpPr>
            <a:spLocks noGrp="1"/>
          </p:cNvSpPr>
          <p:nvPr>
            <p:ph type="body" idx="1"/>
          </p:nvPr>
        </p:nvSpPr>
        <p:spPr/>
        <p:txBody>
          <a:bodyPr/>
          <a:lstStyle/>
          <a:p>
            <a:r>
              <a:rPr lang="en-AU" b="1">
                <a:latin typeface="Arial" panose="020B0604020202020204" pitchFamily="34" charset="0"/>
                <a:cs typeface="Arial" panose="020B0604020202020204" pitchFamily="34" charset="0"/>
              </a:rPr>
              <a:t>Notes for teachers:</a:t>
            </a:r>
            <a:endParaRPr lang="en-AU">
              <a:latin typeface="Arial" panose="020B0604020202020204" pitchFamily="34" charset="0"/>
              <a:cs typeface="Arial" panose="020B0604020202020204" pitchFamily="34" charset="0"/>
            </a:endParaRPr>
          </a:p>
          <a:p>
            <a:pPr marL="171450" indent="-171450">
              <a:buFont typeface="Arial"/>
              <a:buChar char="•"/>
            </a:pPr>
            <a:r>
              <a:rPr lang="en-AU">
                <a:latin typeface="Arial" panose="020B0604020202020204" pitchFamily="34" charset="0"/>
                <a:cs typeface="Arial" panose="020B0604020202020204" pitchFamily="34" charset="0"/>
              </a:rPr>
              <a:t>Learning intentions and success criteria are best co-constructed with students. Adapt the learning intention as required and add matching success criteria.</a:t>
            </a:r>
          </a:p>
          <a:p>
            <a:pPr marL="171450" indent="-171450">
              <a:buFont typeface="Arial"/>
              <a:buChar char="•"/>
            </a:pPr>
            <a:r>
              <a:rPr lang="en-AU">
                <a:latin typeface="Arial" panose="020B0604020202020204" pitchFamily="34" charset="0"/>
                <a:cs typeface="Arial" panose="020B0604020202020204" pitchFamily="34" charset="0"/>
              </a:rPr>
              <a:t>For more information See ⁠</a:t>
            </a:r>
            <a:r>
              <a:rPr lang="en-AU">
                <a:latin typeface="Arial" panose="020B0604020202020204" pitchFamily="34" charset="0"/>
                <a:cs typeface="Arial" panose="020B0604020202020204" pitchFamily="34" charset="0"/>
                <a:hlinkClick r:id="rId3" tooltip="https://www.aitsl.edu.au/docs/default-source/feedback/aitsl-learning-intentions-and-success-criteria-strategy.pdf?sfvrsn=382dec3c_2"/>
              </a:rPr>
              <a:t>AITSL</a:t>
            </a:r>
            <a:r>
              <a:rPr lang="en-AU">
                <a:latin typeface="Arial" panose="020B0604020202020204" pitchFamily="34" charset="0"/>
                <a:cs typeface="Arial" panose="020B0604020202020204" pitchFamily="34" charset="0"/>
              </a:rPr>
              <a:t> or the NSW Department of Education explicit teaching strategies, ⁠</a:t>
            </a:r>
            <a:r>
              <a:rPr lang="en-AU">
                <a:latin typeface="Arial" panose="020B0604020202020204" pitchFamily="34" charset="0"/>
                <a:cs typeface="Arial" panose="020B0604020202020204" pitchFamily="34" charset="0"/>
                <a:hlinkClick r:id="rId4" tooltip="https://education.nsw.gov.au/teaching-and-learning/curriculum/explicit-teaching/explicit-teaching-strategies/sharing-learning-intentions"/>
              </a:rPr>
              <a:t>Sharing learning intentions</a:t>
            </a:r>
            <a:r>
              <a:rPr lang="en-AU">
                <a:latin typeface="Arial" panose="020B0604020202020204" pitchFamily="34" charset="0"/>
                <a:cs typeface="Arial" panose="020B0604020202020204" pitchFamily="34" charset="0"/>
              </a:rPr>
              <a:t> and ⁠</a:t>
            </a:r>
            <a:r>
              <a:rPr lang="en-AU">
                <a:latin typeface="Arial" panose="020B0604020202020204" pitchFamily="34" charset="0"/>
                <a:cs typeface="Arial" panose="020B0604020202020204" pitchFamily="34" charset="0"/>
                <a:hlinkClick r:id="rId5" tooltip="https://education.nsw.gov.au/teaching-and-learning/curriculum/explicit-teaching/explicit-teaching-strategies/sharing-success-criteria"/>
              </a:rPr>
              <a:t>Sharing success criteria</a:t>
            </a:r>
            <a:endParaRPr lang="en-AU">
              <a:latin typeface="Arial" panose="020B0604020202020204" pitchFamily="34" charset="0"/>
              <a:cs typeface="Arial" panose="020B0604020202020204" pitchFamily="34" charset="0"/>
            </a:endParaRPr>
          </a:p>
          <a:p>
            <a:pPr marL="171450" indent="-171450">
              <a:buFont typeface="Arial"/>
              <a:buChar char="•"/>
            </a:pPr>
            <a:r>
              <a:rPr lang="en-AU">
                <a:latin typeface="Arial" panose="020B0604020202020204" pitchFamily="34" charset="0"/>
                <a:cs typeface="Arial" panose="020B0604020202020204" pitchFamily="34" charset="0"/>
              </a:rPr>
              <a:t>LISC is not necessarily presented at the beginning of the lesson. Teacher needs to consider most effectual time to introduce </a:t>
            </a:r>
          </a:p>
          <a:p>
            <a:pPr marL="171450" indent="-171450">
              <a:buFont typeface="Arial"/>
              <a:buChar char="•"/>
            </a:pPr>
            <a:r>
              <a:rPr lang="en-AU">
                <a:latin typeface="Arial" panose="020B0604020202020204" pitchFamily="34" charset="0"/>
                <a:cs typeface="Arial" panose="020B0604020202020204" pitchFamily="34" charset="0"/>
              </a:rPr>
              <a:t>LISC should be revisited during the lesson to support students' evaluation of their learning</a:t>
            </a:r>
          </a:p>
          <a:p>
            <a:endParaRPr lang="en-AU" b="1">
              <a:cs typeface="Calibri"/>
            </a:endParaRPr>
          </a:p>
        </p:txBody>
      </p:sp>
      <p:sp>
        <p:nvSpPr>
          <p:cNvPr id="4" name="Slide Number Placeholder 3">
            <a:extLst>
              <a:ext uri="{FF2B5EF4-FFF2-40B4-BE49-F238E27FC236}">
                <a16:creationId xmlns:a16="http://schemas.microsoft.com/office/drawing/2014/main" id="{27ABDC8D-99DA-21B8-F366-5908502C11C8}"/>
              </a:ext>
            </a:extLst>
          </p:cNvPr>
          <p:cNvSpPr>
            <a:spLocks noGrp="1"/>
          </p:cNvSpPr>
          <p:nvPr>
            <p:ph type="sldNum" sz="quarter" idx="5"/>
          </p:nvPr>
        </p:nvSpPr>
        <p:spPr/>
        <p:txBody>
          <a:bodyPr/>
          <a:lstStyle/>
          <a:p>
            <a:fld id="{D09C5488-DD16-4714-9519-7BE21BA11D4E}" type="slidenum">
              <a:rPr lang="en-AU" smtClean="0"/>
              <a:t>102</a:t>
            </a:fld>
            <a:endParaRPr lang="en-AU"/>
          </a:p>
        </p:txBody>
      </p:sp>
    </p:spTree>
    <p:extLst>
      <p:ext uri="{BB962C8B-B14F-4D97-AF65-F5344CB8AC3E}">
        <p14:creationId xmlns:p14="http://schemas.microsoft.com/office/powerpoint/2010/main" val="2511505496"/>
      </p:ext>
    </p:extLst>
  </p:cSld>
  <p:clrMapOvr>
    <a:masterClrMapping/>
  </p:clrMapOvr>
</p:notes>
</file>

<file path=ppt/notesSlides/notesSlide9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A5C885-5805-7E0C-A688-A3318EA9E44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190E9C4-BCB9-81C2-4C9F-E46100F1CCE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6C5162C-DF36-278A-7B5C-B014BBF11936}"/>
              </a:ext>
            </a:extLst>
          </p:cNvPr>
          <p:cNvSpPr>
            <a:spLocks noGrp="1"/>
          </p:cNvSpPr>
          <p:nvPr>
            <p:ph type="body" idx="1"/>
          </p:nvPr>
        </p:nvSpPr>
        <p:spPr/>
        <p:txBody>
          <a:bodyPr/>
          <a:lstStyle/>
          <a:p>
            <a:r>
              <a:rPr lang="en-AU"/>
              <a:t>Three different infrared sensors that all work on the same principle of emitting IR light and detecting what IR light is received (reflected) back. They operate differently in how they process the input received on the receiving diode.</a:t>
            </a:r>
          </a:p>
        </p:txBody>
      </p:sp>
      <p:sp>
        <p:nvSpPr>
          <p:cNvPr id="4" name="Slide Number Placeholder 3">
            <a:extLst>
              <a:ext uri="{FF2B5EF4-FFF2-40B4-BE49-F238E27FC236}">
                <a16:creationId xmlns:a16="http://schemas.microsoft.com/office/drawing/2014/main" id="{609147A2-912E-B18B-50E7-CD41E5B207D2}"/>
              </a:ext>
            </a:extLst>
          </p:cNvPr>
          <p:cNvSpPr>
            <a:spLocks noGrp="1"/>
          </p:cNvSpPr>
          <p:nvPr>
            <p:ph type="sldNum" sz="quarter" idx="5"/>
          </p:nvPr>
        </p:nvSpPr>
        <p:spPr/>
        <p:txBody>
          <a:bodyPr/>
          <a:lstStyle/>
          <a:p>
            <a:fld id="{B07158C4-A119-4B78-9DE8-A50001BC31DC}" type="slidenum">
              <a:rPr lang="en-AU" smtClean="0"/>
              <a:pPr/>
              <a:t>103</a:t>
            </a:fld>
            <a:endParaRPr lang="en-AU"/>
          </a:p>
        </p:txBody>
      </p:sp>
    </p:spTree>
    <p:extLst>
      <p:ext uri="{BB962C8B-B14F-4D97-AF65-F5344CB8AC3E}">
        <p14:creationId xmlns:p14="http://schemas.microsoft.com/office/powerpoint/2010/main" val="1906105951"/>
      </p:ext>
    </p:extLst>
  </p:cSld>
  <p:clrMapOvr>
    <a:masterClrMapping/>
  </p:clrMapOvr>
</p:notes>
</file>

<file path=ppt/notesSlides/notesSlide9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254FE6-48DE-7CE7-4C63-56E34AD6DFA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5796CEB-9304-D370-770B-D0C526B5CBD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941ED80-9968-947C-35C0-F9B962E52323}"/>
              </a:ext>
            </a:extLst>
          </p:cNvPr>
          <p:cNvSpPr>
            <a:spLocks noGrp="1"/>
          </p:cNvSpPr>
          <p:nvPr>
            <p:ph type="body" idx="1"/>
          </p:nvPr>
        </p:nvSpPr>
        <p:spPr/>
        <p:txBody>
          <a:bodyPr/>
          <a:lstStyle/>
          <a:p>
            <a:r>
              <a:rPr lang="en-AU"/>
              <a:t>This slide has animation applied to the images. It represents the sequence of steps in saving a </a:t>
            </a:r>
            <a:r>
              <a:rPr lang="en-AU" err="1"/>
              <a:t>Micropython</a:t>
            </a:r>
            <a:r>
              <a:rPr lang="en-AU"/>
              <a:t> script (infrared_sensorA.py </a:t>
            </a:r>
            <a:r>
              <a:rPr lang="en-AU">
                <a:sym typeface="Wingdings" panose="05000000000000000000" pitchFamily="2" charset="2"/>
              </a:rPr>
              <a:t> infrared_sensorB.py)</a:t>
            </a:r>
            <a:endParaRPr lang="en-AU"/>
          </a:p>
        </p:txBody>
      </p:sp>
      <p:sp>
        <p:nvSpPr>
          <p:cNvPr id="4" name="Slide Number Placeholder 3">
            <a:extLst>
              <a:ext uri="{FF2B5EF4-FFF2-40B4-BE49-F238E27FC236}">
                <a16:creationId xmlns:a16="http://schemas.microsoft.com/office/drawing/2014/main" id="{34DC6202-5E4D-FA27-6FF1-AA52242D13E8}"/>
              </a:ext>
            </a:extLst>
          </p:cNvPr>
          <p:cNvSpPr>
            <a:spLocks noGrp="1"/>
          </p:cNvSpPr>
          <p:nvPr>
            <p:ph type="sldNum" sz="quarter" idx="5"/>
          </p:nvPr>
        </p:nvSpPr>
        <p:spPr/>
        <p:txBody>
          <a:bodyPr/>
          <a:lstStyle/>
          <a:p>
            <a:fld id="{B07158C4-A119-4B78-9DE8-A50001BC31DC}" type="slidenum">
              <a:rPr lang="en-AU" smtClean="0"/>
              <a:pPr/>
              <a:t>104</a:t>
            </a:fld>
            <a:endParaRPr lang="en-AU"/>
          </a:p>
        </p:txBody>
      </p:sp>
    </p:spTree>
    <p:extLst>
      <p:ext uri="{BB962C8B-B14F-4D97-AF65-F5344CB8AC3E}">
        <p14:creationId xmlns:p14="http://schemas.microsoft.com/office/powerpoint/2010/main" val="2253701798"/>
      </p:ext>
    </p:extLst>
  </p:cSld>
  <p:clrMapOvr>
    <a:masterClrMapping/>
  </p:clrMapOvr>
</p:notes>
</file>

<file path=ppt/notesSlides/notesSlide9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D2D113-7550-5DBF-F8E7-43774D43763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EEEBE03-698E-BE58-A268-7C674F6E9B6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8421723-AE0C-FD66-967C-4EE1EEBD7232}"/>
              </a:ext>
            </a:extLst>
          </p:cNvPr>
          <p:cNvSpPr>
            <a:spLocks noGrp="1"/>
          </p:cNvSpPr>
          <p:nvPr>
            <p:ph type="body" idx="1"/>
          </p:nvPr>
        </p:nvSpPr>
        <p:spPr/>
        <p:txBody>
          <a:bodyPr/>
          <a:lstStyle/>
          <a:p>
            <a:endParaRPr lang="en-AU"/>
          </a:p>
        </p:txBody>
      </p:sp>
      <p:sp>
        <p:nvSpPr>
          <p:cNvPr id="4" name="Slide Number Placeholder 3">
            <a:extLst>
              <a:ext uri="{FF2B5EF4-FFF2-40B4-BE49-F238E27FC236}">
                <a16:creationId xmlns:a16="http://schemas.microsoft.com/office/drawing/2014/main" id="{8D66728C-2C24-1C1D-CDDA-51E31CDDFED9}"/>
              </a:ext>
            </a:extLst>
          </p:cNvPr>
          <p:cNvSpPr>
            <a:spLocks noGrp="1"/>
          </p:cNvSpPr>
          <p:nvPr>
            <p:ph type="sldNum" sz="quarter" idx="5"/>
          </p:nvPr>
        </p:nvSpPr>
        <p:spPr/>
        <p:txBody>
          <a:bodyPr/>
          <a:lstStyle/>
          <a:p>
            <a:fld id="{B07158C4-A119-4B78-9DE8-A50001BC31DC}" type="slidenum">
              <a:rPr lang="en-AU" smtClean="0"/>
              <a:pPr/>
              <a:t>105</a:t>
            </a:fld>
            <a:endParaRPr lang="en-AU"/>
          </a:p>
        </p:txBody>
      </p:sp>
    </p:spTree>
    <p:extLst>
      <p:ext uri="{BB962C8B-B14F-4D97-AF65-F5344CB8AC3E}">
        <p14:creationId xmlns:p14="http://schemas.microsoft.com/office/powerpoint/2010/main" val="3723704250"/>
      </p:ext>
    </p:extLst>
  </p:cSld>
  <p:clrMapOvr>
    <a:masterClrMapping/>
  </p:clrMapOvr>
</p:notes>
</file>

<file path=ppt/notesSlides/notesSlide9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5F871E-D482-6E98-FDDC-80499EEE8BC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EC9A269-0113-162C-A2BC-A5A580CE729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8D8C3DD-13DB-396F-43D7-89D454193766}"/>
              </a:ext>
            </a:extLst>
          </p:cNvPr>
          <p:cNvSpPr>
            <a:spLocks noGrp="1"/>
          </p:cNvSpPr>
          <p:nvPr>
            <p:ph type="body" idx="1"/>
          </p:nvPr>
        </p:nvSpPr>
        <p:spPr/>
        <p:txBody>
          <a:bodyPr/>
          <a:lstStyle/>
          <a:p>
            <a:endParaRPr lang="en-AU"/>
          </a:p>
        </p:txBody>
      </p:sp>
      <p:sp>
        <p:nvSpPr>
          <p:cNvPr id="4" name="Slide Number Placeholder 3">
            <a:extLst>
              <a:ext uri="{FF2B5EF4-FFF2-40B4-BE49-F238E27FC236}">
                <a16:creationId xmlns:a16="http://schemas.microsoft.com/office/drawing/2014/main" id="{11A20A35-8B63-FBF2-335A-B8F05D2D9BCB}"/>
              </a:ext>
            </a:extLst>
          </p:cNvPr>
          <p:cNvSpPr>
            <a:spLocks noGrp="1"/>
          </p:cNvSpPr>
          <p:nvPr>
            <p:ph type="sldNum" sz="quarter" idx="5"/>
          </p:nvPr>
        </p:nvSpPr>
        <p:spPr/>
        <p:txBody>
          <a:bodyPr/>
          <a:lstStyle/>
          <a:p>
            <a:fld id="{B07158C4-A119-4B78-9DE8-A50001BC31DC}" type="slidenum">
              <a:rPr lang="en-AU" smtClean="0"/>
              <a:pPr/>
              <a:t>106</a:t>
            </a:fld>
            <a:endParaRPr lang="en-AU"/>
          </a:p>
        </p:txBody>
      </p:sp>
    </p:spTree>
    <p:extLst>
      <p:ext uri="{BB962C8B-B14F-4D97-AF65-F5344CB8AC3E}">
        <p14:creationId xmlns:p14="http://schemas.microsoft.com/office/powerpoint/2010/main" val="4279140493"/>
      </p:ext>
    </p:extLst>
  </p:cSld>
  <p:clrMapOvr>
    <a:masterClrMapping/>
  </p:clrMapOvr>
</p:notes>
</file>

<file path=ppt/notesSlides/notesSlide9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67C0DC-CA40-6598-33DD-535475B833A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12AB339-3718-1538-B009-9DC983A3FA8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CD61EE4-8043-E315-99C9-D789C2462B48}"/>
              </a:ext>
            </a:extLst>
          </p:cNvPr>
          <p:cNvSpPr>
            <a:spLocks noGrp="1"/>
          </p:cNvSpPr>
          <p:nvPr>
            <p:ph type="body" idx="1"/>
          </p:nvPr>
        </p:nvSpPr>
        <p:spPr/>
        <p:txBody>
          <a:bodyPr/>
          <a:lstStyle/>
          <a:p>
            <a:endParaRPr lang="en-AU"/>
          </a:p>
        </p:txBody>
      </p:sp>
      <p:sp>
        <p:nvSpPr>
          <p:cNvPr id="4" name="Slide Number Placeholder 3">
            <a:extLst>
              <a:ext uri="{FF2B5EF4-FFF2-40B4-BE49-F238E27FC236}">
                <a16:creationId xmlns:a16="http://schemas.microsoft.com/office/drawing/2014/main" id="{39D27028-595D-B448-3000-510DC4349195}"/>
              </a:ext>
            </a:extLst>
          </p:cNvPr>
          <p:cNvSpPr>
            <a:spLocks noGrp="1"/>
          </p:cNvSpPr>
          <p:nvPr>
            <p:ph type="sldNum" sz="quarter" idx="5"/>
          </p:nvPr>
        </p:nvSpPr>
        <p:spPr/>
        <p:txBody>
          <a:bodyPr/>
          <a:lstStyle/>
          <a:p>
            <a:fld id="{B07158C4-A119-4B78-9DE8-A50001BC31DC}" type="slidenum">
              <a:rPr lang="en-AU" smtClean="0"/>
              <a:pPr/>
              <a:t>107</a:t>
            </a:fld>
            <a:endParaRPr lang="en-AU"/>
          </a:p>
        </p:txBody>
      </p:sp>
    </p:spTree>
    <p:extLst>
      <p:ext uri="{BB962C8B-B14F-4D97-AF65-F5344CB8AC3E}">
        <p14:creationId xmlns:p14="http://schemas.microsoft.com/office/powerpoint/2010/main" val="2041282408"/>
      </p:ext>
    </p:extLst>
  </p:cSld>
  <p:clrMapOvr>
    <a:masterClrMapping/>
  </p:clrMapOvr>
</p:notes>
</file>

<file path=ppt/notesSlides/notesSlide9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90E6EA-98BE-4A59-49D4-291C9D6E91F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1318F19-4BD2-25B4-A46D-4BB5DED339A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84755B9-9D67-D4E7-20A0-85AE94FA01EF}"/>
              </a:ext>
            </a:extLst>
          </p:cNvPr>
          <p:cNvSpPr>
            <a:spLocks noGrp="1"/>
          </p:cNvSpPr>
          <p:nvPr>
            <p:ph type="body" idx="1"/>
          </p:nvPr>
        </p:nvSpPr>
        <p:spPr/>
        <p:txBody>
          <a:bodyPr/>
          <a:lstStyle/>
          <a:p>
            <a:endParaRPr lang="en-AU"/>
          </a:p>
        </p:txBody>
      </p:sp>
      <p:sp>
        <p:nvSpPr>
          <p:cNvPr id="4" name="Slide Number Placeholder 3">
            <a:extLst>
              <a:ext uri="{FF2B5EF4-FFF2-40B4-BE49-F238E27FC236}">
                <a16:creationId xmlns:a16="http://schemas.microsoft.com/office/drawing/2014/main" id="{AED4ABD6-5440-8876-E188-EB57A93D739A}"/>
              </a:ext>
            </a:extLst>
          </p:cNvPr>
          <p:cNvSpPr>
            <a:spLocks noGrp="1"/>
          </p:cNvSpPr>
          <p:nvPr>
            <p:ph type="sldNum" sz="quarter" idx="5"/>
          </p:nvPr>
        </p:nvSpPr>
        <p:spPr/>
        <p:txBody>
          <a:bodyPr/>
          <a:lstStyle/>
          <a:p>
            <a:fld id="{B07158C4-A119-4B78-9DE8-A50001BC31DC}" type="slidenum">
              <a:rPr lang="en-AU" smtClean="0"/>
              <a:pPr/>
              <a:t>108</a:t>
            </a:fld>
            <a:endParaRPr lang="en-AU"/>
          </a:p>
        </p:txBody>
      </p:sp>
    </p:spTree>
    <p:extLst>
      <p:ext uri="{BB962C8B-B14F-4D97-AF65-F5344CB8AC3E}">
        <p14:creationId xmlns:p14="http://schemas.microsoft.com/office/powerpoint/2010/main" val="3493123647"/>
      </p:ext>
    </p:extLst>
  </p:cSld>
  <p:clrMapOvr>
    <a:masterClrMapping/>
  </p:clrMapOvr>
</p:notes>
</file>

<file path=ppt/notesSlides/notesSlide9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a:t>Click image to play short video.</a:t>
            </a:r>
          </a:p>
        </p:txBody>
      </p:sp>
      <p:sp>
        <p:nvSpPr>
          <p:cNvPr id="4" name="Slide Number Placeholder 3"/>
          <p:cNvSpPr>
            <a:spLocks noGrp="1"/>
          </p:cNvSpPr>
          <p:nvPr>
            <p:ph type="sldNum" sz="quarter" idx="5"/>
          </p:nvPr>
        </p:nvSpPr>
        <p:spPr/>
        <p:txBody>
          <a:bodyPr/>
          <a:lstStyle/>
          <a:p>
            <a:fld id="{B07158C4-A119-4B78-9DE8-A50001BC31DC}" type="slidenum">
              <a:rPr lang="en-AU" smtClean="0"/>
              <a:pPr/>
              <a:t>109</a:t>
            </a:fld>
            <a:endParaRPr lang="en-AU"/>
          </a:p>
        </p:txBody>
      </p:sp>
    </p:spTree>
    <p:extLst>
      <p:ext uri="{BB962C8B-B14F-4D97-AF65-F5344CB8AC3E}">
        <p14:creationId xmlns:p14="http://schemas.microsoft.com/office/powerpoint/2010/main" val="2845904858"/>
      </p:ext>
    </p:extLst>
  </p:cSld>
  <p:clrMapOvr>
    <a:masterClrMapping/>
  </p:clrMapOvr>
</p:notes>
</file>

<file path=ppt/notesSlides/notesSlide10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614601-12B4-7DE6-D16B-7869970DEBD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B65D308-8F06-D49E-5CFE-8309A888062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81020CE-0202-1226-700D-B3FAB1526E73}"/>
              </a:ext>
            </a:extLst>
          </p:cNvPr>
          <p:cNvSpPr>
            <a:spLocks noGrp="1"/>
          </p:cNvSpPr>
          <p:nvPr>
            <p:ph type="body" idx="1"/>
          </p:nvPr>
        </p:nvSpPr>
        <p:spPr/>
        <p:txBody>
          <a:bodyPr/>
          <a:lstStyle/>
          <a:p>
            <a:endParaRPr lang="en-AU"/>
          </a:p>
        </p:txBody>
      </p:sp>
      <p:sp>
        <p:nvSpPr>
          <p:cNvPr id="4" name="Slide Number Placeholder 3">
            <a:extLst>
              <a:ext uri="{FF2B5EF4-FFF2-40B4-BE49-F238E27FC236}">
                <a16:creationId xmlns:a16="http://schemas.microsoft.com/office/drawing/2014/main" id="{300DCBC3-F46E-2680-3C72-0D73F30429DC}"/>
              </a:ext>
            </a:extLst>
          </p:cNvPr>
          <p:cNvSpPr>
            <a:spLocks noGrp="1"/>
          </p:cNvSpPr>
          <p:nvPr>
            <p:ph type="sldNum" sz="quarter" idx="5"/>
          </p:nvPr>
        </p:nvSpPr>
        <p:spPr/>
        <p:txBody>
          <a:bodyPr/>
          <a:lstStyle/>
          <a:p>
            <a:fld id="{B07158C4-A119-4B78-9DE8-A50001BC31DC}" type="slidenum">
              <a:rPr lang="en-AU" smtClean="0"/>
              <a:pPr/>
              <a:t>111</a:t>
            </a:fld>
            <a:endParaRPr lang="en-AU"/>
          </a:p>
        </p:txBody>
      </p:sp>
    </p:spTree>
    <p:extLst>
      <p:ext uri="{BB962C8B-B14F-4D97-AF65-F5344CB8AC3E}">
        <p14:creationId xmlns:p14="http://schemas.microsoft.com/office/powerpoint/2010/main" val="1308680516"/>
      </p:ext>
    </p:extLst>
  </p:cSld>
  <p:clrMapOvr>
    <a:masterClrMapping/>
  </p:clrMapOvr>
</p:notes>
</file>

<file path=ppt/notesSlides/notesSlide10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007CFA-3407-689E-57FD-58C27B47CC8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C648C72-EB0F-0411-2A64-79D6FAAE305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59510A7-7902-801B-6F56-6B1C150DA661}"/>
              </a:ext>
            </a:extLst>
          </p:cNvPr>
          <p:cNvSpPr>
            <a:spLocks noGrp="1"/>
          </p:cNvSpPr>
          <p:nvPr>
            <p:ph type="body" idx="1"/>
          </p:nvPr>
        </p:nvSpPr>
        <p:spPr/>
        <p:txBody>
          <a:bodyPr/>
          <a:lstStyle/>
          <a:p>
            <a:r>
              <a:rPr lang="en-AU" b="1">
                <a:latin typeface="Arial" panose="020B0604020202020204" pitchFamily="34" charset="0"/>
                <a:cs typeface="Arial" panose="020B0604020202020204" pitchFamily="34" charset="0"/>
              </a:rPr>
              <a:t>Notes for teachers:</a:t>
            </a:r>
            <a:endParaRPr lang="en-AU">
              <a:latin typeface="Arial" panose="020B0604020202020204" pitchFamily="34" charset="0"/>
              <a:cs typeface="Arial" panose="020B0604020202020204" pitchFamily="34" charset="0"/>
            </a:endParaRPr>
          </a:p>
          <a:p>
            <a:pPr marL="171450" indent="-171450">
              <a:buFont typeface="Arial"/>
              <a:buChar char="•"/>
            </a:pPr>
            <a:r>
              <a:rPr lang="en-AU">
                <a:latin typeface="Arial" panose="020B0604020202020204" pitchFamily="34" charset="0"/>
                <a:cs typeface="Arial" panose="020B0604020202020204" pitchFamily="34" charset="0"/>
              </a:rPr>
              <a:t>Learning intentions and success criteria are best co-constructed with students. Adapt the learning intention as required and add matching success criteria.</a:t>
            </a:r>
          </a:p>
          <a:p>
            <a:pPr marL="171450" indent="-171450">
              <a:buFont typeface="Arial"/>
              <a:buChar char="•"/>
            </a:pPr>
            <a:r>
              <a:rPr lang="en-AU">
                <a:latin typeface="Arial" panose="020B0604020202020204" pitchFamily="34" charset="0"/>
                <a:cs typeface="Arial" panose="020B0604020202020204" pitchFamily="34" charset="0"/>
              </a:rPr>
              <a:t>For more information See ⁠</a:t>
            </a:r>
            <a:r>
              <a:rPr lang="en-AU">
                <a:latin typeface="Arial" panose="020B0604020202020204" pitchFamily="34" charset="0"/>
                <a:cs typeface="Arial" panose="020B0604020202020204" pitchFamily="34" charset="0"/>
                <a:hlinkClick r:id="rId3" tooltip="https://www.aitsl.edu.au/docs/default-source/feedback/aitsl-learning-intentions-and-success-criteria-strategy.pdf?sfvrsn=382dec3c_2"/>
              </a:rPr>
              <a:t>AITSL</a:t>
            </a:r>
            <a:r>
              <a:rPr lang="en-AU">
                <a:latin typeface="Arial" panose="020B0604020202020204" pitchFamily="34" charset="0"/>
                <a:cs typeface="Arial" panose="020B0604020202020204" pitchFamily="34" charset="0"/>
              </a:rPr>
              <a:t> or the NSW Department of Education explicit teaching strategies, ⁠</a:t>
            </a:r>
            <a:r>
              <a:rPr lang="en-AU">
                <a:latin typeface="Arial" panose="020B0604020202020204" pitchFamily="34" charset="0"/>
                <a:cs typeface="Arial" panose="020B0604020202020204" pitchFamily="34" charset="0"/>
                <a:hlinkClick r:id="rId4" tooltip="https://education.nsw.gov.au/teaching-and-learning/curriculum/explicit-teaching/explicit-teaching-strategies/sharing-learning-intentions"/>
              </a:rPr>
              <a:t>Sharing learning intentions</a:t>
            </a:r>
            <a:r>
              <a:rPr lang="en-AU">
                <a:latin typeface="Arial" panose="020B0604020202020204" pitchFamily="34" charset="0"/>
                <a:cs typeface="Arial" panose="020B0604020202020204" pitchFamily="34" charset="0"/>
              </a:rPr>
              <a:t> and ⁠</a:t>
            </a:r>
            <a:r>
              <a:rPr lang="en-AU">
                <a:latin typeface="Arial" panose="020B0604020202020204" pitchFamily="34" charset="0"/>
                <a:cs typeface="Arial" panose="020B0604020202020204" pitchFamily="34" charset="0"/>
                <a:hlinkClick r:id="rId5" tooltip="https://education.nsw.gov.au/teaching-and-learning/curriculum/explicit-teaching/explicit-teaching-strategies/sharing-success-criteria"/>
              </a:rPr>
              <a:t>Sharing success criteria</a:t>
            </a:r>
            <a:endParaRPr lang="en-AU">
              <a:latin typeface="Arial" panose="020B0604020202020204" pitchFamily="34" charset="0"/>
              <a:cs typeface="Arial" panose="020B0604020202020204" pitchFamily="34" charset="0"/>
            </a:endParaRPr>
          </a:p>
          <a:p>
            <a:pPr marL="171450" indent="-171450">
              <a:buFont typeface="Arial"/>
              <a:buChar char="•"/>
            </a:pPr>
            <a:r>
              <a:rPr lang="en-AU">
                <a:latin typeface="Arial" panose="020B0604020202020204" pitchFamily="34" charset="0"/>
                <a:cs typeface="Arial" panose="020B0604020202020204" pitchFamily="34" charset="0"/>
              </a:rPr>
              <a:t>LISC is not necessarily presented at the beginning of the lesson. Teacher needs to consider most effectual time to introduce </a:t>
            </a:r>
          </a:p>
          <a:p>
            <a:pPr marL="171450" indent="-171450">
              <a:buFont typeface="Arial"/>
              <a:buChar char="•"/>
            </a:pPr>
            <a:r>
              <a:rPr lang="en-AU">
                <a:latin typeface="Arial" panose="020B0604020202020204" pitchFamily="34" charset="0"/>
                <a:cs typeface="Arial" panose="020B0604020202020204" pitchFamily="34" charset="0"/>
              </a:rPr>
              <a:t>LISC should be revisited during the lesson to support students' evaluation of their learning</a:t>
            </a:r>
          </a:p>
          <a:p>
            <a:endParaRPr lang="en-AU" b="1">
              <a:cs typeface="Calibri"/>
            </a:endParaRPr>
          </a:p>
        </p:txBody>
      </p:sp>
      <p:sp>
        <p:nvSpPr>
          <p:cNvPr id="4" name="Slide Number Placeholder 3">
            <a:extLst>
              <a:ext uri="{FF2B5EF4-FFF2-40B4-BE49-F238E27FC236}">
                <a16:creationId xmlns:a16="http://schemas.microsoft.com/office/drawing/2014/main" id="{2E3BD641-EFBE-E74C-8FC0-94D8AAC9A343}"/>
              </a:ext>
            </a:extLst>
          </p:cNvPr>
          <p:cNvSpPr>
            <a:spLocks noGrp="1"/>
          </p:cNvSpPr>
          <p:nvPr>
            <p:ph type="sldNum" sz="quarter" idx="5"/>
          </p:nvPr>
        </p:nvSpPr>
        <p:spPr/>
        <p:txBody>
          <a:bodyPr/>
          <a:lstStyle/>
          <a:p>
            <a:fld id="{D09C5488-DD16-4714-9519-7BE21BA11D4E}" type="slidenum">
              <a:rPr lang="en-AU" smtClean="0"/>
              <a:t>112</a:t>
            </a:fld>
            <a:endParaRPr lang="en-AU"/>
          </a:p>
        </p:txBody>
      </p:sp>
    </p:spTree>
    <p:extLst>
      <p:ext uri="{BB962C8B-B14F-4D97-AF65-F5344CB8AC3E}">
        <p14:creationId xmlns:p14="http://schemas.microsoft.com/office/powerpoint/2010/main" val="70945200"/>
      </p:ext>
    </p:extLst>
  </p:cSld>
  <p:clrMapOvr>
    <a:masterClrMapping/>
  </p:clrMapOvr>
</p:notes>
</file>

<file path=ppt/notesSlides/notesSlide10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0F6120-C8EC-A770-AB81-6B8DE81E688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EF20832-5626-1919-9109-41CE9001ED0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E0CE302-2ECD-6A24-CC2B-AB60797CC1D0}"/>
              </a:ext>
            </a:extLst>
          </p:cNvPr>
          <p:cNvSpPr>
            <a:spLocks noGrp="1"/>
          </p:cNvSpPr>
          <p:nvPr>
            <p:ph type="body" idx="1"/>
          </p:nvPr>
        </p:nvSpPr>
        <p:spPr/>
        <p:txBody>
          <a:bodyPr/>
          <a:lstStyle/>
          <a:p>
            <a:endParaRPr lang="en-AU"/>
          </a:p>
        </p:txBody>
      </p:sp>
      <p:sp>
        <p:nvSpPr>
          <p:cNvPr id="4" name="Slide Number Placeholder 3">
            <a:extLst>
              <a:ext uri="{FF2B5EF4-FFF2-40B4-BE49-F238E27FC236}">
                <a16:creationId xmlns:a16="http://schemas.microsoft.com/office/drawing/2014/main" id="{20CD8246-838B-1505-771D-49E14E03858E}"/>
              </a:ext>
            </a:extLst>
          </p:cNvPr>
          <p:cNvSpPr>
            <a:spLocks noGrp="1"/>
          </p:cNvSpPr>
          <p:nvPr>
            <p:ph type="sldNum" sz="quarter" idx="5"/>
          </p:nvPr>
        </p:nvSpPr>
        <p:spPr/>
        <p:txBody>
          <a:bodyPr/>
          <a:lstStyle/>
          <a:p>
            <a:fld id="{B07158C4-A119-4B78-9DE8-A50001BC31DC}" type="slidenum">
              <a:rPr lang="en-AU" smtClean="0"/>
              <a:pPr/>
              <a:t>113</a:t>
            </a:fld>
            <a:endParaRPr lang="en-AU"/>
          </a:p>
        </p:txBody>
      </p:sp>
    </p:spTree>
    <p:extLst>
      <p:ext uri="{BB962C8B-B14F-4D97-AF65-F5344CB8AC3E}">
        <p14:creationId xmlns:p14="http://schemas.microsoft.com/office/powerpoint/2010/main" val="499383080"/>
      </p:ext>
    </p:extLst>
  </p:cSld>
  <p:clrMapOvr>
    <a:masterClrMapping/>
  </p:clrMapOvr>
</p:notes>
</file>

<file path=ppt/notesSlides/notesSlide10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9D1889-2653-B53C-2703-8E26A555FA7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D1A5CEF-5512-65ED-A69E-C29E68ADAF8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098E73C-410E-5E58-D727-491A2EF44300}"/>
              </a:ext>
            </a:extLst>
          </p:cNvPr>
          <p:cNvSpPr>
            <a:spLocks noGrp="1"/>
          </p:cNvSpPr>
          <p:nvPr>
            <p:ph type="body" idx="1"/>
          </p:nvPr>
        </p:nvSpPr>
        <p:spPr/>
        <p:txBody>
          <a:bodyPr/>
          <a:lstStyle/>
          <a:p>
            <a:endParaRPr lang="en-AU"/>
          </a:p>
        </p:txBody>
      </p:sp>
      <p:sp>
        <p:nvSpPr>
          <p:cNvPr id="4" name="Slide Number Placeholder 3">
            <a:extLst>
              <a:ext uri="{FF2B5EF4-FFF2-40B4-BE49-F238E27FC236}">
                <a16:creationId xmlns:a16="http://schemas.microsoft.com/office/drawing/2014/main" id="{E569139C-2F30-EDD5-266E-1501C5F7FBAD}"/>
              </a:ext>
            </a:extLst>
          </p:cNvPr>
          <p:cNvSpPr>
            <a:spLocks noGrp="1"/>
          </p:cNvSpPr>
          <p:nvPr>
            <p:ph type="sldNum" sz="quarter" idx="5"/>
          </p:nvPr>
        </p:nvSpPr>
        <p:spPr/>
        <p:txBody>
          <a:bodyPr/>
          <a:lstStyle/>
          <a:p>
            <a:fld id="{B07158C4-A119-4B78-9DE8-A50001BC31DC}" type="slidenum">
              <a:rPr lang="en-AU" smtClean="0"/>
              <a:pPr/>
              <a:t>114</a:t>
            </a:fld>
            <a:endParaRPr lang="en-AU"/>
          </a:p>
        </p:txBody>
      </p:sp>
    </p:spTree>
    <p:extLst>
      <p:ext uri="{BB962C8B-B14F-4D97-AF65-F5344CB8AC3E}">
        <p14:creationId xmlns:p14="http://schemas.microsoft.com/office/powerpoint/2010/main" val="2457454592"/>
      </p:ext>
    </p:extLst>
  </p:cSld>
  <p:clrMapOvr>
    <a:masterClrMapping/>
  </p:clrMapOvr>
</p:notes>
</file>

<file path=ppt/notesSlides/notesSlide10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a:t>What do you notice about these different linkages? </a:t>
            </a:r>
          </a:p>
          <a:p>
            <a:r>
              <a:rPr lang="en-AU"/>
              <a:t>They all produce the same path.</a:t>
            </a:r>
          </a:p>
        </p:txBody>
      </p:sp>
      <p:sp>
        <p:nvSpPr>
          <p:cNvPr id="4" name="Slide Number Placeholder 3"/>
          <p:cNvSpPr>
            <a:spLocks noGrp="1"/>
          </p:cNvSpPr>
          <p:nvPr>
            <p:ph type="sldNum" sz="quarter" idx="5"/>
          </p:nvPr>
        </p:nvSpPr>
        <p:spPr/>
        <p:txBody>
          <a:bodyPr/>
          <a:lstStyle/>
          <a:p>
            <a:fld id="{B07158C4-A119-4B78-9DE8-A50001BC31DC}" type="slidenum">
              <a:rPr lang="en-AU" smtClean="0"/>
              <a:pPr/>
              <a:t>115</a:t>
            </a:fld>
            <a:endParaRPr lang="en-AU"/>
          </a:p>
        </p:txBody>
      </p:sp>
    </p:spTree>
    <p:extLst>
      <p:ext uri="{BB962C8B-B14F-4D97-AF65-F5344CB8AC3E}">
        <p14:creationId xmlns:p14="http://schemas.microsoft.com/office/powerpoint/2010/main" val="1062188549"/>
      </p:ext>
    </p:extLst>
  </p:cSld>
  <p:clrMapOvr>
    <a:masterClrMapping/>
  </p:clrMapOvr>
</p:notes>
</file>

<file path=ppt/notesSlides/notesSlide10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37E840-E7F2-39F0-CBF3-0DA3CFE99DA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023349C-1554-EE17-D1D4-9B1905768E6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F158CDF-47F8-5792-2AC1-698E1ACC7024}"/>
              </a:ext>
            </a:extLst>
          </p:cNvPr>
          <p:cNvSpPr>
            <a:spLocks noGrp="1"/>
          </p:cNvSpPr>
          <p:nvPr>
            <p:ph type="body" idx="1"/>
          </p:nvPr>
        </p:nvSpPr>
        <p:spPr/>
        <p:txBody>
          <a:bodyPr/>
          <a:lstStyle/>
          <a:p>
            <a:r>
              <a:rPr lang="en-AU" b="1">
                <a:latin typeface="Arial" panose="020B0604020202020204" pitchFamily="34" charset="0"/>
                <a:cs typeface="Arial" panose="020B0604020202020204" pitchFamily="34" charset="0"/>
              </a:rPr>
              <a:t>Notes for teachers:</a:t>
            </a:r>
            <a:endParaRPr lang="en-AU">
              <a:latin typeface="Arial" panose="020B0604020202020204" pitchFamily="34" charset="0"/>
              <a:cs typeface="Arial" panose="020B0604020202020204" pitchFamily="34" charset="0"/>
            </a:endParaRPr>
          </a:p>
          <a:p>
            <a:pPr marL="171450" indent="-171450">
              <a:buFont typeface="Arial"/>
              <a:buChar char="•"/>
            </a:pPr>
            <a:r>
              <a:rPr lang="en-AU">
                <a:latin typeface="Arial" panose="020B0604020202020204" pitchFamily="34" charset="0"/>
                <a:cs typeface="Arial" panose="020B0604020202020204" pitchFamily="34" charset="0"/>
              </a:rPr>
              <a:t>Learning intentions and success criteria are best co-constructed with students. Adapt the learning intention as required and add matching success criteria.</a:t>
            </a:r>
          </a:p>
          <a:p>
            <a:pPr marL="171450" indent="-171450">
              <a:buFont typeface="Arial"/>
              <a:buChar char="•"/>
            </a:pPr>
            <a:r>
              <a:rPr lang="en-AU">
                <a:latin typeface="Arial" panose="020B0604020202020204" pitchFamily="34" charset="0"/>
                <a:cs typeface="Arial" panose="020B0604020202020204" pitchFamily="34" charset="0"/>
              </a:rPr>
              <a:t>For more information See ⁠</a:t>
            </a:r>
            <a:r>
              <a:rPr lang="en-AU">
                <a:latin typeface="Arial" panose="020B0604020202020204" pitchFamily="34" charset="0"/>
                <a:cs typeface="Arial" panose="020B0604020202020204" pitchFamily="34" charset="0"/>
                <a:hlinkClick r:id="rId3" tooltip="https://www.aitsl.edu.au/docs/default-source/feedback/aitsl-learning-intentions-and-success-criteria-strategy.pdf?sfvrsn=382dec3c_2"/>
              </a:rPr>
              <a:t>AITSL</a:t>
            </a:r>
            <a:r>
              <a:rPr lang="en-AU">
                <a:latin typeface="Arial" panose="020B0604020202020204" pitchFamily="34" charset="0"/>
                <a:cs typeface="Arial" panose="020B0604020202020204" pitchFamily="34" charset="0"/>
              </a:rPr>
              <a:t> or the NSW Department of Education explicit teaching strategies, ⁠</a:t>
            </a:r>
            <a:r>
              <a:rPr lang="en-AU">
                <a:latin typeface="Arial" panose="020B0604020202020204" pitchFamily="34" charset="0"/>
                <a:cs typeface="Arial" panose="020B0604020202020204" pitchFamily="34" charset="0"/>
                <a:hlinkClick r:id="rId4" tooltip="https://education.nsw.gov.au/teaching-and-learning/curriculum/explicit-teaching/explicit-teaching-strategies/sharing-learning-intentions"/>
              </a:rPr>
              <a:t>Sharing learning intentions</a:t>
            </a:r>
            <a:r>
              <a:rPr lang="en-AU">
                <a:latin typeface="Arial" panose="020B0604020202020204" pitchFamily="34" charset="0"/>
                <a:cs typeface="Arial" panose="020B0604020202020204" pitchFamily="34" charset="0"/>
              </a:rPr>
              <a:t> and ⁠</a:t>
            </a:r>
            <a:r>
              <a:rPr lang="en-AU">
                <a:latin typeface="Arial" panose="020B0604020202020204" pitchFamily="34" charset="0"/>
                <a:cs typeface="Arial" panose="020B0604020202020204" pitchFamily="34" charset="0"/>
                <a:hlinkClick r:id="rId5" tooltip="https://education.nsw.gov.au/teaching-and-learning/curriculum/explicit-teaching/explicit-teaching-strategies/sharing-success-criteria"/>
              </a:rPr>
              <a:t>Sharing success criteria</a:t>
            </a:r>
            <a:endParaRPr lang="en-AU">
              <a:latin typeface="Arial" panose="020B0604020202020204" pitchFamily="34" charset="0"/>
              <a:cs typeface="Arial" panose="020B0604020202020204" pitchFamily="34" charset="0"/>
            </a:endParaRPr>
          </a:p>
          <a:p>
            <a:pPr marL="171450" indent="-171450">
              <a:buFont typeface="Arial"/>
              <a:buChar char="•"/>
            </a:pPr>
            <a:r>
              <a:rPr lang="en-AU">
                <a:latin typeface="Arial" panose="020B0604020202020204" pitchFamily="34" charset="0"/>
                <a:cs typeface="Arial" panose="020B0604020202020204" pitchFamily="34" charset="0"/>
              </a:rPr>
              <a:t>LISC is not necessarily presented at the beginning of the lesson. Teacher needs to consider most effectual time to introduce </a:t>
            </a:r>
          </a:p>
          <a:p>
            <a:pPr marL="171450" indent="-171450">
              <a:buFont typeface="Arial"/>
              <a:buChar char="•"/>
            </a:pPr>
            <a:r>
              <a:rPr lang="en-AU">
                <a:latin typeface="Arial" panose="020B0604020202020204" pitchFamily="34" charset="0"/>
                <a:cs typeface="Arial" panose="020B0604020202020204" pitchFamily="34" charset="0"/>
              </a:rPr>
              <a:t>LISC should be revisited during the lesson to support students' evaluation of their learning</a:t>
            </a:r>
          </a:p>
          <a:p>
            <a:endParaRPr lang="en-AU" b="1">
              <a:cs typeface="Calibri"/>
            </a:endParaRPr>
          </a:p>
        </p:txBody>
      </p:sp>
      <p:sp>
        <p:nvSpPr>
          <p:cNvPr id="4" name="Slide Number Placeholder 3">
            <a:extLst>
              <a:ext uri="{FF2B5EF4-FFF2-40B4-BE49-F238E27FC236}">
                <a16:creationId xmlns:a16="http://schemas.microsoft.com/office/drawing/2014/main" id="{EF6A8D35-FD37-BF49-A8F1-E01E686D56EE}"/>
              </a:ext>
            </a:extLst>
          </p:cNvPr>
          <p:cNvSpPr>
            <a:spLocks noGrp="1"/>
          </p:cNvSpPr>
          <p:nvPr>
            <p:ph type="sldNum" sz="quarter" idx="5"/>
          </p:nvPr>
        </p:nvSpPr>
        <p:spPr/>
        <p:txBody>
          <a:bodyPr/>
          <a:lstStyle/>
          <a:p>
            <a:fld id="{D09C5488-DD16-4714-9519-7BE21BA11D4E}" type="slidenum">
              <a:rPr lang="en-AU" smtClean="0"/>
              <a:t>116</a:t>
            </a:fld>
            <a:endParaRPr lang="en-AU"/>
          </a:p>
        </p:txBody>
      </p:sp>
    </p:spTree>
    <p:extLst>
      <p:ext uri="{BB962C8B-B14F-4D97-AF65-F5344CB8AC3E}">
        <p14:creationId xmlns:p14="http://schemas.microsoft.com/office/powerpoint/2010/main" val="320797781"/>
      </p:ext>
    </p:extLst>
  </p:cSld>
  <p:clrMapOvr>
    <a:masterClrMapping/>
  </p:clrMapOvr>
</p:notes>
</file>

<file path=ppt/notesSlides/notesSlide10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1494F5-5CA9-3FFC-E4C1-D31DD32C135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00C0B2D-79A5-6282-1AC5-A2E88CD1853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97B718A-CED0-161A-85B3-7FB1AAB15E44}"/>
              </a:ext>
            </a:extLst>
          </p:cNvPr>
          <p:cNvSpPr>
            <a:spLocks noGrp="1"/>
          </p:cNvSpPr>
          <p:nvPr>
            <p:ph type="body" idx="1"/>
          </p:nvPr>
        </p:nvSpPr>
        <p:spPr/>
        <p:txBody>
          <a:bodyPr/>
          <a:lstStyle/>
          <a:p>
            <a:r>
              <a:rPr lang="en-AU" b="1">
                <a:latin typeface="Arial" panose="020B0604020202020204" pitchFamily="34" charset="0"/>
                <a:cs typeface="Arial" panose="020B0604020202020204" pitchFamily="34" charset="0"/>
              </a:rPr>
              <a:t>Notes for teachers:</a:t>
            </a:r>
            <a:endParaRPr lang="en-AU">
              <a:latin typeface="Arial" panose="020B0604020202020204" pitchFamily="34" charset="0"/>
              <a:cs typeface="Arial" panose="020B0604020202020204" pitchFamily="34" charset="0"/>
            </a:endParaRPr>
          </a:p>
          <a:p>
            <a:pPr marL="171450" indent="-171450">
              <a:buFont typeface="Arial"/>
              <a:buChar char="•"/>
            </a:pPr>
            <a:r>
              <a:rPr lang="en-AU">
                <a:latin typeface="Arial" panose="020B0604020202020204" pitchFamily="34" charset="0"/>
                <a:cs typeface="Arial" panose="020B0604020202020204" pitchFamily="34" charset="0"/>
              </a:rPr>
              <a:t>Learning intentions and success criteria are best co-constructed with students. Adapt the learning intention as required and add matching success criteria.</a:t>
            </a:r>
          </a:p>
          <a:p>
            <a:pPr marL="171450" indent="-171450">
              <a:buFont typeface="Arial"/>
              <a:buChar char="•"/>
            </a:pPr>
            <a:r>
              <a:rPr lang="en-AU">
                <a:latin typeface="Arial" panose="020B0604020202020204" pitchFamily="34" charset="0"/>
                <a:cs typeface="Arial" panose="020B0604020202020204" pitchFamily="34" charset="0"/>
              </a:rPr>
              <a:t>For more information See ⁠</a:t>
            </a:r>
            <a:r>
              <a:rPr lang="en-AU">
                <a:latin typeface="Arial" panose="020B0604020202020204" pitchFamily="34" charset="0"/>
                <a:cs typeface="Arial" panose="020B0604020202020204" pitchFamily="34" charset="0"/>
                <a:hlinkClick r:id="rId3" tooltip="https://www.aitsl.edu.au/docs/default-source/feedback/aitsl-learning-intentions-and-success-criteria-strategy.pdf?sfvrsn=382dec3c_2"/>
              </a:rPr>
              <a:t>AITSL</a:t>
            </a:r>
            <a:r>
              <a:rPr lang="en-AU">
                <a:latin typeface="Arial" panose="020B0604020202020204" pitchFamily="34" charset="0"/>
                <a:cs typeface="Arial" panose="020B0604020202020204" pitchFamily="34" charset="0"/>
              </a:rPr>
              <a:t> or the NSW Department of Education explicit teaching strategies, ⁠</a:t>
            </a:r>
            <a:r>
              <a:rPr lang="en-AU">
                <a:latin typeface="Arial" panose="020B0604020202020204" pitchFamily="34" charset="0"/>
                <a:cs typeface="Arial" panose="020B0604020202020204" pitchFamily="34" charset="0"/>
                <a:hlinkClick r:id="rId4" tooltip="https://education.nsw.gov.au/teaching-and-learning/curriculum/explicit-teaching/explicit-teaching-strategies/sharing-learning-intentions"/>
              </a:rPr>
              <a:t>Sharing learning intentions</a:t>
            </a:r>
            <a:r>
              <a:rPr lang="en-AU">
                <a:latin typeface="Arial" panose="020B0604020202020204" pitchFamily="34" charset="0"/>
                <a:cs typeface="Arial" panose="020B0604020202020204" pitchFamily="34" charset="0"/>
              </a:rPr>
              <a:t> and ⁠</a:t>
            </a:r>
            <a:r>
              <a:rPr lang="en-AU">
                <a:latin typeface="Arial" panose="020B0604020202020204" pitchFamily="34" charset="0"/>
                <a:cs typeface="Arial" panose="020B0604020202020204" pitchFamily="34" charset="0"/>
                <a:hlinkClick r:id="rId5" tooltip="https://education.nsw.gov.au/teaching-and-learning/curriculum/explicit-teaching/explicit-teaching-strategies/sharing-success-criteria"/>
              </a:rPr>
              <a:t>Sharing success criteria</a:t>
            </a:r>
            <a:endParaRPr lang="en-AU">
              <a:latin typeface="Arial" panose="020B0604020202020204" pitchFamily="34" charset="0"/>
              <a:cs typeface="Arial" panose="020B0604020202020204" pitchFamily="34" charset="0"/>
            </a:endParaRPr>
          </a:p>
          <a:p>
            <a:pPr marL="171450" indent="-171450">
              <a:buFont typeface="Arial"/>
              <a:buChar char="•"/>
            </a:pPr>
            <a:r>
              <a:rPr lang="en-AU">
                <a:latin typeface="Arial" panose="020B0604020202020204" pitchFamily="34" charset="0"/>
                <a:cs typeface="Arial" panose="020B0604020202020204" pitchFamily="34" charset="0"/>
              </a:rPr>
              <a:t>LISC is not necessarily presented at the beginning of the lesson. Teacher needs to consider most effectual time to introduce </a:t>
            </a:r>
          </a:p>
          <a:p>
            <a:pPr marL="171450" indent="-171450">
              <a:buFont typeface="Arial"/>
              <a:buChar char="•"/>
            </a:pPr>
            <a:r>
              <a:rPr lang="en-AU">
                <a:latin typeface="Arial" panose="020B0604020202020204" pitchFamily="34" charset="0"/>
                <a:cs typeface="Arial" panose="020B0604020202020204" pitchFamily="34" charset="0"/>
              </a:rPr>
              <a:t>LISC should be revisited during the lesson to support students' evaluation of their learning</a:t>
            </a:r>
          </a:p>
          <a:p>
            <a:endParaRPr lang="en-AU" b="1">
              <a:cs typeface="Calibri"/>
            </a:endParaRPr>
          </a:p>
        </p:txBody>
      </p:sp>
      <p:sp>
        <p:nvSpPr>
          <p:cNvPr id="4" name="Slide Number Placeholder 3">
            <a:extLst>
              <a:ext uri="{FF2B5EF4-FFF2-40B4-BE49-F238E27FC236}">
                <a16:creationId xmlns:a16="http://schemas.microsoft.com/office/drawing/2014/main" id="{5399045D-8BF9-3278-AD82-DE9E6AB79E64}"/>
              </a:ext>
            </a:extLst>
          </p:cNvPr>
          <p:cNvSpPr>
            <a:spLocks noGrp="1"/>
          </p:cNvSpPr>
          <p:nvPr>
            <p:ph type="sldNum" sz="quarter" idx="5"/>
          </p:nvPr>
        </p:nvSpPr>
        <p:spPr/>
        <p:txBody>
          <a:bodyPr/>
          <a:lstStyle/>
          <a:p>
            <a:fld id="{D09C5488-DD16-4714-9519-7BE21BA11D4E}" type="slidenum">
              <a:rPr lang="en-AU" smtClean="0"/>
              <a:t>118</a:t>
            </a:fld>
            <a:endParaRPr lang="en-AU"/>
          </a:p>
        </p:txBody>
      </p:sp>
    </p:spTree>
    <p:extLst>
      <p:ext uri="{BB962C8B-B14F-4D97-AF65-F5344CB8AC3E}">
        <p14:creationId xmlns:p14="http://schemas.microsoft.com/office/powerpoint/2010/main" val="2807571951"/>
      </p:ext>
    </p:extLst>
  </p:cSld>
  <p:clrMapOvr>
    <a:masterClrMapping/>
  </p:clrMapOvr>
</p:notes>
</file>

<file path=ppt/notesSlides/notesSlide10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421562-C5E8-5E0F-DFDE-C9B05160162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E2A1CA3-081F-E94F-88C6-A3F49C85D61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A939242-2577-7E05-8434-CFA4AE177429}"/>
              </a:ext>
            </a:extLst>
          </p:cNvPr>
          <p:cNvSpPr>
            <a:spLocks noGrp="1"/>
          </p:cNvSpPr>
          <p:nvPr>
            <p:ph type="body" idx="1"/>
          </p:nvPr>
        </p:nvSpPr>
        <p:spPr/>
        <p:txBody>
          <a:bodyPr/>
          <a:lstStyle/>
          <a:p>
            <a:r>
              <a:rPr lang="en-AU" b="1">
                <a:latin typeface="Arial" panose="020B0604020202020204" pitchFamily="34" charset="0"/>
                <a:cs typeface="Arial" panose="020B0604020202020204" pitchFamily="34" charset="0"/>
              </a:rPr>
              <a:t>Notes for teachers:</a:t>
            </a:r>
            <a:endParaRPr lang="en-AU">
              <a:latin typeface="Arial" panose="020B0604020202020204" pitchFamily="34" charset="0"/>
              <a:cs typeface="Arial" panose="020B0604020202020204" pitchFamily="34" charset="0"/>
            </a:endParaRPr>
          </a:p>
          <a:p>
            <a:pPr marL="171450" indent="-171450">
              <a:buFont typeface="Arial"/>
              <a:buChar char="•"/>
            </a:pPr>
            <a:r>
              <a:rPr lang="en-AU">
                <a:latin typeface="Arial" panose="020B0604020202020204" pitchFamily="34" charset="0"/>
                <a:cs typeface="Arial" panose="020B0604020202020204" pitchFamily="34" charset="0"/>
              </a:rPr>
              <a:t>Learning intentions and success criteria are best co-constructed with students. Adapt the learning intention as required and add matching success criteria.</a:t>
            </a:r>
          </a:p>
          <a:p>
            <a:pPr marL="171450" indent="-171450">
              <a:buFont typeface="Arial"/>
              <a:buChar char="•"/>
            </a:pPr>
            <a:r>
              <a:rPr lang="en-AU">
                <a:latin typeface="Arial" panose="020B0604020202020204" pitchFamily="34" charset="0"/>
                <a:cs typeface="Arial" panose="020B0604020202020204" pitchFamily="34" charset="0"/>
              </a:rPr>
              <a:t>For more information See ⁠</a:t>
            </a:r>
            <a:r>
              <a:rPr lang="en-AU">
                <a:latin typeface="Arial" panose="020B0604020202020204" pitchFamily="34" charset="0"/>
                <a:cs typeface="Arial" panose="020B0604020202020204" pitchFamily="34" charset="0"/>
                <a:hlinkClick r:id="rId3" tooltip="https://www.aitsl.edu.au/docs/default-source/feedback/aitsl-learning-intentions-and-success-criteria-strategy.pdf?sfvrsn=382dec3c_2"/>
              </a:rPr>
              <a:t>AITSL</a:t>
            </a:r>
            <a:r>
              <a:rPr lang="en-AU">
                <a:latin typeface="Arial" panose="020B0604020202020204" pitchFamily="34" charset="0"/>
                <a:cs typeface="Arial" panose="020B0604020202020204" pitchFamily="34" charset="0"/>
              </a:rPr>
              <a:t> or the NSW Department of Education explicit teaching strategies, ⁠</a:t>
            </a:r>
            <a:r>
              <a:rPr lang="en-AU">
                <a:latin typeface="Arial" panose="020B0604020202020204" pitchFamily="34" charset="0"/>
                <a:cs typeface="Arial" panose="020B0604020202020204" pitchFamily="34" charset="0"/>
                <a:hlinkClick r:id="rId4" tooltip="https://education.nsw.gov.au/teaching-and-learning/curriculum/explicit-teaching/explicit-teaching-strategies/sharing-learning-intentions"/>
              </a:rPr>
              <a:t>Sharing learning intentions</a:t>
            </a:r>
            <a:r>
              <a:rPr lang="en-AU">
                <a:latin typeface="Arial" panose="020B0604020202020204" pitchFamily="34" charset="0"/>
                <a:cs typeface="Arial" panose="020B0604020202020204" pitchFamily="34" charset="0"/>
              </a:rPr>
              <a:t> and ⁠</a:t>
            </a:r>
            <a:r>
              <a:rPr lang="en-AU">
                <a:latin typeface="Arial" panose="020B0604020202020204" pitchFamily="34" charset="0"/>
                <a:cs typeface="Arial" panose="020B0604020202020204" pitchFamily="34" charset="0"/>
                <a:hlinkClick r:id="rId5" tooltip="https://education.nsw.gov.au/teaching-and-learning/curriculum/explicit-teaching/explicit-teaching-strategies/sharing-success-criteria"/>
              </a:rPr>
              <a:t>Sharing success criteria</a:t>
            </a:r>
            <a:endParaRPr lang="en-AU">
              <a:latin typeface="Arial" panose="020B0604020202020204" pitchFamily="34" charset="0"/>
              <a:cs typeface="Arial" panose="020B0604020202020204" pitchFamily="34" charset="0"/>
            </a:endParaRPr>
          </a:p>
          <a:p>
            <a:pPr marL="171450" indent="-171450">
              <a:buFont typeface="Arial"/>
              <a:buChar char="•"/>
            </a:pPr>
            <a:r>
              <a:rPr lang="en-AU">
                <a:latin typeface="Arial" panose="020B0604020202020204" pitchFamily="34" charset="0"/>
                <a:cs typeface="Arial" panose="020B0604020202020204" pitchFamily="34" charset="0"/>
              </a:rPr>
              <a:t>LISC is not necessarily presented at the beginning of the lesson. Teacher needs to consider most effectual time to introduce </a:t>
            </a:r>
          </a:p>
          <a:p>
            <a:pPr marL="171450" indent="-171450">
              <a:buFont typeface="Arial"/>
              <a:buChar char="•"/>
            </a:pPr>
            <a:r>
              <a:rPr lang="en-AU">
                <a:latin typeface="Arial" panose="020B0604020202020204" pitchFamily="34" charset="0"/>
                <a:cs typeface="Arial" panose="020B0604020202020204" pitchFamily="34" charset="0"/>
              </a:rPr>
              <a:t>LISC should be revisited during the lesson to support students' evaluation of their learning</a:t>
            </a:r>
          </a:p>
          <a:p>
            <a:endParaRPr lang="en-AU" b="1">
              <a:cs typeface="Calibri"/>
            </a:endParaRPr>
          </a:p>
        </p:txBody>
      </p:sp>
      <p:sp>
        <p:nvSpPr>
          <p:cNvPr id="4" name="Slide Number Placeholder 3">
            <a:extLst>
              <a:ext uri="{FF2B5EF4-FFF2-40B4-BE49-F238E27FC236}">
                <a16:creationId xmlns:a16="http://schemas.microsoft.com/office/drawing/2014/main" id="{4326183C-A1A9-4070-47B7-844195684076}"/>
              </a:ext>
            </a:extLst>
          </p:cNvPr>
          <p:cNvSpPr>
            <a:spLocks noGrp="1"/>
          </p:cNvSpPr>
          <p:nvPr>
            <p:ph type="sldNum" sz="quarter" idx="5"/>
          </p:nvPr>
        </p:nvSpPr>
        <p:spPr/>
        <p:txBody>
          <a:bodyPr/>
          <a:lstStyle/>
          <a:p>
            <a:fld id="{D09C5488-DD16-4714-9519-7BE21BA11D4E}" type="slidenum">
              <a:rPr lang="en-AU" smtClean="0"/>
              <a:t>120</a:t>
            </a:fld>
            <a:endParaRPr lang="en-AU"/>
          </a:p>
        </p:txBody>
      </p:sp>
    </p:spTree>
    <p:extLst>
      <p:ext uri="{BB962C8B-B14F-4D97-AF65-F5344CB8AC3E}">
        <p14:creationId xmlns:p14="http://schemas.microsoft.com/office/powerpoint/2010/main" val="2564901450"/>
      </p:ext>
    </p:extLst>
  </p:cSld>
  <p:clrMapOvr>
    <a:masterClrMapping/>
  </p:clrMapOvr>
</p:notes>
</file>

<file path=ppt/notesSlides/notesSlide10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A7C565-E13D-8222-AD81-68A9107A8DF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1136E34-3EE0-7D51-6850-27D238F62A8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CDEDEDC-61C9-8EF6-4CFF-0012794DF1A9}"/>
              </a:ext>
            </a:extLst>
          </p:cNvPr>
          <p:cNvSpPr>
            <a:spLocks noGrp="1"/>
          </p:cNvSpPr>
          <p:nvPr>
            <p:ph type="body" idx="1"/>
          </p:nvPr>
        </p:nvSpPr>
        <p:spPr/>
        <p:txBody>
          <a:bodyPr/>
          <a:lstStyle/>
          <a:p>
            <a:endParaRPr lang="en-AU"/>
          </a:p>
        </p:txBody>
      </p:sp>
      <p:sp>
        <p:nvSpPr>
          <p:cNvPr id="4" name="Slide Number Placeholder 3">
            <a:extLst>
              <a:ext uri="{FF2B5EF4-FFF2-40B4-BE49-F238E27FC236}">
                <a16:creationId xmlns:a16="http://schemas.microsoft.com/office/drawing/2014/main" id="{CAEE4B7B-B1F6-6F51-BC87-4C5875FC15DF}"/>
              </a:ext>
            </a:extLst>
          </p:cNvPr>
          <p:cNvSpPr>
            <a:spLocks noGrp="1"/>
          </p:cNvSpPr>
          <p:nvPr>
            <p:ph type="sldNum" sz="quarter" idx="5"/>
          </p:nvPr>
        </p:nvSpPr>
        <p:spPr/>
        <p:txBody>
          <a:bodyPr/>
          <a:lstStyle/>
          <a:p>
            <a:fld id="{B07158C4-A119-4B78-9DE8-A50001BC31DC}" type="slidenum">
              <a:rPr lang="en-AU" smtClean="0"/>
              <a:pPr/>
              <a:t>122</a:t>
            </a:fld>
            <a:endParaRPr lang="en-AU"/>
          </a:p>
        </p:txBody>
      </p:sp>
    </p:spTree>
    <p:extLst>
      <p:ext uri="{BB962C8B-B14F-4D97-AF65-F5344CB8AC3E}">
        <p14:creationId xmlns:p14="http://schemas.microsoft.com/office/powerpoint/2010/main" val="937549769"/>
      </p:ext>
    </p:extLst>
  </p:cSld>
  <p:clrMapOvr>
    <a:masterClrMapping/>
  </p:clrMapOvr>
</p:notes>
</file>

<file path=ppt/notesSlides/notesSlide10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b="1">
                <a:latin typeface="Arial" panose="020B0604020202020204" pitchFamily="34" charset="0"/>
                <a:cs typeface="Arial" panose="020B0604020202020204" pitchFamily="34" charset="0"/>
              </a:rPr>
              <a:t>Notes for teachers:</a:t>
            </a:r>
            <a:endParaRPr lang="en-AU">
              <a:latin typeface="Arial" panose="020B0604020202020204" pitchFamily="34" charset="0"/>
              <a:cs typeface="Arial" panose="020B0604020202020204" pitchFamily="34" charset="0"/>
            </a:endParaRPr>
          </a:p>
          <a:p>
            <a:pPr marL="171450" indent="-171450">
              <a:buFont typeface="Arial"/>
              <a:buChar char="•"/>
            </a:pPr>
            <a:r>
              <a:rPr lang="en-AU">
                <a:latin typeface="Arial" panose="020B0604020202020204" pitchFamily="34" charset="0"/>
                <a:cs typeface="Arial" panose="020B0604020202020204" pitchFamily="34" charset="0"/>
              </a:rPr>
              <a:t>Learning intentions and success criteria are best co-constructed with students. Adapt the learning intention as required and add matching success criteria.</a:t>
            </a:r>
          </a:p>
          <a:p>
            <a:pPr marL="171450" indent="-171450">
              <a:buFont typeface="Arial"/>
              <a:buChar char="•"/>
            </a:pPr>
            <a:r>
              <a:rPr lang="en-AU">
                <a:latin typeface="Arial" panose="020B0604020202020204" pitchFamily="34" charset="0"/>
                <a:cs typeface="Arial" panose="020B0604020202020204" pitchFamily="34" charset="0"/>
              </a:rPr>
              <a:t>For more information See ⁠</a:t>
            </a:r>
            <a:r>
              <a:rPr lang="en-AU">
                <a:latin typeface="Arial" panose="020B0604020202020204" pitchFamily="34" charset="0"/>
                <a:cs typeface="Arial" panose="020B0604020202020204" pitchFamily="34" charset="0"/>
                <a:hlinkClick r:id="rId3" tooltip="https://www.aitsl.edu.au/docs/default-source/feedback/aitsl-learning-intentions-and-success-criteria-strategy.pdf?sfvrsn=382dec3c_2"/>
              </a:rPr>
              <a:t>AITSL</a:t>
            </a:r>
            <a:r>
              <a:rPr lang="en-AU">
                <a:latin typeface="Arial" panose="020B0604020202020204" pitchFamily="34" charset="0"/>
                <a:cs typeface="Arial" panose="020B0604020202020204" pitchFamily="34" charset="0"/>
              </a:rPr>
              <a:t> or the NSW Department of Education explicit teaching strategies, ⁠</a:t>
            </a:r>
            <a:r>
              <a:rPr lang="en-AU">
                <a:latin typeface="Arial" panose="020B0604020202020204" pitchFamily="34" charset="0"/>
                <a:cs typeface="Arial" panose="020B0604020202020204" pitchFamily="34" charset="0"/>
                <a:hlinkClick r:id="rId4" tooltip="https://education.nsw.gov.au/teaching-and-learning/curriculum/explicit-teaching/explicit-teaching-strategies/sharing-learning-intentions"/>
              </a:rPr>
              <a:t>Sharing learning intentions</a:t>
            </a:r>
            <a:r>
              <a:rPr lang="en-AU">
                <a:latin typeface="Arial" panose="020B0604020202020204" pitchFamily="34" charset="0"/>
                <a:cs typeface="Arial" panose="020B0604020202020204" pitchFamily="34" charset="0"/>
              </a:rPr>
              <a:t> and ⁠</a:t>
            </a:r>
            <a:r>
              <a:rPr lang="en-AU">
                <a:latin typeface="Arial" panose="020B0604020202020204" pitchFamily="34" charset="0"/>
                <a:cs typeface="Arial" panose="020B0604020202020204" pitchFamily="34" charset="0"/>
                <a:hlinkClick r:id="rId5" tooltip="https://education.nsw.gov.au/teaching-and-learning/curriculum/explicit-teaching/explicit-teaching-strategies/sharing-success-criteria"/>
              </a:rPr>
              <a:t>Sharing success criteria</a:t>
            </a:r>
            <a:endParaRPr lang="en-AU">
              <a:latin typeface="Arial" panose="020B0604020202020204" pitchFamily="34" charset="0"/>
              <a:cs typeface="Arial" panose="020B0604020202020204" pitchFamily="34" charset="0"/>
            </a:endParaRPr>
          </a:p>
          <a:p>
            <a:pPr marL="171450" indent="-171450">
              <a:buFont typeface="Arial"/>
              <a:buChar char="•"/>
            </a:pPr>
            <a:r>
              <a:rPr lang="en-AU">
                <a:latin typeface="Arial" panose="020B0604020202020204" pitchFamily="34" charset="0"/>
                <a:cs typeface="Arial" panose="020B0604020202020204" pitchFamily="34" charset="0"/>
              </a:rPr>
              <a:t>LISC is not necessarily presented at the beginning of the lesson. Teacher needs to consider most effectual time to introduce </a:t>
            </a:r>
          </a:p>
          <a:p>
            <a:pPr marL="171450" indent="-171450">
              <a:buFont typeface="Arial"/>
              <a:buChar char="•"/>
            </a:pPr>
            <a:r>
              <a:rPr lang="en-AU">
                <a:latin typeface="Arial" panose="020B0604020202020204" pitchFamily="34" charset="0"/>
                <a:cs typeface="Arial" panose="020B0604020202020204" pitchFamily="34" charset="0"/>
              </a:rPr>
              <a:t>LISC should be revisited during the lesson to support students' evaluation of their learning</a:t>
            </a:r>
          </a:p>
          <a:p>
            <a:endParaRPr lang="en-AU" b="1">
              <a:cs typeface="Calibri"/>
            </a:endParaRPr>
          </a:p>
        </p:txBody>
      </p:sp>
      <p:sp>
        <p:nvSpPr>
          <p:cNvPr id="4" name="Slide Number Placeholder 3"/>
          <p:cNvSpPr>
            <a:spLocks noGrp="1"/>
          </p:cNvSpPr>
          <p:nvPr>
            <p:ph type="sldNum" sz="quarter" idx="5"/>
          </p:nvPr>
        </p:nvSpPr>
        <p:spPr/>
        <p:txBody>
          <a:bodyPr/>
          <a:lstStyle/>
          <a:p>
            <a:fld id="{D09C5488-DD16-4714-9519-7BE21BA11D4E}" type="slidenum">
              <a:rPr lang="en-AU" smtClean="0"/>
              <a:t>123</a:t>
            </a:fld>
            <a:endParaRPr lang="en-AU"/>
          </a:p>
        </p:txBody>
      </p:sp>
    </p:spTree>
    <p:extLst>
      <p:ext uri="{BB962C8B-B14F-4D97-AF65-F5344CB8AC3E}">
        <p14:creationId xmlns:p14="http://schemas.microsoft.com/office/powerpoint/2010/main" val="1915126051"/>
      </p:ext>
    </p:extLst>
  </p:cSld>
  <p:clrMapOvr>
    <a:masterClrMapping/>
  </p:clrMapOvr>
</p:notes>
</file>

<file path=ppt/notesSlides/notesSlide1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75EBE7-74EF-CECB-CCE3-DC9C81657EF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1BBB579-29E8-87BB-4DFB-3EBED365F5E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F7362DA-B48C-9A96-7EF9-6712F569121F}"/>
              </a:ext>
            </a:extLst>
          </p:cNvPr>
          <p:cNvSpPr>
            <a:spLocks noGrp="1"/>
          </p:cNvSpPr>
          <p:nvPr>
            <p:ph type="body" idx="1"/>
          </p:nvPr>
        </p:nvSpPr>
        <p:spPr/>
        <p:txBody>
          <a:bodyPr/>
          <a:lstStyle/>
          <a:p>
            <a:endParaRPr lang="en-AU"/>
          </a:p>
        </p:txBody>
      </p:sp>
      <p:sp>
        <p:nvSpPr>
          <p:cNvPr id="4" name="Slide Number Placeholder 3">
            <a:extLst>
              <a:ext uri="{FF2B5EF4-FFF2-40B4-BE49-F238E27FC236}">
                <a16:creationId xmlns:a16="http://schemas.microsoft.com/office/drawing/2014/main" id="{CE7954C3-F59F-EA15-77E9-311FB7EC4089}"/>
              </a:ext>
            </a:extLst>
          </p:cNvPr>
          <p:cNvSpPr>
            <a:spLocks noGrp="1"/>
          </p:cNvSpPr>
          <p:nvPr>
            <p:ph type="sldNum" sz="quarter" idx="5"/>
          </p:nvPr>
        </p:nvSpPr>
        <p:spPr/>
        <p:txBody>
          <a:bodyPr/>
          <a:lstStyle/>
          <a:p>
            <a:fld id="{B07158C4-A119-4B78-9DE8-A50001BC31DC}" type="slidenum">
              <a:rPr lang="en-AU" smtClean="0"/>
              <a:pPr/>
              <a:t>124</a:t>
            </a:fld>
            <a:endParaRPr lang="en-AU"/>
          </a:p>
        </p:txBody>
      </p:sp>
    </p:spTree>
    <p:extLst>
      <p:ext uri="{BB962C8B-B14F-4D97-AF65-F5344CB8AC3E}">
        <p14:creationId xmlns:p14="http://schemas.microsoft.com/office/powerpoint/2010/main" val="1648212554"/>
      </p:ext>
    </p:extLst>
  </p:cSld>
  <p:clrMapOvr>
    <a:masterClrMapping/>
  </p:clrMapOvr>
</p:notes>
</file>

<file path=ppt/notesSlides/notesSlide1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DEEF5B-4906-D7F3-2F36-A2A13635168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9527B49-5BEA-4A56-92E2-47A01F023E9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28ECCCC-26FC-E22F-5005-37E4FDB4B39B}"/>
              </a:ext>
            </a:extLst>
          </p:cNvPr>
          <p:cNvSpPr>
            <a:spLocks noGrp="1"/>
          </p:cNvSpPr>
          <p:nvPr>
            <p:ph type="body" idx="1"/>
          </p:nvPr>
        </p:nvSpPr>
        <p:spPr/>
        <p:txBody>
          <a:bodyPr/>
          <a:lstStyle/>
          <a:p>
            <a:endParaRPr lang="en-AU"/>
          </a:p>
        </p:txBody>
      </p:sp>
      <p:sp>
        <p:nvSpPr>
          <p:cNvPr id="4" name="Slide Number Placeholder 3">
            <a:extLst>
              <a:ext uri="{FF2B5EF4-FFF2-40B4-BE49-F238E27FC236}">
                <a16:creationId xmlns:a16="http://schemas.microsoft.com/office/drawing/2014/main" id="{DF5884D2-67C6-EFC2-DE23-9A498A86BD73}"/>
              </a:ext>
            </a:extLst>
          </p:cNvPr>
          <p:cNvSpPr>
            <a:spLocks noGrp="1"/>
          </p:cNvSpPr>
          <p:nvPr>
            <p:ph type="sldNum" sz="quarter" idx="5"/>
          </p:nvPr>
        </p:nvSpPr>
        <p:spPr/>
        <p:txBody>
          <a:bodyPr/>
          <a:lstStyle/>
          <a:p>
            <a:fld id="{B07158C4-A119-4B78-9DE8-A50001BC31DC}" type="slidenum">
              <a:rPr lang="en-AU" smtClean="0"/>
              <a:pPr/>
              <a:t>128</a:t>
            </a:fld>
            <a:endParaRPr lang="en-AU"/>
          </a:p>
        </p:txBody>
      </p:sp>
    </p:spTree>
    <p:extLst>
      <p:ext uri="{BB962C8B-B14F-4D97-AF65-F5344CB8AC3E}">
        <p14:creationId xmlns:p14="http://schemas.microsoft.com/office/powerpoint/2010/main" val="2513130885"/>
      </p:ext>
    </p:extLst>
  </p:cSld>
  <p:clrMapOvr>
    <a:masterClrMapping/>
  </p:clrMapOvr>
</p:notes>
</file>

<file path=ppt/notesSlides/notesSlide1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FCCD02-08E2-F926-354E-370EDD8BFC0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B5151F5-3DEC-6E57-4FE9-340EA71DEC9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F8A0422-7734-4B1C-7F93-3DAEF7F10C7A}"/>
              </a:ext>
            </a:extLst>
          </p:cNvPr>
          <p:cNvSpPr>
            <a:spLocks noGrp="1"/>
          </p:cNvSpPr>
          <p:nvPr>
            <p:ph type="body" idx="1"/>
          </p:nvPr>
        </p:nvSpPr>
        <p:spPr/>
        <p:txBody>
          <a:bodyPr/>
          <a:lstStyle/>
          <a:p>
            <a:r>
              <a:rPr lang="en-AU" b="1">
                <a:latin typeface="Arial" panose="020B0604020202020204" pitchFamily="34" charset="0"/>
                <a:cs typeface="Arial" panose="020B0604020202020204" pitchFamily="34" charset="0"/>
              </a:rPr>
              <a:t>Notes for teachers:</a:t>
            </a:r>
            <a:endParaRPr lang="en-AU">
              <a:latin typeface="Arial" panose="020B0604020202020204" pitchFamily="34" charset="0"/>
              <a:cs typeface="Arial" panose="020B0604020202020204" pitchFamily="34" charset="0"/>
            </a:endParaRPr>
          </a:p>
          <a:p>
            <a:pPr marL="171450" indent="-171450">
              <a:buFont typeface="Arial"/>
              <a:buChar char="•"/>
            </a:pPr>
            <a:r>
              <a:rPr lang="en-AU">
                <a:latin typeface="Arial" panose="020B0604020202020204" pitchFamily="34" charset="0"/>
                <a:cs typeface="Arial" panose="020B0604020202020204" pitchFamily="34" charset="0"/>
              </a:rPr>
              <a:t>Learning intentions and success criteria are best co-constructed with students. Adapt the learning intention as required and add matching success criteria.</a:t>
            </a:r>
          </a:p>
          <a:p>
            <a:pPr marL="171450" indent="-171450">
              <a:buFont typeface="Arial"/>
              <a:buChar char="•"/>
            </a:pPr>
            <a:r>
              <a:rPr lang="en-AU">
                <a:latin typeface="Arial" panose="020B0604020202020204" pitchFamily="34" charset="0"/>
                <a:cs typeface="Arial" panose="020B0604020202020204" pitchFamily="34" charset="0"/>
              </a:rPr>
              <a:t>For more information See ⁠</a:t>
            </a:r>
            <a:r>
              <a:rPr lang="en-AU">
                <a:latin typeface="Arial" panose="020B0604020202020204" pitchFamily="34" charset="0"/>
                <a:cs typeface="Arial" panose="020B0604020202020204" pitchFamily="34" charset="0"/>
                <a:hlinkClick r:id="rId3" tooltip="https://www.aitsl.edu.au/docs/default-source/feedback/aitsl-learning-intentions-and-success-criteria-strategy.pdf?sfvrsn=382dec3c_2"/>
              </a:rPr>
              <a:t>AITSL</a:t>
            </a:r>
            <a:r>
              <a:rPr lang="en-AU">
                <a:latin typeface="Arial" panose="020B0604020202020204" pitchFamily="34" charset="0"/>
                <a:cs typeface="Arial" panose="020B0604020202020204" pitchFamily="34" charset="0"/>
              </a:rPr>
              <a:t> or the NSW Department of Education explicit teaching strategies, ⁠</a:t>
            </a:r>
            <a:r>
              <a:rPr lang="en-AU">
                <a:latin typeface="Arial" panose="020B0604020202020204" pitchFamily="34" charset="0"/>
                <a:cs typeface="Arial" panose="020B0604020202020204" pitchFamily="34" charset="0"/>
                <a:hlinkClick r:id="rId4" tooltip="https://education.nsw.gov.au/teaching-and-learning/curriculum/explicit-teaching/explicit-teaching-strategies/sharing-learning-intentions"/>
              </a:rPr>
              <a:t>Sharing learning intentions</a:t>
            </a:r>
            <a:r>
              <a:rPr lang="en-AU">
                <a:latin typeface="Arial" panose="020B0604020202020204" pitchFamily="34" charset="0"/>
                <a:cs typeface="Arial" panose="020B0604020202020204" pitchFamily="34" charset="0"/>
              </a:rPr>
              <a:t> and ⁠</a:t>
            </a:r>
            <a:r>
              <a:rPr lang="en-AU">
                <a:latin typeface="Arial" panose="020B0604020202020204" pitchFamily="34" charset="0"/>
                <a:cs typeface="Arial" panose="020B0604020202020204" pitchFamily="34" charset="0"/>
                <a:hlinkClick r:id="rId5" tooltip="https://education.nsw.gov.au/teaching-and-learning/curriculum/explicit-teaching/explicit-teaching-strategies/sharing-success-criteria"/>
              </a:rPr>
              <a:t>Sharing success criteria</a:t>
            </a:r>
            <a:endParaRPr lang="en-AU">
              <a:latin typeface="Arial" panose="020B0604020202020204" pitchFamily="34" charset="0"/>
              <a:cs typeface="Arial" panose="020B0604020202020204" pitchFamily="34" charset="0"/>
            </a:endParaRPr>
          </a:p>
          <a:p>
            <a:pPr marL="171450" indent="-171450">
              <a:buFont typeface="Arial"/>
              <a:buChar char="•"/>
            </a:pPr>
            <a:r>
              <a:rPr lang="en-AU">
                <a:latin typeface="Arial" panose="020B0604020202020204" pitchFamily="34" charset="0"/>
                <a:cs typeface="Arial" panose="020B0604020202020204" pitchFamily="34" charset="0"/>
              </a:rPr>
              <a:t>LISC is not necessarily presented at the beginning of the lesson. Teacher needs to consider most effectual time to introduce </a:t>
            </a:r>
          </a:p>
          <a:p>
            <a:pPr marL="171450" indent="-171450">
              <a:buFont typeface="Arial"/>
              <a:buChar char="•"/>
            </a:pPr>
            <a:r>
              <a:rPr lang="en-AU">
                <a:latin typeface="Arial" panose="020B0604020202020204" pitchFamily="34" charset="0"/>
                <a:cs typeface="Arial" panose="020B0604020202020204" pitchFamily="34" charset="0"/>
              </a:rPr>
              <a:t>LISC should be revisited during the lesson to support students' evaluation of their learning</a:t>
            </a:r>
          </a:p>
          <a:p>
            <a:endParaRPr lang="en-AU" b="1">
              <a:cs typeface="Calibri"/>
            </a:endParaRPr>
          </a:p>
        </p:txBody>
      </p:sp>
      <p:sp>
        <p:nvSpPr>
          <p:cNvPr id="4" name="Slide Number Placeholder 3">
            <a:extLst>
              <a:ext uri="{FF2B5EF4-FFF2-40B4-BE49-F238E27FC236}">
                <a16:creationId xmlns:a16="http://schemas.microsoft.com/office/drawing/2014/main" id="{798180BB-11D2-BA8B-D1FA-845F6CF5845F}"/>
              </a:ext>
            </a:extLst>
          </p:cNvPr>
          <p:cNvSpPr>
            <a:spLocks noGrp="1"/>
          </p:cNvSpPr>
          <p:nvPr>
            <p:ph type="sldNum" sz="quarter" idx="5"/>
          </p:nvPr>
        </p:nvSpPr>
        <p:spPr/>
        <p:txBody>
          <a:bodyPr/>
          <a:lstStyle/>
          <a:p>
            <a:fld id="{D09C5488-DD16-4714-9519-7BE21BA11D4E}" type="slidenum">
              <a:rPr lang="en-AU" smtClean="0"/>
              <a:t>129</a:t>
            </a:fld>
            <a:endParaRPr lang="en-AU"/>
          </a:p>
        </p:txBody>
      </p:sp>
    </p:spTree>
    <p:extLst>
      <p:ext uri="{BB962C8B-B14F-4D97-AF65-F5344CB8AC3E}">
        <p14:creationId xmlns:p14="http://schemas.microsoft.com/office/powerpoint/2010/main" val="3440665824"/>
      </p:ext>
    </p:extLst>
  </p:cSld>
  <p:clrMapOvr>
    <a:masterClrMapping/>
  </p:clrMapOvr>
</p:notes>
</file>

<file path=ppt/notesSlides/notesSlide1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6AB09E-E92D-6DFE-9C90-CFBC9DF9B81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BEA4512-A6B2-AE2B-9C58-B831F24A20F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4BE021E-6D6C-609E-F44D-52FECEB63A14}"/>
              </a:ext>
            </a:extLst>
          </p:cNvPr>
          <p:cNvSpPr>
            <a:spLocks noGrp="1"/>
          </p:cNvSpPr>
          <p:nvPr>
            <p:ph type="body" idx="1"/>
          </p:nvPr>
        </p:nvSpPr>
        <p:spPr/>
        <p:txBody>
          <a:bodyPr/>
          <a:lstStyle/>
          <a:p>
            <a:endParaRPr lang="en-AU"/>
          </a:p>
        </p:txBody>
      </p:sp>
      <p:sp>
        <p:nvSpPr>
          <p:cNvPr id="4" name="Slide Number Placeholder 3">
            <a:extLst>
              <a:ext uri="{FF2B5EF4-FFF2-40B4-BE49-F238E27FC236}">
                <a16:creationId xmlns:a16="http://schemas.microsoft.com/office/drawing/2014/main" id="{FB61D853-5177-E032-571B-F0E773C95341}"/>
              </a:ext>
            </a:extLst>
          </p:cNvPr>
          <p:cNvSpPr>
            <a:spLocks noGrp="1"/>
          </p:cNvSpPr>
          <p:nvPr>
            <p:ph type="sldNum" sz="quarter" idx="5"/>
          </p:nvPr>
        </p:nvSpPr>
        <p:spPr/>
        <p:txBody>
          <a:bodyPr/>
          <a:lstStyle/>
          <a:p>
            <a:fld id="{B07158C4-A119-4B78-9DE8-A50001BC31DC}" type="slidenum">
              <a:rPr lang="en-AU" smtClean="0"/>
              <a:pPr/>
              <a:t>130</a:t>
            </a:fld>
            <a:endParaRPr lang="en-AU"/>
          </a:p>
        </p:txBody>
      </p:sp>
    </p:spTree>
    <p:extLst>
      <p:ext uri="{BB962C8B-B14F-4D97-AF65-F5344CB8AC3E}">
        <p14:creationId xmlns:p14="http://schemas.microsoft.com/office/powerpoint/2010/main" val="629666569"/>
      </p:ext>
    </p:extLst>
  </p:cSld>
  <p:clrMapOvr>
    <a:masterClrMapping/>
  </p:clrMapOvr>
</p:notes>
</file>

<file path=ppt/notesSlides/notesSlide1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B6EA2F-1BCC-89E8-BE1D-E1EB56A6AC8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64B07B9-4951-AD39-0D35-28A89FF331B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C5A9B42-1329-32E0-3E92-89ED1727B09D}"/>
              </a:ext>
            </a:extLst>
          </p:cNvPr>
          <p:cNvSpPr>
            <a:spLocks noGrp="1"/>
          </p:cNvSpPr>
          <p:nvPr>
            <p:ph type="body" idx="1"/>
          </p:nvPr>
        </p:nvSpPr>
        <p:spPr/>
        <p:txBody>
          <a:bodyPr/>
          <a:lstStyle/>
          <a:p>
            <a:r>
              <a:rPr lang="en-AU" b="1">
                <a:latin typeface="Arial" panose="020B0604020202020204" pitchFamily="34" charset="0"/>
                <a:cs typeface="Arial" panose="020B0604020202020204" pitchFamily="34" charset="0"/>
              </a:rPr>
              <a:t>Notes for teachers:</a:t>
            </a:r>
            <a:endParaRPr lang="en-AU">
              <a:latin typeface="Arial" panose="020B0604020202020204" pitchFamily="34" charset="0"/>
              <a:cs typeface="Arial" panose="020B0604020202020204" pitchFamily="34" charset="0"/>
            </a:endParaRPr>
          </a:p>
          <a:p>
            <a:pPr marL="171450" indent="-171450">
              <a:buFont typeface="Arial"/>
              <a:buChar char="•"/>
            </a:pPr>
            <a:r>
              <a:rPr lang="en-AU">
                <a:latin typeface="Arial" panose="020B0604020202020204" pitchFamily="34" charset="0"/>
                <a:cs typeface="Arial" panose="020B0604020202020204" pitchFamily="34" charset="0"/>
              </a:rPr>
              <a:t>Learning intentions and success criteria are best co-constructed with students. Adapt the learning intention as required and add matching success criteria.</a:t>
            </a:r>
          </a:p>
          <a:p>
            <a:pPr marL="171450" indent="-171450">
              <a:buFont typeface="Arial"/>
              <a:buChar char="•"/>
            </a:pPr>
            <a:r>
              <a:rPr lang="en-AU">
                <a:latin typeface="Arial" panose="020B0604020202020204" pitchFamily="34" charset="0"/>
                <a:cs typeface="Arial" panose="020B0604020202020204" pitchFamily="34" charset="0"/>
              </a:rPr>
              <a:t>For more information See ⁠</a:t>
            </a:r>
            <a:r>
              <a:rPr lang="en-AU">
                <a:latin typeface="Arial" panose="020B0604020202020204" pitchFamily="34" charset="0"/>
                <a:cs typeface="Arial" panose="020B0604020202020204" pitchFamily="34" charset="0"/>
                <a:hlinkClick r:id="rId3" tooltip="https://www.aitsl.edu.au/docs/default-source/feedback/aitsl-learning-intentions-and-success-criteria-strategy.pdf?sfvrsn=382dec3c_2"/>
              </a:rPr>
              <a:t>AITSL</a:t>
            </a:r>
            <a:r>
              <a:rPr lang="en-AU">
                <a:latin typeface="Arial" panose="020B0604020202020204" pitchFamily="34" charset="0"/>
                <a:cs typeface="Arial" panose="020B0604020202020204" pitchFamily="34" charset="0"/>
              </a:rPr>
              <a:t> or the NSW Department of Education explicit teaching strategies, ⁠</a:t>
            </a:r>
            <a:r>
              <a:rPr lang="en-AU">
                <a:latin typeface="Arial" panose="020B0604020202020204" pitchFamily="34" charset="0"/>
                <a:cs typeface="Arial" panose="020B0604020202020204" pitchFamily="34" charset="0"/>
                <a:hlinkClick r:id="rId4" tooltip="https://education.nsw.gov.au/teaching-and-learning/curriculum/explicit-teaching/explicit-teaching-strategies/sharing-learning-intentions"/>
              </a:rPr>
              <a:t>Sharing learning intentions</a:t>
            </a:r>
            <a:r>
              <a:rPr lang="en-AU">
                <a:latin typeface="Arial" panose="020B0604020202020204" pitchFamily="34" charset="0"/>
                <a:cs typeface="Arial" panose="020B0604020202020204" pitchFamily="34" charset="0"/>
              </a:rPr>
              <a:t> and ⁠</a:t>
            </a:r>
            <a:r>
              <a:rPr lang="en-AU">
                <a:latin typeface="Arial" panose="020B0604020202020204" pitchFamily="34" charset="0"/>
                <a:cs typeface="Arial" panose="020B0604020202020204" pitchFamily="34" charset="0"/>
                <a:hlinkClick r:id="rId5" tooltip="https://education.nsw.gov.au/teaching-and-learning/curriculum/explicit-teaching/explicit-teaching-strategies/sharing-success-criteria"/>
              </a:rPr>
              <a:t>Sharing success criteria</a:t>
            </a:r>
            <a:endParaRPr lang="en-AU">
              <a:latin typeface="Arial" panose="020B0604020202020204" pitchFamily="34" charset="0"/>
              <a:cs typeface="Arial" panose="020B0604020202020204" pitchFamily="34" charset="0"/>
            </a:endParaRPr>
          </a:p>
          <a:p>
            <a:pPr marL="171450" indent="-171450">
              <a:buFont typeface="Arial"/>
              <a:buChar char="•"/>
            </a:pPr>
            <a:r>
              <a:rPr lang="en-AU">
                <a:latin typeface="Arial" panose="020B0604020202020204" pitchFamily="34" charset="0"/>
                <a:cs typeface="Arial" panose="020B0604020202020204" pitchFamily="34" charset="0"/>
              </a:rPr>
              <a:t>LISC is not necessarily presented at the beginning of the lesson. Teacher needs to consider most effectual time to introduce </a:t>
            </a:r>
          </a:p>
          <a:p>
            <a:pPr marL="171450" indent="-171450">
              <a:buFont typeface="Arial"/>
              <a:buChar char="•"/>
            </a:pPr>
            <a:r>
              <a:rPr lang="en-AU">
                <a:latin typeface="Arial" panose="020B0604020202020204" pitchFamily="34" charset="0"/>
                <a:cs typeface="Arial" panose="020B0604020202020204" pitchFamily="34" charset="0"/>
              </a:rPr>
              <a:t>LISC should be revisited during the lesson to support students' evaluation of their learning</a:t>
            </a:r>
          </a:p>
          <a:p>
            <a:endParaRPr lang="en-AU" b="1">
              <a:cs typeface="Calibri"/>
            </a:endParaRPr>
          </a:p>
        </p:txBody>
      </p:sp>
      <p:sp>
        <p:nvSpPr>
          <p:cNvPr id="4" name="Slide Number Placeholder 3">
            <a:extLst>
              <a:ext uri="{FF2B5EF4-FFF2-40B4-BE49-F238E27FC236}">
                <a16:creationId xmlns:a16="http://schemas.microsoft.com/office/drawing/2014/main" id="{F10CEA9E-4A7A-4581-2423-1077DDDE5174}"/>
              </a:ext>
            </a:extLst>
          </p:cNvPr>
          <p:cNvSpPr>
            <a:spLocks noGrp="1"/>
          </p:cNvSpPr>
          <p:nvPr>
            <p:ph type="sldNum" sz="quarter" idx="5"/>
          </p:nvPr>
        </p:nvSpPr>
        <p:spPr/>
        <p:txBody>
          <a:bodyPr/>
          <a:lstStyle/>
          <a:p>
            <a:fld id="{D09C5488-DD16-4714-9519-7BE21BA11D4E}" type="slidenum">
              <a:rPr lang="en-AU" smtClean="0"/>
              <a:t>131</a:t>
            </a:fld>
            <a:endParaRPr lang="en-AU"/>
          </a:p>
        </p:txBody>
      </p:sp>
    </p:spTree>
    <p:extLst>
      <p:ext uri="{BB962C8B-B14F-4D97-AF65-F5344CB8AC3E}">
        <p14:creationId xmlns:p14="http://schemas.microsoft.com/office/powerpoint/2010/main" val="1166574727"/>
      </p:ext>
    </p:extLst>
  </p:cSld>
  <p:clrMapOvr>
    <a:masterClrMapping/>
  </p:clrMapOvr>
</p:notes>
</file>

<file path=ppt/notesSlides/notesSlide1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59379E-09F1-01CC-BF71-C411A950AEC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B572522-30BF-AF0E-2092-34FA0CB94F2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57706EE-0D88-5DDD-BC34-6C0881AB1762}"/>
              </a:ext>
            </a:extLst>
          </p:cNvPr>
          <p:cNvSpPr>
            <a:spLocks noGrp="1"/>
          </p:cNvSpPr>
          <p:nvPr>
            <p:ph type="body" idx="1"/>
          </p:nvPr>
        </p:nvSpPr>
        <p:spPr/>
        <p:txBody>
          <a:bodyPr/>
          <a:lstStyle/>
          <a:p>
            <a:endParaRPr lang="en-AU"/>
          </a:p>
        </p:txBody>
      </p:sp>
      <p:sp>
        <p:nvSpPr>
          <p:cNvPr id="4" name="Slide Number Placeholder 3">
            <a:extLst>
              <a:ext uri="{FF2B5EF4-FFF2-40B4-BE49-F238E27FC236}">
                <a16:creationId xmlns:a16="http://schemas.microsoft.com/office/drawing/2014/main" id="{CC4CEFA2-EBC3-0858-123C-6C6578A14F39}"/>
              </a:ext>
            </a:extLst>
          </p:cNvPr>
          <p:cNvSpPr>
            <a:spLocks noGrp="1"/>
          </p:cNvSpPr>
          <p:nvPr>
            <p:ph type="sldNum" sz="quarter" idx="5"/>
          </p:nvPr>
        </p:nvSpPr>
        <p:spPr/>
        <p:txBody>
          <a:bodyPr/>
          <a:lstStyle/>
          <a:p>
            <a:fld id="{B07158C4-A119-4B78-9DE8-A50001BC31DC}" type="slidenum">
              <a:rPr lang="en-AU" smtClean="0"/>
              <a:pPr/>
              <a:t>132</a:t>
            </a:fld>
            <a:endParaRPr lang="en-AU"/>
          </a:p>
        </p:txBody>
      </p:sp>
    </p:spTree>
    <p:extLst>
      <p:ext uri="{BB962C8B-B14F-4D97-AF65-F5344CB8AC3E}">
        <p14:creationId xmlns:p14="http://schemas.microsoft.com/office/powerpoint/2010/main" val="2434735952"/>
      </p:ext>
    </p:extLst>
  </p:cSld>
  <p:clrMapOvr>
    <a:masterClrMapping/>
  </p:clrMapOvr>
</p:notes>
</file>

<file path=ppt/notesSlides/notesSlide1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39138F-ECBF-3E0A-FF42-E3B7D43170B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2203E5A-62F9-A795-E24A-FE305A22F86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0B7D7B6-6D4E-3279-C9E5-15CB311DAF0B}"/>
              </a:ext>
            </a:extLst>
          </p:cNvPr>
          <p:cNvSpPr>
            <a:spLocks noGrp="1"/>
          </p:cNvSpPr>
          <p:nvPr>
            <p:ph type="body" idx="1"/>
          </p:nvPr>
        </p:nvSpPr>
        <p:spPr/>
        <p:txBody>
          <a:bodyPr/>
          <a:lstStyle/>
          <a:p>
            <a:endParaRPr lang="en-AU"/>
          </a:p>
        </p:txBody>
      </p:sp>
      <p:sp>
        <p:nvSpPr>
          <p:cNvPr id="4" name="Slide Number Placeholder 3">
            <a:extLst>
              <a:ext uri="{FF2B5EF4-FFF2-40B4-BE49-F238E27FC236}">
                <a16:creationId xmlns:a16="http://schemas.microsoft.com/office/drawing/2014/main" id="{9698B385-D7D7-C5C1-F967-EF99383239BE}"/>
              </a:ext>
            </a:extLst>
          </p:cNvPr>
          <p:cNvSpPr>
            <a:spLocks noGrp="1"/>
          </p:cNvSpPr>
          <p:nvPr>
            <p:ph type="sldNum" sz="quarter" idx="5"/>
          </p:nvPr>
        </p:nvSpPr>
        <p:spPr/>
        <p:txBody>
          <a:bodyPr/>
          <a:lstStyle/>
          <a:p>
            <a:fld id="{B07158C4-A119-4B78-9DE8-A50001BC31DC}" type="slidenum">
              <a:rPr lang="en-AU" smtClean="0"/>
              <a:pPr/>
              <a:t>133</a:t>
            </a:fld>
            <a:endParaRPr lang="en-AU"/>
          </a:p>
        </p:txBody>
      </p:sp>
    </p:spTree>
    <p:extLst>
      <p:ext uri="{BB962C8B-B14F-4D97-AF65-F5344CB8AC3E}">
        <p14:creationId xmlns:p14="http://schemas.microsoft.com/office/powerpoint/2010/main" val="3154164052"/>
      </p:ext>
    </p:extLst>
  </p:cSld>
  <p:clrMapOvr>
    <a:masterClrMapping/>
  </p:clrMapOvr>
</p:notes>
</file>

<file path=ppt/notesSlides/notesSlide1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8AB5E1-FB86-416B-D778-4BE8A0FD2D4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02965CD-0A6D-068C-AB68-ACD6A9107F9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85908D9-81F2-1A07-1A5A-B41B1DCDD4A6}"/>
              </a:ext>
            </a:extLst>
          </p:cNvPr>
          <p:cNvSpPr>
            <a:spLocks noGrp="1"/>
          </p:cNvSpPr>
          <p:nvPr>
            <p:ph type="body" idx="1"/>
          </p:nvPr>
        </p:nvSpPr>
        <p:spPr/>
        <p:txBody>
          <a:bodyPr/>
          <a:lstStyle/>
          <a:p>
            <a:r>
              <a:rPr lang="en-AU" b="1">
                <a:latin typeface="Arial" panose="020B0604020202020204" pitchFamily="34" charset="0"/>
                <a:cs typeface="Arial" panose="020B0604020202020204" pitchFamily="34" charset="0"/>
              </a:rPr>
              <a:t>Notes for teachers:</a:t>
            </a:r>
            <a:endParaRPr lang="en-AU">
              <a:latin typeface="Arial" panose="020B0604020202020204" pitchFamily="34" charset="0"/>
              <a:cs typeface="Arial" panose="020B0604020202020204" pitchFamily="34" charset="0"/>
            </a:endParaRPr>
          </a:p>
          <a:p>
            <a:pPr marL="171450" indent="-171450">
              <a:buFont typeface="Arial"/>
              <a:buChar char="•"/>
            </a:pPr>
            <a:r>
              <a:rPr lang="en-AU">
                <a:latin typeface="Arial" panose="020B0604020202020204" pitchFamily="34" charset="0"/>
                <a:cs typeface="Arial" panose="020B0604020202020204" pitchFamily="34" charset="0"/>
              </a:rPr>
              <a:t>Learning intentions and success criteria are best co-constructed with students. Adapt the learning intention as required and add matching success criteria.</a:t>
            </a:r>
          </a:p>
          <a:p>
            <a:pPr marL="171450" indent="-171450">
              <a:buFont typeface="Arial"/>
              <a:buChar char="•"/>
            </a:pPr>
            <a:r>
              <a:rPr lang="en-AU">
                <a:latin typeface="Arial" panose="020B0604020202020204" pitchFamily="34" charset="0"/>
                <a:cs typeface="Arial" panose="020B0604020202020204" pitchFamily="34" charset="0"/>
              </a:rPr>
              <a:t>For more information See ⁠</a:t>
            </a:r>
            <a:r>
              <a:rPr lang="en-AU">
                <a:latin typeface="Arial" panose="020B0604020202020204" pitchFamily="34" charset="0"/>
                <a:cs typeface="Arial" panose="020B0604020202020204" pitchFamily="34" charset="0"/>
                <a:hlinkClick r:id="rId3" tooltip="https://www.aitsl.edu.au/docs/default-source/feedback/aitsl-learning-intentions-and-success-criteria-strategy.pdf?sfvrsn=382dec3c_2"/>
              </a:rPr>
              <a:t>AITSL</a:t>
            </a:r>
            <a:r>
              <a:rPr lang="en-AU">
                <a:latin typeface="Arial" panose="020B0604020202020204" pitchFamily="34" charset="0"/>
                <a:cs typeface="Arial" panose="020B0604020202020204" pitchFamily="34" charset="0"/>
              </a:rPr>
              <a:t> or the NSW Department of Education explicit teaching strategies, ⁠</a:t>
            </a:r>
            <a:r>
              <a:rPr lang="en-AU">
                <a:latin typeface="Arial" panose="020B0604020202020204" pitchFamily="34" charset="0"/>
                <a:cs typeface="Arial" panose="020B0604020202020204" pitchFamily="34" charset="0"/>
                <a:hlinkClick r:id="rId4" tooltip="https://education.nsw.gov.au/teaching-and-learning/curriculum/explicit-teaching/explicit-teaching-strategies/sharing-learning-intentions"/>
              </a:rPr>
              <a:t>Sharing learning intentions</a:t>
            </a:r>
            <a:r>
              <a:rPr lang="en-AU">
                <a:latin typeface="Arial" panose="020B0604020202020204" pitchFamily="34" charset="0"/>
                <a:cs typeface="Arial" panose="020B0604020202020204" pitchFamily="34" charset="0"/>
              </a:rPr>
              <a:t> and ⁠</a:t>
            </a:r>
            <a:r>
              <a:rPr lang="en-AU">
                <a:latin typeface="Arial" panose="020B0604020202020204" pitchFamily="34" charset="0"/>
                <a:cs typeface="Arial" panose="020B0604020202020204" pitchFamily="34" charset="0"/>
                <a:hlinkClick r:id="rId5" tooltip="https://education.nsw.gov.au/teaching-and-learning/curriculum/explicit-teaching/explicit-teaching-strategies/sharing-success-criteria"/>
              </a:rPr>
              <a:t>Sharing success criteria</a:t>
            </a:r>
            <a:endParaRPr lang="en-AU">
              <a:latin typeface="Arial" panose="020B0604020202020204" pitchFamily="34" charset="0"/>
              <a:cs typeface="Arial" panose="020B0604020202020204" pitchFamily="34" charset="0"/>
            </a:endParaRPr>
          </a:p>
          <a:p>
            <a:pPr marL="171450" indent="-171450">
              <a:buFont typeface="Arial"/>
              <a:buChar char="•"/>
            </a:pPr>
            <a:r>
              <a:rPr lang="en-AU">
                <a:latin typeface="Arial" panose="020B0604020202020204" pitchFamily="34" charset="0"/>
                <a:cs typeface="Arial" panose="020B0604020202020204" pitchFamily="34" charset="0"/>
              </a:rPr>
              <a:t>LISC is not necessarily presented at the beginning of the lesson. Teacher needs to consider most effectual time to introduce </a:t>
            </a:r>
          </a:p>
          <a:p>
            <a:pPr marL="171450" indent="-171450">
              <a:buFont typeface="Arial"/>
              <a:buChar char="•"/>
            </a:pPr>
            <a:r>
              <a:rPr lang="en-AU">
                <a:latin typeface="Arial" panose="020B0604020202020204" pitchFamily="34" charset="0"/>
                <a:cs typeface="Arial" panose="020B0604020202020204" pitchFamily="34" charset="0"/>
              </a:rPr>
              <a:t>LISC should be revisited during the lesson to support students' evaluation of their learning</a:t>
            </a:r>
          </a:p>
          <a:p>
            <a:endParaRPr lang="en-AU" b="1">
              <a:cs typeface="Calibri"/>
            </a:endParaRPr>
          </a:p>
        </p:txBody>
      </p:sp>
      <p:sp>
        <p:nvSpPr>
          <p:cNvPr id="4" name="Slide Number Placeholder 3">
            <a:extLst>
              <a:ext uri="{FF2B5EF4-FFF2-40B4-BE49-F238E27FC236}">
                <a16:creationId xmlns:a16="http://schemas.microsoft.com/office/drawing/2014/main" id="{EE7EA7FD-E51D-C56C-9941-C1FE90CA0B2E}"/>
              </a:ext>
            </a:extLst>
          </p:cNvPr>
          <p:cNvSpPr>
            <a:spLocks noGrp="1"/>
          </p:cNvSpPr>
          <p:nvPr>
            <p:ph type="sldNum" sz="quarter" idx="5"/>
          </p:nvPr>
        </p:nvSpPr>
        <p:spPr/>
        <p:txBody>
          <a:bodyPr/>
          <a:lstStyle/>
          <a:p>
            <a:fld id="{D09C5488-DD16-4714-9519-7BE21BA11D4E}" type="slidenum">
              <a:rPr lang="en-AU" smtClean="0"/>
              <a:t>134</a:t>
            </a:fld>
            <a:endParaRPr lang="en-AU"/>
          </a:p>
        </p:txBody>
      </p:sp>
    </p:spTree>
    <p:extLst>
      <p:ext uri="{BB962C8B-B14F-4D97-AF65-F5344CB8AC3E}">
        <p14:creationId xmlns:p14="http://schemas.microsoft.com/office/powerpoint/2010/main" val="964254443"/>
      </p:ext>
    </p:extLst>
  </p:cSld>
  <p:clrMapOvr>
    <a:masterClrMapping/>
  </p:clrMapOvr>
</p:notes>
</file>

<file path=ppt/notesSlides/notesSlide1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B35E0E-FEE8-4F10-3453-CA5AC618E31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B10FE01-2A61-4A96-62E5-B62D0D3A70F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91D5904-CCA3-625A-670E-33C022667378}"/>
              </a:ext>
            </a:extLst>
          </p:cNvPr>
          <p:cNvSpPr>
            <a:spLocks noGrp="1"/>
          </p:cNvSpPr>
          <p:nvPr>
            <p:ph type="body" idx="1"/>
          </p:nvPr>
        </p:nvSpPr>
        <p:spPr/>
        <p:txBody>
          <a:bodyPr/>
          <a:lstStyle/>
          <a:p>
            <a:endParaRPr lang="en-AU"/>
          </a:p>
        </p:txBody>
      </p:sp>
      <p:sp>
        <p:nvSpPr>
          <p:cNvPr id="4" name="Slide Number Placeholder 3">
            <a:extLst>
              <a:ext uri="{FF2B5EF4-FFF2-40B4-BE49-F238E27FC236}">
                <a16:creationId xmlns:a16="http://schemas.microsoft.com/office/drawing/2014/main" id="{342A691D-99B3-C612-EE52-6F1A9119560D}"/>
              </a:ext>
            </a:extLst>
          </p:cNvPr>
          <p:cNvSpPr>
            <a:spLocks noGrp="1"/>
          </p:cNvSpPr>
          <p:nvPr>
            <p:ph type="sldNum" sz="quarter" idx="5"/>
          </p:nvPr>
        </p:nvSpPr>
        <p:spPr/>
        <p:txBody>
          <a:bodyPr/>
          <a:lstStyle/>
          <a:p>
            <a:fld id="{B07158C4-A119-4B78-9DE8-A50001BC31DC}" type="slidenum">
              <a:rPr lang="en-AU" smtClean="0"/>
              <a:pPr/>
              <a:t>135</a:t>
            </a:fld>
            <a:endParaRPr lang="en-AU"/>
          </a:p>
        </p:txBody>
      </p:sp>
    </p:spTree>
    <p:extLst>
      <p:ext uri="{BB962C8B-B14F-4D97-AF65-F5344CB8AC3E}">
        <p14:creationId xmlns:p14="http://schemas.microsoft.com/office/powerpoint/2010/main" val="1794241546"/>
      </p:ext>
    </p:extLst>
  </p:cSld>
  <p:clrMapOvr>
    <a:masterClrMapping/>
  </p:clrMapOvr>
</p:notes>
</file>

<file path=ppt/notesSlides/notesSlide1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B807DE3-80AB-6EF3-1FB5-18EE1C97455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CACB20D-B7E3-A2AE-CC1B-CDDB8FE1262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64C701F-39CC-3D88-37AF-97AC50B13F80}"/>
              </a:ext>
            </a:extLst>
          </p:cNvPr>
          <p:cNvSpPr>
            <a:spLocks noGrp="1"/>
          </p:cNvSpPr>
          <p:nvPr>
            <p:ph type="body" idx="1"/>
          </p:nvPr>
        </p:nvSpPr>
        <p:spPr/>
        <p:txBody>
          <a:bodyPr/>
          <a:lstStyle/>
          <a:p>
            <a:r>
              <a:rPr lang="en-AU" b="1">
                <a:latin typeface="Arial" panose="020B0604020202020204" pitchFamily="34" charset="0"/>
                <a:cs typeface="Arial" panose="020B0604020202020204" pitchFamily="34" charset="0"/>
              </a:rPr>
              <a:t>Notes for teachers:</a:t>
            </a:r>
            <a:endParaRPr lang="en-AU">
              <a:latin typeface="Arial" panose="020B0604020202020204" pitchFamily="34" charset="0"/>
              <a:cs typeface="Arial" panose="020B0604020202020204" pitchFamily="34" charset="0"/>
            </a:endParaRPr>
          </a:p>
          <a:p>
            <a:pPr marL="171450" indent="-171450">
              <a:buFont typeface="Arial"/>
              <a:buChar char="•"/>
            </a:pPr>
            <a:r>
              <a:rPr lang="en-AU">
                <a:latin typeface="Arial" panose="020B0604020202020204" pitchFamily="34" charset="0"/>
                <a:cs typeface="Arial" panose="020B0604020202020204" pitchFamily="34" charset="0"/>
              </a:rPr>
              <a:t>Learning intentions and success criteria are best co-constructed with students. Adapt the learning intention as required and add matching success criteria.</a:t>
            </a:r>
          </a:p>
          <a:p>
            <a:pPr marL="171450" indent="-171450">
              <a:buFont typeface="Arial"/>
              <a:buChar char="•"/>
            </a:pPr>
            <a:r>
              <a:rPr lang="en-AU">
                <a:latin typeface="Arial" panose="020B0604020202020204" pitchFamily="34" charset="0"/>
                <a:cs typeface="Arial" panose="020B0604020202020204" pitchFamily="34" charset="0"/>
              </a:rPr>
              <a:t>For more information See ⁠</a:t>
            </a:r>
            <a:r>
              <a:rPr lang="en-AU">
                <a:latin typeface="Arial" panose="020B0604020202020204" pitchFamily="34" charset="0"/>
                <a:cs typeface="Arial" panose="020B0604020202020204" pitchFamily="34" charset="0"/>
                <a:hlinkClick r:id="rId3" tooltip="https://www.aitsl.edu.au/docs/default-source/feedback/aitsl-learning-intentions-and-success-criteria-strategy.pdf?sfvrsn=382dec3c_2"/>
              </a:rPr>
              <a:t>AITSL</a:t>
            </a:r>
            <a:r>
              <a:rPr lang="en-AU">
                <a:latin typeface="Arial" panose="020B0604020202020204" pitchFamily="34" charset="0"/>
                <a:cs typeface="Arial" panose="020B0604020202020204" pitchFamily="34" charset="0"/>
              </a:rPr>
              <a:t> or the NSW Department of Education explicit teaching strategies, ⁠</a:t>
            </a:r>
            <a:r>
              <a:rPr lang="en-AU">
                <a:latin typeface="Arial" panose="020B0604020202020204" pitchFamily="34" charset="0"/>
                <a:cs typeface="Arial" panose="020B0604020202020204" pitchFamily="34" charset="0"/>
                <a:hlinkClick r:id="rId4" tooltip="https://education.nsw.gov.au/teaching-and-learning/curriculum/explicit-teaching/explicit-teaching-strategies/sharing-learning-intentions"/>
              </a:rPr>
              <a:t>Sharing learning intentions</a:t>
            </a:r>
            <a:r>
              <a:rPr lang="en-AU">
                <a:latin typeface="Arial" panose="020B0604020202020204" pitchFamily="34" charset="0"/>
                <a:cs typeface="Arial" panose="020B0604020202020204" pitchFamily="34" charset="0"/>
              </a:rPr>
              <a:t> and ⁠</a:t>
            </a:r>
            <a:r>
              <a:rPr lang="en-AU">
                <a:latin typeface="Arial" panose="020B0604020202020204" pitchFamily="34" charset="0"/>
                <a:cs typeface="Arial" panose="020B0604020202020204" pitchFamily="34" charset="0"/>
                <a:hlinkClick r:id="rId5" tooltip="https://education.nsw.gov.au/teaching-and-learning/curriculum/explicit-teaching/explicit-teaching-strategies/sharing-success-criteria"/>
              </a:rPr>
              <a:t>Sharing success criteria</a:t>
            </a:r>
            <a:endParaRPr lang="en-AU">
              <a:latin typeface="Arial" panose="020B0604020202020204" pitchFamily="34" charset="0"/>
              <a:cs typeface="Arial" panose="020B0604020202020204" pitchFamily="34" charset="0"/>
            </a:endParaRPr>
          </a:p>
          <a:p>
            <a:pPr marL="171450" indent="-171450">
              <a:buFont typeface="Arial"/>
              <a:buChar char="•"/>
            </a:pPr>
            <a:r>
              <a:rPr lang="en-AU">
                <a:latin typeface="Arial" panose="020B0604020202020204" pitchFamily="34" charset="0"/>
                <a:cs typeface="Arial" panose="020B0604020202020204" pitchFamily="34" charset="0"/>
              </a:rPr>
              <a:t>LISC is not necessarily presented at the beginning of the lesson. Teacher needs to consider most effectual time to introduce </a:t>
            </a:r>
          </a:p>
          <a:p>
            <a:pPr marL="171450" indent="-171450">
              <a:buFont typeface="Arial"/>
              <a:buChar char="•"/>
            </a:pPr>
            <a:r>
              <a:rPr lang="en-AU">
                <a:latin typeface="Arial" panose="020B0604020202020204" pitchFamily="34" charset="0"/>
                <a:cs typeface="Arial" panose="020B0604020202020204" pitchFamily="34" charset="0"/>
              </a:rPr>
              <a:t>LISC should be revisited during the lesson to support students' evaluation of their learning</a:t>
            </a:r>
          </a:p>
          <a:p>
            <a:endParaRPr lang="en-AU" b="1">
              <a:cs typeface="Calibri"/>
            </a:endParaRPr>
          </a:p>
        </p:txBody>
      </p:sp>
      <p:sp>
        <p:nvSpPr>
          <p:cNvPr id="4" name="Slide Number Placeholder 3">
            <a:extLst>
              <a:ext uri="{FF2B5EF4-FFF2-40B4-BE49-F238E27FC236}">
                <a16:creationId xmlns:a16="http://schemas.microsoft.com/office/drawing/2014/main" id="{E7E40C39-E165-C313-8CE6-CF2D8A4AC69E}"/>
              </a:ext>
            </a:extLst>
          </p:cNvPr>
          <p:cNvSpPr>
            <a:spLocks noGrp="1"/>
          </p:cNvSpPr>
          <p:nvPr>
            <p:ph type="sldNum" sz="quarter" idx="5"/>
          </p:nvPr>
        </p:nvSpPr>
        <p:spPr/>
        <p:txBody>
          <a:bodyPr/>
          <a:lstStyle/>
          <a:p>
            <a:fld id="{D09C5488-DD16-4714-9519-7BE21BA11D4E}" type="slidenum">
              <a:rPr lang="en-AU" smtClean="0"/>
              <a:t>136</a:t>
            </a:fld>
            <a:endParaRPr lang="en-AU"/>
          </a:p>
        </p:txBody>
      </p:sp>
    </p:spTree>
    <p:extLst>
      <p:ext uri="{BB962C8B-B14F-4D97-AF65-F5344CB8AC3E}">
        <p14:creationId xmlns:p14="http://schemas.microsoft.com/office/powerpoint/2010/main" val="3083112507"/>
      </p:ext>
    </p:extLst>
  </p:cSld>
  <p:clrMapOvr>
    <a:masterClrMapping/>
  </p:clrMapOvr>
</p:notes>
</file>

<file path=ppt/notesSlides/notesSlide1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C2E783-7481-48D0-E41A-CB2665C8062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A0560D5-4FBE-2671-9C78-27D4EA6BED4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FEE0676-6147-AEB5-4C52-73323D1269CC}"/>
              </a:ext>
            </a:extLst>
          </p:cNvPr>
          <p:cNvSpPr>
            <a:spLocks noGrp="1"/>
          </p:cNvSpPr>
          <p:nvPr>
            <p:ph type="body" idx="1"/>
          </p:nvPr>
        </p:nvSpPr>
        <p:spPr/>
        <p:txBody>
          <a:bodyPr/>
          <a:lstStyle/>
          <a:p>
            <a:endParaRPr lang="en-AU"/>
          </a:p>
        </p:txBody>
      </p:sp>
      <p:sp>
        <p:nvSpPr>
          <p:cNvPr id="4" name="Slide Number Placeholder 3">
            <a:extLst>
              <a:ext uri="{FF2B5EF4-FFF2-40B4-BE49-F238E27FC236}">
                <a16:creationId xmlns:a16="http://schemas.microsoft.com/office/drawing/2014/main" id="{8C454C09-3AFD-8839-8464-119EC481AFD5}"/>
              </a:ext>
            </a:extLst>
          </p:cNvPr>
          <p:cNvSpPr>
            <a:spLocks noGrp="1"/>
          </p:cNvSpPr>
          <p:nvPr>
            <p:ph type="sldNum" sz="quarter" idx="5"/>
          </p:nvPr>
        </p:nvSpPr>
        <p:spPr/>
        <p:txBody>
          <a:bodyPr/>
          <a:lstStyle/>
          <a:p>
            <a:fld id="{B07158C4-A119-4B78-9DE8-A50001BC31DC}" type="slidenum">
              <a:rPr lang="en-AU" smtClean="0"/>
              <a:pPr/>
              <a:t>137</a:t>
            </a:fld>
            <a:endParaRPr lang="en-AU"/>
          </a:p>
        </p:txBody>
      </p:sp>
    </p:spTree>
    <p:extLst>
      <p:ext uri="{BB962C8B-B14F-4D97-AF65-F5344CB8AC3E}">
        <p14:creationId xmlns:p14="http://schemas.microsoft.com/office/powerpoint/2010/main" val="2303109878"/>
      </p:ext>
    </p:extLst>
  </p:cSld>
  <p:clrMapOvr>
    <a:masterClrMapping/>
  </p:clrMapOvr>
</p:notes>
</file>

<file path=ppt/notesSlides/notesSlide1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6AADB59-DD8A-5A68-5C16-4C0445602E5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FA9446E-243C-1BB6-2EF8-C21DA849C9D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6999135-D88A-7B82-5A74-D86D9A559996}"/>
              </a:ext>
            </a:extLst>
          </p:cNvPr>
          <p:cNvSpPr>
            <a:spLocks noGrp="1"/>
          </p:cNvSpPr>
          <p:nvPr>
            <p:ph type="body" idx="1"/>
          </p:nvPr>
        </p:nvSpPr>
        <p:spPr/>
        <p:txBody>
          <a:bodyPr/>
          <a:lstStyle/>
          <a:p>
            <a:r>
              <a:rPr lang="en-AU" b="1">
                <a:latin typeface="Arial" panose="020B0604020202020204" pitchFamily="34" charset="0"/>
                <a:cs typeface="Arial" panose="020B0604020202020204" pitchFamily="34" charset="0"/>
              </a:rPr>
              <a:t>Notes for teachers:</a:t>
            </a:r>
            <a:endParaRPr lang="en-AU">
              <a:latin typeface="Arial" panose="020B0604020202020204" pitchFamily="34" charset="0"/>
              <a:cs typeface="Arial" panose="020B0604020202020204" pitchFamily="34" charset="0"/>
            </a:endParaRPr>
          </a:p>
          <a:p>
            <a:pPr marL="171450" indent="-171450">
              <a:buFont typeface="Arial"/>
              <a:buChar char="•"/>
            </a:pPr>
            <a:r>
              <a:rPr lang="en-AU">
                <a:latin typeface="Arial" panose="020B0604020202020204" pitchFamily="34" charset="0"/>
                <a:cs typeface="Arial" panose="020B0604020202020204" pitchFamily="34" charset="0"/>
              </a:rPr>
              <a:t>Learning intentions and success criteria are best co-constructed with students. Adapt the learning intention as required and add matching success criteria.</a:t>
            </a:r>
          </a:p>
          <a:p>
            <a:pPr marL="171450" indent="-171450">
              <a:buFont typeface="Arial"/>
              <a:buChar char="•"/>
            </a:pPr>
            <a:r>
              <a:rPr lang="en-AU">
                <a:latin typeface="Arial" panose="020B0604020202020204" pitchFamily="34" charset="0"/>
                <a:cs typeface="Arial" panose="020B0604020202020204" pitchFamily="34" charset="0"/>
              </a:rPr>
              <a:t>For more information See ⁠</a:t>
            </a:r>
            <a:r>
              <a:rPr lang="en-AU">
                <a:latin typeface="Arial" panose="020B0604020202020204" pitchFamily="34" charset="0"/>
                <a:cs typeface="Arial" panose="020B0604020202020204" pitchFamily="34" charset="0"/>
                <a:hlinkClick r:id="rId3" tooltip="https://www.aitsl.edu.au/docs/default-source/feedback/aitsl-learning-intentions-and-success-criteria-strategy.pdf?sfvrsn=382dec3c_2"/>
              </a:rPr>
              <a:t>AITSL</a:t>
            </a:r>
            <a:r>
              <a:rPr lang="en-AU">
                <a:latin typeface="Arial" panose="020B0604020202020204" pitchFamily="34" charset="0"/>
                <a:cs typeface="Arial" panose="020B0604020202020204" pitchFamily="34" charset="0"/>
              </a:rPr>
              <a:t> or the NSW Department of Education explicit teaching strategies, ⁠</a:t>
            </a:r>
            <a:r>
              <a:rPr lang="en-AU">
                <a:latin typeface="Arial" panose="020B0604020202020204" pitchFamily="34" charset="0"/>
                <a:cs typeface="Arial" panose="020B0604020202020204" pitchFamily="34" charset="0"/>
                <a:hlinkClick r:id="rId4" tooltip="https://education.nsw.gov.au/teaching-and-learning/curriculum/explicit-teaching/explicit-teaching-strategies/sharing-learning-intentions"/>
              </a:rPr>
              <a:t>Sharing learning intentions</a:t>
            </a:r>
            <a:r>
              <a:rPr lang="en-AU">
                <a:latin typeface="Arial" panose="020B0604020202020204" pitchFamily="34" charset="0"/>
                <a:cs typeface="Arial" panose="020B0604020202020204" pitchFamily="34" charset="0"/>
              </a:rPr>
              <a:t> and ⁠</a:t>
            </a:r>
            <a:r>
              <a:rPr lang="en-AU">
                <a:latin typeface="Arial" panose="020B0604020202020204" pitchFamily="34" charset="0"/>
                <a:cs typeface="Arial" panose="020B0604020202020204" pitchFamily="34" charset="0"/>
                <a:hlinkClick r:id="rId5" tooltip="https://education.nsw.gov.au/teaching-and-learning/curriculum/explicit-teaching/explicit-teaching-strategies/sharing-success-criteria"/>
              </a:rPr>
              <a:t>Sharing success criteria</a:t>
            </a:r>
            <a:endParaRPr lang="en-AU">
              <a:latin typeface="Arial" panose="020B0604020202020204" pitchFamily="34" charset="0"/>
              <a:cs typeface="Arial" panose="020B0604020202020204" pitchFamily="34" charset="0"/>
            </a:endParaRPr>
          </a:p>
          <a:p>
            <a:pPr marL="171450" indent="-171450">
              <a:buFont typeface="Arial"/>
              <a:buChar char="•"/>
            </a:pPr>
            <a:r>
              <a:rPr lang="en-AU">
                <a:latin typeface="Arial" panose="020B0604020202020204" pitchFamily="34" charset="0"/>
                <a:cs typeface="Arial" panose="020B0604020202020204" pitchFamily="34" charset="0"/>
              </a:rPr>
              <a:t>LISC is not necessarily presented at the beginning of the lesson. Teacher needs to consider most effectual time to introduce </a:t>
            </a:r>
          </a:p>
          <a:p>
            <a:pPr marL="171450" indent="-171450">
              <a:buFont typeface="Arial"/>
              <a:buChar char="•"/>
            </a:pPr>
            <a:r>
              <a:rPr lang="en-AU">
                <a:latin typeface="Arial" panose="020B0604020202020204" pitchFamily="34" charset="0"/>
                <a:cs typeface="Arial" panose="020B0604020202020204" pitchFamily="34" charset="0"/>
              </a:rPr>
              <a:t>LISC should be revisited during the lesson to support students' evaluation of their learning</a:t>
            </a:r>
          </a:p>
          <a:p>
            <a:endParaRPr lang="en-AU" b="1">
              <a:cs typeface="Calibri"/>
            </a:endParaRPr>
          </a:p>
        </p:txBody>
      </p:sp>
      <p:sp>
        <p:nvSpPr>
          <p:cNvPr id="4" name="Slide Number Placeholder 3">
            <a:extLst>
              <a:ext uri="{FF2B5EF4-FFF2-40B4-BE49-F238E27FC236}">
                <a16:creationId xmlns:a16="http://schemas.microsoft.com/office/drawing/2014/main" id="{D324C213-319A-9A36-0515-1B8958AE92E2}"/>
              </a:ext>
            </a:extLst>
          </p:cNvPr>
          <p:cNvSpPr>
            <a:spLocks noGrp="1"/>
          </p:cNvSpPr>
          <p:nvPr>
            <p:ph type="sldNum" sz="quarter" idx="5"/>
          </p:nvPr>
        </p:nvSpPr>
        <p:spPr/>
        <p:txBody>
          <a:bodyPr/>
          <a:lstStyle/>
          <a:p>
            <a:fld id="{D09C5488-DD16-4714-9519-7BE21BA11D4E}" type="slidenum">
              <a:rPr lang="en-AU" smtClean="0"/>
              <a:t>138</a:t>
            </a:fld>
            <a:endParaRPr lang="en-AU"/>
          </a:p>
        </p:txBody>
      </p:sp>
    </p:spTree>
    <p:extLst>
      <p:ext uri="{BB962C8B-B14F-4D97-AF65-F5344CB8AC3E}">
        <p14:creationId xmlns:p14="http://schemas.microsoft.com/office/powerpoint/2010/main" val="263765945"/>
      </p:ext>
    </p:extLst>
  </p:cSld>
  <p:clrMapOvr>
    <a:masterClrMapping/>
  </p:clrMapOvr>
</p:notes>
</file>

<file path=ppt/notesSlides/notesSlide1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2F3E600-E14C-A8BB-38EA-EAFDFBB7F2F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F67944B-C7FC-D28A-32B9-C7AE5EF0532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87383D5-0996-E202-17E8-9B88D6BA40B3}"/>
              </a:ext>
            </a:extLst>
          </p:cNvPr>
          <p:cNvSpPr>
            <a:spLocks noGrp="1"/>
          </p:cNvSpPr>
          <p:nvPr>
            <p:ph type="body" idx="1"/>
          </p:nvPr>
        </p:nvSpPr>
        <p:spPr/>
        <p:txBody>
          <a:bodyPr/>
          <a:lstStyle/>
          <a:p>
            <a:endParaRPr lang="en-AU"/>
          </a:p>
        </p:txBody>
      </p:sp>
      <p:sp>
        <p:nvSpPr>
          <p:cNvPr id="4" name="Slide Number Placeholder 3">
            <a:extLst>
              <a:ext uri="{FF2B5EF4-FFF2-40B4-BE49-F238E27FC236}">
                <a16:creationId xmlns:a16="http://schemas.microsoft.com/office/drawing/2014/main" id="{BCC2E211-CA7D-2DE1-7F4E-1279419AC19D}"/>
              </a:ext>
            </a:extLst>
          </p:cNvPr>
          <p:cNvSpPr>
            <a:spLocks noGrp="1"/>
          </p:cNvSpPr>
          <p:nvPr>
            <p:ph type="sldNum" sz="quarter" idx="5"/>
          </p:nvPr>
        </p:nvSpPr>
        <p:spPr/>
        <p:txBody>
          <a:bodyPr/>
          <a:lstStyle/>
          <a:p>
            <a:fld id="{B07158C4-A119-4B78-9DE8-A50001BC31DC}" type="slidenum">
              <a:rPr lang="en-AU" smtClean="0"/>
              <a:pPr/>
              <a:t>139</a:t>
            </a:fld>
            <a:endParaRPr lang="en-AU"/>
          </a:p>
        </p:txBody>
      </p:sp>
    </p:spTree>
    <p:extLst>
      <p:ext uri="{BB962C8B-B14F-4D97-AF65-F5344CB8AC3E}">
        <p14:creationId xmlns:p14="http://schemas.microsoft.com/office/powerpoint/2010/main" val="1035712368"/>
      </p:ext>
    </p:extLst>
  </p:cSld>
  <p:clrMapOvr>
    <a:masterClrMapping/>
  </p:clrMapOvr>
</p:notes>
</file>

<file path=ppt/notesSlides/notesSlide1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E89668-2FCC-A5F2-BCFF-9F6D9985DD1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A580AF6-FB28-DC11-8787-C1F3BF23286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03590EA-AA30-08E5-4680-338D6BD379A5}"/>
              </a:ext>
            </a:extLst>
          </p:cNvPr>
          <p:cNvSpPr>
            <a:spLocks noGrp="1"/>
          </p:cNvSpPr>
          <p:nvPr>
            <p:ph type="body" idx="1"/>
          </p:nvPr>
        </p:nvSpPr>
        <p:spPr/>
        <p:txBody>
          <a:bodyPr/>
          <a:lstStyle/>
          <a:p>
            <a:endParaRPr lang="en-AU"/>
          </a:p>
        </p:txBody>
      </p:sp>
      <p:sp>
        <p:nvSpPr>
          <p:cNvPr id="4" name="Slide Number Placeholder 3">
            <a:extLst>
              <a:ext uri="{FF2B5EF4-FFF2-40B4-BE49-F238E27FC236}">
                <a16:creationId xmlns:a16="http://schemas.microsoft.com/office/drawing/2014/main" id="{53F9E1F5-5D8A-4958-5548-CE22B70685BA}"/>
              </a:ext>
            </a:extLst>
          </p:cNvPr>
          <p:cNvSpPr>
            <a:spLocks noGrp="1"/>
          </p:cNvSpPr>
          <p:nvPr>
            <p:ph type="sldNum" sz="quarter" idx="5"/>
          </p:nvPr>
        </p:nvSpPr>
        <p:spPr/>
        <p:txBody>
          <a:bodyPr/>
          <a:lstStyle/>
          <a:p>
            <a:fld id="{B07158C4-A119-4B78-9DE8-A50001BC31DC}" type="slidenum">
              <a:rPr lang="en-AU" smtClean="0"/>
              <a:pPr/>
              <a:t>140</a:t>
            </a:fld>
            <a:endParaRPr lang="en-AU"/>
          </a:p>
        </p:txBody>
      </p:sp>
    </p:spTree>
    <p:extLst>
      <p:ext uri="{BB962C8B-B14F-4D97-AF65-F5344CB8AC3E}">
        <p14:creationId xmlns:p14="http://schemas.microsoft.com/office/powerpoint/2010/main" val="900676750"/>
      </p:ext>
    </p:extLst>
  </p:cSld>
  <p:clrMapOvr>
    <a:masterClrMapping/>
  </p:clrMapOvr>
</p:notes>
</file>

<file path=ppt/notesSlides/notesSlide1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285E6C-F948-D1C3-3FE7-DE71EC032EB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D147597-CC92-D3BA-7A37-30172C5B35C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836C555-66E9-B464-C553-71DA511605B4}"/>
              </a:ext>
            </a:extLst>
          </p:cNvPr>
          <p:cNvSpPr>
            <a:spLocks noGrp="1"/>
          </p:cNvSpPr>
          <p:nvPr>
            <p:ph type="body" idx="1"/>
          </p:nvPr>
        </p:nvSpPr>
        <p:spPr/>
        <p:txBody>
          <a:bodyPr/>
          <a:lstStyle/>
          <a:p>
            <a:r>
              <a:rPr lang="en-AU" b="1">
                <a:latin typeface="Arial" panose="020B0604020202020204" pitchFamily="34" charset="0"/>
                <a:cs typeface="Arial" panose="020B0604020202020204" pitchFamily="34" charset="0"/>
              </a:rPr>
              <a:t>Notes for teachers:</a:t>
            </a:r>
            <a:endParaRPr lang="en-AU">
              <a:latin typeface="Arial" panose="020B0604020202020204" pitchFamily="34" charset="0"/>
              <a:cs typeface="Arial" panose="020B0604020202020204" pitchFamily="34" charset="0"/>
            </a:endParaRPr>
          </a:p>
          <a:p>
            <a:pPr marL="171450" indent="-171450">
              <a:buFont typeface="Arial"/>
              <a:buChar char="•"/>
            </a:pPr>
            <a:r>
              <a:rPr lang="en-AU">
                <a:latin typeface="Arial" panose="020B0604020202020204" pitchFamily="34" charset="0"/>
                <a:cs typeface="Arial" panose="020B0604020202020204" pitchFamily="34" charset="0"/>
              </a:rPr>
              <a:t>Learning intentions and success criteria are best co-constructed with students. Adapt the learning intention as required and add matching success criteria.</a:t>
            </a:r>
          </a:p>
          <a:p>
            <a:pPr marL="171450" indent="-171450">
              <a:buFont typeface="Arial"/>
              <a:buChar char="•"/>
            </a:pPr>
            <a:r>
              <a:rPr lang="en-AU">
                <a:latin typeface="Arial" panose="020B0604020202020204" pitchFamily="34" charset="0"/>
                <a:cs typeface="Arial" panose="020B0604020202020204" pitchFamily="34" charset="0"/>
              </a:rPr>
              <a:t>For more information See ⁠</a:t>
            </a:r>
            <a:r>
              <a:rPr lang="en-AU">
                <a:latin typeface="Arial" panose="020B0604020202020204" pitchFamily="34" charset="0"/>
                <a:cs typeface="Arial" panose="020B0604020202020204" pitchFamily="34" charset="0"/>
                <a:hlinkClick r:id="rId3" tooltip="https://www.aitsl.edu.au/docs/default-source/feedback/aitsl-learning-intentions-and-success-criteria-strategy.pdf?sfvrsn=382dec3c_2"/>
              </a:rPr>
              <a:t>AITSL</a:t>
            </a:r>
            <a:r>
              <a:rPr lang="en-AU">
                <a:latin typeface="Arial" panose="020B0604020202020204" pitchFamily="34" charset="0"/>
                <a:cs typeface="Arial" panose="020B0604020202020204" pitchFamily="34" charset="0"/>
              </a:rPr>
              <a:t> or the NSW Department of Education explicit teaching strategies, ⁠</a:t>
            </a:r>
            <a:r>
              <a:rPr lang="en-AU">
                <a:latin typeface="Arial" panose="020B0604020202020204" pitchFamily="34" charset="0"/>
                <a:cs typeface="Arial" panose="020B0604020202020204" pitchFamily="34" charset="0"/>
                <a:hlinkClick r:id="rId4" tooltip="https://education.nsw.gov.au/teaching-and-learning/curriculum/explicit-teaching/explicit-teaching-strategies/sharing-learning-intentions"/>
              </a:rPr>
              <a:t>Sharing learning intentions</a:t>
            </a:r>
            <a:r>
              <a:rPr lang="en-AU">
                <a:latin typeface="Arial" panose="020B0604020202020204" pitchFamily="34" charset="0"/>
                <a:cs typeface="Arial" panose="020B0604020202020204" pitchFamily="34" charset="0"/>
              </a:rPr>
              <a:t> and ⁠</a:t>
            </a:r>
            <a:r>
              <a:rPr lang="en-AU">
                <a:latin typeface="Arial" panose="020B0604020202020204" pitchFamily="34" charset="0"/>
                <a:cs typeface="Arial" panose="020B0604020202020204" pitchFamily="34" charset="0"/>
                <a:hlinkClick r:id="rId5" tooltip="https://education.nsw.gov.au/teaching-and-learning/curriculum/explicit-teaching/explicit-teaching-strategies/sharing-success-criteria"/>
              </a:rPr>
              <a:t>Sharing success criteria</a:t>
            </a:r>
            <a:endParaRPr lang="en-AU">
              <a:latin typeface="Arial" panose="020B0604020202020204" pitchFamily="34" charset="0"/>
              <a:cs typeface="Arial" panose="020B0604020202020204" pitchFamily="34" charset="0"/>
            </a:endParaRPr>
          </a:p>
          <a:p>
            <a:pPr marL="171450" indent="-171450">
              <a:buFont typeface="Arial"/>
              <a:buChar char="•"/>
            </a:pPr>
            <a:r>
              <a:rPr lang="en-AU">
                <a:latin typeface="Arial" panose="020B0604020202020204" pitchFamily="34" charset="0"/>
                <a:cs typeface="Arial" panose="020B0604020202020204" pitchFamily="34" charset="0"/>
              </a:rPr>
              <a:t>LISC is not necessarily presented at the beginning of the lesson. Teacher needs to consider most effectual time to introduce </a:t>
            </a:r>
          </a:p>
          <a:p>
            <a:pPr marL="171450" indent="-171450">
              <a:buFont typeface="Arial"/>
              <a:buChar char="•"/>
            </a:pPr>
            <a:r>
              <a:rPr lang="en-AU">
                <a:latin typeface="Arial" panose="020B0604020202020204" pitchFamily="34" charset="0"/>
                <a:cs typeface="Arial" panose="020B0604020202020204" pitchFamily="34" charset="0"/>
              </a:rPr>
              <a:t>LISC should be revisited during the lesson to support students' evaluation of their learning</a:t>
            </a:r>
          </a:p>
          <a:p>
            <a:endParaRPr lang="en-AU" b="1">
              <a:cs typeface="Calibri"/>
            </a:endParaRPr>
          </a:p>
        </p:txBody>
      </p:sp>
      <p:sp>
        <p:nvSpPr>
          <p:cNvPr id="4" name="Slide Number Placeholder 3">
            <a:extLst>
              <a:ext uri="{FF2B5EF4-FFF2-40B4-BE49-F238E27FC236}">
                <a16:creationId xmlns:a16="http://schemas.microsoft.com/office/drawing/2014/main" id="{F4F71974-B1B5-866C-2470-008748F4897C}"/>
              </a:ext>
            </a:extLst>
          </p:cNvPr>
          <p:cNvSpPr>
            <a:spLocks noGrp="1"/>
          </p:cNvSpPr>
          <p:nvPr>
            <p:ph type="sldNum" sz="quarter" idx="5"/>
          </p:nvPr>
        </p:nvSpPr>
        <p:spPr/>
        <p:txBody>
          <a:bodyPr/>
          <a:lstStyle/>
          <a:p>
            <a:fld id="{D09C5488-DD16-4714-9519-7BE21BA11D4E}" type="slidenum">
              <a:rPr lang="en-AU" smtClean="0"/>
              <a:t>141</a:t>
            </a:fld>
            <a:endParaRPr lang="en-AU"/>
          </a:p>
        </p:txBody>
      </p:sp>
    </p:spTree>
    <p:extLst>
      <p:ext uri="{BB962C8B-B14F-4D97-AF65-F5344CB8AC3E}">
        <p14:creationId xmlns:p14="http://schemas.microsoft.com/office/powerpoint/2010/main" val="1208471868"/>
      </p:ext>
    </p:extLst>
  </p:cSld>
  <p:clrMapOvr>
    <a:masterClrMapping/>
  </p:clrMapOvr>
</p:notes>
</file>

<file path=ppt/notesSlides/notesSlide1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593B74-77D3-30DA-644C-344499DFCAA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5FD7ADB-5432-0656-A1BF-7C684609DB8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8915BD9-E5BB-3FE1-EE9A-0F81BB86C929}"/>
              </a:ext>
            </a:extLst>
          </p:cNvPr>
          <p:cNvSpPr>
            <a:spLocks noGrp="1"/>
          </p:cNvSpPr>
          <p:nvPr>
            <p:ph type="body" idx="1"/>
          </p:nvPr>
        </p:nvSpPr>
        <p:spPr/>
        <p:txBody>
          <a:bodyPr/>
          <a:lstStyle/>
          <a:p>
            <a:endParaRPr lang="en-AU"/>
          </a:p>
        </p:txBody>
      </p:sp>
      <p:sp>
        <p:nvSpPr>
          <p:cNvPr id="4" name="Slide Number Placeholder 3">
            <a:extLst>
              <a:ext uri="{FF2B5EF4-FFF2-40B4-BE49-F238E27FC236}">
                <a16:creationId xmlns:a16="http://schemas.microsoft.com/office/drawing/2014/main" id="{A37DBD89-64C9-88C2-06A1-F01BECEDE57B}"/>
              </a:ext>
            </a:extLst>
          </p:cNvPr>
          <p:cNvSpPr>
            <a:spLocks noGrp="1"/>
          </p:cNvSpPr>
          <p:nvPr>
            <p:ph type="sldNum" sz="quarter" idx="5"/>
          </p:nvPr>
        </p:nvSpPr>
        <p:spPr/>
        <p:txBody>
          <a:bodyPr/>
          <a:lstStyle/>
          <a:p>
            <a:fld id="{B07158C4-A119-4B78-9DE8-A50001BC31DC}" type="slidenum">
              <a:rPr lang="en-AU" smtClean="0"/>
              <a:pPr/>
              <a:t>142</a:t>
            </a:fld>
            <a:endParaRPr lang="en-AU"/>
          </a:p>
        </p:txBody>
      </p:sp>
    </p:spTree>
    <p:extLst>
      <p:ext uri="{BB962C8B-B14F-4D97-AF65-F5344CB8AC3E}">
        <p14:creationId xmlns:p14="http://schemas.microsoft.com/office/powerpoint/2010/main" val="2130068179"/>
      </p:ext>
    </p:extLst>
  </p:cSld>
  <p:clrMapOvr>
    <a:masterClrMapping/>
  </p:clrMapOvr>
</p:notes>
</file>

<file path=ppt/notesSlides/notesSlide1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29FA86-E4B2-CEEE-67E9-2820B6416EF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EA04E79-1E0C-EDE8-79FD-255292EB3EC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9D1040A-7F39-D9F1-0D4A-CADD1B087B28}"/>
              </a:ext>
            </a:extLst>
          </p:cNvPr>
          <p:cNvSpPr>
            <a:spLocks noGrp="1"/>
          </p:cNvSpPr>
          <p:nvPr>
            <p:ph type="body" idx="1"/>
          </p:nvPr>
        </p:nvSpPr>
        <p:spPr/>
        <p:txBody>
          <a:bodyPr/>
          <a:lstStyle/>
          <a:p>
            <a:endParaRPr lang="en-AU"/>
          </a:p>
        </p:txBody>
      </p:sp>
      <p:sp>
        <p:nvSpPr>
          <p:cNvPr id="4" name="Slide Number Placeholder 3">
            <a:extLst>
              <a:ext uri="{FF2B5EF4-FFF2-40B4-BE49-F238E27FC236}">
                <a16:creationId xmlns:a16="http://schemas.microsoft.com/office/drawing/2014/main" id="{58A59D02-DEDD-2C3F-C1EA-A4670E2181BB}"/>
              </a:ext>
            </a:extLst>
          </p:cNvPr>
          <p:cNvSpPr>
            <a:spLocks noGrp="1"/>
          </p:cNvSpPr>
          <p:nvPr>
            <p:ph type="sldNum" sz="quarter" idx="5"/>
          </p:nvPr>
        </p:nvSpPr>
        <p:spPr/>
        <p:txBody>
          <a:bodyPr/>
          <a:lstStyle/>
          <a:p>
            <a:fld id="{B07158C4-A119-4B78-9DE8-A50001BC31DC}" type="slidenum">
              <a:rPr lang="en-AU" smtClean="0"/>
              <a:pPr/>
              <a:t>143</a:t>
            </a:fld>
            <a:endParaRPr lang="en-AU"/>
          </a:p>
        </p:txBody>
      </p:sp>
    </p:spTree>
    <p:extLst>
      <p:ext uri="{BB962C8B-B14F-4D97-AF65-F5344CB8AC3E}">
        <p14:creationId xmlns:p14="http://schemas.microsoft.com/office/powerpoint/2010/main" val="1640712380"/>
      </p:ext>
    </p:extLst>
  </p:cSld>
  <p:clrMapOvr>
    <a:masterClrMapping/>
  </p:clrMapOvr>
</p:notes>
</file>

<file path=ppt/notesSlides/notesSlide1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2BF85E-CE7F-ED0B-C6DE-CB0883D9C77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A4DB585-E017-5F08-8170-65FA2B799D2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B3686E2-959C-3B14-ED7A-57AE1291C932}"/>
              </a:ext>
            </a:extLst>
          </p:cNvPr>
          <p:cNvSpPr>
            <a:spLocks noGrp="1"/>
          </p:cNvSpPr>
          <p:nvPr>
            <p:ph type="body" idx="1"/>
          </p:nvPr>
        </p:nvSpPr>
        <p:spPr/>
        <p:txBody>
          <a:bodyPr/>
          <a:lstStyle/>
          <a:p>
            <a:endParaRPr lang="en-AU"/>
          </a:p>
        </p:txBody>
      </p:sp>
      <p:sp>
        <p:nvSpPr>
          <p:cNvPr id="4" name="Slide Number Placeholder 3">
            <a:extLst>
              <a:ext uri="{FF2B5EF4-FFF2-40B4-BE49-F238E27FC236}">
                <a16:creationId xmlns:a16="http://schemas.microsoft.com/office/drawing/2014/main" id="{F262C3AC-C58F-9EA8-3FA0-1D4B530230D1}"/>
              </a:ext>
            </a:extLst>
          </p:cNvPr>
          <p:cNvSpPr>
            <a:spLocks noGrp="1"/>
          </p:cNvSpPr>
          <p:nvPr>
            <p:ph type="sldNum" sz="quarter" idx="5"/>
          </p:nvPr>
        </p:nvSpPr>
        <p:spPr/>
        <p:txBody>
          <a:bodyPr/>
          <a:lstStyle/>
          <a:p>
            <a:fld id="{B07158C4-A119-4B78-9DE8-A50001BC31DC}" type="slidenum">
              <a:rPr lang="en-AU" smtClean="0"/>
              <a:pPr/>
              <a:t>144</a:t>
            </a:fld>
            <a:endParaRPr lang="en-AU"/>
          </a:p>
        </p:txBody>
      </p:sp>
    </p:spTree>
    <p:extLst>
      <p:ext uri="{BB962C8B-B14F-4D97-AF65-F5344CB8AC3E}">
        <p14:creationId xmlns:p14="http://schemas.microsoft.com/office/powerpoint/2010/main" val="3611180824"/>
      </p:ext>
    </p:extLst>
  </p:cSld>
  <p:clrMapOvr>
    <a:masterClrMapping/>
  </p:clrMapOvr>
</p:notes>
</file>

<file path=ppt/notesSlides/notesSlide1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F9D50C-D123-D902-2F52-0BAF159054A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8CB021E-9080-CFB4-A832-5449CAAFF57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6C19545-E46C-AA7A-D84E-F5AD65BE4D6B}"/>
              </a:ext>
            </a:extLst>
          </p:cNvPr>
          <p:cNvSpPr>
            <a:spLocks noGrp="1"/>
          </p:cNvSpPr>
          <p:nvPr>
            <p:ph type="body" idx="1"/>
          </p:nvPr>
        </p:nvSpPr>
        <p:spPr/>
        <p:txBody>
          <a:bodyPr/>
          <a:lstStyle/>
          <a:p>
            <a:endParaRPr lang="en-AU"/>
          </a:p>
        </p:txBody>
      </p:sp>
      <p:sp>
        <p:nvSpPr>
          <p:cNvPr id="4" name="Slide Number Placeholder 3">
            <a:extLst>
              <a:ext uri="{FF2B5EF4-FFF2-40B4-BE49-F238E27FC236}">
                <a16:creationId xmlns:a16="http://schemas.microsoft.com/office/drawing/2014/main" id="{87157746-702F-0DF1-7FCD-5AE77A4B73B4}"/>
              </a:ext>
            </a:extLst>
          </p:cNvPr>
          <p:cNvSpPr>
            <a:spLocks noGrp="1"/>
          </p:cNvSpPr>
          <p:nvPr>
            <p:ph type="sldNum" sz="quarter" idx="5"/>
          </p:nvPr>
        </p:nvSpPr>
        <p:spPr/>
        <p:txBody>
          <a:bodyPr/>
          <a:lstStyle/>
          <a:p>
            <a:fld id="{B07158C4-A119-4B78-9DE8-A50001BC31DC}" type="slidenum">
              <a:rPr lang="en-AU" smtClean="0"/>
              <a:pPr/>
              <a:t>145</a:t>
            </a:fld>
            <a:endParaRPr lang="en-AU"/>
          </a:p>
        </p:txBody>
      </p:sp>
    </p:spTree>
    <p:extLst>
      <p:ext uri="{BB962C8B-B14F-4D97-AF65-F5344CB8AC3E}">
        <p14:creationId xmlns:p14="http://schemas.microsoft.com/office/powerpoint/2010/main" val="2379310263"/>
      </p:ext>
    </p:extLst>
  </p:cSld>
  <p:clrMapOvr>
    <a:masterClrMapping/>
  </p:clrMapOvr>
</p:notes>
</file>

<file path=ppt/notesSlides/notesSlide1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E0223C-5F5C-D743-0619-DA3C31E5BB1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974BBA2-5233-A0A1-131D-689582F4E13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DD8B0C3-1EE4-F0B8-240F-053FC93986A7}"/>
              </a:ext>
            </a:extLst>
          </p:cNvPr>
          <p:cNvSpPr>
            <a:spLocks noGrp="1"/>
          </p:cNvSpPr>
          <p:nvPr>
            <p:ph type="body" idx="1"/>
          </p:nvPr>
        </p:nvSpPr>
        <p:spPr/>
        <p:txBody>
          <a:bodyPr/>
          <a:lstStyle/>
          <a:p>
            <a:r>
              <a:rPr lang="en-AU"/>
              <a:t>This slide has animations applied to the images to show a multi-step process of saving a file. Click on the image to follow the process.</a:t>
            </a:r>
          </a:p>
        </p:txBody>
      </p:sp>
      <p:sp>
        <p:nvSpPr>
          <p:cNvPr id="4" name="Slide Number Placeholder 3">
            <a:extLst>
              <a:ext uri="{FF2B5EF4-FFF2-40B4-BE49-F238E27FC236}">
                <a16:creationId xmlns:a16="http://schemas.microsoft.com/office/drawing/2014/main" id="{25E85966-627E-A28E-FBAD-E0A7765E142C}"/>
              </a:ext>
            </a:extLst>
          </p:cNvPr>
          <p:cNvSpPr>
            <a:spLocks noGrp="1"/>
          </p:cNvSpPr>
          <p:nvPr>
            <p:ph type="sldNum" sz="quarter" idx="5"/>
          </p:nvPr>
        </p:nvSpPr>
        <p:spPr/>
        <p:txBody>
          <a:bodyPr/>
          <a:lstStyle/>
          <a:p>
            <a:fld id="{B07158C4-A119-4B78-9DE8-A50001BC31DC}" type="slidenum">
              <a:rPr lang="en-AU" smtClean="0"/>
              <a:pPr/>
              <a:t>148</a:t>
            </a:fld>
            <a:endParaRPr lang="en-AU"/>
          </a:p>
        </p:txBody>
      </p:sp>
    </p:spTree>
    <p:extLst>
      <p:ext uri="{BB962C8B-B14F-4D97-AF65-F5344CB8AC3E}">
        <p14:creationId xmlns:p14="http://schemas.microsoft.com/office/powerpoint/2010/main" val="3425529690"/>
      </p:ext>
    </p:extLst>
  </p:cSld>
  <p:clrMapOvr>
    <a:masterClrMapping/>
  </p:clrMapOvr>
</p:notes>
</file>

<file path=ppt/notesSlides/notesSlide1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U"/>
          </a:p>
          <a:p>
            <a:endParaRPr lang="en-AU"/>
          </a:p>
          <a:p>
            <a:r>
              <a:rPr lang="en-AU"/>
              <a:t>Explanation (student level):</a:t>
            </a:r>
          </a:p>
          <a:p>
            <a:endParaRPr lang="en-AU"/>
          </a:p>
          <a:p>
            <a:r>
              <a:rPr lang="en-AU"/>
              <a:t>This code is for drawing words and numbers on a small screen (an OLED display).</a:t>
            </a:r>
          </a:p>
          <a:p>
            <a:endParaRPr lang="en-AU"/>
          </a:p>
          <a:p>
            <a:r>
              <a:rPr lang="en-AU"/>
              <a:t>from PiicoDev_SSD1306 import *: Brings in the tools needed to work with the display.</a:t>
            </a:r>
          </a:p>
          <a:p>
            <a:r>
              <a:rPr lang="en-AU"/>
              <a:t>display = create_PiicoDev_SSD1306(): Gets the display ready to use.</a:t>
            </a:r>
          </a:p>
          <a:p>
            <a:r>
              <a:rPr lang="en-AU" err="1"/>
              <a:t>myString</a:t>
            </a:r>
            <a:r>
              <a:rPr lang="en-AU"/>
              <a:t> = "Car spaces left": Sets up some words to show.</a:t>
            </a:r>
          </a:p>
          <a:p>
            <a:r>
              <a:rPr lang="en-AU" err="1"/>
              <a:t>myNumber</a:t>
            </a:r>
            <a:r>
              <a:rPr lang="en-AU"/>
              <a:t> = 4: Sets up a number to show.</a:t>
            </a:r>
          </a:p>
          <a:p>
            <a:r>
              <a:rPr lang="en-AU"/>
              <a:t>The next lines show words and numbers at different places on the screen:</a:t>
            </a:r>
          </a:p>
          <a:p>
            <a:endParaRPr lang="en-AU"/>
          </a:p>
          <a:p>
            <a:r>
              <a:rPr lang="en-AU" err="1"/>
              <a:t>display.text</a:t>
            </a:r>
            <a:r>
              <a:rPr lang="en-AU"/>
              <a:t>("Park &amp; Ride", 0,0, 1): Shows "Park &amp; Ride" at the top.</a:t>
            </a:r>
          </a:p>
          <a:p>
            <a:r>
              <a:rPr lang="en-AU" err="1"/>
              <a:t>display.text</a:t>
            </a:r>
            <a:r>
              <a:rPr lang="en-AU"/>
              <a:t>(</a:t>
            </a:r>
            <a:r>
              <a:rPr lang="en-AU" err="1"/>
              <a:t>myString</a:t>
            </a:r>
            <a:r>
              <a:rPr lang="en-AU"/>
              <a:t>, 0,15, 1): Shows "Car spaces left" a bit lower.</a:t>
            </a:r>
          </a:p>
          <a:p>
            <a:r>
              <a:rPr lang="en-AU" err="1"/>
              <a:t>display.text</a:t>
            </a:r>
            <a:r>
              <a:rPr lang="en-AU"/>
              <a:t>(str(</a:t>
            </a:r>
            <a:r>
              <a:rPr lang="en-AU" err="1"/>
              <a:t>myNumber</a:t>
            </a:r>
            <a:r>
              <a:rPr lang="en-AU"/>
              <a:t>), 0,30, 1): Shows the number 4 even lower down.</a:t>
            </a:r>
          </a:p>
          <a:p>
            <a:r>
              <a:rPr lang="en-AU"/>
              <a:t>Finally, </a:t>
            </a:r>
            <a:r>
              <a:rPr lang="en-AU" err="1"/>
              <a:t>display.show</a:t>
            </a:r>
            <a:r>
              <a:rPr lang="en-AU"/>
              <a:t>() makes everything appear on the screen.</a:t>
            </a:r>
          </a:p>
        </p:txBody>
      </p:sp>
      <p:sp>
        <p:nvSpPr>
          <p:cNvPr id="4" name="Slide Number Placeholder 3"/>
          <p:cNvSpPr>
            <a:spLocks noGrp="1"/>
          </p:cNvSpPr>
          <p:nvPr>
            <p:ph type="sldNum" sz="quarter" idx="5"/>
          </p:nvPr>
        </p:nvSpPr>
        <p:spPr/>
        <p:txBody>
          <a:bodyPr/>
          <a:lstStyle/>
          <a:p>
            <a:fld id="{B07158C4-A119-4B78-9DE8-A50001BC31DC}" type="slidenum">
              <a:rPr lang="en-AU" smtClean="0"/>
              <a:pPr/>
              <a:t>149</a:t>
            </a:fld>
            <a:endParaRPr lang="en-AU"/>
          </a:p>
        </p:txBody>
      </p:sp>
    </p:spTree>
    <p:extLst>
      <p:ext uri="{BB962C8B-B14F-4D97-AF65-F5344CB8AC3E}">
        <p14:creationId xmlns:p14="http://schemas.microsoft.com/office/powerpoint/2010/main" val="3920785742"/>
      </p:ext>
    </p:extLst>
  </p:cSld>
  <p:clrMapOvr>
    <a:masterClrMapping/>
  </p:clrMapOvr>
</p:notes>
</file>

<file path=ppt/notesSlides/notesSlide1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BCE33A-42EB-38C6-B667-8C0BF9DB99D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7558A76-6985-D6AF-E7D2-DFDE6C2E79A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1D3FCA2-FF41-140E-9F2E-B2C5A9F309DC}"/>
              </a:ext>
            </a:extLst>
          </p:cNvPr>
          <p:cNvSpPr>
            <a:spLocks noGrp="1"/>
          </p:cNvSpPr>
          <p:nvPr>
            <p:ph type="body" idx="1"/>
          </p:nvPr>
        </p:nvSpPr>
        <p:spPr/>
        <p:txBody>
          <a:bodyPr/>
          <a:lstStyle/>
          <a:p>
            <a:endParaRPr lang="en-AU"/>
          </a:p>
          <a:p>
            <a:endParaRPr lang="en-AU"/>
          </a:p>
          <a:p>
            <a:r>
              <a:rPr lang="en-AU"/>
              <a:t>Explanation (student level):</a:t>
            </a:r>
          </a:p>
          <a:p>
            <a:endParaRPr lang="en-AU"/>
          </a:p>
          <a:p>
            <a:r>
              <a:rPr lang="en-AU"/>
              <a:t>This code is for drawing words and numbers on a small screen (an OLED display).</a:t>
            </a:r>
          </a:p>
          <a:p>
            <a:endParaRPr lang="en-AU"/>
          </a:p>
          <a:p>
            <a:r>
              <a:rPr lang="en-AU"/>
              <a:t>These lines show words and numbers at different places on the screen:</a:t>
            </a:r>
          </a:p>
          <a:p>
            <a:endParaRPr lang="en-AU"/>
          </a:p>
          <a:p>
            <a:r>
              <a:rPr lang="en-AU" err="1"/>
              <a:t>display.text</a:t>
            </a:r>
            <a:r>
              <a:rPr lang="en-AU"/>
              <a:t>("Park &amp; Ride", 0,0, 1): Shows "Park &amp; Ride" at the top.</a:t>
            </a:r>
          </a:p>
          <a:p>
            <a:r>
              <a:rPr lang="en-AU" err="1"/>
              <a:t>display.text</a:t>
            </a:r>
            <a:r>
              <a:rPr lang="en-AU"/>
              <a:t>(</a:t>
            </a:r>
            <a:r>
              <a:rPr lang="en-AU" err="1"/>
              <a:t>myString</a:t>
            </a:r>
            <a:r>
              <a:rPr lang="en-AU"/>
              <a:t>, 0,15, 1): Shows "Car spaces left" a bit lower.</a:t>
            </a:r>
          </a:p>
          <a:p>
            <a:r>
              <a:rPr lang="en-AU" err="1"/>
              <a:t>display.text</a:t>
            </a:r>
            <a:r>
              <a:rPr lang="en-AU"/>
              <a:t>(str(</a:t>
            </a:r>
            <a:r>
              <a:rPr lang="en-AU" err="1"/>
              <a:t>myNumber</a:t>
            </a:r>
            <a:r>
              <a:rPr lang="en-AU"/>
              <a:t>), 0,30, 1): Shows the number 4 even lower down.</a:t>
            </a:r>
          </a:p>
          <a:p>
            <a:r>
              <a:rPr lang="en-AU"/>
              <a:t>Finally, </a:t>
            </a:r>
            <a:r>
              <a:rPr lang="en-AU" err="1"/>
              <a:t>display.show</a:t>
            </a:r>
            <a:r>
              <a:rPr lang="en-AU"/>
              <a:t>() makes everything appear on the screen.</a:t>
            </a:r>
          </a:p>
        </p:txBody>
      </p:sp>
      <p:sp>
        <p:nvSpPr>
          <p:cNvPr id="4" name="Slide Number Placeholder 3">
            <a:extLst>
              <a:ext uri="{FF2B5EF4-FFF2-40B4-BE49-F238E27FC236}">
                <a16:creationId xmlns:a16="http://schemas.microsoft.com/office/drawing/2014/main" id="{7848694D-121A-ABB1-70A1-78A0671AA015}"/>
              </a:ext>
            </a:extLst>
          </p:cNvPr>
          <p:cNvSpPr>
            <a:spLocks noGrp="1"/>
          </p:cNvSpPr>
          <p:nvPr>
            <p:ph type="sldNum" sz="quarter" idx="5"/>
          </p:nvPr>
        </p:nvSpPr>
        <p:spPr/>
        <p:txBody>
          <a:bodyPr/>
          <a:lstStyle/>
          <a:p>
            <a:fld id="{B07158C4-A119-4B78-9DE8-A50001BC31DC}" type="slidenum">
              <a:rPr lang="en-AU" smtClean="0"/>
              <a:pPr/>
              <a:t>150</a:t>
            </a:fld>
            <a:endParaRPr lang="en-AU"/>
          </a:p>
        </p:txBody>
      </p:sp>
    </p:spTree>
    <p:extLst>
      <p:ext uri="{BB962C8B-B14F-4D97-AF65-F5344CB8AC3E}">
        <p14:creationId xmlns:p14="http://schemas.microsoft.com/office/powerpoint/2010/main" val="5429386"/>
      </p:ext>
    </p:extLst>
  </p:cSld>
  <p:clrMapOvr>
    <a:masterClrMapping/>
  </p:clrMapOvr>
</p:notes>
</file>

<file path=ppt/notesSlides/notesSlide13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69EC2C-6D5F-0441-F6A4-28C9E8C4EC0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9A16BE9-A433-FBD0-799F-06D7D516AF3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E1CB5A1-849A-03ED-5380-C88DD962AFC4}"/>
              </a:ext>
            </a:extLst>
          </p:cNvPr>
          <p:cNvSpPr>
            <a:spLocks noGrp="1"/>
          </p:cNvSpPr>
          <p:nvPr>
            <p:ph type="body" idx="1"/>
          </p:nvPr>
        </p:nvSpPr>
        <p:spPr/>
        <p:txBody>
          <a:bodyPr/>
          <a:lstStyle/>
          <a:p>
            <a:endParaRPr lang="en-AU"/>
          </a:p>
        </p:txBody>
      </p:sp>
      <p:sp>
        <p:nvSpPr>
          <p:cNvPr id="4" name="Slide Number Placeholder 3">
            <a:extLst>
              <a:ext uri="{FF2B5EF4-FFF2-40B4-BE49-F238E27FC236}">
                <a16:creationId xmlns:a16="http://schemas.microsoft.com/office/drawing/2014/main" id="{F49B0810-C30C-A21B-AB92-848E21D222D6}"/>
              </a:ext>
            </a:extLst>
          </p:cNvPr>
          <p:cNvSpPr>
            <a:spLocks noGrp="1"/>
          </p:cNvSpPr>
          <p:nvPr>
            <p:ph type="sldNum" sz="quarter" idx="5"/>
          </p:nvPr>
        </p:nvSpPr>
        <p:spPr/>
        <p:txBody>
          <a:bodyPr/>
          <a:lstStyle/>
          <a:p>
            <a:fld id="{B07158C4-A119-4B78-9DE8-A50001BC31DC}" type="slidenum">
              <a:rPr lang="en-AU" smtClean="0"/>
              <a:pPr/>
              <a:t>151</a:t>
            </a:fld>
            <a:endParaRPr lang="en-AU"/>
          </a:p>
        </p:txBody>
      </p:sp>
    </p:spTree>
    <p:extLst>
      <p:ext uri="{BB962C8B-B14F-4D97-AF65-F5344CB8AC3E}">
        <p14:creationId xmlns:p14="http://schemas.microsoft.com/office/powerpoint/2010/main" val="3633935749"/>
      </p:ext>
    </p:extLst>
  </p:cSld>
  <p:clrMapOvr>
    <a:masterClrMapping/>
  </p:clrMapOvr>
</p:notes>
</file>

<file path=ppt/notesSlides/notesSlide13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E89BF1-56AF-9B32-59CD-7356A95A8FF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57CF443-552E-611E-8CB5-EAFCA71371E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FC9ADF3-67E4-172C-46D9-D15D927E2B40}"/>
              </a:ext>
            </a:extLst>
          </p:cNvPr>
          <p:cNvSpPr>
            <a:spLocks noGrp="1"/>
          </p:cNvSpPr>
          <p:nvPr>
            <p:ph type="body" idx="1"/>
          </p:nvPr>
        </p:nvSpPr>
        <p:spPr/>
        <p:txBody>
          <a:bodyPr/>
          <a:lstStyle/>
          <a:p>
            <a:endParaRPr lang="en-AU"/>
          </a:p>
        </p:txBody>
      </p:sp>
      <p:sp>
        <p:nvSpPr>
          <p:cNvPr id="4" name="Slide Number Placeholder 3">
            <a:extLst>
              <a:ext uri="{FF2B5EF4-FFF2-40B4-BE49-F238E27FC236}">
                <a16:creationId xmlns:a16="http://schemas.microsoft.com/office/drawing/2014/main" id="{38EDC366-3E01-2D1A-6141-D0C28C2562C7}"/>
              </a:ext>
            </a:extLst>
          </p:cNvPr>
          <p:cNvSpPr>
            <a:spLocks noGrp="1"/>
          </p:cNvSpPr>
          <p:nvPr>
            <p:ph type="sldNum" sz="quarter" idx="5"/>
          </p:nvPr>
        </p:nvSpPr>
        <p:spPr/>
        <p:txBody>
          <a:bodyPr/>
          <a:lstStyle/>
          <a:p>
            <a:fld id="{B07158C4-A119-4B78-9DE8-A50001BC31DC}" type="slidenum">
              <a:rPr lang="en-AU" smtClean="0"/>
              <a:pPr/>
              <a:t>152</a:t>
            </a:fld>
            <a:endParaRPr lang="en-AU"/>
          </a:p>
        </p:txBody>
      </p:sp>
    </p:spTree>
    <p:extLst>
      <p:ext uri="{BB962C8B-B14F-4D97-AF65-F5344CB8AC3E}">
        <p14:creationId xmlns:p14="http://schemas.microsoft.com/office/powerpoint/2010/main" val="230827592"/>
      </p:ext>
    </p:extLst>
  </p:cSld>
  <p:clrMapOvr>
    <a:masterClrMapping/>
  </p:clrMapOvr>
</p:notes>
</file>

<file path=ppt/notesSlides/notesSlide13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53826A-97F1-7C49-8EC4-6210EB2B101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CFEC70D-B34D-770E-7F45-B18B705CC1C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5B66BAD-3E95-27A1-B8AD-1B87F30FE9C1}"/>
              </a:ext>
            </a:extLst>
          </p:cNvPr>
          <p:cNvSpPr>
            <a:spLocks noGrp="1"/>
          </p:cNvSpPr>
          <p:nvPr>
            <p:ph type="body" idx="1"/>
          </p:nvPr>
        </p:nvSpPr>
        <p:spPr/>
        <p:txBody>
          <a:bodyPr/>
          <a:lstStyle/>
          <a:p>
            <a:endParaRPr lang="en-AU"/>
          </a:p>
        </p:txBody>
      </p:sp>
      <p:sp>
        <p:nvSpPr>
          <p:cNvPr id="4" name="Slide Number Placeholder 3">
            <a:extLst>
              <a:ext uri="{FF2B5EF4-FFF2-40B4-BE49-F238E27FC236}">
                <a16:creationId xmlns:a16="http://schemas.microsoft.com/office/drawing/2014/main" id="{D58774A1-2656-51B1-A599-E573F2A5A7A3}"/>
              </a:ext>
            </a:extLst>
          </p:cNvPr>
          <p:cNvSpPr>
            <a:spLocks noGrp="1"/>
          </p:cNvSpPr>
          <p:nvPr>
            <p:ph type="sldNum" sz="quarter" idx="5"/>
          </p:nvPr>
        </p:nvSpPr>
        <p:spPr/>
        <p:txBody>
          <a:bodyPr/>
          <a:lstStyle/>
          <a:p>
            <a:fld id="{B07158C4-A119-4B78-9DE8-A50001BC31DC}" type="slidenum">
              <a:rPr lang="en-AU" smtClean="0"/>
              <a:pPr/>
              <a:t>153</a:t>
            </a:fld>
            <a:endParaRPr lang="en-AU"/>
          </a:p>
        </p:txBody>
      </p:sp>
    </p:spTree>
    <p:extLst>
      <p:ext uri="{BB962C8B-B14F-4D97-AF65-F5344CB8AC3E}">
        <p14:creationId xmlns:p14="http://schemas.microsoft.com/office/powerpoint/2010/main" val="4207089775"/>
      </p:ext>
    </p:extLst>
  </p:cSld>
  <p:clrMapOvr>
    <a:masterClrMapping/>
  </p:clrMapOvr>
</p:notes>
</file>

<file path=ppt/notesSlides/notesSlide13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9E847F-2AFD-99E9-9324-995ED87959A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51FB0C1-6DBE-1A3C-39C9-C4B0CBBDD1F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402FF19-322D-2F03-F05E-3E9E9806DA31}"/>
              </a:ext>
            </a:extLst>
          </p:cNvPr>
          <p:cNvSpPr>
            <a:spLocks noGrp="1"/>
          </p:cNvSpPr>
          <p:nvPr>
            <p:ph type="body" idx="1"/>
          </p:nvPr>
        </p:nvSpPr>
        <p:spPr/>
        <p:txBody>
          <a:bodyPr/>
          <a:lstStyle/>
          <a:p>
            <a:r>
              <a:rPr lang="en-AU" b="1">
                <a:latin typeface="Arial" panose="020B0604020202020204" pitchFamily="34" charset="0"/>
                <a:cs typeface="Arial" panose="020B0604020202020204" pitchFamily="34" charset="0"/>
              </a:rPr>
              <a:t>Notes for teachers:</a:t>
            </a:r>
            <a:endParaRPr lang="en-AU">
              <a:latin typeface="Arial" panose="020B0604020202020204" pitchFamily="34" charset="0"/>
              <a:cs typeface="Arial" panose="020B0604020202020204" pitchFamily="34" charset="0"/>
            </a:endParaRPr>
          </a:p>
          <a:p>
            <a:pPr marL="171450" indent="-171450">
              <a:buFont typeface="Arial"/>
              <a:buChar char="•"/>
            </a:pPr>
            <a:r>
              <a:rPr lang="en-AU">
                <a:latin typeface="Arial" panose="020B0604020202020204" pitchFamily="34" charset="0"/>
                <a:cs typeface="Arial" panose="020B0604020202020204" pitchFamily="34" charset="0"/>
              </a:rPr>
              <a:t>Learning intentions and success criteria are best co-constructed with students. Adapt the learning intention as required and add matching success criteria.</a:t>
            </a:r>
          </a:p>
          <a:p>
            <a:pPr marL="171450" indent="-171450">
              <a:buFont typeface="Arial"/>
              <a:buChar char="•"/>
            </a:pPr>
            <a:r>
              <a:rPr lang="en-AU">
                <a:latin typeface="Arial" panose="020B0604020202020204" pitchFamily="34" charset="0"/>
                <a:cs typeface="Arial" panose="020B0604020202020204" pitchFamily="34" charset="0"/>
              </a:rPr>
              <a:t>For more information See ⁠</a:t>
            </a:r>
            <a:r>
              <a:rPr lang="en-AU">
                <a:latin typeface="Arial" panose="020B0604020202020204" pitchFamily="34" charset="0"/>
                <a:cs typeface="Arial" panose="020B0604020202020204" pitchFamily="34" charset="0"/>
                <a:hlinkClick r:id="rId3" tooltip="https://www.aitsl.edu.au/docs/default-source/feedback/aitsl-learning-intentions-and-success-criteria-strategy.pdf?sfvrsn=382dec3c_2"/>
              </a:rPr>
              <a:t>AITSL</a:t>
            </a:r>
            <a:r>
              <a:rPr lang="en-AU">
                <a:latin typeface="Arial" panose="020B0604020202020204" pitchFamily="34" charset="0"/>
                <a:cs typeface="Arial" panose="020B0604020202020204" pitchFamily="34" charset="0"/>
              </a:rPr>
              <a:t> or the NSW Department of Education explicit teaching strategies, ⁠</a:t>
            </a:r>
            <a:r>
              <a:rPr lang="en-AU">
                <a:latin typeface="Arial" panose="020B0604020202020204" pitchFamily="34" charset="0"/>
                <a:cs typeface="Arial" panose="020B0604020202020204" pitchFamily="34" charset="0"/>
                <a:hlinkClick r:id="rId4" tooltip="https://education.nsw.gov.au/teaching-and-learning/curriculum/explicit-teaching/explicit-teaching-strategies/sharing-learning-intentions"/>
              </a:rPr>
              <a:t>Sharing learning intentions</a:t>
            </a:r>
            <a:r>
              <a:rPr lang="en-AU">
                <a:latin typeface="Arial" panose="020B0604020202020204" pitchFamily="34" charset="0"/>
                <a:cs typeface="Arial" panose="020B0604020202020204" pitchFamily="34" charset="0"/>
              </a:rPr>
              <a:t> and ⁠</a:t>
            </a:r>
            <a:r>
              <a:rPr lang="en-AU">
                <a:latin typeface="Arial" panose="020B0604020202020204" pitchFamily="34" charset="0"/>
                <a:cs typeface="Arial" panose="020B0604020202020204" pitchFamily="34" charset="0"/>
                <a:hlinkClick r:id="rId5" tooltip="https://education.nsw.gov.au/teaching-and-learning/curriculum/explicit-teaching/explicit-teaching-strategies/sharing-success-criteria"/>
              </a:rPr>
              <a:t>Sharing success criteria</a:t>
            </a:r>
            <a:endParaRPr lang="en-AU">
              <a:latin typeface="Arial" panose="020B0604020202020204" pitchFamily="34" charset="0"/>
              <a:cs typeface="Arial" panose="020B0604020202020204" pitchFamily="34" charset="0"/>
            </a:endParaRPr>
          </a:p>
          <a:p>
            <a:pPr marL="171450" indent="-171450">
              <a:buFont typeface="Arial"/>
              <a:buChar char="•"/>
            </a:pPr>
            <a:r>
              <a:rPr lang="en-AU">
                <a:latin typeface="Arial" panose="020B0604020202020204" pitchFamily="34" charset="0"/>
                <a:cs typeface="Arial" panose="020B0604020202020204" pitchFamily="34" charset="0"/>
              </a:rPr>
              <a:t>LISC is not necessarily presented at the beginning of the lesson. Teacher needs to consider most effectual time to introduce </a:t>
            </a:r>
          </a:p>
          <a:p>
            <a:pPr marL="171450" indent="-171450">
              <a:buFont typeface="Arial"/>
              <a:buChar char="•"/>
            </a:pPr>
            <a:r>
              <a:rPr lang="en-AU">
                <a:latin typeface="Arial" panose="020B0604020202020204" pitchFamily="34" charset="0"/>
                <a:cs typeface="Arial" panose="020B0604020202020204" pitchFamily="34" charset="0"/>
              </a:rPr>
              <a:t>LISC should be revisited during the lesson to support students' evaluation of their learning</a:t>
            </a:r>
          </a:p>
          <a:p>
            <a:endParaRPr lang="en-AU" b="1">
              <a:cs typeface="Calibri"/>
            </a:endParaRPr>
          </a:p>
        </p:txBody>
      </p:sp>
      <p:sp>
        <p:nvSpPr>
          <p:cNvPr id="4" name="Slide Number Placeholder 3">
            <a:extLst>
              <a:ext uri="{FF2B5EF4-FFF2-40B4-BE49-F238E27FC236}">
                <a16:creationId xmlns:a16="http://schemas.microsoft.com/office/drawing/2014/main" id="{AC998079-D48C-BA2F-3CE0-E6BE20525886}"/>
              </a:ext>
            </a:extLst>
          </p:cNvPr>
          <p:cNvSpPr>
            <a:spLocks noGrp="1"/>
          </p:cNvSpPr>
          <p:nvPr>
            <p:ph type="sldNum" sz="quarter" idx="5"/>
          </p:nvPr>
        </p:nvSpPr>
        <p:spPr/>
        <p:txBody>
          <a:bodyPr/>
          <a:lstStyle/>
          <a:p>
            <a:fld id="{D09C5488-DD16-4714-9519-7BE21BA11D4E}" type="slidenum">
              <a:rPr lang="en-AU" smtClean="0"/>
              <a:t>154</a:t>
            </a:fld>
            <a:endParaRPr lang="en-AU"/>
          </a:p>
        </p:txBody>
      </p:sp>
    </p:spTree>
    <p:extLst>
      <p:ext uri="{BB962C8B-B14F-4D97-AF65-F5344CB8AC3E}">
        <p14:creationId xmlns:p14="http://schemas.microsoft.com/office/powerpoint/2010/main" val="2245046605"/>
      </p:ext>
    </p:extLst>
  </p:cSld>
  <p:clrMapOvr>
    <a:masterClrMapping/>
  </p:clrMapOvr>
</p:notes>
</file>

<file path=ppt/notesSlides/notesSlide13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BE9151-F614-69F6-98D3-4A21A8D8CE0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7DC631D-38E4-5FB2-50C2-709826DA420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0419034-071B-4212-DB23-F2F99A7DD94E}"/>
              </a:ext>
            </a:extLst>
          </p:cNvPr>
          <p:cNvSpPr>
            <a:spLocks noGrp="1"/>
          </p:cNvSpPr>
          <p:nvPr>
            <p:ph type="body" idx="1"/>
          </p:nvPr>
        </p:nvSpPr>
        <p:spPr/>
        <p:txBody>
          <a:bodyPr/>
          <a:lstStyle/>
          <a:p>
            <a:endParaRPr lang="en-AU"/>
          </a:p>
        </p:txBody>
      </p:sp>
      <p:sp>
        <p:nvSpPr>
          <p:cNvPr id="4" name="Slide Number Placeholder 3">
            <a:extLst>
              <a:ext uri="{FF2B5EF4-FFF2-40B4-BE49-F238E27FC236}">
                <a16:creationId xmlns:a16="http://schemas.microsoft.com/office/drawing/2014/main" id="{E60AF240-D6F2-2CCF-C57B-408FE177209E}"/>
              </a:ext>
            </a:extLst>
          </p:cNvPr>
          <p:cNvSpPr>
            <a:spLocks noGrp="1"/>
          </p:cNvSpPr>
          <p:nvPr>
            <p:ph type="sldNum" sz="quarter" idx="5"/>
          </p:nvPr>
        </p:nvSpPr>
        <p:spPr/>
        <p:txBody>
          <a:bodyPr/>
          <a:lstStyle/>
          <a:p>
            <a:fld id="{B07158C4-A119-4B78-9DE8-A50001BC31DC}" type="slidenum">
              <a:rPr lang="en-AU" smtClean="0"/>
              <a:pPr/>
              <a:t>155</a:t>
            </a:fld>
            <a:endParaRPr lang="en-AU"/>
          </a:p>
        </p:txBody>
      </p:sp>
    </p:spTree>
    <p:extLst>
      <p:ext uri="{BB962C8B-B14F-4D97-AF65-F5344CB8AC3E}">
        <p14:creationId xmlns:p14="http://schemas.microsoft.com/office/powerpoint/2010/main" val="956050005"/>
      </p:ext>
    </p:extLst>
  </p:cSld>
  <p:clrMapOvr>
    <a:masterClrMapping/>
  </p:clrMapOvr>
</p:notes>
</file>

<file path=ppt/notesSlides/notesSlide13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C07ECC-D1E5-5310-4BFF-8D77E3526AE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CAE620B-40EE-0D15-60DE-D57DCA07942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5295D70-34FE-2E08-37BB-1755FD2E5C7B}"/>
              </a:ext>
            </a:extLst>
          </p:cNvPr>
          <p:cNvSpPr>
            <a:spLocks noGrp="1"/>
          </p:cNvSpPr>
          <p:nvPr>
            <p:ph type="body" idx="1"/>
          </p:nvPr>
        </p:nvSpPr>
        <p:spPr/>
        <p:txBody>
          <a:bodyPr/>
          <a:lstStyle/>
          <a:p>
            <a:endParaRPr lang="en-AU"/>
          </a:p>
        </p:txBody>
      </p:sp>
      <p:sp>
        <p:nvSpPr>
          <p:cNvPr id="4" name="Slide Number Placeholder 3">
            <a:extLst>
              <a:ext uri="{FF2B5EF4-FFF2-40B4-BE49-F238E27FC236}">
                <a16:creationId xmlns:a16="http://schemas.microsoft.com/office/drawing/2014/main" id="{0D7C4415-02E1-19B7-DA48-89E436CB8EB3}"/>
              </a:ext>
            </a:extLst>
          </p:cNvPr>
          <p:cNvSpPr>
            <a:spLocks noGrp="1"/>
          </p:cNvSpPr>
          <p:nvPr>
            <p:ph type="sldNum" sz="quarter" idx="5"/>
          </p:nvPr>
        </p:nvSpPr>
        <p:spPr/>
        <p:txBody>
          <a:bodyPr/>
          <a:lstStyle/>
          <a:p>
            <a:fld id="{B07158C4-A119-4B78-9DE8-A50001BC31DC}" type="slidenum">
              <a:rPr lang="en-AU" smtClean="0"/>
              <a:pPr/>
              <a:t>156</a:t>
            </a:fld>
            <a:endParaRPr lang="en-AU"/>
          </a:p>
        </p:txBody>
      </p:sp>
    </p:spTree>
    <p:extLst>
      <p:ext uri="{BB962C8B-B14F-4D97-AF65-F5344CB8AC3E}">
        <p14:creationId xmlns:p14="http://schemas.microsoft.com/office/powerpoint/2010/main" val="1550957703"/>
      </p:ext>
    </p:extLst>
  </p:cSld>
  <p:clrMapOvr>
    <a:masterClrMapping/>
  </p:clrMapOvr>
</p:notes>
</file>

<file path=ppt/notesSlides/notesSlide13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6CCF8D7-552F-7A88-4207-AF9C9C1EAAF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ED9438F-F37B-E486-B6A7-AAD96AEAA03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F0E06C7-62AF-C00F-FFA1-6EAE0ABD5552}"/>
              </a:ext>
            </a:extLst>
          </p:cNvPr>
          <p:cNvSpPr>
            <a:spLocks noGrp="1"/>
          </p:cNvSpPr>
          <p:nvPr>
            <p:ph type="body" idx="1"/>
          </p:nvPr>
        </p:nvSpPr>
        <p:spPr/>
        <p:txBody>
          <a:bodyPr/>
          <a:lstStyle/>
          <a:p>
            <a:endParaRPr lang="en-AU"/>
          </a:p>
        </p:txBody>
      </p:sp>
      <p:sp>
        <p:nvSpPr>
          <p:cNvPr id="4" name="Slide Number Placeholder 3">
            <a:extLst>
              <a:ext uri="{FF2B5EF4-FFF2-40B4-BE49-F238E27FC236}">
                <a16:creationId xmlns:a16="http://schemas.microsoft.com/office/drawing/2014/main" id="{4AEFE707-8954-476A-BAA0-05A6B16B6EE1}"/>
              </a:ext>
            </a:extLst>
          </p:cNvPr>
          <p:cNvSpPr>
            <a:spLocks noGrp="1"/>
          </p:cNvSpPr>
          <p:nvPr>
            <p:ph type="sldNum" sz="quarter" idx="5"/>
          </p:nvPr>
        </p:nvSpPr>
        <p:spPr/>
        <p:txBody>
          <a:bodyPr/>
          <a:lstStyle/>
          <a:p>
            <a:fld id="{B07158C4-A119-4B78-9DE8-A50001BC31DC}" type="slidenum">
              <a:rPr lang="en-AU" smtClean="0"/>
              <a:pPr/>
              <a:t>157</a:t>
            </a:fld>
            <a:endParaRPr lang="en-AU"/>
          </a:p>
        </p:txBody>
      </p:sp>
    </p:spTree>
    <p:extLst>
      <p:ext uri="{BB962C8B-B14F-4D97-AF65-F5344CB8AC3E}">
        <p14:creationId xmlns:p14="http://schemas.microsoft.com/office/powerpoint/2010/main" val="3262778669"/>
      </p:ext>
    </p:extLst>
  </p:cSld>
  <p:clrMapOvr>
    <a:masterClrMapping/>
  </p:clrMapOvr>
</p:notes>
</file>

<file path=ppt/notesSlides/notesSlide13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111551-E95A-FFB7-0C72-04A0C0EBD8A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6EBC5CC-E887-CB9C-C46A-FB52AF7C6B9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108069C-41F7-6FBC-01BC-C1428A5C2FDA}"/>
              </a:ext>
            </a:extLst>
          </p:cNvPr>
          <p:cNvSpPr>
            <a:spLocks noGrp="1"/>
          </p:cNvSpPr>
          <p:nvPr>
            <p:ph type="body" idx="1"/>
          </p:nvPr>
        </p:nvSpPr>
        <p:spPr/>
        <p:txBody>
          <a:bodyPr/>
          <a:lstStyle/>
          <a:p>
            <a:endParaRPr lang="en-AU"/>
          </a:p>
        </p:txBody>
      </p:sp>
      <p:sp>
        <p:nvSpPr>
          <p:cNvPr id="4" name="Slide Number Placeholder 3">
            <a:extLst>
              <a:ext uri="{FF2B5EF4-FFF2-40B4-BE49-F238E27FC236}">
                <a16:creationId xmlns:a16="http://schemas.microsoft.com/office/drawing/2014/main" id="{23BFF565-E908-9CE8-6F10-C3CA303B970E}"/>
              </a:ext>
            </a:extLst>
          </p:cNvPr>
          <p:cNvSpPr>
            <a:spLocks noGrp="1"/>
          </p:cNvSpPr>
          <p:nvPr>
            <p:ph type="sldNum" sz="quarter" idx="5"/>
          </p:nvPr>
        </p:nvSpPr>
        <p:spPr/>
        <p:txBody>
          <a:bodyPr/>
          <a:lstStyle/>
          <a:p>
            <a:fld id="{B07158C4-A119-4B78-9DE8-A50001BC31DC}" type="slidenum">
              <a:rPr lang="en-AU" smtClean="0"/>
              <a:pPr/>
              <a:t>158</a:t>
            </a:fld>
            <a:endParaRPr lang="en-AU"/>
          </a:p>
        </p:txBody>
      </p:sp>
    </p:spTree>
    <p:extLst>
      <p:ext uri="{BB962C8B-B14F-4D97-AF65-F5344CB8AC3E}">
        <p14:creationId xmlns:p14="http://schemas.microsoft.com/office/powerpoint/2010/main" val="4065033311"/>
      </p:ext>
    </p:extLst>
  </p:cSld>
  <p:clrMapOvr>
    <a:masterClrMapping/>
  </p:clrMapOvr>
</p:notes>
</file>

<file path=ppt/notesSlides/notesSlide14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C75FB4-F084-074F-F360-6D70C232A5D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5DBC1B9-93D0-A8BF-E363-D416C2F9A3D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419690B-B7CB-A4A8-C9E3-E3B7DA3186C3}"/>
              </a:ext>
            </a:extLst>
          </p:cNvPr>
          <p:cNvSpPr>
            <a:spLocks noGrp="1"/>
          </p:cNvSpPr>
          <p:nvPr>
            <p:ph type="body" idx="1"/>
          </p:nvPr>
        </p:nvSpPr>
        <p:spPr/>
        <p:txBody>
          <a:bodyPr/>
          <a:lstStyle/>
          <a:p>
            <a:endParaRPr lang="en-AU"/>
          </a:p>
        </p:txBody>
      </p:sp>
      <p:sp>
        <p:nvSpPr>
          <p:cNvPr id="4" name="Slide Number Placeholder 3">
            <a:extLst>
              <a:ext uri="{FF2B5EF4-FFF2-40B4-BE49-F238E27FC236}">
                <a16:creationId xmlns:a16="http://schemas.microsoft.com/office/drawing/2014/main" id="{371BD2E5-23DB-ECED-2FBD-6B913562A17C}"/>
              </a:ext>
            </a:extLst>
          </p:cNvPr>
          <p:cNvSpPr>
            <a:spLocks noGrp="1"/>
          </p:cNvSpPr>
          <p:nvPr>
            <p:ph type="sldNum" sz="quarter" idx="5"/>
          </p:nvPr>
        </p:nvSpPr>
        <p:spPr/>
        <p:txBody>
          <a:bodyPr/>
          <a:lstStyle/>
          <a:p>
            <a:fld id="{B07158C4-A119-4B78-9DE8-A50001BC31DC}" type="slidenum">
              <a:rPr lang="en-AU" smtClean="0"/>
              <a:pPr/>
              <a:t>159</a:t>
            </a:fld>
            <a:endParaRPr lang="en-AU"/>
          </a:p>
        </p:txBody>
      </p:sp>
    </p:spTree>
    <p:extLst>
      <p:ext uri="{BB962C8B-B14F-4D97-AF65-F5344CB8AC3E}">
        <p14:creationId xmlns:p14="http://schemas.microsoft.com/office/powerpoint/2010/main" val="2914812063"/>
      </p:ext>
    </p:extLst>
  </p:cSld>
  <p:clrMapOvr>
    <a:masterClrMapping/>
  </p:clrMapOvr>
</p:notes>
</file>

<file path=ppt/notesSlides/notesSlide14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D77387-8EC8-18B8-C434-6086A1758DE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FF34AF9-9F21-E9E8-9233-D221726A573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3AD904B-0D0C-9FAC-2C3E-6ADE199EA5F8}"/>
              </a:ext>
            </a:extLst>
          </p:cNvPr>
          <p:cNvSpPr>
            <a:spLocks noGrp="1"/>
          </p:cNvSpPr>
          <p:nvPr>
            <p:ph type="body" idx="1"/>
          </p:nvPr>
        </p:nvSpPr>
        <p:spPr/>
        <p:txBody>
          <a:bodyPr/>
          <a:lstStyle/>
          <a:p>
            <a:endParaRPr lang="en-AU"/>
          </a:p>
        </p:txBody>
      </p:sp>
      <p:sp>
        <p:nvSpPr>
          <p:cNvPr id="4" name="Slide Number Placeholder 3">
            <a:extLst>
              <a:ext uri="{FF2B5EF4-FFF2-40B4-BE49-F238E27FC236}">
                <a16:creationId xmlns:a16="http://schemas.microsoft.com/office/drawing/2014/main" id="{94106571-65D3-F492-F4D1-5C95B7BB0285}"/>
              </a:ext>
            </a:extLst>
          </p:cNvPr>
          <p:cNvSpPr>
            <a:spLocks noGrp="1"/>
          </p:cNvSpPr>
          <p:nvPr>
            <p:ph type="sldNum" sz="quarter" idx="5"/>
          </p:nvPr>
        </p:nvSpPr>
        <p:spPr/>
        <p:txBody>
          <a:bodyPr/>
          <a:lstStyle/>
          <a:p>
            <a:fld id="{B07158C4-A119-4B78-9DE8-A50001BC31DC}" type="slidenum">
              <a:rPr lang="en-AU" smtClean="0"/>
              <a:pPr/>
              <a:t>160</a:t>
            </a:fld>
            <a:endParaRPr lang="en-AU"/>
          </a:p>
        </p:txBody>
      </p:sp>
    </p:spTree>
    <p:extLst>
      <p:ext uri="{BB962C8B-B14F-4D97-AF65-F5344CB8AC3E}">
        <p14:creationId xmlns:p14="http://schemas.microsoft.com/office/powerpoint/2010/main" val="26637514"/>
      </p:ext>
    </p:extLst>
  </p:cSld>
  <p:clrMapOvr>
    <a:masterClrMapping/>
  </p:clrMapOvr>
</p:notes>
</file>

<file path=ppt/notesSlides/notesSlide14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1B398D-F628-347A-2889-C48AEF39D58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DA02CC6-5420-D11B-9F6A-4B92E494EF9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3ECD4E2-38E9-F9C4-A3FC-6D1C610F3E25}"/>
              </a:ext>
            </a:extLst>
          </p:cNvPr>
          <p:cNvSpPr>
            <a:spLocks noGrp="1"/>
          </p:cNvSpPr>
          <p:nvPr>
            <p:ph type="body" idx="1"/>
          </p:nvPr>
        </p:nvSpPr>
        <p:spPr/>
        <p:txBody>
          <a:bodyPr/>
          <a:lstStyle/>
          <a:p>
            <a:endParaRPr lang="en-AU"/>
          </a:p>
        </p:txBody>
      </p:sp>
      <p:sp>
        <p:nvSpPr>
          <p:cNvPr id="4" name="Slide Number Placeholder 3">
            <a:extLst>
              <a:ext uri="{FF2B5EF4-FFF2-40B4-BE49-F238E27FC236}">
                <a16:creationId xmlns:a16="http://schemas.microsoft.com/office/drawing/2014/main" id="{E03AB4D5-A04E-F88F-9A13-381A500A3982}"/>
              </a:ext>
            </a:extLst>
          </p:cNvPr>
          <p:cNvSpPr>
            <a:spLocks noGrp="1"/>
          </p:cNvSpPr>
          <p:nvPr>
            <p:ph type="sldNum" sz="quarter" idx="5"/>
          </p:nvPr>
        </p:nvSpPr>
        <p:spPr/>
        <p:txBody>
          <a:bodyPr/>
          <a:lstStyle/>
          <a:p>
            <a:fld id="{B07158C4-A119-4B78-9DE8-A50001BC31DC}" type="slidenum">
              <a:rPr lang="en-AU" smtClean="0"/>
              <a:pPr/>
              <a:t>161</a:t>
            </a:fld>
            <a:endParaRPr lang="en-AU"/>
          </a:p>
        </p:txBody>
      </p:sp>
    </p:spTree>
    <p:extLst>
      <p:ext uri="{BB962C8B-B14F-4D97-AF65-F5344CB8AC3E}">
        <p14:creationId xmlns:p14="http://schemas.microsoft.com/office/powerpoint/2010/main" val="2915113242"/>
      </p:ext>
    </p:extLst>
  </p:cSld>
  <p:clrMapOvr>
    <a:masterClrMapping/>
  </p:clrMapOvr>
</p:notes>
</file>

<file path=ppt/notesSlides/notesSlide14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04AF40-D8A7-D9BA-10B1-B84802F69F5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B4B5E5E-56FB-94C7-28D9-EDF2AB46673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1AC9C66-E8BC-04ED-F45B-E3BAEC3F5E81}"/>
              </a:ext>
            </a:extLst>
          </p:cNvPr>
          <p:cNvSpPr>
            <a:spLocks noGrp="1"/>
          </p:cNvSpPr>
          <p:nvPr>
            <p:ph type="body" idx="1"/>
          </p:nvPr>
        </p:nvSpPr>
        <p:spPr/>
        <p:txBody>
          <a:bodyPr/>
          <a:lstStyle/>
          <a:p>
            <a:endParaRPr lang="en-AU"/>
          </a:p>
        </p:txBody>
      </p:sp>
      <p:sp>
        <p:nvSpPr>
          <p:cNvPr id="4" name="Slide Number Placeholder 3">
            <a:extLst>
              <a:ext uri="{FF2B5EF4-FFF2-40B4-BE49-F238E27FC236}">
                <a16:creationId xmlns:a16="http://schemas.microsoft.com/office/drawing/2014/main" id="{2C43A5C4-C891-EAF1-2034-CDF2F5F5F69E}"/>
              </a:ext>
            </a:extLst>
          </p:cNvPr>
          <p:cNvSpPr>
            <a:spLocks noGrp="1"/>
          </p:cNvSpPr>
          <p:nvPr>
            <p:ph type="sldNum" sz="quarter" idx="5"/>
          </p:nvPr>
        </p:nvSpPr>
        <p:spPr/>
        <p:txBody>
          <a:bodyPr/>
          <a:lstStyle/>
          <a:p>
            <a:fld id="{B07158C4-A119-4B78-9DE8-A50001BC31DC}" type="slidenum">
              <a:rPr lang="en-AU" smtClean="0"/>
              <a:pPr/>
              <a:t>162</a:t>
            </a:fld>
            <a:endParaRPr lang="en-AU"/>
          </a:p>
        </p:txBody>
      </p:sp>
    </p:spTree>
    <p:extLst>
      <p:ext uri="{BB962C8B-B14F-4D97-AF65-F5344CB8AC3E}">
        <p14:creationId xmlns:p14="http://schemas.microsoft.com/office/powerpoint/2010/main" val="2448741305"/>
      </p:ext>
    </p:extLst>
  </p:cSld>
  <p:clrMapOvr>
    <a:masterClrMapping/>
  </p:clrMapOvr>
</p:notes>
</file>

<file path=ppt/notesSlides/notesSlide14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9D90D0-51DE-7094-3006-2F3FC760A3E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56F6B9D-BF25-9E73-096A-4F9E2841D71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C8290F4-5B1B-32CD-7E53-7CF5DBD43CB4}"/>
              </a:ext>
            </a:extLst>
          </p:cNvPr>
          <p:cNvSpPr>
            <a:spLocks noGrp="1"/>
          </p:cNvSpPr>
          <p:nvPr>
            <p:ph type="body" idx="1"/>
          </p:nvPr>
        </p:nvSpPr>
        <p:spPr/>
        <p:txBody>
          <a:bodyPr/>
          <a:lstStyle/>
          <a:p>
            <a:endParaRPr lang="en-AU"/>
          </a:p>
        </p:txBody>
      </p:sp>
      <p:sp>
        <p:nvSpPr>
          <p:cNvPr id="4" name="Slide Number Placeholder 3">
            <a:extLst>
              <a:ext uri="{FF2B5EF4-FFF2-40B4-BE49-F238E27FC236}">
                <a16:creationId xmlns:a16="http://schemas.microsoft.com/office/drawing/2014/main" id="{9724D52E-9338-F9CA-8A97-302384169C63}"/>
              </a:ext>
            </a:extLst>
          </p:cNvPr>
          <p:cNvSpPr>
            <a:spLocks noGrp="1"/>
          </p:cNvSpPr>
          <p:nvPr>
            <p:ph type="sldNum" sz="quarter" idx="5"/>
          </p:nvPr>
        </p:nvSpPr>
        <p:spPr/>
        <p:txBody>
          <a:bodyPr/>
          <a:lstStyle/>
          <a:p>
            <a:fld id="{B07158C4-A119-4B78-9DE8-A50001BC31DC}" type="slidenum">
              <a:rPr lang="en-AU" smtClean="0"/>
              <a:pPr/>
              <a:t>163</a:t>
            </a:fld>
            <a:endParaRPr lang="en-AU"/>
          </a:p>
        </p:txBody>
      </p:sp>
    </p:spTree>
    <p:extLst>
      <p:ext uri="{BB962C8B-B14F-4D97-AF65-F5344CB8AC3E}">
        <p14:creationId xmlns:p14="http://schemas.microsoft.com/office/powerpoint/2010/main" val="4109192371"/>
      </p:ext>
    </p:extLst>
  </p:cSld>
  <p:clrMapOvr>
    <a:masterClrMapping/>
  </p:clrMapOvr>
</p:notes>
</file>

<file path=ppt/notesSlides/notesSlide14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26C404-719B-66EC-193E-4F9E32766D9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77076AC-1148-B603-0EFA-94D7250B410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0A2561F-B91E-5B81-7356-AD2C3B8D303A}"/>
              </a:ext>
            </a:extLst>
          </p:cNvPr>
          <p:cNvSpPr>
            <a:spLocks noGrp="1"/>
          </p:cNvSpPr>
          <p:nvPr>
            <p:ph type="body" idx="1"/>
          </p:nvPr>
        </p:nvSpPr>
        <p:spPr/>
        <p:txBody>
          <a:bodyPr/>
          <a:lstStyle/>
          <a:p>
            <a:endParaRPr lang="en-AU"/>
          </a:p>
        </p:txBody>
      </p:sp>
      <p:sp>
        <p:nvSpPr>
          <p:cNvPr id="4" name="Slide Number Placeholder 3">
            <a:extLst>
              <a:ext uri="{FF2B5EF4-FFF2-40B4-BE49-F238E27FC236}">
                <a16:creationId xmlns:a16="http://schemas.microsoft.com/office/drawing/2014/main" id="{E25E79B0-13E1-CCA5-D765-CFF372CF8568}"/>
              </a:ext>
            </a:extLst>
          </p:cNvPr>
          <p:cNvSpPr>
            <a:spLocks noGrp="1"/>
          </p:cNvSpPr>
          <p:nvPr>
            <p:ph type="sldNum" sz="quarter" idx="5"/>
          </p:nvPr>
        </p:nvSpPr>
        <p:spPr/>
        <p:txBody>
          <a:bodyPr/>
          <a:lstStyle/>
          <a:p>
            <a:fld id="{B07158C4-A119-4B78-9DE8-A50001BC31DC}" type="slidenum">
              <a:rPr lang="en-AU" smtClean="0"/>
              <a:pPr/>
              <a:t>164</a:t>
            </a:fld>
            <a:endParaRPr lang="en-AU"/>
          </a:p>
        </p:txBody>
      </p:sp>
    </p:spTree>
    <p:extLst>
      <p:ext uri="{BB962C8B-B14F-4D97-AF65-F5344CB8AC3E}">
        <p14:creationId xmlns:p14="http://schemas.microsoft.com/office/powerpoint/2010/main" val="875172840"/>
      </p:ext>
    </p:extLst>
  </p:cSld>
  <p:clrMapOvr>
    <a:masterClrMapping/>
  </p:clrMapOvr>
</p:notes>
</file>

<file path=ppt/notesSlides/notesSlide14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0EEF90-CECC-00AC-7C5A-7A792640044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5B6BD84-D13C-2A86-EAD7-60F95B09DD4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0754716-4052-D026-AEF4-740C75F061EC}"/>
              </a:ext>
            </a:extLst>
          </p:cNvPr>
          <p:cNvSpPr>
            <a:spLocks noGrp="1"/>
          </p:cNvSpPr>
          <p:nvPr>
            <p:ph type="body" idx="1"/>
          </p:nvPr>
        </p:nvSpPr>
        <p:spPr/>
        <p:txBody>
          <a:bodyPr/>
          <a:lstStyle/>
          <a:p>
            <a:r>
              <a:rPr lang="en-AU" b="1">
                <a:latin typeface="Arial" panose="020B0604020202020204" pitchFamily="34" charset="0"/>
                <a:cs typeface="Arial" panose="020B0604020202020204" pitchFamily="34" charset="0"/>
              </a:rPr>
              <a:t>Notes for teachers:</a:t>
            </a:r>
            <a:endParaRPr lang="en-AU">
              <a:latin typeface="Arial" panose="020B0604020202020204" pitchFamily="34" charset="0"/>
              <a:cs typeface="Arial" panose="020B0604020202020204" pitchFamily="34" charset="0"/>
            </a:endParaRPr>
          </a:p>
          <a:p>
            <a:pPr marL="171450" indent="-171450">
              <a:buFont typeface="Arial"/>
              <a:buChar char="•"/>
            </a:pPr>
            <a:r>
              <a:rPr lang="en-AU">
                <a:latin typeface="Arial" panose="020B0604020202020204" pitchFamily="34" charset="0"/>
                <a:cs typeface="Arial" panose="020B0604020202020204" pitchFamily="34" charset="0"/>
              </a:rPr>
              <a:t>Learning intentions and success criteria are best co-constructed with students. Adapt the learning intention as required and add matching success criteria.</a:t>
            </a:r>
          </a:p>
          <a:p>
            <a:pPr marL="171450" indent="-171450">
              <a:buFont typeface="Arial"/>
              <a:buChar char="•"/>
            </a:pPr>
            <a:r>
              <a:rPr lang="en-AU">
                <a:latin typeface="Arial" panose="020B0604020202020204" pitchFamily="34" charset="0"/>
                <a:cs typeface="Arial" panose="020B0604020202020204" pitchFamily="34" charset="0"/>
              </a:rPr>
              <a:t>For more information See ⁠</a:t>
            </a:r>
            <a:r>
              <a:rPr lang="en-AU">
                <a:latin typeface="Arial" panose="020B0604020202020204" pitchFamily="34" charset="0"/>
                <a:cs typeface="Arial" panose="020B0604020202020204" pitchFamily="34" charset="0"/>
                <a:hlinkClick r:id="rId3" tooltip="https://www.aitsl.edu.au/docs/default-source/feedback/aitsl-learning-intentions-and-success-criteria-strategy.pdf?sfvrsn=382dec3c_2"/>
              </a:rPr>
              <a:t>AITSL</a:t>
            </a:r>
            <a:r>
              <a:rPr lang="en-AU">
                <a:latin typeface="Arial" panose="020B0604020202020204" pitchFamily="34" charset="0"/>
                <a:cs typeface="Arial" panose="020B0604020202020204" pitchFamily="34" charset="0"/>
              </a:rPr>
              <a:t> or the NSW Department of Education explicit teaching strategies, ⁠</a:t>
            </a:r>
            <a:r>
              <a:rPr lang="en-AU">
                <a:latin typeface="Arial" panose="020B0604020202020204" pitchFamily="34" charset="0"/>
                <a:cs typeface="Arial" panose="020B0604020202020204" pitchFamily="34" charset="0"/>
                <a:hlinkClick r:id="rId4" tooltip="https://education.nsw.gov.au/teaching-and-learning/curriculum/explicit-teaching/explicit-teaching-strategies/sharing-learning-intentions"/>
              </a:rPr>
              <a:t>Sharing learning intentions</a:t>
            </a:r>
            <a:r>
              <a:rPr lang="en-AU">
                <a:latin typeface="Arial" panose="020B0604020202020204" pitchFamily="34" charset="0"/>
                <a:cs typeface="Arial" panose="020B0604020202020204" pitchFamily="34" charset="0"/>
              </a:rPr>
              <a:t> and ⁠</a:t>
            </a:r>
            <a:r>
              <a:rPr lang="en-AU">
                <a:latin typeface="Arial" panose="020B0604020202020204" pitchFamily="34" charset="0"/>
                <a:cs typeface="Arial" panose="020B0604020202020204" pitchFamily="34" charset="0"/>
                <a:hlinkClick r:id="rId5" tooltip="https://education.nsw.gov.au/teaching-and-learning/curriculum/explicit-teaching/explicit-teaching-strategies/sharing-success-criteria"/>
              </a:rPr>
              <a:t>Sharing success criteria</a:t>
            </a:r>
            <a:endParaRPr lang="en-AU">
              <a:latin typeface="Arial" panose="020B0604020202020204" pitchFamily="34" charset="0"/>
              <a:cs typeface="Arial" panose="020B0604020202020204" pitchFamily="34" charset="0"/>
            </a:endParaRPr>
          </a:p>
          <a:p>
            <a:pPr marL="171450" indent="-171450">
              <a:buFont typeface="Arial"/>
              <a:buChar char="•"/>
            </a:pPr>
            <a:r>
              <a:rPr lang="en-AU">
                <a:latin typeface="Arial" panose="020B0604020202020204" pitchFamily="34" charset="0"/>
                <a:cs typeface="Arial" panose="020B0604020202020204" pitchFamily="34" charset="0"/>
              </a:rPr>
              <a:t>LISC is not necessarily presented at the beginning of the lesson. Teacher needs to consider most effectual time to introduce </a:t>
            </a:r>
          </a:p>
          <a:p>
            <a:pPr marL="171450" indent="-171450">
              <a:buFont typeface="Arial"/>
              <a:buChar char="•"/>
            </a:pPr>
            <a:r>
              <a:rPr lang="en-AU">
                <a:latin typeface="Arial" panose="020B0604020202020204" pitchFamily="34" charset="0"/>
                <a:cs typeface="Arial" panose="020B0604020202020204" pitchFamily="34" charset="0"/>
              </a:rPr>
              <a:t>LISC should be revisited during the lesson to support students' evaluation of their learning</a:t>
            </a:r>
          </a:p>
          <a:p>
            <a:endParaRPr lang="en-AU" b="1">
              <a:cs typeface="Calibri"/>
            </a:endParaRPr>
          </a:p>
        </p:txBody>
      </p:sp>
      <p:sp>
        <p:nvSpPr>
          <p:cNvPr id="4" name="Slide Number Placeholder 3">
            <a:extLst>
              <a:ext uri="{FF2B5EF4-FFF2-40B4-BE49-F238E27FC236}">
                <a16:creationId xmlns:a16="http://schemas.microsoft.com/office/drawing/2014/main" id="{8FA581B4-3D04-2FCA-707C-D82FF72183F7}"/>
              </a:ext>
            </a:extLst>
          </p:cNvPr>
          <p:cNvSpPr>
            <a:spLocks noGrp="1"/>
          </p:cNvSpPr>
          <p:nvPr>
            <p:ph type="sldNum" sz="quarter" idx="5"/>
          </p:nvPr>
        </p:nvSpPr>
        <p:spPr/>
        <p:txBody>
          <a:bodyPr/>
          <a:lstStyle/>
          <a:p>
            <a:fld id="{D09C5488-DD16-4714-9519-7BE21BA11D4E}" type="slidenum">
              <a:rPr lang="en-AU" smtClean="0"/>
              <a:t>165</a:t>
            </a:fld>
            <a:endParaRPr lang="en-AU"/>
          </a:p>
        </p:txBody>
      </p:sp>
    </p:spTree>
    <p:extLst>
      <p:ext uri="{BB962C8B-B14F-4D97-AF65-F5344CB8AC3E}">
        <p14:creationId xmlns:p14="http://schemas.microsoft.com/office/powerpoint/2010/main" val="3677099532"/>
      </p:ext>
    </p:extLst>
  </p:cSld>
  <p:clrMapOvr>
    <a:masterClrMapping/>
  </p:clrMapOvr>
</p:notes>
</file>

<file path=ppt/notesSlides/notesSlide14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D0185A-52DC-A21B-0D43-4FA209A1059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F07E245-7B8E-742D-2730-566EDAC85CD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FD9D1FF-21B6-2388-E79B-689C6336BBA1}"/>
              </a:ext>
            </a:extLst>
          </p:cNvPr>
          <p:cNvSpPr>
            <a:spLocks noGrp="1"/>
          </p:cNvSpPr>
          <p:nvPr>
            <p:ph type="body" idx="1"/>
          </p:nvPr>
        </p:nvSpPr>
        <p:spPr/>
        <p:txBody>
          <a:bodyPr/>
          <a:lstStyle/>
          <a:p>
            <a:endParaRPr lang="en-AU"/>
          </a:p>
        </p:txBody>
      </p:sp>
      <p:sp>
        <p:nvSpPr>
          <p:cNvPr id="4" name="Slide Number Placeholder 3">
            <a:extLst>
              <a:ext uri="{FF2B5EF4-FFF2-40B4-BE49-F238E27FC236}">
                <a16:creationId xmlns:a16="http://schemas.microsoft.com/office/drawing/2014/main" id="{916E8086-D68D-968C-6D92-5362E0C7E673}"/>
              </a:ext>
            </a:extLst>
          </p:cNvPr>
          <p:cNvSpPr>
            <a:spLocks noGrp="1"/>
          </p:cNvSpPr>
          <p:nvPr>
            <p:ph type="sldNum" sz="quarter" idx="5"/>
          </p:nvPr>
        </p:nvSpPr>
        <p:spPr/>
        <p:txBody>
          <a:bodyPr/>
          <a:lstStyle/>
          <a:p>
            <a:fld id="{B07158C4-A119-4B78-9DE8-A50001BC31DC}" type="slidenum">
              <a:rPr lang="en-AU" smtClean="0"/>
              <a:pPr/>
              <a:t>166</a:t>
            </a:fld>
            <a:endParaRPr lang="en-AU"/>
          </a:p>
        </p:txBody>
      </p:sp>
    </p:spTree>
    <p:extLst>
      <p:ext uri="{BB962C8B-B14F-4D97-AF65-F5344CB8AC3E}">
        <p14:creationId xmlns:p14="http://schemas.microsoft.com/office/powerpoint/2010/main" val="1646643238"/>
      </p:ext>
    </p:extLst>
  </p:cSld>
  <p:clrMapOvr>
    <a:masterClrMapping/>
  </p:clrMapOvr>
</p:notes>
</file>

<file path=ppt/notesSlides/notesSlide14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E8AFBA-D10B-62C5-C2CF-373DBD44D53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3B473E3-F1D8-BBBA-C46F-58AE6FB1213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27F5E76-E66B-B346-9EE7-73AD0405FC06}"/>
              </a:ext>
            </a:extLst>
          </p:cNvPr>
          <p:cNvSpPr>
            <a:spLocks noGrp="1"/>
          </p:cNvSpPr>
          <p:nvPr>
            <p:ph type="body" idx="1"/>
          </p:nvPr>
        </p:nvSpPr>
        <p:spPr/>
        <p:txBody>
          <a:bodyPr/>
          <a:lstStyle/>
          <a:p>
            <a:endParaRPr lang="en-AU"/>
          </a:p>
        </p:txBody>
      </p:sp>
      <p:sp>
        <p:nvSpPr>
          <p:cNvPr id="4" name="Slide Number Placeholder 3">
            <a:extLst>
              <a:ext uri="{FF2B5EF4-FFF2-40B4-BE49-F238E27FC236}">
                <a16:creationId xmlns:a16="http://schemas.microsoft.com/office/drawing/2014/main" id="{328FC04D-F820-6FD3-DC70-AB121FEDCBD6}"/>
              </a:ext>
            </a:extLst>
          </p:cNvPr>
          <p:cNvSpPr>
            <a:spLocks noGrp="1"/>
          </p:cNvSpPr>
          <p:nvPr>
            <p:ph type="sldNum" sz="quarter" idx="5"/>
          </p:nvPr>
        </p:nvSpPr>
        <p:spPr/>
        <p:txBody>
          <a:bodyPr/>
          <a:lstStyle/>
          <a:p>
            <a:fld id="{B07158C4-A119-4B78-9DE8-A50001BC31DC}" type="slidenum">
              <a:rPr lang="en-AU" smtClean="0"/>
              <a:pPr/>
              <a:t>167</a:t>
            </a:fld>
            <a:endParaRPr lang="en-AU"/>
          </a:p>
        </p:txBody>
      </p:sp>
    </p:spTree>
    <p:extLst>
      <p:ext uri="{BB962C8B-B14F-4D97-AF65-F5344CB8AC3E}">
        <p14:creationId xmlns:p14="http://schemas.microsoft.com/office/powerpoint/2010/main" val="162416975"/>
      </p:ext>
    </p:extLst>
  </p:cSld>
  <p:clrMapOvr>
    <a:masterClrMapping/>
  </p:clrMapOvr>
</p:notes>
</file>

<file path=ppt/notesSlides/notesSlide14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AC850C-97F3-EF22-20CF-2352C7D44D3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9F6B42A-C320-A816-4DAA-49D1EF9289B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60600FD-8ABE-7224-4496-3724C6780C3F}"/>
              </a:ext>
            </a:extLst>
          </p:cNvPr>
          <p:cNvSpPr>
            <a:spLocks noGrp="1"/>
          </p:cNvSpPr>
          <p:nvPr>
            <p:ph type="body" idx="1"/>
          </p:nvPr>
        </p:nvSpPr>
        <p:spPr/>
        <p:txBody>
          <a:bodyPr/>
          <a:lstStyle/>
          <a:p>
            <a:endParaRPr lang="en-AU"/>
          </a:p>
        </p:txBody>
      </p:sp>
      <p:sp>
        <p:nvSpPr>
          <p:cNvPr id="4" name="Slide Number Placeholder 3">
            <a:extLst>
              <a:ext uri="{FF2B5EF4-FFF2-40B4-BE49-F238E27FC236}">
                <a16:creationId xmlns:a16="http://schemas.microsoft.com/office/drawing/2014/main" id="{2F8009A6-93E1-E9A6-9F89-E8C7301F0917}"/>
              </a:ext>
            </a:extLst>
          </p:cNvPr>
          <p:cNvSpPr>
            <a:spLocks noGrp="1"/>
          </p:cNvSpPr>
          <p:nvPr>
            <p:ph type="sldNum" sz="quarter" idx="5"/>
          </p:nvPr>
        </p:nvSpPr>
        <p:spPr/>
        <p:txBody>
          <a:bodyPr/>
          <a:lstStyle/>
          <a:p>
            <a:fld id="{B07158C4-A119-4B78-9DE8-A50001BC31DC}" type="slidenum">
              <a:rPr lang="en-AU" smtClean="0"/>
              <a:pPr/>
              <a:t>168</a:t>
            </a:fld>
            <a:endParaRPr lang="en-AU"/>
          </a:p>
        </p:txBody>
      </p:sp>
    </p:spTree>
    <p:extLst>
      <p:ext uri="{BB962C8B-B14F-4D97-AF65-F5344CB8AC3E}">
        <p14:creationId xmlns:p14="http://schemas.microsoft.com/office/powerpoint/2010/main" val="2998752466"/>
      </p:ext>
    </p:extLst>
  </p:cSld>
  <p:clrMapOvr>
    <a:masterClrMapping/>
  </p:clrMapOvr>
</p:notes>
</file>

<file path=ppt/notesSlides/notesSlide15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6A7075-795A-C471-4E55-004084BC180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AFB687B-20D7-5ADA-6CDA-2A18C61DEA0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15CC500-3B1A-1F2B-7EBC-2B1F26FE4501}"/>
              </a:ext>
            </a:extLst>
          </p:cNvPr>
          <p:cNvSpPr>
            <a:spLocks noGrp="1"/>
          </p:cNvSpPr>
          <p:nvPr>
            <p:ph type="body" idx="1"/>
          </p:nvPr>
        </p:nvSpPr>
        <p:spPr/>
        <p:txBody>
          <a:bodyPr/>
          <a:lstStyle/>
          <a:p>
            <a:r>
              <a:rPr lang="en-AU"/>
              <a:t>This slide has animations applied to the images to show a multi-step process of saving a file. Click on the image to follow the process.</a:t>
            </a:r>
          </a:p>
        </p:txBody>
      </p:sp>
      <p:sp>
        <p:nvSpPr>
          <p:cNvPr id="4" name="Slide Number Placeholder 3">
            <a:extLst>
              <a:ext uri="{FF2B5EF4-FFF2-40B4-BE49-F238E27FC236}">
                <a16:creationId xmlns:a16="http://schemas.microsoft.com/office/drawing/2014/main" id="{D2404BAD-BD58-0829-9BB9-B0EC00DDE30B}"/>
              </a:ext>
            </a:extLst>
          </p:cNvPr>
          <p:cNvSpPr>
            <a:spLocks noGrp="1"/>
          </p:cNvSpPr>
          <p:nvPr>
            <p:ph type="sldNum" sz="quarter" idx="5"/>
          </p:nvPr>
        </p:nvSpPr>
        <p:spPr/>
        <p:txBody>
          <a:bodyPr/>
          <a:lstStyle/>
          <a:p>
            <a:fld id="{B07158C4-A119-4B78-9DE8-A50001BC31DC}" type="slidenum">
              <a:rPr lang="en-AU" smtClean="0"/>
              <a:pPr/>
              <a:t>169</a:t>
            </a:fld>
            <a:endParaRPr lang="en-AU"/>
          </a:p>
        </p:txBody>
      </p:sp>
    </p:spTree>
    <p:extLst>
      <p:ext uri="{BB962C8B-B14F-4D97-AF65-F5344CB8AC3E}">
        <p14:creationId xmlns:p14="http://schemas.microsoft.com/office/powerpoint/2010/main" val="1063402276"/>
      </p:ext>
    </p:extLst>
  </p:cSld>
  <p:clrMapOvr>
    <a:masterClrMapping/>
  </p:clrMapOvr>
</p:notes>
</file>

<file path=ppt/notesSlides/notesSlide15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D7CB65-5948-8795-D094-10C4DBE7781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ECC7B10-5C09-A8A2-7D0B-20DE171F5F6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333BF95-01AD-C12E-CACA-8C7A58AF3874}"/>
              </a:ext>
            </a:extLst>
          </p:cNvPr>
          <p:cNvSpPr>
            <a:spLocks noGrp="1"/>
          </p:cNvSpPr>
          <p:nvPr>
            <p:ph type="body" idx="1"/>
          </p:nvPr>
        </p:nvSpPr>
        <p:spPr/>
        <p:txBody>
          <a:bodyPr/>
          <a:lstStyle/>
          <a:p>
            <a:endParaRPr lang="en-AU"/>
          </a:p>
        </p:txBody>
      </p:sp>
      <p:sp>
        <p:nvSpPr>
          <p:cNvPr id="4" name="Slide Number Placeholder 3">
            <a:extLst>
              <a:ext uri="{FF2B5EF4-FFF2-40B4-BE49-F238E27FC236}">
                <a16:creationId xmlns:a16="http://schemas.microsoft.com/office/drawing/2014/main" id="{1173B474-DA39-11C7-FE66-3B8B8E5C0601}"/>
              </a:ext>
            </a:extLst>
          </p:cNvPr>
          <p:cNvSpPr>
            <a:spLocks noGrp="1"/>
          </p:cNvSpPr>
          <p:nvPr>
            <p:ph type="sldNum" sz="quarter" idx="5"/>
          </p:nvPr>
        </p:nvSpPr>
        <p:spPr/>
        <p:txBody>
          <a:bodyPr/>
          <a:lstStyle/>
          <a:p>
            <a:fld id="{B07158C4-A119-4B78-9DE8-A50001BC31DC}" type="slidenum">
              <a:rPr lang="en-AU" smtClean="0"/>
              <a:pPr/>
              <a:t>170</a:t>
            </a:fld>
            <a:endParaRPr lang="en-AU"/>
          </a:p>
        </p:txBody>
      </p:sp>
    </p:spTree>
    <p:extLst>
      <p:ext uri="{BB962C8B-B14F-4D97-AF65-F5344CB8AC3E}">
        <p14:creationId xmlns:p14="http://schemas.microsoft.com/office/powerpoint/2010/main" val="2979463543"/>
      </p:ext>
    </p:extLst>
  </p:cSld>
  <p:clrMapOvr>
    <a:masterClrMapping/>
  </p:clrMapOvr>
</p:notes>
</file>

<file path=ppt/notesSlides/notesSlide15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C65BE7-BC0C-F5C8-2735-C31DF4B254D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0A2CB4F-F2EA-25C9-5C8A-B1AF104F682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ACFB7ED-0E92-39A6-56AA-5789860D029D}"/>
              </a:ext>
            </a:extLst>
          </p:cNvPr>
          <p:cNvSpPr>
            <a:spLocks noGrp="1"/>
          </p:cNvSpPr>
          <p:nvPr>
            <p:ph type="body" idx="1"/>
          </p:nvPr>
        </p:nvSpPr>
        <p:spPr/>
        <p:txBody>
          <a:bodyPr/>
          <a:lstStyle/>
          <a:p>
            <a:endParaRPr lang="en-AU"/>
          </a:p>
        </p:txBody>
      </p:sp>
      <p:sp>
        <p:nvSpPr>
          <p:cNvPr id="4" name="Slide Number Placeholder 3">
            <a:extLst>
              <a:ext uri="{FF2B5EF4-FFF2-40B4-BE49-F238E27FC236}">
                <a16:creationId xmlns:a16="http://schemas.microsoft.com/office/drawing/2014/main" id="{E9D38DF0-0C26-E27D-CA0B-2C2F2539E3C7}"/>
              </a:ext>
            </a:extLst>
          </p:cNvPr>
          <p:cNvSpPr>
            <a:spLocks noGrp="1"/>
          </p:cNvSpPr>
          <p:nvPr>
            <p:ph type="sldNum" sz="quarter" idx="5"/>
          </p:nvPr>
        </p:nvSpPr>
        <p:spPr/>
        <p:txBody>
          <a:bodyPr/>
          <a:lstStyle/>
          <a:p>
            <a:fld id="{B07158C4-A119-4B78-9DE8-A50001BC31DC}" type="slidenum">
              <a:rPr lang="en-AU" smtClean="0"/>
              <a:pPr/>
              <a:t>171</a:t>
            </a:fld>
            <a:endParaRPr lang="en-AU"/>
          </a:p>
        </p:txBody>
      </p:sp>
    </p:spTree>
    <p:extLst>
      <p:ext uri="{BB962C8B-B14F-4D97-AF65-F5344CB8AC3E}">
        <p14:creationId xmlns:p14="http://schemas.microsoft.com/office/powerpoint/2010/main" val="3535481024"/>
      </p:ext>
    </p:extLst>
  </p:cSld>
  <p:clrMapOvr>
    <a:masterClrMapping/>
  </p:clrMapOvr>
</p:notes>
</file>

<file path=ppt/notesSlides/notesSlide15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DC42EF-8288-FFAA-9DEF-00C1CB4E7A2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021A76D-AC1F-494F-0996-A68BABA3EDE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CBBF15D-BF1B-C532-642C-3F764F7E8FFD}"/>
              </a:ext>
            </a:extLst>
          </p:cNvPr>
          <p:cNvSpPr>
            <a:spLocks noGrp="1"/>
          </p:cNvSpPr>
          <p:nvPr>
            <p:ph type="body" idx="1"/>
          </p:nvPr>
        </p:nvSpPr>
        <p:spPr/>
        <p:txBody>
          <a:bodyPr/>
          <a:lstStyle/>
          <a:p>
            <a:endParaRPr lang="en-AU"/>
          </a:p>
        </p:txBody>
      </p:sp>
      <p:sp>
        <p:nvSpPr>
          <p:cNvPr id="4" name="Slide Number Placeholder 3">
            <a:extLst>
              <a:ext uri="{FF2B5EF4-FFF2-40B4-BE49-F238E27FC236}">
                <a16:creationId xmlns:a16="http://schemas.microsoft.com/office/drawing/2014/main" id="{6C584D9D-6CA0-E0F7-B7B5-1989EEE6CF74}"/>
              </a:ext>
            </a:extLst>
          </p:cNvPr>
          <p:cNvSpPr>
            <a:spLocks noGrp="1"/>
          </p:cNvSpPr>
          <p:nvPr>
            <p:ph type="sldNum" sz="quarter" idx="5"/>
          </p:nvPr>
        </p:nvSpPr>
        <p:spPr/>
        <p:txBody>
          <a:bodyPr/>
          <a:lstStyle/>
          <a:p>
            <a:fld id="{B07158C4-A119-4B78-9DE8-A50001BC31DC}" type="slidenum">
              <a:rPr lang="en-AU" smtClean="0"/>
              <a:pPr/>
              <a:t>172</a:t>
            </a:fld>
            <a:endParaRPr lang="en-AU"/>
          </a:p>
        </p:txBody>
      </p:sp>
    </p:spTree>
    <p:extLst>
      <p:ext uri="{BB962C8B-B14F-4D97-AF65-F5344CB8AC3E}">
        <p14:creationId xmlns:p14="http://schemas.microsoft.com/office/powerpoint/2010/main" val="969241372"/>
      </p:ext>
    </p:extLst>
  </p:cSld>
  <p:clrMapOvr>
    <a:masterClrMapping/>
  </p:clrMapOvr>
</p:notes>
</file>

<file path=ppt/notesSlides/notesSlide15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3C6FEE-AFB6-258A-32D6-756F24D2C00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7EE153A-341C-3AE1-FFD8-87B9BA46D49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310C0FB-F3C3-6D63-BB51-9A87BA5BFB1C}"/>
              </a:ext>
            </a:extLst>
          </p:cNvPr>
          <p:cNvSpPr>
            <a:spLocks noGrp="1"/>
          </p:cNvSpPr>
          <p:nvPr>
            <p:ph type="body" idx="1"/>
          </p:nvPr>
        </p:nvSpPr>
        <p:spPr/>
        <p:txBody>
          <a:bodyPr/>
          <a:lstStyle/>
          <a:p>
            <a:endParaRPr lang="en-AU"/>
          </a:p>
        </p:txBody>
      </p:sp>
      <p:sp>
        <p:nvSpPr>
          <p:cNvPr id="4" name="Slide Number Placeholder 3">
            <a:extLst>
              <a:ext uri="{FF2B5EF4-FFF2-40B4-BE49-F238E27FC236}">
                <a16:creationId xmlns:a16="http://schemas.microsoft.com/office/drawing/2014/main" id="{3EADA6A6-A8C5-9260-DC57-1085D5C8CAA8}"/>
              </a:ext>
            </a:extLst>
          </p:cNvPr>
          <p:cNvSpPr>
            <a:spLocks noGrp="1"/>
          </p:cNvSpPr>
          <p:nvPr>
            <p:ph type="sldNum" sz="quarter" idx="5"/>
          </p:nvPr>
        </p:nvSpPr>
        <p:spPr/>
        <p:txBody>
          <a:bodyPr/>
          <a:lstStyle/>
          <a:p>
            <a:fld id="{B07158C4-A119-4B78-9DE8-A50001BC31DC}" type="slidenum">
              <a:rPr lang="en-AU" smtClean="0"/>
              <a:pPr/>
              <a:t>173</a:t>
            </a:fld>
            <a:endParaRPr lang="en-AU"/>
          </a:p>
        </p:txBody>
      </p:sp>
    </p:spTree>
    <p:extLst>
      <p:ext uri="{BB962C8B-B14F-4D97-AF65-F5344CB8AC3E}">
        <p14:creationId xmlns:p14="http://schemas.microsoft.com/office/powerpoint/2010/main" val="1007044428"/>
      </p:ext>
    </p:extLst>
  </p:cSld>
  <p:clrMapOvr>
    <a:masterClrMapping/>
  </p:clrMapOvr>
</p:notes>
</file>

<file path=ppt/notesSlides/notesSlide15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A81946-3423-A436-6F88-81D9584AB18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41D24D9-F9D5-F67A-1E4D-B38AF94D10E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EEE0A62-502C-3855-7B48-B1E6BE4CD5F3}"/>
              </a:ext>
            </a:extLst>
          </p:cNvPr>
          <p:cNvSpPr>
            <a:spLocks noGrp="1"/>
          </p:cNvSpPr>
          <p:nvPr>
            <p:ph type="body" idx="1"/>
          </p:nvPr>
        </p:nvSpPr>
        <p:spPr/>
        <p:txBody>
          <a:bodyPr/>
          <a:lstStyle/>
          <a:p>
            <a:endParaRPr lang="en-AU"/>
          </a:p>
        </p:txBody>
      </p:sp>
      <p:sp>
        <p:nvSpPr>
          <p:cNvPr id="4" name="Slide Number Placeholder 3">
            <a:extLst>
              <a:ext uri="{FF2B5EF4-FFF2-40B4-BE49-F238E27FC236}">
                <a16:creationId xmlns:a16="http://schemas.microsoft.com/office/drawing/2014/main" id="{ECC2367D-E4C5-A80B-9B8F-B153B659B953}"/>
              </a:ext>
            </a:extLst>
          </p:cNvPr>
          <p:cNvSpPr>
            <a:spLocks noGrp="1"/>
          </p:cNvSpPr>
          <p:nvPr>
            <p:ph type="sldNum" sz="quarter" idx="5"/>
          </p:nvPr>
        </p:nvSpPr>
        <p:spPr/>
        <p:txBody>
          <a:bodyPr/>
          <a:lstStyle/>
          <a:p>
            <a:fld id="{B07158C4-A119-4B78-9DE8-A50001BC31DC}" type="slidenum">
              <a:rPr lang="en-AU" smtClean="0"/>
              <a:pPr/>
              <a:t>174</a:t>
            </a:fld>
            <a:endParaRPr lang="en-AU"/>
          </a:p>
        </p:txBody>
      </p:sp>
    </p:spTree>
    <p:extLst>
      <p:ext uri="{BB962C8B-B14F-4D97-AF65-F5344CB8AC3E}">
        <p14:creationId xmlns:p14="http://schemas.microsoft.com/office/powerpoint/2010/main" val="443721527"/>
      </p:ext>
    </p:extLst>
  </p:cSld>
  <p:clrMapOvr>
    <a:masterClrMapping/>
  </p:clrMapOvr>
</p:notes>
</file>

<file path=ppt/notesSlides/notesSlide15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20A1A9-69DC-F831-CC50-E1F220B51B8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DAE6F7E-DE63-C271-FA30-8B103DA5558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1215A00-FB30-B675-C9C0-4DC12196979F}"/>
              </a:ext>
            </a:extLst>
          </p:cNvPr>
          <p:cNvSpPr>
            <a:spLocks noGrp="1"/>
          </p:cNvSpPr>
          <p:nvPr>
            <p:ph type="body" idx="1"/>
          </p:nvPr>
        </p:nvSpPr>
        <p:spPr/>
        <p:txBody>
          <a:bodyPr/>
          <a:lstStyle/>
          <a:p>
            <a:endParaRPr lang="en-AU"/>
          </a:p>
        </p:txBody>
      </p:sp>
      <p:sp>
        <p:nvSpPr>
          <p:cNvPr id="4" name="Slide Number Placeholder 3">
            <a:extLst>
              <a:ext uri="{FF2B5EF4-FFF2-40B4-BE49-F238E27FC236}">
                <a16:creationId xmlns:a16="http://schemas.microsoft.com/office/drawing/2014/main" id="{F39532EB-933C-21E3-4915-A04A79C8F4FF}"/>
              </a:ext>
            </a:extLst>
          </p:cNvPr>
          <p:cNvSpPr>
            <a:spLocks noGrp="1"/>
          </p:cNvSpPr>
          <p:nvPr>
            <p:ph type="sldNum" sz="quarter" idx="5"/>
          </p:nvPr>
        </p:nvSpPr>
        <p:spPr/>
        <p:txBody>
          <a:bodyPr/>
          <a:lstStyle/>
          <a:p>
            <a:fld id="{B07158C4-A119-4B78-9DE8-A50001BC31DC}" type="slidenum">
              <a:rPr lang="en-AU" smtClean="0"/>
              <a:pPr/>
              <a:t>175</a:t>
            </a:fld>
            <a:endParaRPr lang="en-AU"/>
          </a:p>
        </p:txBody>
      </p:sp>
    </p:spTree>
    <p:extLst>
      <p:ext uri="{BB962C8B-B14F-4D97-AF65-F5344CB8AC3E}">
        <p14:creationId xmlns:p14="http://schemas.microsoft.com/office/powerpoint/2010/main" val="3317814659"/>
      </p:ext>
    </p:extLst>
  </p:cSld>
  <p:clrMapOvr>
    <a:masterClrMapping/>
  </p:clrMapOvr>
</p:notes>
</file>

<file path=ppt/notesSlides/notesSlide15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B0A82C-9678-E8EA-5D12-5B328DF34AB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11FA292-6D98-7A94-BEEF-45975AF29F6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891F734-5956-0A55-869B-AACA04EAE524}"/>
              </a:ext>
            </a:extLst>
          </p:cNvPr>
          <p:cNvSpPr>
            <a:spLocks noGrp="1"/>
          </p:cNvSpPr>
          <p:nvPr>
            <p:ph type="body" idx="1"/>
          </p:nvPr>
        </p:nvSpPr>
        <p:spPr/>
        <p:txBody>
          <a:bodyPr/>
          <a:lstStyle/>
          <a:p>
            <a:r>
              <a:rPr lang="en-AU"/>
              <a:t>Click image to play short video.</a:t>
            </a:r>
          </a:p>
        </p:txBody>
      </p:sp>
      <p:sp>
        <p:nvSpPr>
          <p:cNvPr id="4" name="Slide Number Placeholder 3">
            <a:extLst>
              <a:ext uri="{FF2B5EF4-FFF2-40B4-BE49-F238E27FC236}">
                <a16:creationId xmlns:a16="http://schemas.microsoft.com/office/drawing/2014/main" id="{84F22570-3CAE-3D51-D99F-0A02247DC1AD}"/>
              </a:ext>
            </a:extLst>
          </p:cNvPr>
          <p:cNvSpPr>
            <a:spLocks noGrp="1"/>
          </p:cNvSpPr>
          <p:nvPr>
            <p:ph type="sldNum" sz="quarter" idx="5"/>
          </p:nvPr>
        </p:nvSpPr>
        <p:spPr/>
        <p:txBody>
          <a:bodyPr/>
          <a:lstStyle/>
          <a:p>
            <a:fld id="{B07158C4-A119-4B78-9DE8-A50001BC31DC}" type="slidenum">
              <a:rPr lang="en-AU" smtClean="0"/>
              <a:pPr/>
              <a:t>176</a:t>
            </a:fld>
            <a:endParaRPr lang="en-AU"/>
          </a:p>
        </p:txBody>
      </p:sp>
    </p:spTree>
    <p:extLst>
      <p:ext uri="{BB962C8B-B14F-4D97-AF65-F5344CB8AC3E}">
        <p14:creationId xmlns:p14="http://schemas.microsoft.com/office/powerpoint/2010/main" val="1462104569"/>
      </p:ext>
    </p:extLst>
  </p:cSld>
  <p:clrMapOvr>
    <a:masterClrMapping/>
  </p:clrMapOvr>
</p:notes>
</file>

<file path=ppt/notesSlides/notesSlide15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77D20C-A07E-28E7-9ABA-B74952AA8BF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78C5F49-EA0B-2047-A026-F08758BE747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98C0551-C48B-D17A-316E-368BB11E377B}"/>
              </a:ext>
            </a:extLst>
          </p:cNvPr>
          <p:cNvSpPr>
            <a:spLocks noGrp="1"/>
          </p:cNvSpPr>
          <p:nvPr>
            <p:ph type="body" idx="1"/>
          </p:nvPr>
        </p:nvSpPr>
        <p:spPr/>
        <p:txBody>
          <a:bodyPr/>
          <a:lstStyle/>
          <a:p>
            <a:r>
              <a:rPr lang="en-AU" b="1">
                <a:latin typeface="Arial" panose="020B0604020202020204" pitchFamily="34" charset="0"/>
                <a:cs typeface="Arial" panose="020B0604020202020204" pitchFamily="34" charset="0"/>
              </a:rPr>
              <a:t>Notes for teachers:</a:t>
            </a:r>
            <a:endParaRPr lang="en-AU">
              <a:latin typeface="Arial" panose="020B0604020202020204" pitchFamily="34" charset="0"/>
              <a:cs typeface="Arial" panose="020B0604020202020204" pitchFamily="34" charset="0"/>
            </a:endParaRPr>
          </a:p>
          <a:p>
            <a:pPr marL="171450" indent="-171450">
              <a:buFont typeface="Arial"/>
              <a:buChar char="•"/>
            </a:pPr>
            <a:r>
              <a:rPr lang="en-AU">
                <a:latin typeface="Arial" panose="020B0604020202020204" pitchFamily="34" charset="0"/>
                <a:cs typeface="Arial" panose="020B0604020202020204" pitchFamily="34" charset="0"/>
              </a:rPr>
              <a:t>Learning intentions and success criteria are best co-constructed with students. Adapt the learning intention as required and add matching success criteria.</a:t>
            </a:r>
          </a:p>
          <a:p>
            <a:pPr marL="171450" indent="-171450">
              <a:buFont typeface="Arial"/>
              <a:buChar char="•"/>
            </a:pPr>
            <a:r>
              <a:rPr lang="en-AU">
                <a:latin typeface="Arial" panose="020B0604020202020204" pitchFamily="34" charset="0"/>
                <a:cs typeface="Arial" panose="020B0604020202020204" pitchFamily="34" charset="0"/>
              </a:rPr>
              <a:t>For more information See ⁠</a:t>
            </a:r>
            <a:r>
              <a:rPr lang="en-AU">
                <a:latin typeface="Arial" panose="020B0604020202020204" pitchFamily="34" charset="0"/>
                <a:cs typeface="Arial" panose="020B0604020202020204" pitchFamily="34" charset="0"/>
                <a:hlinkClick r:id="rId3" tooltip="https://www.aitsl.edu.au/docs/default-source/feedback/aitsl-learning-intentions-and-success-criteria-strategy.pdf?sfvrsn=382dec3c_2"/>
              </a:rPr>
              <a:t>AITSL</a:t>
            </a:r>
            <a:r>
              <a:rPr lang="en-AU">
                <a:latin typeface="Arial" panose="020B0604020202020204" pitchFamily="34" charset="0"/>
                <a:cs typeface="Arial" panose="020B0604020202020204" pitchFamily="34" charset="0"/>
              </a:rPr>
              <a:t> or the NSW Department of Education explicit teaching strategies, ⁠</a:t>
            </a:r>
            <a:r>
              <a:rPr lang="en-AU">
                <a:latin typeface="Arial" panose="020B0604020202020204" pitchFamily="34" charset="0"/>
                <a:cs typeface="Arial" panose="020B0604020202020204" pitchFamily="34" charset="0"/>
                <a:hlinkClick r:id="rId4" tooltip="https://education.nsw.gov.au/teaching-and-learning/curriculum/explicit-teaching/explicit-teaching-strategies/sharing-learning-intentions"/>
              </a:rPr>
              <a:t>Sharing learning intentions</a:t>
            </a:r>
            <a:r>
              <a:rPr lang="en-AU">
                <a:latin typeface="Arial" panose="020B0604020202020204" pitchFamily="34" charset="0"/>
                <a:cs typeface="Arial" panose="020B0604020202020204" pitchFamily="34" charset="0"/>
              </a:rPr>
              <a:t> and ⁠</a:t>
            </a:r>
            <a:r>
              <a:rPr lang="en-AU">
                <a:latin typeface="Arial" panose="020B0604020202020204" pitchFamily="34" charset="0"/>
                <a:cs typeface="Arial" panose="020B0604020202020204" pitchFamily="34" charset="0"/>
                <a:hlinkClick r:id="rId5" tooltip="https://education.nsw.gov.au/teaching-and-learning/curriculum/explicit-teaching/explicit-teaching-strategies/sharing-success-criteria"/>
              </a:rPr>
              <a:t>Sharing success criteria</a:t>
            </a:r>
            <a:endParaRPr lang="en-AU">
              <a:latin typeface="Arial" panose="020B0604020202020204" pitchFamily="34" charset="0"/>
              <a:cs typeface="Arial" panose="020B0604020202020204" pitchFamily="34" charset="0"/>
            </a:endParaRPr>
          </a:p>
          <a:p>
            <a:pPr marL="171450" indent="-171450">
              <a:buFont typeface="Arial"/>
              <a:buChar char="•"/>
            </a:pPr>
            <a:r>
              <a:rPr lang="en-AU">
                <a:latin typeface="Arial" panose="020B0604020202020204" pitchFamily="34" charset="0"/>
                <a:cs typeface="Arial" panose="020B0604020202020204" pitchFamily="34" charset="0"/>
              </a:rPr>
              <a:t>LISC is not necessarily presented at the beginning of the lesson. Teacher needs to consider most effectual time to introduce </a:t>
            </a:r>
          </a:p>
          <a:p>
            <a:pPr marL="171450" indent="-171450">
              <a:buFont typeface="Arial"/>
              <a:buChar char="•"/>
            </a:pPr>
            <a:r>
              <a:rPr lang="en-AU">
                <a:latin typeface="Arial" panose="020B0604020202020204" pitchFamily="34" charset="0"/>
                <a:cs typeface="Arial" panose="020B0604020202020204" pitchFamily="34" charset="0"/>
              </a:rPr>
              <a:t>LISC should be revisited during the lesson to support students' evaluation of their learning</a:t>
            </a:r>
          </a:p>
          <a:p>
            <a:endParaRPr lang="en-AU" b="1">
              <a:cs typeface="Calibri"/>
            </a:endParaRPr>
          </a:p>
        </p:txBody>
      </p:sp>
      <p:sp>
        <p:nvSpPr>
          <p:cNvPr id="4" name="Slide Number Placeholder 3">
            <a:extLst>
              <a:ext uri="{FF2B5EF4-FFF2-40B4-BE49-F238E27FC236}">
                <a16:creationId xmlns:a16="http://schemas.microsoft.com/office/drawing/2014/main" id="{3520044B-B8CA-8651-5ACF-36532F24B06C}"/>
              </a:ext>
            </a:extLst>
          </p:cNvPr>
          <p:cNvSpPr>
            <a:spLocks noGrp="1"/>
          </p:cNvSpPr>
          <p:nvPr>
            <p:ph type="sldNum" sz="quarter" idx="5"/>
          </p:nvPr>
        </p:nvSpPr>
        <p:spPr/>
        <p:txBody>
          <a:bodyPr/>
          <a:lstStyle/>
          <a:p>
            <a:fld id="{D09C5488-DD16-4714-9519-7BE21BA11D4E}" type="slidenum">
              <a:rPr lang="en-AU" smtClean="0"/>
              <a:t>177</a:t>
            </a:fld>
            <a:endParaRPr lang="en-AU"/>
          </a:p>
        </p:txBody>
      </p:sp>
    </p:spTree>
    <p:extLst>
      <p:ext uri="{BB962C8B-B14F-4D97-AF65-F5344CB8AC3E}">
        <p14:creationId xmlns:p14="http://schemas.microsoft.com/office/powerpoint/2010/main" val="1613818903"/>
      </p:ext>
    </p:extLst>
  </p:cSld>
  <p:clrMapOvr>
    <a:masterClrMapping/>
  </p:clrMapOvr>
</p:notes>
</file>

<file path=ppt/notesSlides/notesSlide15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97D6AC-319F-02E3-73BA-7D83F06FC11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BF7FC9E-A323-77FC-E081-21E6D804AC5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C798D8F-5B52-1B5A-1FB2-AF9704CFE737}"/>
              </a:ext>
            </a:extLst>
          </p:cNvPr>
          <p:cNvSpPr>
            <a:spLocks noGrp="1"/>
          </p:cNvSpPr>
          <p:nvPr>
            <p:ph type="body" idx="1"/>
          </p:nvPr>
        </p:nvSpPr>
        <p:spPr/>
        <p:txBody>
          <a:bodyPr/>
          <a:lstStyle/>
          <a:p>
            <a:endParaRPr lang="en-AU"/>
          </a:p>
        </p:txBody>
      </p:sp>
      <p:sp>
        <p:nvSpPr>
          <p:cNvPr id="4" name="Slide Number Placeholder 3">
            <a:extLst>
              <a:ext uri="{FF2B5EF4-FFF2-40B4-BE49-F238E27FC236}">
                <a16:creationId xmlns:a16="http://schemas.microsoft.com/office/drawing/2014/main" id="{9D308536-7835-1E5A-1067-79C6CE62CFE6}"/>
              </a:ext>
            </a:extLst>
          </p:cNvPr>
          <p:cNvSpPr>
            <a:spLocks noGrp="1"/>
          </p:cNvSpPr>
          <p:nvPr>
            <p:ph type="sldNum" sz="quarter" idx="5"/>
          </p:nvPr>
        </p:nvSpPr>
        <p:spPr/>
        <p:txBody>
          <a:bodyPr/>
          <a:lstStyle/>
          <a:p>
            <a:fld id="{B07158C4-A119-4B78-9DE8-A50001BC31DC}" type="slidenum">
              <a:rPr lang="en-AU" smtClean="0"/>
              <a:pPr/>
              <a:t>178</a:t>
            </a:fld>
            <a:endParaRPr lang="en-AU"/>
          </a:p>
        </p:txBody>
      </p:sp>
    </p:spTree>
    <p:extLst>
      <p:ext uri="{BB962C8B-B14F-4D97-AF65-F5344CB8AC3E}">
        <p14:creationId xmlns:p14="http://schemas.microsoft.com/office/powerpoint/2010/main" val="3652928831"/>
      </p:ext>
    </p:extLst>
  </p:cSld>
  <p:clrMapOvr>
    <a:masterClrMapping/>
  </p:clrMapOvr>
</p:notes>
</file>

<file path=ppt/notesSlides/notesSlide16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67131F-1A4E-79BC-646F-8456083684F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9908FC0-E44C-A046-0E71-57734A72809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937638A-72F7-373F-E4D3-C109D8DC246F}"/>
              </a:ext>
            </a:extLst>
          </p:cNvPr>
          <p:cNvSpPr>
            <a:spLocks noGrp="1"/>
          </p:cNvSpPr>
          <p:nvPr>
            <p:ph type="body" idx="1"/>
          </p:nvPr>
        </p:nvSpPr>
        <p:spPr/>
        <p:txBody>
          <a:bodyPr/>
          <a:lstStyle/>
          <a:p>
            <a:endParaRPr lang="en-AU"/>
          </a:p>
        </p:txBody>
      </p:sp>
      <p:sp>
        <p:nvSpPr>
          <p:cNvPr id="4" name="Slide Number Placeholder 3">
            <a:extLst>
              <a:ext uri="{FF2B5EF4-FFF2-40B4-BE49-F238E27FC236}">
                <a16:creationId xmlns:a16="http://schemas.microsoft.com/office/drawing/2014/main" id="{F0C2F6FD-4653-F16C-5912-F59CC055935A}"/>
              </a:ext>
            </a:extLst>
          </p:cNvPr>
          <p:cNvSpPr>
            <a:spLocks noGrp="1"/>
          </p:cNvSpPr>
          <p:nvPr>
            <p:ph type="sldNum" sz="quarter" idx="5"/>
          </p:nvPr>
        </p:nvSpPr>
        <p:spPr/>
        <p:txBody>
          <a:bodyPr/>
          <a:lstStyle/>
          <a:p>
            <a:fld id="{B07158C4-A119-4B78-9DE8-A50001BC31DC}" type="slidenum">
              <a:rPr lang="en-AU" smtClean="0"/>
              <a:pPr/>
              <a:t>179</a:t>
            </a:fld>
            <a:endParaRPr lang="en-AU"/>
          </a:p>
        </p:txBody>
      </p:sp>
    </p:spTree>
    <p:extLst>
      <p:ext uri="{BB962C8B-B14F-4D97-AF65-F5344CB8AC3E}">
        <p14:creationId xmlns:p14="http://schemas.microsoft.com/office/powerpoint/2010/main" val="1740925207"/>
      </p:ext>
    </p:extLst>
  </p:cSld>
  <p:clrMapOvr>
    <a:masterClrMapping/>
  </p:clrMapOvr>
</p:notes>
</file>

<file path=ppt/notesSlides/notesSlide16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5147DD-F4B8-7732-9232-587A67E4FD8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60358FA-17DC-7D99-F8BF-D03D94C465F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A9C42CF-9A7A-2761-3B86-0B482F66405D}"/>
              </a:ext>
            </a:extLst>
          </p:cNvPr>
          <p:cNvSpPr>
            <a:spLocks noGrp="1"/>
          </p:cNvSpPr>
          <p:nvPr>
            <p:ph type="body" idx="1"/>
          </p:nvPr>
        </p:nvSpPr>
        <p:spPr/>
        <p:txBody>
          <a:bodyPr/>
          <a:lstStyle/>
          <a:p>
            <a:r>
              <a:rPr lang="en-AU"/>
              <a:t>Teacher note:</a:t>
            </a:r>
          </a:p>
          <a:p>
            <a:r>
              <a:rPr lang="en-AU"/>
              <a:t>The jumper leads of the Echo and Trig pins appear crossed over in the diagram, but this is only due to the fixed orientation of the sensor within the software used to create the diagram.</a:t>
            </a:r>
          </a:p>
        </p:txBody>
      </p:sp>
      <p:sp>
        <p:nvSpPr>
          <p:cNvPr id="4" name="Slide Number Placeholder 3">
            <a:extLst>
              <a:ext uri="{FF2B5EF4-FFF2-40B4-BE49-F238E27FC236}">
                <a16:creationId xmlns:a16="http://schemas.microsoft.com/office/drawing/2014/main" id="{E84D55B5-FEE9-CB89-C40E-995A19CF6341}"/>
              </a:ext>
            </a:extLst>
          </p:cNvPr>
          <p:cNvSpPr>
            <a:spLocks noGrp="1"/>
          </p:cNvSpPr>
          <p:nvPr>
            <p:ph type="sldNum" sz="quarter" idx="5"/>
          </p:nvPr>
        </p:nvSpPr>
        <p:spPr/>
        <p:txBody>
          <a:bodyPr/>
          <a:lstStyle/>
          <a:p>
            <a:fld id="{B07158C4-A119-4B78-9DE8-A50001BC31DC}" type="slidenum">
              <a:rPr lang="en-AU" smtClean="0"/>
              <a:pPr/>
              <a:t>180</a:t>
            </a:fld>
            <a:endParaRPr lang="en-AU"/>
          </a:p>
        </p:txBody>
      </p:sp>
    </p:spTree>
    <p:extLst>
      <p:ext uri="{BB962C8B-B14F-4D97-AF65-F5344CB8AC3E}">
        <p14:creationId xmlns:p14="http://schemas.microsoft.com/office/powerpoint/2010/main" val="3818076239"/>
      </p:ext>
    </p:extLst>
  </p:cSld>
  <p:clrMapOvr>
    <a:masterClrMapping/>
  </p:clrMapOvr>
</p:notes>
</file>

<file path=ppt/notesSlides/notesSlide16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B981CA-A649-E6FA-634B-A6512F7D5DF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D3CB670-D7B5-961A-FA64-48AC149D2D6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1EE8196-CA90-B33D-D79F-CE8DA4804669}"/>
              </a:ext>
            </a:extLst>
          </p:cNvPr>
          <p:cNvSpPr>
            <a:spLocks noGrp="1"/>
          </p:cNvSpPr>
          <p:nvPr>
            <p:ph type="body" idx="1"/>
          </p:nvPr>
        </p:nvSpPr>
        <p:spPr/>
        <p:txBody>
          <a:bodyPr/>
          <a:lstStyle/>
          <a:p>
            <a:endParaRPr lang="en-AU"/>
          </a:p>
        </p:txBody>
      </p:sp>
      <p:sp>
        <p:nvSpPr>
          <p:cNvPr id="4" name="Slide Number Placeholder 3">
            <a:extLst>
              <a:ext uri="{FF2B5EF4-FFF2-40B4-BE49-F238E27FC236}">
                <a16:creationId xmlns:a16="http://schemas.microsoft.com/office/drawing/2014/main" id="{B68B411C-B986-4816-2BAF-1E013B50E8C5}"/>
              </a:ext>
            </a:extLst>
          </p:cNvPr>
          <p:cNvSpPr>
            <a:spLocks noGrp="1"/>
          </p:cNvSpPr>
          <p:nvPr>
            <p:ph type="sldNum" sz="quarter" idx="5"/>
          </p:nvPr>
        </p:nvSpPr>
        <p:spPr/>
        <p:txBody>
          <a:bodyPr/>
          <a:lstStyle/>
          <a:p>
            <a:fld id="{B07158C4-A119-4B78-9DE8-A50001BC31DC}" type="slidenum">
              <a:rPr lang="en-AU" smtClean="0"/>
              <a:pPr/>
              <a:t>181</a:t>
            </a:fld>
            <a:endParaRPr lang="en-AU"/>
          </a:p>
        </p:txBody>
      </p:sp>
    </p:spTree>
    <p:extLst>
      <p:ext uri="{BB962C8B-B14F-4D97-AF65-F5344CB8AC3E}">
        <p14:creationId xmlns:p14="http://schemas.microsoft.com/office/powerpoint/2010/main" val="1199560734"/>
      </p:ext>
    </p:extLst>
  </p:cSld>
  <p:clrMapOvr>
    <a:masterClrMapping/>
  </p:clrMapOvr>
</p:notes>
</file>

<file path=ppt/notesSlides/notesSlide1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a:t>This slide has animations applied to the images to show a multi-step process of saving a file. Click on the image to follow the process.</a:t>
            </a:r>
          </a:p>
        </p:txBody>
      </p:sp>
      <p:sp>
        <p:nvSpPr>
          <p:cNvPr id="4" name="Slide Number Placeholder 3"/>
          <p:cNvSpPr>
            <a:spLocks noGrp="1"/>
          </p:cNvSpPr>
          <p:nvPr>
            <p:ph type="sldNum" sz="quarter" idx="5"/>
          </p:nvPr>
        </p:nvSpPr>
        <p:spPr/>
        <p:txBody>
          <a:bodyPr/>
          <a:lstStyle/>
          <a:p>
            <a:fld id="{B07158C4-A119-4B78-9DE8-A50001BC31DC}" type="slidenum">
              <a:rPr lang="en-AU" smtClean="0"/>
              <a:pPr/>
              <a:t>182</a:t>
            </a:fld>
            <a:endParaRPr lang="en-AU"/>
          </a:p>
        </p:txBody>
      </p:sp>
    </p:spTree>
    <p:extLst>
      <p:ext uri="{BB962C8B-B14F-4D97-AF65-F5344CB8AC3E}">
        <p14:creationId xmlns:p14="http://schemas.microsoft.com/office/powerpoint/2010/main" val="1156675203"/>
      </p:ext>
    </p:extLst>
  </p:cSld>
  <p:clrMapOvr>
    <a:masterClrMapping/>
  </p:clrMapOvr>
</p:notes>
</file>

<file path=ppt/notesSlides/notesSlide16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A70B91-DBFF-C805-B97F-99F5553A52E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39D50BD-9692-891F-3D66-78F1F27E73F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F953EFD-E6DF-3391-3670-7757B50495A8}"/>
              </a:ext>
            </a:extLst>
          </p:cNvPr>
          <p:cNvSpPr>
            <a:spLocks noGrp="1"/>
          </p:cNvSpPr>
          <p:nvPr>
            <p:ph type="body" idx="1"/>
          </p:nvPr>
        </p:nvSpPr>
        <p:spPr/>
        <p:txBody>
          <a:bodyPr/>
          <a:lstStyle/>
          <a:p>
            <a:endParaRPr lang="en-AU"/>
          </a:p>
        </p:txBody>
      </p:sp>
      <p:sp>
        <p:nvSpPr>
          <p:cNvPr id="4" name="Slide Number Placeholder 3">
            <a:extLst>
              <a:ext uri="{FF2B5EF4-FFF2-40B4-BE49-F238E27FC236}">
                <a16:creationId xmlns:a16="http://schemas.microsoft.com/office/drawing/2014/main" id="{20CB32B2-B5E7-B574-C26B-D342504E233D}"/>
              </a:ext>
            </a:extLst>
          </p:cNvPr>
          <p:cNvSpPr>
            <a:spLocks noGrp="1"/>
          </p:cNvSpPr>
          <p:nvPr>
            <p:ph type="sldNum" sz="quarter" idx="5"/>
          </p:nvPr>
        </p:nvSpPr>
        <p:spPr/>
        <p:txBody>
          <a:bodyPr/>
          <a:lstStyle/>
          <a:p>
            <a:fld id="{B07158C4-A119-4B78-9DE8-A50001BC31DC}" type="slidenum">
              <a:rPr lang="en-AU" smtClean="0"/>
              <a:pPr/>
              <a:t>183</a:t>
            </a:fld>
            <a:endParaRPr lang="en-AU"/>
          </a:p>
        </p:txBody>
      </p:sp>
    </p:spTree>
    <p:extLst>
      <p:ext uri="{BB962C8B-B14F-4D97-AF65-F5344CB8AC3E}">
        <p14:creationId xmlns:p14="http://schemas.microsoft.com/office/powerpoint/2010/main" val="1856142710"/>
      </p:ext>
    </p:extLst>
  </p:cSld>
  <p:clrMapOvr>
    <a:masterClrMapping/>
  </p:clrMapOvr>
</p:notes>
</file>

<file path=ppt/notesSlides/notesSlide16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1E3A98-4AE7-CC5E-C843-CAFB677AF97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26826F3-B1DA-FC7C-44FF-BC6FA77CFD9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178351B-B22B-2C27-5691-84CEE6E0D5C0}"/>
              </a:ext>
            </a:extLst>
          </p:cNvPr>
          <p:cNvSpPr>
            <a:spLocks noGrp="1"/>
          </p:cNvSpPr>
          <p:nvPr>
            <p:ph type="body" idx="1"/>
          </p:nvPr>
        </p:nvSpPr>
        <p:spPr/>
        <p:txBody>
          <a:bodyPr/>
          <a:lstStyle/>
          <a:p>
            <a:endParaRPr lang="en-AU"/>
          </a:p>
        </p:txBody>
      </p:sp>
      <p:sp>
        <p:nvSpPr>
          <p:cNvPr id="4" name="Slide Number Placeholder 3">
            <a:extLst>
              <a:ext uri="{FF2B5EF4-FFF2-40B4-BE49-F238E27FC236}">
                <a16:creationId xmlns:a16="http://schemas.microsoft.com/office/drawing/2014/main" id="{65387A66-AEB5-D9EB-4CAD-73905414C4BC}"/>
              </a:ext>
            </a:extLst>
          </p:cNvPr>
          <p:cNvSpPr>
            <a:spLocks noGrp="1"/>
          </p:cNvSpPr>
          <p:nvPr>
            <p:ph type="sldNum" sz="quarter" idx="5"/>
          </p:nvPr>
        </p:nvSpPr>
        <p:spPr/>
        <p:txBody>
          <a:bodyPr/>
          <a:lstStyle/>
          <a:p>
            <a:fld id="{B07158C4-A119-4B78-9DE8-A50001BC31DC}" type="slidenum">
              <a:rPr lang="en-AU" smtClean="0"/>
              <a:pPr/>
              <a:t>184</a:t>
            </a:fld>
            <a:endParaRPr lang="en-AU"/>
          </a:p>
        </p:txBody>
      </p:sp>
    </p:spTree>
    <p:extLst>
      <p:ext uri="{BB962C8B-B14F-4D97-AF65-F5344CB8AC3E}">
        <p14:creationId xmlns:p14="http://schemas.microsoft.com/office/powerpoint/2010/main" val="3028938516"/>
      </p:ext>
    </p:extLst>
  </p:cSld>
  <p:clrMapOvr>
    <a:masterClrMapping/>
  </p:clrMapOvr>
</p:notes>
</file>

<file path=ppt/notesSlides/notesSlide16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0FE186-7B84-C40F-A88F-DC43FF4965A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0E125D4-4DE8-DB96-85D7-EC95D9774C4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B651171-45AE-C002-FC61-6116C1D92A52}"/>
              </a:ext>
            </a:extLst>
          </p:cNvPr>
          <p:cNvSpPr>
            <a:spLocks noGrp="1"/>
          </p:cNvSpPr>
          <p:nvPr>
            <p:ph type="body" idx="1"/>
          </p:nvPr>
        </p:nvSpPr>
        <p:spPr/>
        <p:txBody>
          <a:bodyPr/>
          <a:lstStyle/>
          <a:p>
            <a:endParaRPr lang="en-AU"/>
          </a:p>
        </p:txBody>
      </p:sp>
      <p:sp>
        <p:nvSpPr>
          <p:cNvPr id="4" name="Slide Number Placeholder 3">
            <a:extLst>
              <a:ext uri="{FF2B5EF4-FFF2-40B4-BE49-F238E27FC236}">
                <a16:creationId xmlns:a16="http://schemas.microsoft.com/office/drawing/2014/main" id="{8F41F5F6-9888-1B95-C4B4-9039C8ACF323}"/>
              </a:ext>
            </a:extLst>
          </p:cNvPr>
          <p:cNvSpPr>
            <a:spLocks noGrp="1"/>
          </p:cNvSpPr>
          <p:nvPr>
            <p:ph type="sldNum" sz="quarter" idx="5"/>
          </p:nvPr>
        </p:nvSpPr>
        <p:spPr/>
        <p:txBody>
          <a:bodyPr/>
          <a:lstStyle/>
          <a:p>
            <a:fld id="{B07158C4-A119-4B78-9DE8-A50001BC31DC}" type="slidenum">
              <a:rPr lang="en-AU" smtClean="0"/>
              <a:pPr/>
              <a:t>185</a:t>
            </a:fld>
            <a:endParaRPr lang="en-AU"/>
          </a:p>
        </p:txBody>
      </p:sp>
    </p:spTree>
    <p:extLst>
      <p:ext uri="{BB962C8B-B14F-4D97-AF65-F5344CB8AC3E}">
        <p14:creationId xmlns:p14="http://schemas.microsoft.com/office/powerpoint/2010/main" val="3388557400"/>
      </p:ext>
    </p:extLst>
  </p:cSld>
  <p:clrMapOvr>
    <a:masterClrMapping/>
  </p:clrMapOvr>
</p:notes>
</file>

<file path=ppt/notesSlides/notesSlide16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C73340-7D31-5EB1-1584-CF6CF72F948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873973B-3CB0-D3EB-2649-8A05FC32FF9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0B326AB-D71E-8D83-B358-247F34AAD301}"/>
              </a:ext>
            </a:extLst>
          </p:cNvPr>
          <p:cNvSpPr>
            <a:spLocks noGrp="1"/>
          </p:cNvSpPr>
          <p:nvPr>
            <p:ph type="body" idx="1"/>
          </p:nvPr>
        </p:nvSpPr>
        <p:spPr/>
        <p:txBody>
          <a:bodyPr/>
          <a:lstStyle/>
          <a:p>
            <a:endParaRPr lang="en-AU"/>
          </a:p>
        </p:txBody>
      </p:sp>
      <p:sp>
        <p:nvSpPr>
          <p:cNvPr id="4" name="Slide Number Placeholder 3">
            <a:extLst>
              <a:ext uri="{FF2B5EF4-FFF2-40B4-BE49-F238E27FC236}">
                <a16:creationId xmlns:a16="http://schemas.microsoft.com/office/drawing/2014/main" id="{775CC42D-4C75-C1EA-3DEB-5F0416B6FDA0}"/>
              </a:ext>
            </a:extLst>
          </p:cNvPr>
          <p:cNvSpPr>
            <a:spLocks noGrp="1"/>
          </p:cNvSpPr>
          <p:nvPr>
            <p:ph type="sldNum" sz="quarter" idx="5"/>
          </p:nvPr>
        </p:nvSpPr>
        <p:spPr/>
        <p:txBody>
          <a:bodyPr/>
          <a:lstStyle/>
          <a:p>
            <a:fld id="{B07158C4-A119-4B78-9DE8-A50001BC31DC}" type="slidenum">
              <a:rPr lang="en-AU" smtClean="0"/>
              <a:pPr/>
              <a:t>186</a:t>
            </a:fld>
            <a:endParaRPr lang="en-AU"/>
          </a:p>
        </p:txBody>
      </p:sp>
    </p:spTree>
    <p:extLst>
      <p:ext uri="{BB962C8B-B14F-4D97-AF65-F5344CB8AC3E}">
        <p14:creationId xmlns:p14="http://schemas.microsoft.com/office/powerpoint/2010/main" val="1417245911"/>
      </p:ext>
    </p:extLst>
  </p:cSld>
  <p:clrMapOvr>
    <a:masterClrMapping/>
  </p:clrMapOvr>
</p:notes>
</file>

<file path=ppt/notesSlides/notesSlide16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0D42DE-18BC-BD3E-0CAE-53E26F3954D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64E55B8-41D0-171A-E7B0-8ED23B930C2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D611014-9E39-50DA-88B3-1C8F356D8F12}"/>
              </a:ext>
            </a:extLst>
          </p:cNvPr>
          <p:cNvSpPr>
            <a:spLocks noGrp="1"/>
          </p:cNvSpPr>
          <p:nvPr>
            <p:ph type="body" idx="1"/>
          </p:nvPr>
        </p:nvSpPr>
        <p:spPr/>
        <p:txBody>
          <a:bodyPr/>
          <a:lstStyle/>
          <a:p>
            <a:endParaRPr lang="en-AU"/>
          </a:p>
        </p:txBody>
      </p:sp>
      <p:sp>
        <p:nvSpPr>
          <p:cNvPr id="4" name="Slide Number Placeholder 3">
            <a:extLst>
              <a:ext uri="{FF2B5EF4-FFF2-40B4-BE49-F238E27FC236}">
                <a16:creationId xmlns:a16="http://schemas.microsoft.com/office/drawing/2014/main" id="{59A9A498-B595-D2BD-5F53-503B75D28AA8}"/>
              </a:ext>
            </a:extLst>
          </p:cNvPr>
          <p:cNvSpPr>
            <a:spLocks noGrp="1"/>
          </p:cNvSpPr>
          <p:nvPr>
            <p:ph type="sldNum" sz="quarter" idx="5"/>
          </p:nvPr>
        </p:nvSpPr>
        <p:spPr/>
        <p:txBody>
          <a:bodyPr/>
          <a:lstStyle/>
          <a:p>
            <a:fld id="{B07158C4-A119-4B78-9DE8-A50001BC31DC}" type="slidenum">
              <a:rPr lang="en-AU" smtClean="0"/>
              <a:pPr/>
              <a:t>187</a:t>
            </a:fld>
            <a:endParaRPr lang="en-AU"/>
          </a:p>
        </p:txBody>
      </p:sp>
    </p:spTree>
    <p:extLst>
      <p:ext uri="{BB962C8B-B14F-4D97-AF65-F5344CB8AC3E}">
        <p14:creationId xmlns:p14="http://schemas.microsoft.com/office/powerpoint/2010/main" val="87230270"/>
      </p:ext>
    </p:extLst>
  </p:cSld>
  <p:clrMapOvr>
    <a:masterClrMapping/>
  </p:clrMapOvr>
</p:notes>
</file>

<file path=ppt/notesSlides/notesSlide16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0C907D-63FF-98A9-DDC4-B4A2B65F530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E125A5D-BBFA-D914-6676-106174AE859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1E8C0E9-E7EC-2CB7-3023-928D90D45AE8}"/>
              </a:ext>
            </a:extLst>
          </p:cNvPr>
          <p:cNvSpPr>
            <a:spLocks noGrp="1"/>
          </p:cNvSpPr>
          <p:nvPr>
            <p:ph type="body" idx="1"/>
          </p:nvPr>
        </p:nvSpPr>
        <p:spPr/>
        <p:txBody>
          <a:bodyPr/>
          <a:lstStyle/>
          <a:p>
            <a:endParaRPr lang="en-AU"/>
          </a:p>
        </p:txBody>
      </p:sp>
      <p:sp>
        <p:nvSpPr>
          <p:cNvPr id="4" name="Slide Number Placeholder 3">
            <a:extLst>
              <a:ext uri="{FF2B5EF4-FFF2-40B4-BE49-F238E27FC236}">
                <a16:creationId xmlns:a16="http://schemas.microsoft.com/office/drawing/2014/main" id="{628CF8AC-B94B-927B-16B3-A88E3E434909}"/>
              </a:ext>
            </a:extLst>
          </p:cNvPr>
          <p:cNvSpPr>
            <a:spLocks noGrp="1"/>
          </p:cNvSpPr>
          <p:nvPr>
            <p:ph type="sldNum" sz="quarter" idx="5"/>
          </p:nvPr>
        </p:nvSpPr>
        <p:spPr/>
        <p:txBody>
          <a:bodyPr/>
          <a:lstStyle/>
          <a:p>
            <a:fld id="{B07158C4-A119-4B78-9DE8-A50001BC31DC}" type="slidenum">
              <a:rPr lang="en-AU" smtClean="0"/>
              <a:pPr/>
              <a:t>188</a:t>
            </a:fld>
            <a:endParaRPr lang="en-AU"/>
          </a:p>
        </p:txBody>
      </p:sp>
    </p:spTree>
    <p:extLst>
      <p:ext uri="{BB962C8B-B14F-4D97-AF65-F5344CB8AC3E}">
        <p14:creationId xmlns:p14="http://schemas.microsoft.com/office/powerpoint/2010/main" val="127866091"/>
      </p:ext>
    </p:extLst>
  </p:cSld>
  <p:clrMapOvr>
    <a:masterClrMapping/>
  </p:clrMapOvr>
</p:notes>
</file>

<file path=ppt/notesSlides/notesSlide17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8B86C4-3BCB-C582-7122-1166DE9A78D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1482804-CD08-A5D3-EB29-0C39E97F058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9AA4E9F-C08C-21B7-4430-A5CD9DADA8EF}"/>
              </a:ext>
            </a:extLst>
          </p:cNvPr>
          <p:cNvSpPr>
            <a:spLocks noGrp="1"/>
          </p:cNvSpPr>
          <p:nvPr>
            <p:ph type="body" idx="1"/>
          </p:nvPr>
        </p:nvSpPr>
        <p:spPr/>
        <p:txBody>
          <a:bodyPr/>
          <a:lstStyle/>
          <a:p>
            <a:endParaRPr lang="en-AU"/>
          </a:p>
        </p:txBody>
      </p:sp>
      <p:sp>
        <p:nvSpPr>
          <p:cNvPr id="4" name="Slide Number Placeholder 3">
            <a:extLst>
              <a:ext uri="{FF2B5EF4-FFF2-40B4-BE49-F238E27FC236}">
                <a16:creationId xmlns:a16="http://schemas.microsoft.com/office/drawing/2014/main" id="{46FB7AD3-4AFF-703D-0424-2F7723D91005}"/>
              </a:ext>
            </a:extLst>
          </p:cNvPr>
          <p:cNvSpPr>
            <a:spLocks noGrp="1"/>
          </p:cNvSpPr>
          <p:nvPr>
            <p:ph type="sldNum" sz="quarter" idx="5"/>
          </p:nvPr>
        </p:nvSpPr>
        <p:spPr/>
        <p:txBody>
          <a:bodyPr/>
          <a:lstStyle/>
          <a:p>
            <a:fld id="{B07158C4-A119-4B78-9DE8-A50001BC31DC}" type="slidenum">
              <a:rPr lang="en-AU" smtClean="0"/>
              <a:pPr/>
              <a:t>189</a:t>
            </a:fld>
            <a:endParaRPr lang="en-AU"/>
          </a:p>
        </p:txBody>
      </p:sp>
    </p:spTree>
    <p:extLst>
      <p:ext uri="{BB962C8B-B14F-4D97-AF65-F5344CB8AC3E}">
        <p14:creationId xmlns:p14="http://schemas.microsoft.com/office/powerpoint/2010/main" val="1478134024"/>
      </p:ext>
    </p:extLst>
  </p:cSld>
  <p:clrMapOvr>
    <a:masterClrMapping/>
  </p:clrMapOvr>
</p:notes>
</file>

<file path=ppt/notesSlides/notesSlide17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0B0ED6-1E85-225E-61BF-962E7C7E367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8E8164A-66AF-F330-FED3-61517349A46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EC11FFF-00F0-64DE-1589-F2B72A01F0B3}"/>
              </a:ext>
            </a:extLst>
          </p:cNvPr>
          <p:cNvSpPr>
            <a:spLocks noGrp="1"/>
          </p:cNvSpPr>
          <p:nvPr>
            <p:ph type="body" idx="1"/>
          </p:nvPr>
        </p:nvSpPr>
        <p:spPr/>
        <p:txBody>
          <a:bodyPr/>
          <a:lstStyle/>
          <a:p>
            <a:endParaRPr lang="en-AU"/>
          </a:p>
        </p:txBody>
      </p:sp>
      <p:sp>
        <p:nvSpPr>
          <p:cNvPr id="4" name="Slide Number Placeholder 3">
            <a:extLst>
              <a:ext uri="{FF2B5EF4-FFF2-40B4-BE49-F238E27FC236}">
                <a16:creationId xmlns:a16="http://schemas.microsoft.com/office/drawing/2014/main" id="{B59EAC61-42CC-9E4A-0FF8-A763D14AB70E}"/>
              </a:ext>
            </a:extLst>
          </p:cNvPr>
          <p:cNvSpPr>
            <a:spLocks noGrp="1"/>
          </p:cNvSpPr>
          <p:nvPr>
            <p:ph type="sldNum" sz="quarter" idx="5"/>
          </p:nvPr>
        </p:nvSpPr>
        <p:spPr/>
        <p:txBody>
          <a:bodyPr/>
          <a:lstStyle/>
          <a:p>
            <a:fld id="{B07158C4-A119-4B78-9DE8-A50001BC31DC}" type="slidenum">
              <a:rPr lang="en-AU" smtClean="0"/>
              <a:pPr/>
              <a:t>190</a:t>
            </a:fld>
            <a:endParaRPr lang="en-AU"/>
          </a:p>
        </p:txBody>
      </p:sp>
    </p:spTree>
    <p:extLst>
      <p:ext uri="{BB962C8B-B14F-4D97-AF65-F5344CB8AC3E}">
        <p14:creationId xmlns:p14="http://schemas.microsoft.com/office/powerpoint/2010/main" val="1269299907"/>
      </p:ext>
    </p:extLst>
  </p:cSld>
  <p:clrMapOvr>
    <a:masterClrMapping/>
  </p:clrMapOvr>
</p:notes>
</file>

<file path=ppt/notesSlides/notesSlide17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A92321-CA62-8DFC-1F4B-46337488F36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82475C8-EBD7-0E5C-DA42-C4E4D181851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EC0C2FF-0D72-2555-2366-06CF327ADCA6}"/>
              </a:ext>
            </a:extLst>
          </p:cNvPr>
          <p:cNvSpPr>
            <a:spLocks noGrp="1"/>
          </p:cNvSpPr>
          <p:nvPr>
            <p:ph type="body" idx="1"/>
          </p:nvPr>
        </p:nvSpPr>
        <p:spPr/>
        <p:txBody>
          <a:bodyPr/>
          <a:lstStyle/>
          <a:p>
            <a:endParaRPr lang="en-AU"/>
          </a:p>
        </p:txBody>
      </p:sp>
      <p:sp>
        <p:nvSpPr>
          <p:cNvPr id="4" name="Slide Number Placeholder 3">
            <a:extLst>
              <a:ext uri="{FF2B5EF4-FFF2-40B4-BE49-F238E27FC236}">
                <a16:creationId xmlns:a16="http://schemas.microsoft.com/office/drawing/2014/main" id="{1D048D89-7633-A325-E476-84C0590A539B}"/>
              </a:ext>
            </a:extLst>
          </p:cNvPr>
          <p:cNvSpPr>
            <a:spLocks noGrp="1"/>
          </p:cNvSpPr>
          <p:nvPr>
            <p:ph type="sldNum" sz="quarter" idx="5"/>
          </p:nvPr>
        </p:nvSpPr>
        <p:spPr/>
        <p:txBody>
          <a:bodyPr/>
          <a:lstStyle/>
          <a:p>
            <a:fld id="{B07158C4-A119-4B78-9DE8-A50001BC31DC}" type="slidenum">
              <a:rPr lang="en-AU" smtClean="0"/>
              <a:pPr/>
              <a:t>191</a:t>
            </a:fld>
            <a:endParaRPr lang="en-AU"/>
          </a:p>
        </p:txBody>
      </p:sp>
    </p:spTree>
    <p:extLst>
      <p:ext uri="{BB962C8B-B14F-4D97-AF65-F5344CB8AC3E}">
        <p14:creationId xmlns:p14="http://schemas.microsoft.com/office/powerpoint/2010/main" val="1867358647"/>
      </p:ext>
    </p:extLst>
  </p:cSld>
  <p:clrMapOvr>
    <a:masterClrMapping/>
  </p:clrMapOvr>
</p:notes>
</file>

<file path=ppt/notesSlides/notesSlide17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E895D6-7ED2-EAAA-58C3-0F92A7F24AF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7BE04A9-6AC1-5271-7A5D-59D405B60F7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05801A2-DEC8-F70D-33E5-138140ED858A}"/>
              </a:ext>
            </a:extLst>
          </p:cNvPr>
          <p:cNvSpPr>
            <a:spLocks noGrp="1"/>
          </p:cNvSpPr>
          <p:nvPr>
            <p:ph type="body" idx="1"/>
          </p:nvPr>
        </p:nvSpPr>
        <p:spPr/>
        <p:txBody>
          <a:bodyPr/>
          <a:lstStyle/>
          <a:p>
            <a:r>
              <a:rPr lang="en-AU" b="1">
                <a:latin typeface="Arial" panose="020B0604020202020204" pitchFamily="34" charset="0"/>
                <a:cs typeface="Arial" panose="020B0604020202020204" pitchFamily="34" charset="0"/>
              </a:rPr>
              <a:t>Notes for teachers:</a:t>
            </a:r>
            <a:endParaRPr lang="en-AU">
              <a:latin typeface="Arial" panose="020B0604020202020204" pitchFamily="34" charset="0"/>
              <a:cs typeface="Arial" panose="020B0604020202020204" pitchFamily="34" charset="0"/>
            </a:endParaRPr>
          </a:p>
          <a:p>
            <a:pPr marL="171450" indent="-171450">
              <a:buFont typeface="Arial"/>
              <a:buChar char="•"/>
            </a:pPr>
            <a:r>
              <a:rPr lang="en-AU">
                <a:latin typeface="Arial" panose="020B0604020202020204" pitchFamily="34" charset="0"/>
                <a:cs typeface="Arial" panose="020B0604020202020204" pitchFamily="34" charset="0"/>
              </a:rPr>
              <a:t>Learning intentions and success criteria are best co-constructed with students. Adapt the learning intention as required and add matching success criteria.</a:t>
            </a:r>
          </a:p>
          <a:p>
            <a:pPr marL="171450" indent="-171450">
              <a:buFont typeface="Arial"/>
              <a:buChar char="•"/>
            </a:pPr>
            <a:r>
              <a:rPr lang="en-AU">
                <a:latin typeface="Arial" panose="020B0604020202020204" pitchFamily="34" charset="0"/>
                <a:cs typeface="Arial" panose="020B0604020202020204" pitchFamily="34" charset="0"/>
              </a:rPr>
              <a:t>For more information See ⁠</a:t>
            </a:r>
            <a:r>
              <a:rPr lang="en-AU">
                <a:latin typeface="Arial" panose="020B0604020202020204" pitchFamily="34" charset="0"/>
                <a:cs typeface="Arial" panose="020B0604020202020204" pitchFamily="34" charset="0"/>
                <a:hlinkClick r:id="rId3" tooltip="https://www.aitsl.edu.au/docs/default-source/feedback/aitsl-learning-intentions-and-success-criteria-strategy.pdf?sfvrsn=382dec3c_2"/>
              </a:rPr>
              <a:t>AITSL</a:t>
            </a:r>
            <a:r>
              <a:rPr lang="en-AU">
                <a:latin typeface="Arial" panose="020B0604020202020204" pitchFamily="34" charset="0"/>
                <a:cs typeface="Arial" panose="020B0604020202020204" pitchFamily="34" charset="0"/>
              </a:rPr>
              <a:t> or the NSW Department of Education explicit teaching strategies, ⁠</a:t>
            </a:r>
            <a:r>
              <a:rPr lang="en-AU">
                <a:latin typeface="Arial" panose="020B0604020202020204" pitchFamily="34" charset="0"/>
                <a:cs typeface="Arial" panose="020B0604020202020204" pitchFamily="34" charset="0"/>
                <a:hlinkClick r:id="rId4" tooltip="https://education.nsw.gov.au/teaching-and-learning/curriculum/explicit-teaching/explicit-teaching-strategies/sharing-learning-intentions"/>
              </a:rPr>
              <a:t>Sharing learning intentions</a:t>
            </a:r>
            <a:r>
              <a:rPr lang="en-AU">
                <a:latin typeface="Arial" panose="020B0604020202020204" pitchFamily="34" charset="0"/>
                <a:cs typeface="Arial" panose="020B0604020202020204" pitchFamily="34" charset="0"/>
              </a:rPr>
              <a:t> and ⁠</a:t>
            </a:r>
            <a:r>
              <a:rPr lang="en-AU">
                <a:latin typeface="Arial" panose="020B0604020202020204" pitchFamily="34" charset="0"/>
                <a:cs typeface="Arial" panose="020B0604020202020204" pitchFamily="34" charset="0"/>
                <a:hlinkClick r:id="rId5" tooltip="https://education.nsw.gov.au/teaching-and-learning/curriculum/explicit-teaching/explicit-teaching-strategies/sharing-success-criteria"/>
              </a:rPr>
              <a:t>Sharing success criteria</a:t>
            </a:r>
            <a:endParaRPr lang="en-AU">
              <a:latin typeface="Arial" panose="020B0604020202020204" pitchFamily="34" charset="0"/>
              <a:cs typeface="Arial" panose="020B0604020202020204" pitchFamily="34" charset="0"/>
            </a:endParaRPr>
          </a:p>
          <a:p>
            <a:pPr marL="171450" indent="-171450">
              <a:buFont typeface="Arial"/>
              <a:buChar char="•"/>
            </a:pPr>
            <a:r>
              <a:rPr lang="en-AU">
                <a:latin typeface="Arial" panose="020B0604020202020204" pitchFamily="34" charset="0"/>
                <a:cs typeface="Arial" panose="020B0604020202020204" pitchFamily="34" charset="0"/>
              </a:rPr>
              <a:t>LISC is not necessarily presented at the beginning of the lesson. Teacher needs to consider most effectual time to introduce </a:t>
            </a:r>
          </a:p>
          <a:p>
            <a:pPr marL="171450" indent="-171450">
              <a:buFont typeface="Arial"/>
              <a:buChar char="•"/>
            </a:pPr>
            <a:r>
              <a:rPr lang="en-AU">
                <a:latin typeface="Arial" panose="020B0604020202020204" pitchFamily="34" charset="0"/>
                <a:cs typeface="Arial" panose="020B0604020202020204" pitchFamily="34" charset="0"/>
              </a:rPr>
              <a:t>LISC should be revisited during the lesson to support students' evaluation of their learning</a:t>
            </a:r>
          </a:p>
          <a:p>
            <a:endParaRPr lang="en-AU" b="1">
              <a:cs typeface="Calibri"/>
            </a:endParaRPr>
          </a:p>
        </p:txBody>
      </p:sp>
      <p:sp>
        <p:nvSpPr>
          <p:cNvPr id="4" name="Slide Number Placeholder 3">
            <a:extLst>
              <a:ext uri="{FF2B5EF4-FFF2-40B4-BE49-F238E27FC236}">
                <a16:creationId xmlns:a16="http://schemas.microsoft.com/office/drawing/2014/main" id="{1DC26B10-D6D9-170B-1F9A-180BEBFA0581}"/>
              </a:ext>
            </a:extLst>
          </p:cNvPr>
          <p:cNvSpPr>
            <a:spLocks noGrp="1"/>
          </p:cNvSpPr>
          <p:nvPr>
            <p:ph type="sldNum" sz="quarter" idx="5"/>
          </p:nvPr>
        </p:nvSpPr>
        <p:spPr/>
        <p:txBody>
          <a:bodyPr/>
          <a:lstStyle/>
          <a:p>
            <a:fld id="{D09C5488-DD16-4714-9519-7BE21BA11D4E}" type="slidenum">
              <a:rPr lang="en-AU" smtClean="0"/>
              <a:t>192</a:t>
            </a:fld>
            <a:endParaRPr lang="en-AU"/>
          </a:p>
        </p:txBody>
      </p:sp>
    </p:spTree>
    <p:extLst>
      <p:ext uri="{BB962C8B-B14F-4D97-AF65-F5344CB8AC3E}">
        <p14:creationId xmlns:p14="http://schemas.microsoft.com/office/powerpoint/2010/main" val="3662929065"/>
      </p:ext>
    </p:extLst>
  </p:cSld>
  <p:clrMapOvr>
    <a:masterClrMapping/>
  </p:clrMapOvr>
</p:notes>
</file>

<file path=ppt/notesSlides/notesSlide17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4554E0-BF7C-B093-EB3B-74D25ED2B01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823A29E-48E3-61D7-8C93-35646FE54D1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082F649-53C5-9BDA-1832-B4BF65F600FF}"/>
              </a:ext>
            </a:extLst>
          </p:cNvPr>
          <p:cNvSpPr>
            <a:spLocks noGrp="1"/>
          </p:cNvSpPr>
          <p:nvPr>
            <p:ph type="body" idx="1"/>
          </p:nvPr>
        </p:nvSpPr>
        <p:spPr/>
        <p:txBody>
          <a:bodyPr/>
          <a:lstStyle/>
          <a:p>
            <a:endParaRPr lang="en-AU"/>
          </a:p>
        </p:txBody>
      </p:sp>
      <p:sp>
        <p:nvSpPr>
          <p:cNvPr id="4" name="Slide Number Placeholder 3">
            <a:extLst>
              <a:ext uri="{FF2B5EF4-FFF2-40B4-BE49-F238E27FC236}">
                <a16:creationId xmlns:a16="http://schemas.microsoft.com/office/drawing/2014/main" id="{BB6B77A6-6F4C-E95D-F6E9-B5094288D15F}"/>
              </a:ext>
            </a:extLst>
          </p:cNvPr>
          <p:cNvSpPr>
            <a:spLocks noGrp="1"/>
          </p:cNvSpPr>
          <p:nvPr>
            <p:ph type="sldNum" sz="quarter" idx="5"/>
          </p:nvPr>
        </p:nvSpPr>
        <p:spPr/>
        <p:txBody>
          <a:bodyPr/>
          <a:lstStyle/>
          <a:p>
            <a:fld id="{B07158C4-A119-4B78-9DE8-A50001BC31DC}" type="slidenum">
              <a:rPr lang="en-AU" smtClean="0"/>
              <a:pPr/>
              <a:t>193</a:t>
            </a:fld>
            <a:endParaRPr lang="en-AU"/>
          </a:p>
        </p:txBody>
      </p:sp>
    </p:spTree>
    <p:extLst>
      <p:ext uri="{BB962C8B-B14F-4D97-AF65-F5344CB8AC3E}">
        <p14:creationId xmlns:p14="http://schemas.microsoft.com/office/powerpoint/2010/main" val="3181246620"/>
      </p:ext>
    </p:extLst>
  </p:cSld>
  <p:clrMapOvr>
    <a:masterClrMapping/>
  </p:clrMapOvr>
</p:notes>
</file>

<file path=ppt/notesSlides/notesSlide17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6263A0-A8FE-B1FE-A01A-F78B7AFA31B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71AC107-FA52-D8D7-9E13-0DD7CD95F93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745FBF3-2098-4BA9-5686-89468C4CEA58}"/>
              </a:ext>
            </a:extLst>
          </p:cNvPr>
          <p:cNvSpPr>
            <a:spLocks noGrp="1"/>
          </p:cNvSpPr>
          <p:nvPr>
            <p:ph type="body" idx="1"/>
          </p:nvPr>
        </p:nvSpPr>
        <p:spPr/>
        <p:txBody>
          <a:bodyPr/>
          <a:lstStyle/>
          <a:p>
            <a:endParaRPr lang="en-AU"/>
          </a:p>
        </p:txBody>
      </p:sp>
      <p:sp>
        <p:nvSpPr>
          <p:cNvPr id="4" name="Slide Number Placeholder 3">
            <a:extLst>
              <a:ext uri="{FF2B5EF4-FFF2-40B4-BE49-F238E27FC236}">
                <a16:creationId xmlns:a16="http://schemas.microsoft.com/office/drawing/2014/main" id="{F820CCF6-5630-2B2A-50FB-444EBD5EF302}"/>
              </a:ext>
            </a:extLst>
          </p:cNvPr>
          <p:cNvSpPr>
            <a:spLocks noGrp="1"/>
          </p:cNvSpPr>
          <p:nvPr>
            <p:ph type="sldNum" sz="quarter" idx="5"/>
          </p:nvPr>
        </p:nvSpPr>
        <p:spPr/>
        <p:txBody>
          <a:bodyPr/>
          <a:lstStyle/>
          <a:p>
            <a:fld id="{B07158C4-A119-4B78-9DE8-A50001BC31DC}" type="slidenum">
              <a:rPr lang="en-AU" smtClean="0"/>
              <a:pPr/>
              <a:t>194</a:t>
            </a:fld>
            <a:endParaRPr lang="en-AU"/>
          </a:p>
        </p:txBody>
      </p:sp>
    </p:spTree>
    <p:extLst>
      <p:ext uri="{BB962C8B-B14F-4D97-AF65-F5344CB8AC3E}">
        <p14:creationId xmlns:p14="http://schemas.microsoft.com/office/powerpoint/2010/main" val="318294984"/>
      </p:ext>
    </p:extLst>
  </p:cSld>
  <p:clrMapOvr>
    <a:masterClrMapping/>
  </p:clrMapOvr>
</p:notes>
</file>

<file path=ppt/notesSlides/notesSlide17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BA64FB-30E8-6F5F-47F3-C44DB83E06E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22C4020-41A4-99E2-AD8D-06647479085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C17859F-4D2E-D26A-66FA-F09E4C69B4C9}"/>
              </a:ext>
            </a:extLst>
          </p:cNvPr>
          <p:cNvSpPr>
            <a:spLocks noGrp="1"/>
          </p:cNvSpPr>
          <p:nvPr>
            <p:ph type="body" idx="1"/>
          </p:nvPr>
        </p:nvSpPr>
        <p:spPr/>
        <p:txBody>
          <a:bodyPr/>
          <a:lstStyle/>
          <a:p>
            <a:r>
              <a:rPr lang="en-AU" b="1">
                <a:latin typeface="Arial" panose="020B0604020202020204" pitchFamily="34" charset="0"/>
                <a:cs typeface="Arial" panose="020B0604020202020204" pitchFamily="34" charset="0"/>
              </a:rPr>
              <a:t>Notes for teachers:</a:t>
            </a:r>
            <a:endParaRPr lang="en-AU">
              <a:latin typeface="Arial" panose="020B0604020202020204" pitchFamily="34" charset="0"/>
              <a:cs typeface="Arial" panose="020B0604020202020204" pitchFamily="34" charset="0"/>
            </a:endParaRPr>
          </a:p>
          <a:p>
            <a:pPr marL="171450" indent="-171450">
              <a:buFont typeface="Arial"/>
              <a:buChar char="•"/>
            </a:pPr>
            <a:r>
              <a:rPr lang="en-AU">
                <a:latin typeface="Arial" panose="020B0604020202020204" pitchFamily="34" charset="0"/>
                <a:cs typeface="Arial" panose="020B0604020202020204" pitchFamily="34" charset="0"/>
              </a:rPr>
              <a:t>Learning intentions and success criteria are best co-constructed with students. Adapt the learning intention as required and add matching success criteria.</a:t>
            </a:r>
          </a:p>
          <a:p>
            <a:pPr marL="171450" indent="-171450">
              <a:buFont typeface="Arial"/>
              <a:buChar char="•"/>
            </a:pPr>
            <a:r>
              <a:rPr lang="en-AU">
                <a:latin typeface="Arial" panose="020B0604020202020204" pitchFamily="34" charset="0"/>
                <a:cs typeface="Arial" panose="020B0604020202020204" pitchFamily="34" charset="0"/>
              </a:rPr>
              <a:t>For more information See ⁠</a:t>
            </a:r>
            <a:r>
              <a:rPr lang="en-AU">
                <a:latin typeface="Arial" panose="020B0604020202020204" pitchFamily="34" charset="0"/>
                <a:cs typeface="Arial" panose="020B0604020202020204" pitchFamily="34" charset="0"/>
                <a:hlinkClick r:id="rId3" tooltip="https://www.aitsl.edu.au/docs/default-source/feedback/aitsl-learning-intentions-and-success-criteria-strategy.pdf?sfvrsn=382dec3c_2"/>
              </a:rPr>
              <a:t>AITSL</a:t>
            </a:r>
            <a:r>
              <a:rPr lang="en-AU">
                <a:latin typeface="Arial" panose="020B0604020202020204" pitchFamily="34" charset="0"/>
                <a:cs typeface="Arial" panose="020B0604020202020204" pitchFamily="34" charset="0"/>
              </a:rPr>
              <a:t> or the NSW Department of Education explicit teaching strategies, ⁠</a:t>
            </a:r>
            <a:r>
              <a:rPr lang="en-AU">
                <a:latin typeface="Arial" panose="020B0604020202020204" pitchFamily="34" charset="0"/>
                <a:cs typeface="Arial" panose="020B0604020202020204" pitchFamily="34" charset="0"/>
                <a:hlinkClick r:id="rId4" tooltip="https://education.nsw.gov.au/teaching-and-learning/curriculum/explicit-teaching/explicit-teaching-strategies/sharing-learning-intentions"/>
              </a:rPr>
              <a:t>Sharing learning intentions</a:t>
            </a:r>
            <a:r>
              <a:rPr lang="en-AU">
                <a:latin typeface="Arial" panose="020B0604020202020204" pitchFamily="34" charset="0"/>
                <a:cs typeface="Arial" panose="020B0604020202020204" pitchFamily="34" charset="0"/>
              </a:rPr>
              <a:t> and ⁠</a:t>
            </a:r>
            <a:r>
              <a:rPr lang="en-AU">
                <a:latin typeface="Arial" panose="020B0604020202020204" pitchFamily="34" charset="0"/>
                <a:cs typeface="Arial" panose="020B0604020202020204" pitchFamily="34" charset="0"/>
                <a:hlinkClick r:id="rId5" tooltip="https://education.nsw.gov.au/teaching-and-learning/curriculum/explicit-teaching/explicit-teaching-strategies/sharing-success-criteria"/>
              </a:rPr>
              <a:t>Sharing success criteria</a:t>
            </a:r>
            <a:endParaRPr lang="en-AU">
              <a:latin typeface="Arial" panose="020B0604020202020204" pitchFamily="34" charset="0"/>
              <a:cs typeface="Arial" panose="020B0604020202020204" pitchFamily="34" charset="0"/>
            </a:endParaRPr>
          </a:p>
          <a:p>
            <a:pPr marL="171450" indent="-171450">
              <a:buFont typeface="Arial"/>
              <a:buChar char="•"/>
            </a:pPr>
            <a:r>
              <a:rPr lang="en-AU">
                <a:latin typeface="Arial" panose="020B0604020202020204" pitchFamily="34" charset="0"/>
                <a:cs typeface="Arial" panose="020B0604020202020204" pitchFamily="34" charset="0"/>
              </a:rPr>
              <a:t>LISC is not necessarily presented at the beginning of the lesson. Teacher needs to consider most effectual time to introduce </a:t>
            </a:r>
          </a:p>
          <a:p>
            <a:pPr marL="171450" indent="-171450">
              <a:buFont typeface="Arial"/>
              <a:buChar char="•"/>
            </a:pPr>
            <a:r>
              <a:rPr lang="en-AU">
                <a:latin typeface="Arial" panose="020B0604020202020204" pitchFamily="34" charset="0"/>
                <a:cs typeface="Arial" panose="020B0604020202020204" pitchFamily="34" charset="0"/>
              </a:rPr>
              <a:t>LISC should be revisited during the lesson to support students' evaluation of their learning</a:t>
            </a:r>
          </a:p>
          <a:p>
            <a:endParaRPr lang="en-AU" b="1">
              <a:cs typeface="Calibri"/>
            </a:endParaRPr>
          </a:p>
        </p:txBody>
      </p:sp>
      <p:sp>
        <p:nvSpPr>
          <p:cNvPr id="4" name="Slide Number Placeholder 3">
            <a:extLst>
              <a:ext uri="{FF2B5EF4-FFF2-40B4-BE49-F238E27FC236}">
                <a16:creationId xmlns:a16="http://schemas.microsoft.com/office/drawing/2014/main" id="{96F57B4B-0E26-962A-1135-41564F0B96C5}"/>
              </a:ext>
            </a:extLst>
          </p:cNvPr>
          <p:cNvSpPr>
            <a:spLocks noGrp="1"/>
          </p:cNvSpPr>
          <p:nvPr>
            <p:ph type="sldNum" sz="quarter" idx="5"/>
          </p:nvPr>
        </p:nvSpPr>
        <p:spPr/>
        <p:txBody>
          <a:bodyPr/>
          <a:lstStyle/>
          <a:p>
            <a:fld id="{D09C5488-DD16-4714-9519-7BE21BA11D4E}" type="slidenum">
              <a:rPr lang="en-AU" smtClean="0"/>
              <a:t>195</a:t>
            </a:fld>
            <a:endParaRPr lang="en-AU"/>
          </a:p>
        </p:txBody>
      </p:sp>
    </p:spTree>
    <p:extLst>
      <p:ext uri="{BB962C8B-B14F-4D97-AF65-F5344CB8AC3E}">
        <p14:creationId xmlns:p14="http://schemas.microsoft.com/office/powerpoint/2010/main" val="4280850126"/>
      </p:ext>
    </p:extLst>
  </p:cSld>
  <p:clrMapOvr>
    <a:masterClrMapping/>
  </p:clrMapOvr>
</p:notes>
</file>

<file path=ppt/notesSlides/notesSlide17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591FE29-79D9-E613-23EC-2F30366251A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69ECD4C-8350-C3FD-900E-9CD6264247D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205B93B-D076-D677-0CD8-AA21FEA66DD4}"/>
              </a:ext>
            </a:extLst>
          </p:cNvPr>
          <p:cNvSpPr>
            <a:spLocks noGrp="1"/>
          </p:cNvSpPr>
          <p:nvPr>
            <p:ph type="body" idx="1"/>
          </p:nvPr>
        </p:nvSpPr>
        <p:spPr/>
        <p:txBody>
          <a:bodyPr/>
          <a:lstStyle/>
          <a:p>
            <a:r>
              <a:rPr lang="en-AU"/>
              <a:t>https://www.canva.com/online-whiteboard/customer-journey-map/</a:t>
            </a:r>
          </a:p>
          <a:p>
            <a:endParaRPr lang="en-AU"/>
          </a:p>
          <a:p>
            <a:endParaRPr lang="en-AU"/>
          </a:p>
          <a:p>
            <a:r>
              <a:rPr lang="en-AU"/>
              <a:t>Creating a customer journey map using Canva template</a:t>
            </a:r>
          </a:p>
          <a:p>
            <a:r>
              <a:rPr lang="en-AU"/>
              <a:t>https://www.canva.com/design/DAG1lPiMVaQ/LkhgRdHL0hdIBD91_G2VQA/edit</a:t>
            </a:r>
          </a:p>
        </p:txBody>
      </p:sp>
      <p:sp>
        <p:nvSpPr>
          <p:cNvPr id="4" name="Slide Number Placeholder 3">
            <a:extLst>
              <a:ext uri="{FF2B5EF4-FFF2-40B4-BE49-F238E27FC236}">
                <a16:creationId xmlns:a16="http://schemas.microsoft.com/office/drawing/2014/main" id="{82BA78C9-DB5C-4C00-6130-049FECE003E8}"/>
              </a:ext>
            </a:extLst>
          </p:cNvPr>
          <p:cNvSpPr>
            <a:spLocks noGrp="1"/>
          </p:cNvSpPr>
          <p:nvPr>
            <p:ph type="sldNum" sz="quarter" idx="5"/>
          </p:nvPr>
        </p:nvSpPr>
        <p:spPr/>
        <p:txBody>
          <a:bodyPr/>
          <a:lstStyle/>
          <a:p>
            <a:fld id="{B07158C4-A119-4B78-9DE8-A50001BC31DC}" type="slidenum">
              <a:rPr lang="en-AU" smtClean="0"/>
              <a:pPr/>
              <a:t>196</a:t>
            </a:fld>
            <a:endParaRPr lang="en-AU"/>
          </a:p>
        </p:txBody>
      </p:sp>
    </p:spTree>
    <p:extLst>
      <p:ext uri="{BB962C8B-B14F-4D97-AF65-F5344CB8AC3E}">
        <p14:creationId xmlns:p14="http://schemas.microsoft.com/office/powerpoint/2010/main" val="1972566168"/>
      </p:ext>
    </p:extLst>
  </p:cSld>
  <p:clrMapOvr>
    <a:masterClrMapping/>
  </p:clrMapOvr>
</p:notes>
</file>

<file path=ppt/notesSlides/notesSlide17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DA8F8B-580F-578C-F286-2E78074BD2F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023E392-DCE2-CBFD-9718-7F561C2F016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3A81EE3-A5F2-8445-A75B-00F98C797C94}"/>
              </a:ext>
            </a:extLst>
          </p:cNvPr>
          <p:cNvSpPr>
            <a:spLocks noGrp="1"/>
          </p:cNvSpPr>
          <p:nvPr>
            <p:ph type="body" idx="1"/>
          </p:nvPr>
        </p:nvSpPr>
        <p:spPr/>
        <p:txBody>
          <a:bodyPr/>
          <a:lstStyle/>
          <a:p>
            <a:endParaRPr lang="en-AU"/>
          </a:p>
        </p:txBody>
      </p:sp>
      <p:sp>
        <p:nvSpPr>
          <p:cNvPr id="4" name="Slide Number Placeholder 3">
            <a:extLst>
              <a:ext uri="{FF2B5EF4-FFF2-40B4-BE49-F238E27FC236}">
                <a16:creationId xmlns:a16="http://schemas.microsoft.com/office/drawing/2014/main" id="{B937A45B-67A6-E1C7-E87F-960045CDD292}"/>
              </a:ext>
            </a:extLst>
          </p:cNvPr>
          <p:cNvSpPr>
            <a:spLocks noGrp="1"/>
          </p:cNvSpPr>
          <p:nvPr>
            <p:ph type="sldNum" sz="quarter" idx="5"/>
          </p:nvPr>
        </p:nvSpPr>
        <p:spPr/>
        <p:txBody>
          <a:bodyPr/>
          <a:lstStyle/>
          <a:p>
            <a:fld id="{B07158C4-A119-4B78-9DE8-A50001BC31DC}" type="slidenum">
              <a:rPr lang="en-AU" smtClean="0"/>
              <a:pPr/>
              <a:t>197</a:t>
            </a:fld>
            <a:endParaRPr lang="en-AU"/>
          </a:p>
        </p:txBody>
      </p:sp>
    </p:spTree>
    <p:extLst>
      <p:ext uri="{BB962C8B-B14F-4D97-AF65-F5344CB8AC3E}">
        <p14:creationId xmlns:p14="http://schemas.microsoft.com/office/powerpoint/2010/main" val="1224805673"/>
      </p:ext>
    </p:extLst>
  </p:cSld>
  <p:clrMapOvr>
    <a:masterClrMapping/>
  </p:clrMapOvr>
</p:notes>
</file>

<file path=ppt/notesSlides/notesSlide17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4E0518-A05F-29F6-C07D-9CB214B6967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25FE37C-8EEC-467B-CA42-1B6A91396CC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5EEB4C7-7760-FF6E-4F3A-7267C98FF299}"/>
              </a:ext>
            </a:extLst>
          </p:cNvPr>
          <p:cNvSpPr>
            <a:spLocks noGrp="1"/>
          </p:cNvSpPr>
          <p:nvPr>
            <p:ph type="body" idx="1"/>
          </p:nvPr>
        </p:nvSpPr>
        <p:spPr/>
        <p:txBody>
          <a:bodyPr/>
          <a:lstStyle/>
          <a:p>
            <a:r>
              <a:rPr lang="en-AU" b="1">
                <a:latin typeface="Arial" panose="020B0604020202020204" pitchFamily="34" charset="0"/>
                <a:cs typeface="Arial" panose="020B0604020202020204" pitchFamily="34" charset="0"/>
              </a:rPr>
              <a:t>Notes for teachers:</a:t>
            </a:r>
            <a:endParaRPr lang="en-AU">
              <a:latin typeface="Arial" panose="020B0604020202020204" pitchFamily="34" charset="0"/>
              <a:cs typeface="Arial" panose="020B0604020202020204" pitchFamily="34" charset="0"/>
            </a:endParaRPr>
          </a:p>
          <a:p>
            <a:pPr marL="171450" indent="-171450">
              <a:buFont typeface="Arial"/>
              <a:buChar char="•"/>
            </a:pPr>
            <a:r>
              <a:rPr lang="en-AU">
                <a:latin typeface="Arial" panose="020B0604020202020204" pitchFamily="34" charset="0"/>
                <a:cs typeface="Arial" panose="020B0604020202020204" pitchFamily="34" charset="0"/>
              </a:rPr>
              <a:t>Learning intentions and success criteria are best co-constructed with students. Adapt the learning intention as required and add matching success criteria.</a:t>
            </a:r>
          </a:p>
          <a:p>
            <a:pPr marL="171450" indent="-171450">
              <a:buFont typeface="Arial"/>
              <a:buChar char="•"/>
            </a:pPr>
            <a:r>
              <a:rPr lang="en-AU">
                <a:latin typeface="Arial" panose="020B0604020202020204" pitchFamily="34" charset="0"/>
                <a:cs typeface="Arial" panose="020B0604020202020204" pitchFamily="34" charset="0"/>
              </a:rPr>
              <a:t>For more information See ⁠</a:t>
            </a:r>
            <a:r>
              <a:rPr lang="en-AU">
                <a:latin typeface="Arial" panose="020B0604020202020204" pitchFamily="34" charset="0"/>
                <a:cs typeface="Arial" panose="020B0604020202020204" pitchFamily="34" charset="0"/>
                <a:hlinkClick r:id="rId3" tooltip="https://www.aitsl.edu.au/docs/default-source/feedback/aitsl-learning-intentions-and-success-criteria-strategy.pdf?sfvrsn=382dec3c_2"/>
              </a:rPr>
              <a:t>AITSL</a:t>
            </a:r>
            <a:r>
              <a:rPr lang="en-AU">
                <a:latin typeface="Arial" panose="020B0604020202020204" pitchFamily="34" charset="0"/>
                <a:cs typeface="Arial" panose="020B0604020202020204" pitchFamily="34" charset="0"/>
              </a:rPr>
              <a:t> or the NSW Department of Education explicit teaching strategies, ⁠</a:t>
            </a:r>
            <a:r>
              <a:rPr lang="en-AU">
                <a:latin typeface="Arial" panose="020B0604020202020204" pitchFamily="34" charset="0"/>
                <a:cs typeface="Arial" panose="020B0604020202020204" pitchFamily="34" charset="0"/>
                <a:hlinkClick r:id="rId4" tooltip="https://education.nsw.gov.au/teaching-and-learning/curriculum/explicit-teaching/explicit-teaching-strategies/sharing-learning-intentions"/>
              </a:rPr>
              <a:t>Sharing learning intentions</a:t>
            </a:r>
            <a:r>
              <a:rPr lang="en-AU">
                <a:latin typeface="Arial" panose="020B0604020202020204" pitchFamily="34" charset="0"/>
                <a:cs typeface="Arial" panose="020B0604020202020204" pitchFamily="34" charset="0"/>
              </a:rPr>
              <a:t> and ⁠</a:t>
            </a:r>
            <a:r>
              <a:rPr lang="en-AU">
                <a:latin typeface="Arial" panose="020B0604020202020204" pitchFamily="34" charset="0"/>
                <a:cs typeface="Arial" panose="020B0604020202020204" pitchFamily="34" charset="0"/>
                <a:hlinkClick r:id="rId5" tooltip="https://education.nsw.gov.au/teaching-and-learning/curriculum/explicit-teaching/explicit-teaching-strategies/sharing-success-criteria"/>
              </a:rPr>
              <a:t>Sharing success criteria</a:t>
            </a:r>
            <a:endParaRPr lang="en-AU">
              <a:latin typeface="Arial" panose="020B0604020202020204" pitchFamily="34" charset="0"/>
              <a:cs typeface="Arial" panose="020B0604020202020204" pitchFamily="34" charset="0"/>
            </a:endParaRPr>
          </a:p>
          <a:p>
            <a:pPr marL="171450" indent="-171450">
              <a:buFont typeface="Arial"/>
              <a:buChar char="•"/>
            </a:pPr>
            <a:r>
              <a:rPr lang="en-AU">
                <a:latin typeface="Arial" panose="020B0604020202020204" pitchFamily="34" charset="0"/>
                <a:cs typeface="Arial" panose="020B0604020202020204" pitchFamily="34" charset="0"/>
              </a:rPr>
              <a:t>LISC is not necessarily presented at the beginning of the lesson. Teacher needs to consider most effectual time to introduce </a:t>
            </a:r>
          </a:p>
          <a:p>
            <a:pPr marL="171450" indent="-171450">
              <a:buFont typeface="Arial"/>
              <a:buChar char="•"/>
            </a:pPr>
            <a:r>
              <a:rPr lang="en-AU">
                <a:latin typeface="Arial" panose="020B0604020202020204" pitchFamily="34" charset="0"/>
                <a:cs typeface="Arial" panose="020B0604020202020204" pitchFamily="34" charset="0"/>
              </a:rPr>
              <a:t>LISC should be revisited during the lesson to support students' evaluation of their learning</a:t>
            </a:r>
          </a:p>
          <a:p>
            <a:endParaRPr lang="en-AU" b="1">
              <a:cs typeface="Calibri"/>
            </a:endParaRPr>
          </a:p>
        </p:txBody>
      </p:sp>
      <p:sp>
        <p:nvSpPr>
          <p:cNvPr id="4" name="Slide Number Placeholder 3">
            <a:extLst>
              <a:ext uri="{FF2B5EF4-FFF2-40B4-BE49-F238E27FC236}">
                <a16:creationId xmlns:a16="http://schemas.microsoft.com/office/drawing/2014/main" id="{787A363D-F037-6DC0-34ED-51C134AC4123}"/>
              </a:ext>
            </a:extLst>
          </p:cNvPr>
          <p:cNvSpPr>
            <a:spLocks noGrp="1"/>
          </p:cNvSpPr>
          <p:nvPr>
            <p:ph type="sldNum" sz="quarter" idx="5"/>
          </p:nvPr>
        </p:nvSpPr>
        <p:spPr/>
        <p:txBody>
          <a:bodyPr/>
          <a:lstStyle/>
          <a:p>
            <a:fld id="{D09C5488-DD16-4714-9519-7BE21BA11D4E}" type="slidenum">
              <a:rPr lang="en-AU" smtClean="0"/>
              <a:t>198</a:t>
            </a:fld>
            <a:endParaRPr lang="en-AU"/>
          </a:p>
        </p:txBody>
      </p:sp>
    </p:spTree>
    <p:extLst>
      <p:ext uri="{BB962C8B-B14F-4D97-AF65-F5344CB8AC3E}">
        <p14:creationId xmlns:p14="http://schemas.microsoft.com/office/powerpoint/2010/main" val="1218866428"/>
      </p:ext>
    </p:extLst>
  </p:cSld>
  <p:clrMapOvr>
    <a:masterClrMapping/>
  </p:clrMapOvr>
</p:notes>
</file>

<file path=ppt/notesSlides/notesSlide18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48BFE1-6ACA-ECF0-4E8A-D3CC187A301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E7AB792-15E5-0455-FFE9-3C5B26BD1FA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597C7EC-0340-D57B-27BC-48829B4D741C}"/>
              </a:ext>
            </a:extLst>
          </p:cNvPr>
          <p:cNvSpPr>
            <a:spLocks noGrp="1"/>
          </p:cNvSpPr>
          <p:nvPr>
            <p:ph type="body" idx="1"/>
          </p:nvPr>
        </p:nvSpPr>
        <p:spPr/>
        <p:txBody>
          <a:bodyPr/>
          <a:lstStyle/>
          <a:p>
            <a:endParaRPr lang="en-AU"/>
          </a:p>
        </p:txBody>
      </p:sp>
      <p:sp>
        <p:nvSpPr>
          <p:cNvPr id="4" name="Slide Number Placeholder 3">
            <a:extLst>
              <a:ext uri="{FF2B5EF4-FFF2-40B4-BE49-F238E27FC236}">
                <a16:creationId xmlns:a16="http://schemas.microsoft.com/office/drawing/2014/main" id="{6400FB2E-22A2-018E-2D70-4D1D04AAC90D}"/>
              </a:ext>
            </a:extLst>
          </p:cNvPr>
          <p:cNvSpPr>
            <a:spLocks noGrp="1"/>
          </p:cNvSpPr>
          <p:nvPr>
            <p:ph type="sldNum" sz="quarter" idx="5"/>
          </p:nvPr>
        </p:nvSpPr>
        <p:spPr/>
        <p:txBody>
          <a:bodyPr/>
          <a:lstStyle/>
          <a:p>
            <a:fld id="{B07158C4-A119-4B78-9DE8-A50001BC31DC}" type="slidenum">
              <a:rPr lang="en-AU" smtClean="0"/>
              <a:pPr/>
              <a:t>199</a:t>
            </a:fld>
            <a:endParaRPr lang="en-AU"/>
          </a:p>
        </p:txBody>
      </p:sp>
    </p:spTree>
    <p:extLst>
      <p:ext uri="{BB962C8B-B14F-4D97-AF65-F5344CB8AC3E}">
        <p14:creationId xmlns:p14="http://schemas.microsoft.com/office/powerpoint/2010/main" val="112862097"/>
      </p:ext>
    </p:extLst>
  </p:cSld>
  <p:clrMapOvr>
    <a:masterClrMapping/>
  </p:clrMapOvr>
</p:notes>
</file>

<file path=ppt/notesSlides/notesSlide18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U"/>
          </a:p>
        </p:txBody>
      </p:sp>
      <p:sp>
        <p:nvSpPr>
          <p:cNvPr id="4" name="Slide Number Placeholder 3"/>
          <p:cNvSpPr>
            <a:spLocks noGrp="1"/>
          </p:cNvSpPr>
          <p:nvPr>
            <p:ph type="sldNum" sz="quarter" idx="5"/>
          </p:nvPr>
        </p:nvSpPr>
        <p:spPr/>
        <p:txBody>
          <a:bodyPr/>
          <a:lstStyle/>
          <a:p>
            <a:fld id="{B07158C4-A119-4B78-9DE8-A50001BC31DC}" type="slidenum">
              <a:rPr lang="en-AU" smtClean="0"/>
              <a:pPr/>
              <a:t>200</a:t>
            </a:fld>
            <a:endParaRPr lang="en-AU"/>
          </a:p>
        </p:txBody>
      </p:sp>
    </p:spTree>
    <p:extLst>
      <p:ext uri="{BB962C8B-B14F-4D97-AF65-F5344CB8AC3E}">
        <p14:creationId xmlns:p14="http://schemas.microsoft.com/office/powerpoint/2010/main" val="2285575246"/>
      </p:ext>
    </p:extLst>
  </p:cSld>
  <p:clrMapOvr>
    <a:masterClrMapping/>
  </p:clrMapOvr>
</p:notes>
</file>

<file path=ppt/notesSlides/notesSlide18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U"/>
          </a:p>
        </p:txBody>
      </p:sp>
      <p:sp>
        <p:nvSpPr>
          <p:cNvPr id="4" name="Slide Number Placeholder 3"/>
          <p:cNvSpPr>
            <a:spLocks noGrp="1"/>
          </p:cNvSpPr>
          <p:nvPr>
            <p:ph type="sldNum" sz="quarter" idx="5"/>
          </p:nvPr>
        </p:nvSpPr>
        <p:spPr/>
        <p:txBody>
          <a:bodyPr/>
          <a:lstStyle/>
          <a:p>
            <a:fld id="{B07158C4-A119-4B78-9DE8-A50001BC31DC}" type="slidenum">
              <a:rPr lang="en-AU" smtClean="0"/>
              <a:pPr/>
              <a:t>202</a:t>
            </a:fld>
            <a:endParaRPr lang="en-AU"/>
          </a:p>
        </p:txBody>
      </p:sp>
    </p:spTree>
    <p:extLst>
      <p:ext uri="{BB962C8B-B14F-4D97-AF65-F5344CB8AC3E}">
        <p14:creationId xmlns:p14="http://schemas.microsoft.com/office/powerpoint/2010/main" val="181053512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over">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EA17B1F9-1883-FB0F-19DA-8B4A4053535B}"/>
              </a:ext>
            </a:extLst>
          </p:cNvPr>
          <p:cNvSpPr/>
          <p:nvPr userDrawn="1"/>
        </p:nvSpPr>
        <p:spPr>
          <a:xfrm>
            <a:off x="7128000" y="0"/>
            <a:ext cx="5064000" cy="68580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AU"/>
          </a:p>
        </p:txBody>
      </p:sp>
      <p:sp>
        <p:nvSpPr>
          <p:cNvPr id="6" name="Rectangle 5">
            <a:extLst>
              <a:ext uri="{FF2B5EF4-FFF2-40B4-BE49-F238E27FC236}">
                <a16:creationId xmlns:a16="http://schemas.microsoft.com/office/drawing/2014/main" id="{6E6ACE4A-E374-4533-BE29-9C2AA078581F}"/>
              </a:ext>
              <a:ext uri="{C183D7F6-B498-43B3-948B-1728B52AA6E4}">
                <adec:decorative xmlns:adec="http://schemas.microsoft.com/office/drawing/2017/decorative" val="1"/>
              </a:ext>
            </a:extLst>
          </p:cNvPr>
          <p:cNvSpPr/>
          <p:nvPr userDrawn="1"/>
        </p:nvSpPr>
        <p:spPr>
          <a:xfrm>
            <a:off x="0" y="0"/>
            <a:ext cx="7128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solidFill>
                <a:schemeClr val="bg1"/>
              </a:solidFill>
              <a:latin typeface="Public Sans" pitchFamily="2" charset="0"/>
            </a:endParaRPr>
          </a:p>
        </p:txBody>
      </p:sp>
      <p:cxnSp>
        <p:nvCxnSpPr>
          <p:cNvPr id="8" name="Straight Connector 7">
            <a:extLst>
              <a:ext uri="{FF2B5EF4-FFF2-40B4-BE49-F238E27FC236}">
                <a16:creationId xmlns:a16="http://schemas.microsoft.com/office/drawing/2014/main" id="{1379E5D7-4594-7BEA-DCDE-7C07259A2A00}"/>
              </a:ext>
              <a:ext uri="{C183D7F6-B498-43B3-948B-1728B52AA6E4}">
                <adec:decorative xmlns:adec="http://schemas.microsoft.com/office/drawing/2017/decorative" val="1"/>
              </a:ext>
            </a:extLst>
          </p:cNvPr>
          <p:cNvCxnSpPr>
            <a:cxnSpLocks/>
          </p:cNvCxnSpPr>
          <p:nvPr userDrawn="1"/>
        </p:nvCxnSpPr>
        <p:spPr>
          <a:xfrm>
            <a:off x="360000" y="360000"/>
            <a:ext cx="0" cy="6192000"/>
          </a:xfrm>
          <a:prstGeom prst="line">
            <a:avLst/>
          </a:prstGeom>
          <a:ln w="9525">
            <a:solidFill>
              <a:schemeClr val="bg1"/>
            </a:solidFill>
          </a:ln>
        </p:spPr>
        <p:style>
          <a:lnRef idx="1">
            <a:schemeClr val="accent1"/>
          </a:lnRef>
          <a:fillRef idx="0">
            <a:schemeClr val="accent1"/>
          </a:fillRef>
          <a:effectRef idx="0">
            <a:schemeClr val="accent1"/>
          </a:effectRef>
          <a:fontRef idx="minor">
            <a:schemeClr val="tx1"/>
          </a:fontRef>
        </p:style>
      </p:cxnSp>
      <p:sp>
        <p:nvSpPr>
          <p:cNvPr id="10" name="Title 1">
            <a:extLst>
              <a:ext uri="{FF2B5EF4-FFF2-40B4-BE49-F238E27FC236}">
                <a16:creationId xmlns:a16="http://schemas.microsoft.com/office/drawing/2014/main" id="{06313123-38FC-0AA8-8313-B587FAEA9FAB}"/>
              </a:ext>
            </a:extLst>
          </p:cNvPr>
          <p:cNvSpPr>
            <a:spLocks noGrp="1"/>
          </p:cNvSpPr>
          <p:nvPr>
            <p:ph type="ctrTitle" hasCustomPrompt="1"/>
          </p:nvPr>
        </p:nvSpPr>
        <p:spPr>
          <a:xfrm>
            <a:off x="539999" y="2240968"/>
            <a:ext cx="6255979" cy="2033997"/>
          </a:xfrm>
          <a:ln>
            <a:noFill/>
          </a:ln>
        </p:spPr>
        <p:txBody>
          <a:bodyPr anchor="b">
            <a:noAutofit/>
          </a:bodyPr>
          <a:lstStyle>
            <a:lvl1pPr algn="l">
              <a:lnSpc>
                <a:spcPct val="100000"/>
              </a:lnSpc>
              <a:defRPr sz="4800">
                <a:solidFill>
                  <a:schemeClr val="bg1"/>
                </a:solidFill>
                <a:latin typeface="Arial" panose="020B0604020202020204" pitchFamily="34" charset="0"/>
                <a:cs typeface="Arial" panose="020B0604020202020204" pitchFamily="34" charset="0"/>
              </a:defRPr>
            </a:lvl1pPr>
          </a:lstStyle>
          <a:p>
            <a:r>
              <a:rPr lang="en-US"/>
              <a:t>Learning sequence/lesson/ activity title</a:t>
            </a:r>
          </a:p>
        </p:txBody>
      </p:sp>
      <p:sp>
        <p:nvSpPr>
          <p:cNvPr id="11" name="Text Placeholder 10">
            <a:extLst>
              <a:ext uri="{FF2B5EF4-FFF2-40B4-BE49-F238E27FC236}">
                <a16:creationId xmlns:a16="http://schemas.microsoft.com/office/drawing/2014/main" id="{1ECD7A7F-13F8-9E9F-94FF-03D42EEEF0A8}"/>
              </a:ext>
            </a:extLst>
          </p:cNvPr>
          <p:cNvSpPr>
            <a:spLocks noGrp="1"/>
          </p:cNvSpPr>
          <p:nvPr>
            <p:ph type="body" sz="quarter" idx="10" hasCustomPrompt="1"/>
          </p:nvPr>
        </p:nvSpPr>
        <p:spPr>
          <a:xfrm>
            <a:off x="539999" y="4385568"/>
            <a:ext cx="6255977" cy="426611"/>
          </a:xfrm>
        </p:spPr>
        <p:txBody>
          <a:bodyPr anchor="t">
            <a:noAutofit/>
          </a:bodyPr>
          <a:lstStyle>
            <a:lvl1pPr>
              <a:defRPr sz="2000">
                <a:solidFill>
                  <a:schemeClr val="accent4"/>
                </a:solidFill>
                <a:latin typeface="Arial" panose="020B0604020202020204" pitchFamily="34" charset="0"/>
                <a:cs typeface="Arial" panose="020B0604020202020204" pitchFamily="34" charset="0"/>
              </a:defRPr>
            </a:lvl1pPr>
            <a:lvl2pPr>
              <a:defRPr sz="2000">
                <a:solidFill>
                  <a:schemeClr val="bg1"/>
                </a:solidFill>
              </a:defRPr>
            </a:lvl2pPr>
            <a:lvl3pPr>
              <a:defRPr sz="2000">
                <a:solidFill>
                  <a:schemeClr val="bg1"/>
                </a:solidFill>
              </a:defRPr>
            </a:lvl3pPr>
            <a:lvl4pPr>
              <a:defRPr sz="2000">
                <a:solidFill>
                  <a:schemeClr val="bg1"/>
                </a:solidFill>
              </a:defRPr>
            </a:lvl4pPr>
            <a:lvl5pPr>
              <a:defRPr sz="2000">
                <a:solidFill>
                  <a:schemeClr val="bg1"/>
                </a:solidFill>
              </a:defRPr>
            </a:lvl5pPr>
          </a:lstStyle>
          <a:p>
            <a:pPr lvl="0"/>
            <a:r>
              <a:rPr lang="en-US"/>
              <a:t>Stage</a:t>
            </a:r>
          </a:p>
        </p:txBody>
      </p:sp>
      <p:sp>
        <p:nvSpPr>
          <p:cNvPr id="12" name="Text Placeholder 14">
            <a:extLst>
              <a:ext uri="{FF2B5EF4-FFF2-40B4-BE49-F238E27FC236}">
                <a16:creationId xmlns:a16="http://schemas.microsoft.com/office/drawing/2014/main" id="{1F1B4A2E-693D-413E-6506-E51D3453E154}"/>
              </a:ext>
            </a:extLst>
          </p:cNvPr>
          <p:cNvSpPr>
            <a:spLocks noGrp="1"/>
          </p:cNvSpPr>
          <p:nvPr>
            <p:ph type="body" sz="quarter" idx="16" hasCustomPrompt="1"/>
          </p:nvPr>
        </p:nvSpPr>
        <p:spPr>
          <a:xfrm>
            <a:off x="540000" y="4925698"/>
            <a:ext cx="6255975" cy="360000"/>
          </a:xfrm>
        </p:spPr>
        <p:txBody>
          <a:bodyPr>
            <a:noAutofit/>
          </a:bodyPr>
          <a:lstStyle>
            <a:lvl1pPr>
              <a:spcAft>
                <a:spcPts val="0"/>
              </a:spcAft>
              <a:defRPr sz="1800" b="1">
                <a:solidFill>
                  <a:schemeClr val="bg1"/>
                </a:solidFill>
                <a:latin typeface="Arial" panose="020B0604020202020204" pitchFamily="34" charset="0"/>
                <a:cs typeface="Arial" panose="020B0604020202020204" pitchFamily="34" charset="0"/>
              </a:defRPr>
            </a:lvl1pPr>
            <a:lvl2pPr>
              <a:spcAft>
                <a:spcPts val="0"/>
              </a:spcAft>
              <a:defRPr sz="1800" b="0">
                <a:solidFill>
                  <a:schemeClr val="bg1"/>
                </a:solidFill>
                <a:latin typeface="+mj-lt"/>
              </a:defRPr>
            </a:lvl2pPr>
            <a:lvl3pPr marL="0" indent="0">
              <a:buNone/>
              <a:defRPr sz="2000">
                <a:solidFill>
                  <a:schemeClr val="bg1"/>
                </a:solidFill>
              </a:defRPr>
            </a:lvl3pPr>
            <a:lvl4pPr>
              <a:defRPr sz="2000">
                <a:solidFill>
                  <a:schemeClr val="bg1"/>
                </a:solidFill>
              </a:defRPr>
            </a:lvl4pPr>
            <a:lvl5pPr>
              <a:defRPr sz="2000">
                <a:solidFill>
                  <a:schemeClr val="bg1"/>
                </a:solidFill>
              </a:defRPr>
            </a:lvl5pPr>
          </a:lstStyle>
          <a:p>
            <a:pPr lvl="0"/>
            <a:r>
              <a:rPr lang="en-US"/>
              <a:t>Module</a:t>
            </a:r>
          </a:p>
        </p:txBody>
      </p:sp>
      <p:sp>
        <p:nvSpPr>
          <p:cNvPr id="13" name="Text Placeholder 7">
            <a:extLst>
              <a:ext uri="{FF2B5EF4-FFF2-40B4-BE49-F238E27FC236}">
                <a16:creationId xmlns:a16="http://schemas.microsoft.com/office/drawing/2014/main" id="{0C245AE8-A9B0-AE21-616C-11D22901313C}"/>
              </a:ext>
            </a:extLst>
          </p:cNvPr>
          <p:cNvSpPr>
            <a:spLocks noGrp="1"/>
          </p:cNvSpPr>
          <p:nvPr>
            <p:ph type="body" sz="quarter" idx="14" hasCustomPrompt="1"/>
          </p:nvPr>
        </p:nvSpPr>
        <p:spPr>
          <a:xfrm>
            <a:off x="540000" y="5327998"/>
            <a:ext cx="6255971" cy="792000"/>
          </a:xfrm>
        </p:spPr>
        <p:txBody>
          <a:bodyPr/>
          <a:lstStyle>
            <a:lvl1pPr>
              <a:defRPr sz="1800">
                <a:solidFill>
                  <a:schemeClr val="bg1"/>
                </a:solidFill>
                <a:latin typeface="Arial" panose="020B0604020202020204" pitchFamily="34" charset="0"/>
                <a:cs typeface="Arial" panose="020B0604020202020204" pitchFamily="34" charset="0"/>
              </a:defRPr>
            </a:lvl1pPr>
          </a:lstStyle>
          <a:p>
            <a:pPr lvl="0"/>
            <a:r>
              <a:rPr lang="en-US"/>
              <a:t>Presenter name</a:t>
            </a:r>
            <a:endParaRPr lang="en-AU"/>
          </a:p>
        </p:txBody>
      </p:sp>
      <p:sp>
        <p:nvSpPr>
          <p:cNvPr id="15" name="Text Placeholder 14">
            <a:extLst>
              <a:ext uri="{FF2B5EF4-FFF2-40B4-BE49-F238E27FC236}">
                <a16:creationId xmlns:a16="http://schemas.microsoft.com/office/drawing/2014/main" id="{5C2AC99F-F6FA-4B77-DD09-207FFF07B242}"/>
              </a:ext>
            </a:extLst>
          </p:cNvPr>
          <p:cNvSpPr>
            <a:spLocks noGrp="1"/>
          </p:cNvSpPr>
          <p:nvPr>
            <p:ph type="body" sz="quarter" idx="15" hasCustomPrompt="1"/>
          </p:nvPr>
        </p:nvSpPr>
        <p:spPr>
          <a:xfrm>
            <a:off x="540000" y="6192000"/>
            <a:ext cx="6255975" cy="360000"/>
          </a:xfrm>
        </p:spPr>
        <p:txBody>
          <a:bodyPr anchor="b" anchorCtr="0">
            <a:noAutofit/>
          </a:bodyPr>
          <a:lstStyle>
            <a:lvl1pPr algn="l">
              <a:defRPr sz="1800" b="0">
                <a:solidFill>
                  <a:schemeClr val="bg1"/>
                </a:solidFill>
                <a:latin typeface="Arial" panose="020B0604020202020204" pitchFamily="34" charset="0"/>
                <a:cs typeface="Arial" panose="020B0604020202020204" pitchFamily="34" charset="0"/>
              </a:defRPr>
            </a:lvl1pPr>
            <a:lvl2pPr>
              <a:defRPr sz="1600">
                <a:solidFill>
                  <a:schemeClr val="bg1"/>
                </a:solidFill>
              </a:defRPr>
            </a:lvl2pPr>
            <a:lvl3pPr marL="0" indent="0">
              <a:buNone/>
              <a:defRPr sz="2000">
                <a:solidFill>
                  <a:schemeClr val="bg1"/>
                </a:solidFill>
              </a:defRPr>
            </a:lvl3pPr>
            <a:lvl4pPr>
              <a:defRPr sz="2000">
                <a:solidFill>
                  <a:schemeClr val="bg1"/>
                </a:solidFill>
              </a:defRPr>
            </a:lvl4pPr>
            <a:lvl5pPr>
              <a:defRPr sz="2000">
                <a:solidFill>
                  <a:schemeClr val="bg1"/>
                </a:solidFill>
              </a:defRPr>
            </a:lvl5pPr>
          </a:lstStyle>
          <a:p>
            <a:pPr lvl="0"/>
            <a:r>
              <a:rPr lang="en-US"/>
              <a:t>00 Month YYYY</a:t>
            </a:r>
          </a:p>
        </p:txBody>
      </p:sp>
      <p:pic>
        <p:nvPicPr>
          <p:cNvPr id="17" name="Picture 16">
            <a:extLst>
              <a:ext uri="{FF2B5EF4-FFF2-40B4-BE49-F238E27FC236}">
                <a16:creationId xmlns:a16="http://schemas.microsoft.com/office/drawing/2014/main" id="{1B2918F2-2A15-B218-B84D-C469AD3B60DA}"/>
              </a:ext>
            </a:extLst>
          </p:cNvPr>
          <p:cNvPicPr>
            <a:picLocks noChangeAspect="1"/>
          </p:cNvPicPr>
          <p:nvPr userDrawn="1"/>
        </p:nvPicPr>
        <p:blipFill>
          <a:blip r:embed="rId2" cstate="screen">
            <a:extLst>
              <a:ext uri="{28A0092B-C50C-407E-A947-70E740481C1C}">
                <a14:useLocalDpi xmlns:a14="http://schemas.microsoft.com/office/drawing/2010/main"/>
              </a:ext>
            </a:extLst>
          </a:blip>
          <a:srcRect/>
          <a:stretch/>
        </p:blipFill>
        <p:spPr>
          <a:xfrm>
            <a:off x="6135329" y="360000"/>
            <a:ext cx="660650" cy="715199"/>
          </a:xfrm>
          <a:prstGeom prst="rect">
            <a:avLst/>
          </a:prstGeom>
        </p:spPr>
      </p:pic>
      <p:sp>
        <p:nvSpPr>
          <p:cNvPr id="2" name="Picture Placeholder 4">
            <a:extLst>
              <a:ext uri="{FF2B5EF4-FFF2-40B4-BE49-F238E27FC236}">
                <a16:creationId xmlns:a16="http://schemas.microsoft.com/office/drawing/2014/main" id="{206B55C3-1914-D3B1-73B3-69F5509A4B69}"/>
              </a:ext>
              <a:ext uri="{C183D7F6-B498-43B3-948B-1728B52AA6E4}">
                <adec:decorative xmlns:adec="http://schemas.microsoft.com/office/drawing/2017/decorative" val="1"/>
              </a:ext>
            </a:extLst>
          </p:cNvPr>
          <p:cNvSpPr>
            <a:spLocks noGrp="1"/>
          </p:cNvSpPr>
          <p:nvPr>
            <p:ph type="pic" sz="quarter" idx="13"/>
          </p:nvPr>
        </p:nvSpPr>
        <p:spPr>
          <a:xfrm>
            <a:off x="7128000" y="0"/>
            <a:ext cx="5064000" cy="6858000"/>
          </a:xfrm>
        </p:spPr>
        <p:txBody>
          <a:bodyPr/>
          <a:lstStyle/>
          <a:p>
            <a:r>
              <a:rPr lang="en-GB"/>
              <a:t>Click icon to add picture</a:t>
            </a:r>
            <a:endParaRPr lang="en-AU"/>
          </a:p>
        </p:txBody>
      </p:sp>
    </p:spTree>
    <p:extLst>
      <p:ext uri="{BB962C8B-B14F-4D97-AF65-F5344CB8AC3E}">
        <p14:creationId xmlns:p14="http://schemas.microsoft.com/office/powerpoint/2010/main" val="15784084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4110">
          <p15:clr>
            <a:srgbClr val="FBAE40"/>
          </p15:clr>
        </p15:guide>
        <p15:guide id="2"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Divider">
    <p:bg>
      <p:bgPr>
        <a:solidFill>
          <a:schemeClr val="accent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5C261660-AF47-818D-7C30-D254D989CACE}"/>
              </a:ext>
              <a:ext uri="{C183D7F6-B498-43B3-948B-1728B52AA6E4}">
                <adec:decorative xmlns:adec="http://schemas.microsoft.com/office/drawing/2017/decorative" val="1"/>
              </a:ext>
            </a:extLst>
          </p:cNvPr>
          <p:cNvCxnSpPr>
            <a:cxnSpLocks/>
          </p:cNvCxnSpPr>
          <p:nvPr userDrawn="1"/>
        </p:nvCxnSpPr>
        <p:spPr>
          <a:xfrm>
            <a:off x="360000" y="360000"/>
            <a:ext cx="0" cy="6192000"/>
          </a:xfrm>
          <a:prstGeom prst="line">
            <a:avLst/>
          </a:prstGeom>
          <a:ln w="9525">
            <a:solidFill>
              <a:schemeClr val="bg1"/>
            </a:solidFill>
          </a:ln>
        </p:spPr>
        <p:style>
          <a:lnRef idx="1">
            <a:schemeClr val="accent1"/>
          </a:lnRef>
          <a:fillRef idx="0">
            <a:schemeClr val="accent1"/>
          </a:fillRef>
          <a:effectRef idx="0">
            <a:schemeClr val="accent1"/>
          </a:effectRef>
          <a:fontRef idx="minor">
            <a:schemeClr val="tx1"/>
          </a:fontRef>
        </p:style>
      </p:cxnSp>
      <p:sp>
        <p:nvSpPr>
          <p:cNvPr id="3" name="Title 1">
            <a:extLst>
              <a:ext uri="{FF2B5EF4-FFF2-40B4-BE49-F238E27FC236}">
                <a16:creationId xmlns:a16="http://schemas.microsoft.com/office/drawing/2014/main" id="{8AD8A72A-7327-BEF4-2507-0522B8614AE9}"/>
              </a:ext>
            </a:extLst>
          </p:cNvPr>
          <p:cNvSpPr>
            <a:spLocks noGrp="1"/>
          </p:cNvSpPr>
          <p:nvPr>
            <p:ph type="ctrTitle" hasCustomPrompt="1"/>
          </p:nvPr>
        </p:nvSpPr>
        <p:spPr>
          <a:xfrm>
            <a:off x="540000" y="4067881"/>
            <a:ext cx="11291998" cy="800681"/>
          </a:xfrm>
          <a:ln>
            <a:noFill/>
          </a:ln>
        </p:spPr>
        <p:txBody>
          <a:bodyPr anchor="t">
            <a:noAutofit/>
          </a:bodyPr>
          <a:lstStyle>
            <a:lvl1pPr algn="l">
              <a:lnSpc>
                <a:spcPct val="110000"/>
              </a:lnSpc>
              <a:defRPr sz="4800">
                <a:solidFill>
                  <a:schemeClr val="bg1"/>
                </a:solidFill>
                <a:latin typeface="Arial" panose="020B0604020202020204" pitchFamily="34" charset="0"/>
                <a:cs typeface="Arial" panose="020B0604020202020204" pitchFamily="34" charset="0"/>
              </a:defRPr>
            </a:lvl1pPr>
          </a:lstStyle>
          <a:p>
            <a:pPr>
              <a:lnSpc>
                <a:spcPct val="100000"/>
              </a:lnSpc>
            </a:pPr>
            <a:r>
              <a:rPr lang="en-AU"/>
              <a:t>Lesson title</a:t>
            </a:r>
          </a:p>
        </p:txBody>
      </p:sp>
      <p:sp>
        <p:nvSpPr>
          <p:cNvPr id="6" name="Oval 5">
            <a:extLst>
              <a:ext uri="{FF2B5EF4-FFF2-40B4-BE49-F238E27FC236}">
                <a16:creationId xmlns:a16="http://schemas.microsoft.com/office/drawing/2014/main" id="{5EBAE78F-1A35-0A2C-DBF4-48477CA8F3A7}"/>
              </a:ext>
            </a:extLst>
          </p:cNvPr>
          <p:cNvSpPr>
            <a:spLocks noGrp="1" noRot="1" noMove="1" noResize="1" noEditPoints="1" noAdjustHandles="1" noChangeArrowheads="1" noChangeShapeType="1"/>
          </p:cNvSpPr>
          <p:nvPr userDrawn="1"/>
        </p:nvSpPr>
        <p:spPr>
          <a:xfrm>
            <a:off x="11056620" y="289560"/>
            <a:ext cx="906780" cy="800681"/>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AU"/>
          </a:p>
        </p:txBody>
      </p:sp>
      <p:pic>
        <p:nvPicPr>
          <p:cNvPr id="2" name="Picture 1">
            <a:extLst>
              <a:ext uri="{FF2B5EF4-FFF2-40B4-BE49-F238E27FC236}">
                <a16:creationId xmlns:a16="http://schemas.microsoft.com/office/drawing/2014/main" id="{1DE675F6-B3E6-7651-8B0E-50E39CE29B9F}"/>
              </a:ext>
            </a:extLst>
          </p:cNvPr>
          <p:cNvPicPr>
            <a:picLocks noChangeAspect="1"/>
          </p:cNvPicPr>
          <p:nvPr userDrawn="1"/>
        </p:nvPicPr>
        <p:blipFill>
          <a:blip r:embed="rId2" cstate="screen">
            <a:extLst>
              <a:ext uri="{28A0092B-C50C-407E-A947-70E740481C1C}">
                <a14:useLocalDpi xmlns:a14="http://schemas.microsoft.com/office/drawing/2010/main"/>
              </a:ext>
            </a:extLst>
          </a:blip>
          <a:srcRect/>
          <a:stretch/>
        </p:blipFill>
        <p:spPr>
          <a:xfrm>
            <a:off x="11171348" y="360000"/>
            <a:ext cx="660650" cy="715199"/>
          </a:xfrm>
          <a:prstGeom prst="rect">
            <a:avLst/>
          </a:prstGeom>
        </p:spPr>
      </p:pic>
    </p:spTree>
    <p:extLst>
      <p:ext uri="{BB962C8B-B14F-4D97-AF65-F5344CB8AC3E}">
        <p14:creationId xmlns:p14="http://schemas.microsoft.com/office/powerpoint/2010/main" val="28646721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userDrawn="1">
  <p:cSld name="Blue backgroun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5165CECD-C00D-4560-9C97-AE28A8535867}"/>
              </a:ext>
              <a:ext uri="{C183D7F6-B498-43B3-948B-1728B52AA6E4}">
                <adec:decorative xmlns:adec="http://schemas.microsoft.com/office/drawing/2017/decorative" val="1"/>
              </a:ext>
            </a:extLst>
          </p:cNvPr>
          <p:cNvSpPr/>
          <p:nvPr userDrawn="1"/>
        </p:nvSpPr>
        <p:spPr>
          <a:xfrm>
            <a:off x="0" y="1620000"/>
            <a:ext cx="12192000" cy="523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sp>
        <p:nvSpPr>
          <p:cNvPr id="5" name="Picture Placeholder 4">
            <a:extLst>
              <a:ext uri="{FF2B5EF4-FFF2-40B4-BE49-F238E27FC236}">
                <a16:creationId xmlns:a16="http://schemas.microsoft.com/office/drawing/2014/main" id="{8AB6FE45-2247-43AE-AFB0-3C1EC574D8FA}"/>
              </a:ext>
              <a:ext uri="{C183D7F6-B498-43B3-948B-1728B52AA6E4}">
                <adec:decorative xmlns:adec="http://schemas.microsoft.com/office/drawing/2017/decorative" val="1"/>
              </a:ext>
            </a:extLst>
          </p:cNvPr>
          <p:cNvSpPr>
            <a:spLocks noGrp="1"/>
          </p:cNvSpPr>
          <p:nvPr>
            <p:ph type="pic" sz="quarter" idx="13"/>
          </p:nvPr>
        </p:nvSpPr>
        <p:spPr>
          <a:xfrm>
            <a:off x="359998" y="1909282"/>
            <a:ext cx="11483999" cy="4210718"/>
          </a:xfrm>
        </p:spPr>
        <p:txBody>
          <a:bodyPr/>
          <a:lstStyle/>
          <a:p>
            <a:r>
              <a:rPr lang="en-GB"/>
              <a:t>Click icon to add picture</a:t>
            </a:r>
            <a:endParaRPr lang="en-AU"/>
          </a:p>
        </p:txBody>
      </p:sp>
      <p:sp>
        <p:nvSpPr>
          <p:cNvPr id="7" name="Slide Number Placeholder 6"/>
          <p:cNvSpPr>
            <a:spLocks noGrp="1"/>
          </p:cNvSpPr>
          <p:nvPr>
            <p:ph type="sldNum" sz="quarter" idx="12"/>
          </p:nvPr>
        </p:nvSpPr>
        <p:spPr/>
        <p:txBody>
          <a:bodyPr/>
          <a:lstStyle/>
          <a:p>
            <a:fld id="{10A01DC5-1685-4615-8240-15192985C6A2}" type="slidenum">
              <a:rPr lang="en-AU" smtClean="0"/>
              <a:t>‹#›</a:t>
            </a:fld>
            <a:endParaRPr lang="en-AU"/>
          </a:p>
        </p:txBody>
      </p:sp>
      <p:sp>
        <p:nvSpPr>
          <p:cNvPr id="10" name="Title 4">
            <a:extLst>
              <a:ext uri="{FF2B5EF4-FFF2-40B4-BE49-F238E27FC236}">
                <a16:creationId xmlns:a16="http://schemas.microsoft.com/office/drawing/2014/main" id="{4B69FB63-5913-44B0-9BCA-4B6E66CE48BF}"/>
              </a:ext>
            </a:extLst>
          </p:cNvPr>
          <p:cNvSpPr>
            <a:spLocks noGrp="1"/>
          </p:cNvSpPr>
          <p:nvPr>
            <p:ph type="title"/>
          </p:nvPr>
        </p:nvSpPr>
        <p:spPr>
          <a:xfrm>
            <a:off x="359998" y="360000"/>
            <a:ext cx="10260002" cy="522000"/>
          </a:xfrm>
        </p:spPr>
        <p:txBody>
          <a:bodyPr/>
          <a:lstStyle>
            <a:lvl1pPr>
              <a:defRPr>
                <a:solidFill>
                  <a:schemeClr val="accent1"/>
                </a:solidFill>
              </a:defRPr>
            </a:lvl1pPr>
          </a:lstStyle>
          <a:p>
            <a:r>
              <a:rPr lang="en-GB"/>
              <a:t>Click to edit Master title style</a:t>
            </a:r>
            <a:endParaRPr lang="en-AU"/>
          </a:p>
        </p:txBody>
      </p:sp>
      <p:sp>
        <p:nvSpPr>
          <p:cNvPr id="11" name="Text Placeholder 10">
            <a:extLst>
              <a:ext uri="{FF2B5EF4-FFF2-40B4-BE49-F238E27FC236}">
                <a16:creationId xmlns:a16="http://schemas.microsoft.com/office/drawing/2014/main" id="{4A905C52-CF4B-447B-B93D-A86FD209402A}"/>
              </a:ext>
            </a:extLst>
          </p:cNvPr>
          <p:cNvSpPr>
            <a:spLocks noGrp="1"/>
          </p:cNvSpPr>
          <p:nvPr>
            <p:ph type="body" sz="quarter" idx="18" hasCustomPrompt="1"/>
          </p:nvPr>
        </p:nvSpPr>
        <p:spPr>
          <a:xfrm>
            <a:off x="360000" y="1016704"/>
            <a:ext cx="10080000" cy="310015"/>
          </a:xfrm>
        </p:spPr>
        <p:txBody>
          <a:bodyPr anchor="b">
            <a:noAutofit/>
          </a:bodyPr>
          <a:lstStyle>
            <a:lvl1pPr>
              <a:defRPr sz="2000">
                <a:solidFill>
                  <a:schemeClr val="accent2"/>
                </a:solidFill>
                <a:latin typeface="Arial" panose="020B0604020202020204" pitchFamily="34" charset="0"/>
                <a:cs typeface="Arial" panose="020B0604020202020204" pitchFamily="34" charset="0"/>
              </a:defRPr>
            </a:lvl1pPr>
            <a:lvl2pPr>
              <a:defRPr sz="2000">
                <a:solidFill>
                  <a:schemeClr val="bg1"/>
                </a:solidFill>
              </a:defRPr>
            </a:lvl2pPr>
            <a:lvl3pPr>
              <a:defRPr sz="2000">
                <a:solidFill>
                  <a:schemeClr val="bg1"/>
                </a:solidFill>
              </a:defRPr>
            </a:lvl3pPr>
            <a:lvl4pPr>
              <a:defRPr sz="2000">
                <a:solidFill>
                  <a:schemeClr val="bg1"/>
                </a:solidFill>
              </a:defRPr>
            </a:lvl4pPr>
            <a:lvl5pPr>
              <a:defRPr sz="2000">
                <a:solidFill>
                  <a:schemeClr val="bg1"/>
                </a:solidFill>
              </a:defRPr>
            </a:lvl5pPr>
          </a:lstStyle>
          <a:p>
            <a:pPr lvl="0"/>
            <a:r>
              <a:rPr lang="en-US"/>
              <a:t>Subtitle</a:t>
            </a:r>
          </a:p>
        </p:txBody>
      </p:sp>
    </p:spTree>
    <p:extLst>
      <p:ext uri="{BB962C8B-B14F-4D97-AF65-F5344CB8AC3E}">
        <p14:creationId xmlns:p14="http://schemas.microsoft.com/office/powerpoint/2010/main" val="22972229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and Text">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10A01DC5-1685-4615-8240-15192985C6A2}" type="slidenum">
              <a:rPr lang="en-AU" smtClean="0"/>
              <a:t>‹#›</a:t>
            </a:fld>
            <a:endParaRPr lang="en-AU"/>
          </a:p>
        </p:txBody>
      </p:sp>
      <p:sp>
        <p:nvSpPr>
          <p:cNvPr id="4" name="Title 3">
            <a:extLst>
              <a:ext uri="{FF2B5EF4-FFF2-40B4-BE49-F238E27FC236}">
                <a16:creationId xmlns:a16="http://schemas.microsoft.com/office/drawing/2014/main" id="{7CF8C2E4-E0FA-4F11-9270-098EDFE8B41D}"/>
              </a:ext>
            </a:extLst>
          </p:cNvPr>
          <p:cNvSpPr>
            <a:spLocks noGrp="1"/>
          </p:cNvSpPr>
          <p:nvPr>
            <p:ph type="title" hasCustomPrompt="1"/>
          </p:nvPr>
        </p:nvSpPr>
        <p:spPr>
          <a:xfrm>
            <a:off x="360000" y="360000"/>
            <a:ext cx="11484000" cy="545601"/>
          </a:xfrm>
        </p:spPr>
        <p:txBody>
          <a:bodyPr/>
          <a:lstStyle>
            <a:lvl1pPr>
              <a:defRPr>
                <a:solidFill>
                  <a:schemeClr val="accent1"/>
                </a:solidFill>
              </a:defRPr>
            </a:lvl1pPr>
          </a:lstStyle>
          <a:p>
            <a:r>
              <a:rPr lang="en-US"/>
              <a:t>Title</a:t>
            </a:r>
            <a:endParaRPr lang="en-AU"/>
          </a:p>
        </p:txBody>
      </p:sp>
      <p:sp>
        <p:nvSpPr>
          <p:cNvPr id="7" name="Text Placeholder 10">
            <a:extLst>
              <a:ext uri="{FF2B5EF4-FFF2-40B4-BE49-F238E27FC236}">
                <a16:creationId xmlns:a16="http://schemas.microsoft.com/office/drawing/2014/main" id="{C65DF8EF-3190-4490-9931-2111E9229317}"/>
              </a:ext>
            </a:extLst>
          </p:cNvPr>
          <p:cNvSpPr>
            <a:spLocks noGrp="1"/>
          </p:cNvSpPr>
          <p:nvPr>
            <p:ph type="body" sz="quarter" idx="18" hasCustomPrompt="1"/>
          </p:nvPr>
        </p:nvSpPr>
        <p:spPr>
          <a:xfrm>
            <a:off x="359999" y="982520"/>
            <a:ext cx="11483999" cy="310015"/>
          </a:xfrm>
        </p:spPr>
        <p:txBody>
          <a:bodyPr anchor="b">
            <a:noAutofit/>
          </a:bodyPr>
          <a:lstStyle>
            <a:lvl1pPr>
              <a:defRPr sz="2000">
                <a:solidFill>
                  <a:schemeClr val="accent2"/>
                </a:solidFill>
                <a:latin typeface="Arial" panose="020B0604020202020204" pitchFamily="34" charset="0"/>
                <a:cs typeface="Arial" panose="020B0604020202020204" pitchFamily="34" charset="0"/>
              </a:defRPr>
            </a:lvl1pPr>
            <a:lvl2pPr>
              <a:defRPr sz="2000">
                <a:solidFill>
                  <a:schemeClr val="bg1"/>
                </a:solidFill>
              </a:defRPr>
            </a:lvl2pPr>
            <a:lvl3pPr>
              <a:defRPr sz="2000">
                <a:solidFill>
                  <a:schemeClr val="bg1"/>
                </a:solidFill>
              </a:defRPr>
            </a:lvl3pPr>
            <a:lvl4pPr>
              <a:defRPr sz="2000">
                <a:solidFill>
                  <a:schemeClr val="bg1"/>
                </a:solidFill>
              </a:defRPr>
            </a:lvl4pPr>
            <a:lvl5pPr>
              <a:defRPr sz="2000">
                <a:solidFill>
                  <a:schemeClr val="bg1"/>
                </a:solidFill>
              </a:defRPr>
            </a:lvl5pPr>
          </a:lstStyle>
          <a:p>
            <a:pPr lvl="0"/>
            <a:r>
              <a:rPr lang="en-US"/>
              <a:t>Subtitle</a:t>
            </a:r>
          </a:p>
        </p:txBody>
      </p:sp>
      <p:sp>
        <p:nvSpPr>
          <p:cNvPr id="2" name="Text Placeholder 3">
            <a:extLst>
              <a:ext uri="{FF2B5EF4-FFF2-40B4-BE49-F238E27FC236}">
                <a16:creationId xmlns:a16="http://schemas.microsoft.com/office/drawing/2014/main" id="{7A679F83-4A45-8E00-A9A4-2E8DE35C1BB0}"/>
              </a:ext>
            </a:extLst>
          </p:cNvPr>
          <p:cNvSpPr>
            <a:spLocks noGrp="1"/>
          </p:cNvSpPr>
          <p:nvPr>
            <p:ph type="body" sz="quarter" idx="17" hasCustomPrompt="1"/>
          </p:nvPr>
        </p:nvSpPr>
        <p:spPr>
          <a:xfrm>
            <a:off x="360000" y="1567086"/>
            <a:ext cx="11484000" cy="4807835"/>
          </a:xfrm>
        </p:spPr>
        <p:txBody>
          <a:bodyPr/>
          <a:lstStyle>
            <a:lvl1pPr>
              <a:defRPr/>
            </a:lvl1pPr>
          </a:lstStyle>
          <a:p>
            <a:pPr lvl="0"/>
            <a:r>
              <a:rPr lang="en-US"/>
              <a:t>Click to add text</a:t>
            </a:r>
          </a:p>
          <a:p>
            <a:pPr lvl="1"/>
            <a:r>
              <a:rPr lang="en-US"/>
              <a:t>Second level</a:t>
            </a:r>
          </a:p>
          <a:p>
            <a:pPr lvl="4"/>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094725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ontent and pictur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10A01DC5-1685-4615-8240-15192985C6A2}" type="slidenum">
              <a:rPr lang="en-AU" smtClean="0"/>
              <a:t>‹#›</a:t>
            </a:fld>
            <a:endParaRPr lang="en-AU"/>
          </a:p>
        </p:txBody>
      </p:sp>
      <p:sp>
        <p:nvSpPr>
          <p:cNvPr id="4" name="Title 3">
            <a:extLst>
              <a:ext uri="{FF2B5EF4-FFF2-40B4-BE49-F238E27FC236}">
                <a16:creationId xmlns:a16="http://schemas.microsoft.com/office/drawing/2014/main" id="{7CF8C2E4-E0FA-4F11-9270-098EDFE8B41D}"/>
              </a:ext>
            </a:extLst>
          </p:cNvPr>
          <p:cNvSpPr>
            <a:spLocks noGrp="1"/>
          </p:cNvSpPr>
          <p:nvPr>
            <p:ph type="title" hasCustomPrompt="1"/>
          </p:nvPr>
        </p:nvSpPr>
        <p:spPr>
          <a:xfrm>
            <a:off x="360000" y="360000"/>
            <a:ext cx="11484000" cy="545601"/>
          </a:xfrm>
        </p:spPr>
        <p:txBody>
          <a:bodyPr/>
          <a:lstStyle>
            <a:lvl1pPr>
              <a:defRPr>
                <a:solidFill>
                  <a:schemeClr val="accent1"/>
                </a:solidFill>
              </a:defRPr>
            </a:lvl1pPr>
          </a:lstStyle>
          <a:p>
            <a:r>
              <a:rPr lang="en-US"/>
              <a:t>Title</a:t>
            </a:r>
            <a:endParaRPr lang="en-AU"/>
          </a:p>
        </p:txBody>
      </p:sp>
      <p:sp>
        <p:nvSpPr>
          <p:cNvPr id="7" name="Text Placeholder 10">
            <a:extLst>
              <a:ext uri="{FF2B5EF4-FFF2-40B4-BE49-F238E27FC236}">
                <a16:creationId xmlns:a16="http://schemas.microsoft.com/office/drawing/2014/main" id="{C65DF8EF-3190-4490-9931-2111E9229317}"/>
              </a:ext>
            </a:extLst>
          </p:cNvPr>
          <p:cNvSpPr>
            <a:spLocks noGrp="1"/>
          </p:cNvSpPr>
          <p:nvPr>
            <p:ph type="body" sz="quarter" idx="18" hasCustomPrompt="1"/>
          </p:nvPr>
        </p:nvSpPr>
        <p:spPr>
          <a:xfrm>
            <a:off x="359999" y="982520"/>
            <a:ext cx="11483999" cy="310015"/>
          </a:xfrm>
        </p:spPr>
        <p:txBody>
          <a:bodyPr anchor="b">
            <a:noAutofit/>
          </a:bodyPr>
          <a:lstStyle>
            <a:lvl1pPr>
              <a:defRPr sz="2000">
                <a:solidFill>
                  <a:schemeClr val="accent2"/>
                </a:solidFill>
                <a:latin typeface="Arial" panose="020B0604020202020204" pitchFamily="34" charset="0"/>
                <a:cs typeface="Arial" panose="020B0604020202020204" pitchFamily="34" charset="0"/>
              </a:defRPr>
            </a:lvl1pPr>
            <a:lvl2pPr>
              <a:defRPr sz="2000">
                <a:solidFill>
                  <a:schemeClr val="bg1"/>
                </a:solidFill>
              </a:defRPr>
            </a:lvl2pPr>
            <a:lvl3pPr>
              <a:defRPr sz="2000">
                <a:solidFill>
                  <a:schemeClr val="bg1"/>
                </a:solidFill>
              </a:defRPr>
            </a:lvl3pPr>
            <a:lvl4pPr>
              <a:defRPr sz="2000">
                <a:solidFill>
                  <a:schemeClr val="bg1"/>
                </a:solidFill>
              </a:defRPr>
            </a:lvl4pPr>
            <a:lvl5pPr>
              <a:defRPr sz="2000">
                <a:solidFill>
                  <a:schemeClr val="bg1"/>
                </a:solidFill>
              </a:defRPr>
            </a:lvl5pPr>
          </a:lstStyle>
          <a:p>
            <a:pPr lvl="0"/>
            <a:r>
              <a:rPr lang="en-US"/>
              <a:t>Subtitle</a:t>
            </a:r>
          </a:p>
        </p:txBody>
      </p:sp>
      <p:sp>
        <p:nvSpPr>
          <p:cNvPr id="3" name="Content Placeholder 2">
            <a:extLst>
              <a:ext uri="{FF2B5EF4-FFF2-40B4-BE49-F238E27FC236}">
                <a16:creationId xmlns:a16="http://schemas.microsoft.com/office/drawing/2014/main" id="{EAC13D79-FA01-577F-AC79-E39D6DCCC806}"/>
              </a:ext>
            </a:extLst>
          </p:cNvPr>
          <p:cNvSpPr>
            <a:spLocks noGrp="1"/>
          </p:cNvSpPr>
          <p:nvPr>
            <p:ph sz="quarter" idx="19" hasCustomPrompt="1"/>
          </p:nvPr>
        </p:nvSpPr>
        <p:spPr>
          <a:xfrm>
            <a:off x="360363" y="1562471"/>
            <a:ext cx="5735637" cy="4814518"/>
          </a:xfrm>
        </p:spPr>
        <p:txBody>
          <a:bodyPr/>
          <a:lstStyle/>
          <a:p>
            <a:pPr lvl="0"/>
            <a:r>
              <a:rPr lang="en-US"/>
              <a:t>Click to add text</a:t>
            </a:r>
          </a:p>
          <a:p>
            <a:pPr lvl="1"/>
            <a:r>
              <a:rPr lang="en-US"/>
              <a:t>Second level</a:t>
            </a:r>
          </a:p>
          <a:p>
            <a:pPr lvl="4"/>
            <a:r>
              <a:rPr lang="en-US"/>
              <a:t>Third level</a:t>
            </a:r>
          </a:p>
          <a:p>
            <a:pPr lvl="3"/>
            <a:r>
              <a:rPr lang="en-US"/>
              <a:t>Fourth level</a:t>
            </a:r>
          </a:p>
          <a:p>
            <a:pPr lvl="4"/>
            <a:r>
              <a:rPr lang="en-US"/>
              <a:t>Fifth level</a:t>
            </a:r>
          </a:p>
        </p:txBody>
      </p:sp>
      <p:sp>
        <p:nvSpPr>
          <p:cNvPr id="8" name="Picture Placeholder 7">
            <a:extLst>
              <a:ext uri="{FF2B5EF4-FFF2-40B4-BE49-F238E27FC236}">
                <a16:creationId xmlns:a16="http://schemas.microsoft.com/office/drawing/2014/main" id="{F0C3D212-D9E6-5651-0336-B3898E36FBA5}"/>
              </a:ext>
            </a:extLst>
          </p:cNvPr>
          <p:cNvSpPr>
            <a:spLocks noGrp="1"/>
          </p:cNvSpPr>
          <p:nvPr>
            <p:ph type="pic" sz="quarter" idx="20"/>
          </p:nvPr>
        </p:nvSpPr>
        <p:spPr>
          <a:xfrm>
            <a:off x="6324599" y="1562470"/>
            <a:ext cx="5507038" cy="4814518"/>
          </a:xfrm>
        </p:spPr>
        <p:txBody>
          <a:bodyPr/>
          <a:lstStyle/>
          <a:p>
            <a:r>
              <a:rPr lang="en-GB"/>
              <a:t>Click icon to add picture</a:t>
            </a:r>
            <a:endParaRPr lang="en-AU"/>
          </a:p>
        </p:txBody>
      </p:sp>
    </p:spTree>
    <p:extLst>
      <p:ext uri="{BB962C8B-B14F-4D97-AF65-F5344CB8AC3E}">
        <p14:creationId xmlns:p14="http://schemas.microsoft.com/office/powerpoint/2010/main" val="42838551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Feature image and text">
    <p:spTree>
      <p:nvGrpSpPr>
        <p:cNvPr id="1" name=""/>
        <p:cNvGrpSpPr/>
        <p:nvPr/>
      </p:nvGrpSpPr>
      <p:grpSpPr>
        <a:xfrm>
          <a:off x="0" y="0"/>
          <a:ext cx="0" cy="0"/>
          <a:chOff x="0" y="0"/>
          <a:chExt cx="0" cy="0"/>
        </a:xfrm>
      </p:grpSpPr>
      <p:sp>
        <p:nvSpPr>
          <p:cNvPr id="2" name="Picture Placeholder 8">
            <a:extLst>
              <a:ext uri="{FF2B5EF4-FFF2-40B4-BE49-F238E27FC236}">
                <a16:creationId xmlns:a16="http://schemas.microsoft.com/office/drawing/2014/main" id="{91FCC384-7450-516C-24D0-7D029ED3855A}"/>
              </a:ext>
              <a:ext uri="{C183D7F6-B498-43B3-948B-1728B52AA6E4}">
                <adec:decorative xmlns:adec="http://schemas.microsoft.com/office/drawing/2017/decorative" val="1"/>
              </a:ext>
            </a:extLst>
          </p:cNvPr>
          <p:cNvSpPr>
            <a:spLocks noGrp="1"/>
          </p:cNvSpPr>
          <p:nvPr>
            <p:ph type="pic" sz="quarter" idx="13"/>
          </p:nvPr>
        </p:nvSpPr>
        <p:spPr>
          <a:xfrm>
            <a:off x="0" y="0"/>
            <a:ext cx="5040000" cy="6858000"/>
          </a:xfrm>
        </p:spPr>
        <p:txBody>
          <a:bodyPr/>
          <a:lstStyle/>
          <a:p>
            <a:r>
              <a:rPr lang="en-GB"/>
              <a:t>Click icon to add picture</a:t>
            </a:r>
            <a:endParaRPr lang="en-AU"/>
          </a:p>
        </p:txBody>
      </p:sp>
      <p:sp>
        <p:nvSpPr>
          <p:cNvPr id="4" name="Title 1">
            <a:extLst>
              <a:ext uri="{FF2B5EF4-FFF2-40B4-BE49-F238E27FC236}">
                <a16:creationId xmlns:a16="http://schemas.microsoft.com/office/drawing/2014/main" id="{46E61F09-1856-72E7-5C79-31B4A856E7AD}"/>
              </a:ext>
            </a:extLst>
          </p:cNvPr>
          <p:cNvSpPr>
            <a:spLocks noGrp="1"/>
          </p:cNvSpPr>
          <p:nvPr>
            <p:ph type="title" hasCustomPrompt="1"/>
          </p:nvPr>
        </p:nvSpPr>
        <p:spPr>
          <a:xfrm>
            <a:off x="5400000" y="360000"/>
            <a:ext cx="6407150" cy="554400"/>
          </a:xfrm>
        </p:spPr>
        <p:txBody>
          <a:bodyPr/>
          <a:lstStyle>
            <a:lvl1pPr>
              <a:defRPr>
                <a:solidFill>
                  <a:schemeClr val="accent1"/>
                </a:solidFill>
              </a:defRPr>
            </a:lvl1pPr>
          </a:lstStyle>
          <a:p>
            <a:r>
              <a:rPr lang="en-US"/>
              <a:t>Title</a:t>
            </a:r>
          </a:p>
        </p:txBody>
      </p:sp>
      <p:cxnSp>
        <p:nvCxnSpPr>
          <p:cNvPr id="6" name="Straight Connector 5">
            <a:extLst>
              <a:ext uri="{FF2B5EF4-FFF2-40B4-BE49-F238E27FC236}">
                <a16:creationId xmlns:a16="http://schemas.microsoft.com/office/drawing/2014/main" id="{52576981-5B08-29E1-CBD0-60B20605F583}"/>
              </a:ext>
              <a:ext uri="{C183D7F6-B498-43B3-948B-1728B52AA6E4}">
                <adec:decorative xmlns:adec="http://schemas.microsoft.com/office/drawing/2017/decorative" val="1"/>
              </a:ext>
            </a:extLst>
          </p:cNvPr>
          <p:cNvCxnSpPr>
            <a:cxnSpLocks/>
          </p:cNvCxnSpPr>
          <p:nvPr userDrawn="1"/>
        </p:nvCxnSpPr>
        <p:spPr>
          <a:xfrm>
            <a:off x="5220000" y="1800000"/>
            <a:ext cx="0" cy="4536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Slide Number Placeholder 1">
            <a:extLst>
              <a:ext uri="{FF2B5EF4-FFF2-40B4-BE49-F238E27FC236}">
                <a16:creationId xmlns:a16="http://schemas.microsoft.com/office/drawing/2014/main" id="{AC754ADD-23A8-B626-EF2D-A89E9897C22E}"/>
              </a:ext>
            </a:extLst>
          </p:cNvPr>
          <p:cNvSpPr>
            <a:spLocks noGrp="1"/>
          </p:cNvSpPr>
          <p:nvPr>
            <p:ph type="sldNum" sz="quarter" idx="16"/>
          </p:nvPr>
        </p:nvSpPr>
        <p:spPr>
          <a:xfrm>
            <a:off x="11124000" y="6516000"/>
            <a:ext cx="720000" cy="180000"/>
          </a:xfrm>
        </p:spPr>
        <p:txBody>
          <a:bodyPr/>
          <a:lstStyle/>
          <a:p>
            <a:fld id="{10A01DC5-1685-4615-8240-15192985C6A2}" type="slidenum">
              <a:rPr lang="en-AU" smtClean="0"/>
              <a:pPr/>
              <a:t>‹#›</a:t>
            </a:fld>
            <a:endParaRPr lang="en-AU"/>
          </a:p>
        </p:txBody>
      </p:sp>
      <p:sp>
        <p:nvSpPr>
          <p:cNvPr id="10" name="Text Placeholder 3">
            <a:extLst>
              <a:ext uri="{FF2B5EF4-FFF2-40B4-BE49-F238E27FC236}">
                <a16:creationId xmlns:a16="http://schemas.microsoft.com/office/drawing/2014/main" id="{DE31FF8A-F945-2755-C01F-A984129CCFE4}"/>
              </a:ext>
            </a:extLst>
          </p:cNvPr>
          <p:cNvSpPr>
            <a:spLocks noGrp="1"/>
          </p:cNvSpPr>
          <p:nvPr>
            <p:ph type="body" sz="quarter" idx="17" hasCustomPrompt="1"/>
          </p:nvPr>
        </p:nvSpPr>
        <p:spPr>
          <a:xfrm>
            <a:off x="5400675" y="1800000"/>
            <a:ext cx="6407150" cy="4536000"/>
          </a:xfrm>
        </p:spPr>
        <p:txBody>
          <a:bodyPr/>
          <a:lstStyle>
            <a:lvl1pPr>
              <a:defRPr/>
            </a:lvl1pPr>
          </a:lstStyle>
          <a:p>
            <a:pPr lvl="0"/>
            <a:r>
              <a:rPr lang="en-US"/>
              <a:t>Click to add text</a:t>
            </a:r>
          </a:p>
          <a:p>
            <a:pPr lvl="1"/>
            <a:r>
              <a:rPr lang="en-US"/>
              <a:t>Second level</a:t>
            </a:r>
          </a:p>
          <a:p>
            <a:pPr lvl="4"/>
            <a:r>
              <a:rPr lang="en-US"/>
              <a:t>Third level</a:t>
            </a:r>
          </a:p>
          <a:p>
            <a:pPr lvl="3"/>
            <a:r>
              <a:rPr lang="en-US"/>
              <a:t>Fourth level</a:t>
            </a:r>
          </a:p>
          <a:p>
            <a:pPr lvl="4"/>
            <a:r>
              <a:rPr lang="en-US"/>
              <a:t>Fifth level</a:t>
            </a:r>
          </a:p>
        </p:txBody>
      </p:sp>
      <p:sp>
        <p:nvSpPr>
          <p:cNvPr id="13" name="Text Placeholder 10">
            <a:extLst>
              <a:ext uri="{FF2B5EF4-FFF2-40B4-BE49-F238E27FC236}">
                <a16:creationId xmlns:a16="http://schemas.microsoft.com/office/drawing/2014/main" id="{5222D209-0CF8-F581-20B2-402482319282}"/>
              </a:ext>
            </a:extLst>
          </p:cNvPr>
          <p:cNvSpPr>
            <a:spLocks noGrp="1"/>
          </p:cNvSpPr>
          <p:nvPr>
            <p:ph type="body" sz="quarter" idx="18" hasCustomPrompt="1"/>
          </p:nvPr>
        </p:nvSpPr>
        <p:spPr>
          <a:xfrm>
            <a:off x="5399998" y="982520"/>
            <a:ext cx="6407150" cy="294189"/>
          </a:xfrm>
        </p:spPr>
        <p:txBody>
          <a:bodyPr anchor="b">
            <a:noAutofit/>
          </a:bodyPr>
          <a:lstStyle>
            <a:lvl1pPr>
              <a:defRPr sz="2000">
                <a:solidFill>
                  <a:schemeClr val="accent2"/>
                </a:solidFill>
                <a:latin typeface="Arial" panose="020B0604020202020204" pitchFamily="34" charset="0"/>
                <a:cs typeface="Arial" panose="020B0604020202020204" pitchFamily="34" charset="0"/>
              </a:defRPr>
            </a:lvl1pPr>
            <a:lvl2pPr>
              <a:defRPr sz="2000">
                <a:solidFill>
                  <a:schemeClr val="bg1"/>
                </a:solidFill>
              </a:defRPr>
            </a:lvl2pPr>
            <a:lvl3pPr>
              <a:defRPr sz="2000">
                <a:solidFill>
                  <a:schemeClr val="bg1"/>
                </a:solidFill>
              </a:defRPr>
            </a:lvl3pPr>
            <a:lvl4pPr>
              <a:defRPr sz="2000">
                <a:solidFill>
                  <a:schemeClr val="bg1"/>
                </a:solidFill>
              </a:defRPr>
            </a:lvl4pPr>
            <a:lvl5pPr>
              <a:defRPr sz="2000">
                <a:solidFill>
                  <a:schemeClr val="bg1"/>
                </a:solidFill>
              </a:defRPr>
            </a:lvl5pPr>
          </a:lstStyle>
          <a:p>
            <a:pPr lvl="0"/>
            <a:r>
              <a:rPr lang="en-US"/>
              <a:t>Subtitle</a:t>
            </a:r>
          </a:p>
        </p:txBody>
      </p:sp>
    </p:spTree>
    <p:extLst>
      <p:ext uri="{BB962C8B-B14F-4D97-AF65-F5344CB8AC3E}">
        <p14:creationId xmlns:p14="http://schemas.microsoft.com/office/powerpoint/2010/main" val="17219981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4224">
          <p15:clr>
            <a:srgbClr val="FBAE40"/>
          </p15:clr>
        </p15:guide>
        <p15:guide id="2"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Student devised example">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E8F6E96-99E3-4F1D-3A20-E08B77215476}"/>
              </a:ext>
            </a:extLst>
          </p:cNvPr>
          <p:cNvSpPr/>
          <p:nvPr userDrawn="1"/>
        </p:nvSpPr>
        <p:spPr>
          <a:xfrm>
            <a:off x="0" y="0"/>
            <a:ext cx="12192000" cy="1616364"/>
          </a:xfrm>
          <a:prstGeom prst="rect">
            <a:avLst/>
          </a:pr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AU"/>
          </a:p>
        </p:txBody>
      </p:sp>
      <p:sp>
        <p:nvSpPr>
          <p:cNvPr id="5" name="Slide Number Placeholder 4"/>
          <p:cNvSpPr>
            <a:spLocks noGrp="1"/>
          </p:cNvSpPr>
          <p:nvPr>
            <p:ph type="sldNum" sz="quarter" idx="12"/>
          </p:nvPr>
        </p:nvSpPr>
        <p:spPr/>
        <p:txBody>
          <a:bodyPr/>
          <a:lstStyle/>
          <a:p>
            <a:fld id="{10A01DC5-1685-4615-8240-15192985C6A2}" type="slidenum">
              <a:rPr lang="en-AU" smtClean="0"/>
              <a:t>‹#›</a:t>
            </a:fld>
            <a:endParaRPr lang="en-AU"/>
          </a:p>
        </p:txBody>
      </p:sp>
      <p:sp>
        <p:nvSpPr>
          <p:cNvPr id="4" name="Title 3">
            <a:extLst>
              <a:ext uri="{FF2B5EF4-FFF2-40B4-BE49-F238E27FC236}">
                <a16:creationId xmlns:a16="http://schemas.microsoft.com/office/drawing/2014/main" id="{7CF8C2E4-E0FA-4F11-9270-098EDFE8B41D}"/>
              </a:ext>
            </a:extLst>
          </p:cNvPr>
          <p:cNvSpPr>
            <a:spLocks noGrp="1"/>
          </p:cNvSpPr>
          <p:nvPr>
            <p:ph type="title" hasCustomPrompt="1"/>
          </p:nvPr>
        </p:nvSpPr>
        <p:spPr>
          <a:xfrm>
            <a:off x="360000" y="535382"/>
            <a:ext cx="9920073" cy="545601"/>
          </a:xfrm>
        </p:spPr>
        <p:txBody>
          <a:bodyPr/>
          <a:lstStyle>
            <a:lvl1pPr>
              <a:defRPr>
                <a:solidFill>
                  <a:schemeClr val="accent1"/>
                </a:solidFill>
              </a:defRPr>
            </a:lvl1pPr>
          </a:lstStyle>
          <a:p>
            <a:r>
              <a:rPr lang="en-US"/>
              <a:t>Title</a:t>
            </a:r>
            <a:endParaRPr lang="en-AU"/>
          </a:p>
        </p:txBody>
      </p:sp>
      <p:sp>
        <p:nvSpPr>
          <p:cNvPr id="7" name="Text Placeholder 10">
            <a:extLst>
              <a:ext uri="{FF2B5EF4-FFF2-40B4-BE49-F238E27FC236}">
                <a16:creationId xmlns:a16="http://schemas.microsoft.com/office/drawing/2014/main" id="{C65DF8EF-3190-4490-9931-2111E9229317}"/>
              </a:ext>
            </a:extLst>
          </p:cNvPr>
          <p:cNvSpPr>
            <a:spLocks noGrp="1"/>
          </p:cNvSpPr>
          <p:nvPr>
            <p:ph type="body" sz="quarter" idx="18" hasCustomPrompt="1"/>
          </p:nvPr>
        </p:nvSpPr>
        <p:spPr>
          <a:xfrm>
            <a:off x="360000" y="1743837"/>
            <a:ext cx="9920073" cy="471554"/>
          </a:xfrm>
        </p:spPr>
        <p:txBody>
          <a:bodyPr anchor="b">
            <a:noAutofit/>
          </a:bodyPr>
          <a:lstStyle>
            <a:lvl1pPr>
              <a:defRPr sz="2800">
                <a:solidFill>
                  <a:schemeClr val="accent2"/>
                </a:solidFill>
                <a:latin typeface="Arial" panose="020B0604020202020204" pitchFamily="34" charset="0"/>
                <a:cs typeface="Arial" panose="020B0604020202020204" pitchFamily="34" charset="0"/>
              </a:defRPr>
            </a:lvl1pPr>
            <a:lvl2pPr>
              <a:defRPr sz="2000">
                <a:solidFill>
                  <a:schemeClr val="bg1"/>
                </a:solidFill>
              </a:defRPr>
            </a:lvl2pPr>
            <a:lvl3pPr>
              <a:defRPr sz="2000">
                <a:solidFill>
                  <a:schemeClr val="bg1"/>
                </a:solidFill>
              </a:defRPr>
            </a:lvl3pPr>
            <a:lvl4pPr>
              <a:defRPr sz="2000">
                <a:solidFill>
                  <a:schemeClr val="bg1"/>
                </a:solidFill>
              </a:defRPr>
            </a:lvl4pPr>
            <a:lvl5pPr>
              <a:defRPr sz="2000">
                <a:solidFill>
                  <a:schemeClr val="bg1"/>
                </a:solidFill>
              </a:defRPr>
            </a:lvl5pPr>
          </a:lstStyle>
          <a:p>
            <a:pPr lvl="0"/>
            <a:r>
              <a:rPr lang="en-US"/>
              <a:t>Subtitle</a:t>
            </a:r>
          </a:p>
        </p:txBody>
      </p:sp>
      <p:pic>
        <p:nvPicPr>
          <p:cNvPr id="3" name="Picture 2" descr="A blue circle with a piece of a puzzle&#10;&#10;Description automatically generated">
            <a:extLst>
              <a:ext uri="{FF2B5EF4-FFF2-40B4-BE49-F238E27FC236}">
                <a16:creationId xmlns:a16="http://schemas.microsoft.com/office/drawing/2014/main" id="{F96725C5-9C99-B330-D0AA-938DE6B59F4D}"/>
              </a:ext>
            </a:extLst>
          </p:cNvPr>
          <p:cNvPicPr>
            <a:picLocks noChangeAspect="1" noChangeArrowheads="1"/>
          </p:cNvPicPr>
          <p:nvPr userDrawn="1"/>
        </p:nvPicPr>
        <p:blipFill>
          <a:blip r:embed="rId2" cstate="screen">
            <a:extLst>
              <a:ext uri="{28A0092B-C50C-407E-A947-70E740481C1C}">
                <a14:useLocalDpi xmlns:a14="http://schemas.microsoft.com/office/drawing/2010/main"/>
              </a:ext>
            </a:extLst>
          </a:blip>
          <a:srcRect/>
          <a:stretch>
            <a:fillRect/>
          </a:stretch>
        </p:blipFill>
        <p:spPr bwMode="auto">
          <a:xfrm>
            <a:off x="10682417" y="134354"/>
            <a:ext cx="1347657" cy="1347657"/>
          </a:xfrm>
          <a:prstGeom prst="rect">
            <a:avLst/>
          </a:prstGeom>
          <a:noFill/>
          <a:extLst>
            <a:ext uri="{909E8E84-426E-40DD-AFC4-6F175D3DCCD1}">
              <a14:hiddenFill xmlns:a14="http://schemas.microsoft.com/office/drawing/2010/main">
                <a:solidFill>
                  <a:srgbClr val="FFFFFF"/>
                </a:solidFill>
              </a14:hiddenFill>
            </a:ext>
          </a:extLst>
        </p:spPr>
      </p:pic>
      <p:sp>
        <p:nvSpPr>
          <p:cNvPr id="8" name="Picture Placeholder 7">
            <a:extLst>
              <a:ext uri="{FF2B5EF4-FFF2-40B4-BE49-F238E27FC236}">
                <a16:creationId xmlns:a16="http://schemas.microsoft.com/office/drawing/2014/main" id="{0A1CAFC3-176E-0DAD-ACB1-AD56FA16962A}"/>
              </a:ext>
            </a:extLst>
          </p:cNvPr>
          <p:cNvSpPr>
            <a:spLocks noGrp="1"/>
          </p:cNvSpPr>
          <p:nvPr>
            <p:ph type="pic" sz="quarter" idx="19"/>
          </p:nvPr>
        </p:nvSpPr>
        <p:spPr>
          <a:xfrm>
            <a:off x="360363" y="2317750"/>
            <a:ext cx="11483637" cy="2060575"/>
          </a:xfrm>
        </p:spPr>
        <p:txBody>
          <a:bodyPr/>
          <a:lstStyle/>
          <a:p>
            <a:r>
              <a:rPr lang="en-GB"/>
              <a:t>Click icon to add picture</a:t>
            </a:r>
            <a:endParaRPr lang="en-AU"/>
          </a:p>
        </p:txBody>
      </p:sp>
      <p:sp>
        <p:nvSpPr>
          <p:cNvPr id="10" name="Text Placeholder 9">
            <a:extLst>
              <a:ext uri="{FF2B5EF4-FFF2-40B4-BE49-F238E27FC236}">
                <a16:creationId xmlns:a16="http://schemas.microsoft.com/office/drawing/2014/main" id="{3C17158F-8305-9FAD-5D27-F260E3A45E51}"/>
              </a:ext>
            </a:extLst>
          </p:cNvPr>
          <p:cNvSpPr>
            <a:spLocks noGrp="1"/>
          </p:cNvSpPr>
          <p:nvPr>
            <p:ph type="body" sz="quarter" idx="20"/>
          </p:nvPr>
        </p:nvSpPr>
        <p:spPr>
          <a:xfrm>
            <a:off x="360363" y="4579938"/>
            <a:ext cx="11483975" cy="1743075"/>
          </a:xfrm>
        </p:spPr>
        <p:txBody>
          <a:bodyPr/>
          <a:lstStyle>
            <a:lvl1pPr>
              <a:spcAft>
                <a:spcPts val="1200"/>
              </a:spcAft>
              <a:defRPr sz="1800"/>
            </a:lvl1pPr>
            <a:lvl2pPr>
              <a:spcAft>
                <a:spcPts val="1200"/>
              </a:spcAft>
              <a:defRPr sz="1800"/>
            </a:lvl2pPr>
            <a:lvl3pPr>
              <a:spcAft>
                <a:spcPts val="1200"/>
              </a:spcAft>
              <a:defRPr sz="1800"/>
            </a:lvl3pPr>
            <a:lvl4pPr>
              <a:spcAft>
                <a:spcPts val="1200"/>
              </a:spcAft>
              <a:defRPr sz="1800"/>
            </a:lvl4pPr>
            <a:lvl5pPr>
              <a:spcAft>
                <a:spcPts val="1200"/>
              </a:spcAft>
              <a:defRPr sz="18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AU"/>
          </a:p>
        </p:txBody>
      </p:sp>
    </p:spTree>
    <p:extLst>
      <p:ext uri="{BB962C8B-B14F-4D97-AF65-F5344CB8AC3E}">
        <p14:creationId xmlns:p14="http://schemas.microsoft.com/office/powerpoint/2010/main" val="31527811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subtitl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10A01DC5-1685-4615-8240-15192985C6A2}" type="slidenum">
              <a:rPr lang="en-AU" smtClean="0"/>
              <a:t>‹#›</a:t>
            </a:fld>
            <a:endParaRPr lang="en-AU"/>
          </a:p>
        </p:txBody>
      </p:sp>
      <p:sp>
        <p:nvSpPr>
          <p:cNvPr id="4" name="Title 3">
            <a:extLst>
              <a:ext uri="{FF2B5EF4-FFF2-40B4-BE49-F238E27FC236}">
                <a16:creationId xmlns:a16="http://schemas.microsoft.com/office/drawing/2014/main" id="{7CF8C2E4-E0FA-4F11-9270-098EDFE8B41D}"/>
              </a:ext>
            </a:extLst>
          </p:cNvPr>
          <p:cNvSpPr>
            <a:spLocks noGrp="1"/>
          </p:cNvSpPr>
          <p:nvPr>
            <p:ph type="title" hasCustomPrompt="1"/>
          </p:nvPr>
        </p:nvSpPr>
        <p:spPr>
          <a:xfrm>
            <a:off x="360000" y="360000"/>
            <a:ext cx="11484000" cy="545601"/>
          </a:xfrm>
        </p:spPr>
        <p:txBody>
          <a:bodyPr/>
          <a:lstStyle>
            <a:lvl1pPr>
              <a:defRPr>
                <a:solidFill>
                  <a:schemeClr val="accent1"/>
                </a:solidFill>
              </a:defRPr>
            </a:lvl1pPr>
          </a:lstStyle>
          <a:p>
            <a:r>
              <a:rPr lang="en-US"/>
              <a:t>Title</a:t>
            </a:r>
            <a:endParaRPr lang="en-AU"/>
          </a:p>
        </p:txBody>
      </p:sp>
      <p:sp>
        <p:nvSpPr>
          <p:cNvPr id="7" name="Text Placeholder 10">
            <a:extLst>
              <a:ext uri="{FF2B5EF4-FFF2-40B4-BE49-F238E27FC236}">
                <a16:creationId xmlns:a16="http://schemas.microsoft.com/office/drawing/2014/main" id="{C65DF8EF-3190-4490-9931-2111E9229317}"/>
              </a:ext>
            </a:extLst>
          </p:cNvPr>
          <p:cNvSpPr>
            <a:spLocks noGrp="1"/>
          </p:cNvSpPr>
          <p:nvPr>
            <p:ph type="body" sz="quarter" idx="18" hasCustomPrompt="1"/>
          </p:nvPr>
        </p:nvSpPr>
        <p:spPr>
          <a:xfrm>
            <a:off x="360000" y="982520"/>
            <a:ext cx="11484000" cy="310015"/>
          </a:xfrm>
        </p:spPr>
        <p:txBody>
          <a:bodyPr anchor="b">
            <a:noAutofit/>
          </a:bodyPr>
          <a:lstStyle>
            <a:lvl1pPr>
              <a:defRPr sz="2000">
                <a:solidFill>
                  <a:schemeClr val="accent2"/>
                </a:solidFill>
                <a:latin typeface="Arial" panose="020B0604020202020204" pitchFamily="34" charset="0"/>
                <a:cs typeface="Arial" panose="020B0604020202020204" pitchFamily="34" charset="0"/>
              </a:defRPr>
            </a:lvl1pPr>
            <a:lvl2pPr>
              <a:defRPr sz="2000">
                <a:solidFill>
                  <a:schemeClr val="bg1"/>
                </a:solidFill>
              </a:defRPr>
            </a:lvl2pPr>
            <a:lvl3pPr>
              <a:defRPr sz="2000">
                <a:solidFill>
                  <a:schemeClr val="bg1"/>
                </a:solidFill>
              </a:defRPr>
            </a:lvl3pPr>
            <a:lvl4pPr>
              <a:defRPr sz="2000">
                <a:solidFill>
                  <a:schemeClr val="bg1"/>
                </a:solidFill>
              </a:defRPr>
            </a:lvl4pPr>
            <a:lvl5pPr>
              <a:defRPr sz="2000">
                <a:solidFill>
                  <a:schemeClr val="bg1"/>
                </a:solidFill>
              </a:defRPr>
            </a:lvl5pPr>
          </a:lstStyle>
          <a:p>
            <a:pPr lvl="0"/>
            <a:r>
              <a:rPr lang="en-US"/>
              <a:t>Subtitle</a:t>
            </a:r>
          </a:p>
        </p:txBody>
      </p:sp>
    </p:spTree>
    <p:extLst>
      <p:ext uri="{BB962C8B-B14F-4D97-AF65-F5344CB8AC3E}">
        <p14:creationId xmlns:p14="http://schemas.microsoft.com/office/powerpoint/2010/main" val="37814771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10A01DC5-1685-4615-8240-15192985C6A2}" type="slidenum">
              <a:rPr lang="en-AU" smtClean="0"/>
              <a:t>‹#›</a:t>
            </a:fld>
            <a:endParaRPr lang="en-AU"/>
          </a:p>
        </p:txBody>
      </p:sp>
    </p:spTree>
    <p:extLst>
      <p:ext uri="{BB962C8B-B14F-4D97-AF65-F5344CB8AC3E}">
        <p14:creationId xmlns:p14="http://schemas.microsoft.com/office/powerpoint/2010/main" val="25868077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userDrawn="1">
  <p:cSld name="References">
    <p:bg>
      <p:bgPr>
        <a:solidFill>
          <a:schemeClr val="accent4"/>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3C69E21-27A4-4448-A8A5-3DF6A41F3B28}"/>
              </a:ext>
            </a:extLst>
          </p:cNvPr>
          <p:cNvSpPr/>
          <p:nvPr userDrawn="1"/>
        </p:nvSpPr>
        <p:spPr>
          <a:xfrm>
            <a:off x="0" y="1265616"/>
            <a:ext cx="12192000" cy="190116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cxnSp>
        <p:nvCxnSpPr>
          <p:cNvPr id="7" name="Straight Connector 6">
            <a:extLst>
              <a:ext uri="{FF2B5EF4-FFF2-40B4-BE49-F238E27FC236}">
                <a16:creationId xmlns:a16="http://schemas.microsoft.com/office/drawing/2014/main" id="{FDEA8E5D-F9A7-48AC-AF91-6754515E9D1B}"/>
              </a:ext>
              <a:ext uri="{C183D7F6-B498-43B3-948B-1728B52AA6E4}">
                <adec:decorative xmlns:adec="http://schemas.microsoft.com/office/drawing/2017/decorative" val="1"/>
              </a:ext>
            </a:extLst>
          </p:cNvPr>
          <p:cNvCxnSpPr>
            <a:cxnSpLocks/>
          </p:cNvCxnSpPr>
          <p:nvPr userDrawn="1"/>
        </p:nvCxnSpPr>
        <p:spPr>
          <a:xfrm>
            <a:off x="0" y="1265616"/>
            <a:ext cx="12192000"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5" name="Slide Number Placeholder 4">
            <a:extLst>
              <a:ext uri="{FF2B5EF4-FFF2-40B4-BE49-F238E27FC236}">
                <a16:creationId xmlns:a16="http://schemas.microsoft.com/office/drawing/2014/main" id="{81B646BC-5BB3-E31B-1A9E-AD82558D7FE8}"/>
              </a:ext>
            </a:extLst>
          </p:cNvPr>
          <p:cNvSpPr>
            <a:spLocks noGrp="1"/>
          </p:cNvSpPr>
          <p:nvPr>
            <p:ph type="sldNum" sz="quarter" idx="10"/>
          </p:nvPr>
        </p:nvSpPr>
        <p:spPr/>
        <p:txBody>
          <a:bodyPr/>
          <a:lstStyle/>
          <a:p>
            <a:fld id="{10A01DC5-1685-4615-8240-15192985C6A2}" type="slidenum">
              <a:rPr lang="en-AU" smtClean="0"/>
              <a:pPr/>
              <a:t>‹#›</a:t>
            </a:fld>
            <a:endParaRPr lang="en-AU"/>
          </a:p>
        </p:txBody>
      </p:sp>
      <p:sp>
        <p:nvSpPr>
          <p:cNvPr id="8" name="Title 3">
            <a:extLst>
              <a:ext uri="{FF2B5EF4-FFF2-40B4-BE49-F238E27FC236}">
                <a16:creationId xmlns:a16="http://schemas.microsoft.com/office/drawing/2014/main" id="{2245FC77-E959-4B3D-936D-71858DF4D065}"/>
              </a:ext>
            </a:extLst>
          </p:cNvPr>
          <p:cNvSpPr>
            <a:spLocks noGrp="1"/>
          </p:cNvSpPr>
          <p:nvPr>
            <p:ph type="title" hasCustomPrompt="1"/>
          </p:nvPr>
        </p:nvSpPr>
        <p:spPr>
          <a:xfrm>
            <a:off x="360000" y="360001"/>
            <a:ext cx="10080000" cy="521412"/>
          </a:xfrm>
        </p:spPr>
        <p:txBody>
          <a:bodyPr/>
          <a:lstStyle>
            <a:lvl1pPr>
              <a:defRPr>
                <a:solidFill>
                  <a:schemeClr val="accent1"/>
                </a:solidFill>
              </a:defRPr>
            </a:lvl1pPr>
          </a:lstStyle>
          <a:p>
            <a:r>
              <a:rPr lang="en-US"/>
              <a:t>References</a:t>
            </a:r>
            <a:endParaRPr lang="en-AU"/>
          </a:p>
        </p:txBody>
      </p:sp>
      <p:sp>
        <p:nvSpPr>
          <p:cNvPr id="2" name="Content Placeholder 2">
            <a:extLst>
              <a:ext uri="{FF2B5EF4-FFF2-40B4-BE49-F238E27FC236}">
                <a16:creationId xmlns:a16="http://schemas.microsoft.com/office/drawing/2014/main" id="{27905181-B8A1-3C65-36D9-EB3FF362FF6C}"/>
              </a:ext>
            </a:extLst>
          </p:cNvPr>
          <p:cNvSpPr>
            <a:spLocks noGrp="1"/>
          </p:cNvSpPr>
          <p:nvPr>
            <p:ph idx="1" hasCustomPrompt="1"/>
          </p:nvPr>
        </p:nvSpPr>
        <p:spPr>
          <a:xfrm>
            <a:off x="360000" y="3428999"/>
            <a:ext cx="11484000" cy="2927351"/>
          </a:xfrm>
        </p:spPr>
        <p:txBody>
          <a:bodyPr/>
          <a:lstStyle>
            <a:lvl1pPr>
              <a:lnSpc>
                <a:spcPct val="150000"/>
              </a:lnSpc>
              <a:defRPr sz="1200">
                <a:latin typeface="Arial" panose="020B0604020202020204" pitchFamily="34" charset="0"/>
                <a:cs typeface="Arial" panose="020B0604020202020204" pitchFamily="34" charset="0"/>
              </a:defRPr>
            </a:lvl1pPr>
            <a:lvl2pPr>
              <a:lnSpc>
                <a:spcPct val="150000"/>
              </a:lnSpc>
              <a:defRPr sz="1200"/>
            </a:lvl2pPr>
            <a:lvl3pPr>
              <a:lnSpc>
                <a:spcPct val="150000"/>
              </a:lnSpc>
              <a:defRPr/>
            </a:lvl3pPr>
            <a:lvl4pPr>
              <a:lnSpc>
                <a:spcPct val="150000"/>
              </a:lnSpc>
              <a:defRPr sz="1200"/>
            </a:lvl4pPr>
            <a:lvl5pPr>
              <a:lnSpc>
                <a:spcPct val="150000"/>
              </a:lnSpc>
              <a:defRPr sz="1200"/>
            </a:lvl5pPr>
          </a:lstStyle>
          <a:p>
            <a:pPr lvl="0"/>
            <a:r>
              <a:rPr lang="en-US"/>
              <a:t>Click to add text</a:t>
            </a:r>
          </a:p>
          <a:p>
            <a:pPr lvl="1"/>
            <a:r>
              <a:rPr lang="en-US"/>
              <a:t>Second level</a:t>
            </a:r>
          </a:p>
          <a:p>
            <a:pPr lvl="4"/>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305930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4224">
          <p15:clr>
            <a:srgbClr val="FBAE40"/>
          </p15:clr>
        </p15:guide>
        <p15:guide id="2" pos="3840">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userDrawn="1">
  <p:cSld name="Copyright">
    <p:bg>
      <p:bgPr>
        <a:solidFill>
          <a:schemeClr val="accent1"/>
        </a:solidFill>
        <a:effectLst/>
      </p:bgPr>
    </p:bg>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lvl1pPr>
              <a:defRPr>
                <a:solidFill>
                  <a:schemeClr val="bg1"/>
                </a:solidFill>
              </a:defRPr>
            </a:lvl1pPr>
          </a:lstStyle>
          <a:p>
            <a:fld id="{10A01DC5-1685-4615-8240-15192985C6A2}" type="slidenum">
              <a:rPr lang="en-AU" smtClean="0"/>
              <a:pPr/>
              <a:t>‹#›</a:t>
            </a:fld>
            <a:endParaRPr lang="en-AU"/>
          </a:p>
        </p:txBody>
      </p:sp>
      <p:sp>
        <p:nvSpPr>
          <p:cNvPr id="2" name="Title 1">
            <a:extLst>
              <a:ext uri="{FF2B5EF4-FFF2-40B4-BE49-F238E27FC236}">
                <a16:creationId xmlns:a16="http://schemas.microsoft.com/office/drawing/2014/main" id="{34BE5FFA-C863-5F63-2574-4F650BA4588D}"/>
              </a:ext>
            </a:extLst>
          </p:cNvPr>
          <p:cNvSpPr>
            <a:spLocks noGrp="1"/>
          </p:cNvSpPr>
          <p:nvPr>
            <p:ph type="title" hasCustomPrompt="1"/>
          </p:nvPr>
        </p:nvSpPr>
        <p:spPr>
          <a:xfrm>
            <a:off x="360000" y="360000"/>
            <a:ext cx="10080000" cy="537467"/>
          </a:xfrm>
        </p:spPr>
        <p:txBody>
          <a:bodyPr/>
          <a:lstStyle>
            <a:lvl1pPr>
              <a:defRPr>
                <a:solidFill>
                  <a:schemeClr val="bg1"/>
                </a:solidFill>
              </a:defRPr>
            </a:lvl1pPr>
          </a:lstStyle>
          <a:p>
            <a:r>
              <a:rPr lang="en-US"/>
              <a:t>Copyright</a:t>
            </a:r>
          </a:p>
        </p:txBody>
      </p:sp>
      <p:sp>
        <p:nvSpPr>
          <p:cNvPr id="3" name="Slide Number Placeholder 4">
            <a:extLst>
              <a:ext uri="{FF2B5EF4-FFF2-40B4-BE49-F238E27FC236}">
                <a16:creationId xmlns:a16="http://schemas.microsoft.com/office/drawing/2014/main" id="{CAF241D3-718F-F3B9-95BA-7ED78B1B5BDD}"/>
              </a:ext>
            </a:extLst>
          </p:cNvPr>
          <p:cNvSpPr txBox="1">
            <a:spLocks/>
          </p:cNvSpPr>
          <p:nvPr userDrawn="1"/>
        </p:nvSpPr>
        <p:spPr>
          <a:xfrm>
            <a:off x="11124000" y="6516000"/>
            <a:ext cx="720000" cy="180000"/>
          </a:xfrm>
          <a:prstGeom prst="rect">
            <a:avLst/>
          </a:prstGeom>
        </p:spPr>
        <p:txBody>
          <a:bodyPr vert="horz" lIns="0" tIns="0" rIns="0" bIns="0" rtlCol="0" anchor="t"/>
          <a:lstStyle>
            <a:defPPr>
              <a:defRPr lang="en-US"/>
            </a:defPPr>
            <a:lvl1pPr marL="0" algn="r" defTabSz="609585" rtl="0" eaLnBrk="1" latinLnBrk="0" hangingPunct="1">
              <a:defRPr sz="1200" kern="1200">
                <a:solidFill>
                  <a:schemeClr val="bg1"/>
                </a:solidFill>
                <a:latin typeface="+mn-lt"/>
                <a:ea typeface="+mn-ea"/>
                <a:cs typeface="+mn-cs"/>
              </a:defRPr>
            </a:lvl1pPr>
            <a:lvl2pPr marL="609585" algn="l" defTabSz="609585" rtl="0" eaLnBrk="1" latinLnBrk="0" hangingPunct="1">
              <a:defRPr sz="2400" kern="1200">
                <a:solidFill>
                  <a:schemeClr val="tx1"/>
                </a:solidFill>
                <a:latin typeface="+mn-lt"/>
                <a:ea typeface="+mn-ea"/>
                <a:cs typeface="+mn-cs"/>
              </a:defRPr>
            </a:lvl2pPr>
            <a:lvl3pPr marL="1219170" algn="l" defTabSz="609585" rtl="0" eaLnBrk="1" latinLnBrk="0" hangingPunct="1">
              <a:defRPr sz="2400" kern="1200">
                <a:solidFill>
                  <a:schemeClr val="tx1"/>
                </a:solidFill>
                <a:latin typeface="+mn-lt"/>
                <a:ea typeface="+mn-ea"/>
                <a:cs typeface="+mn-cs"/>
              </a:defRPr>
            </a:lvl3pPr>
            <a:lvl4pPr marL="1828754" algn="l" defTabSz="609585" rtl="0" eaLnBrk="1" latinLnBrk="0" hangingPunct="1">
              <a:defRPr sz="2400" kern="1200">
                <a:solidFill>
                  <a:schemeClr val="tx1"/>
                </a:solidFill>
                <a:latin typeface="+mn-lt"/>
                <a:ea typeface="+mn-ea"/>
                <a:cs typeface="+mn-cs"/>
              </a:defRPr>
            </a:lvl4pPr>
            <a:lvl5pPr marL="2438339" algn="l" defTabSz="609585" rtl="0" eaLnBrk="1" latinLnBrk="0" hangingPunct="1">
              <a:defRPr sz="2400" kern="1200">
                <a:solidFill>
                  <a:schemeClr val="tx1"/>
                </a:solidFill>
                <a:latin typeface="+mn-lt"/>
                <a:ea typeface="+mn-ea"/>
                <a:cs typeface="+mn-cs"/>
              </a:defRPr>
            </a:lvl5pPr>
            <a:lvl6pPr marL="3047924" algn="l" defTabSz="609585" rtl="0" eaLnBrk="1" latinLnBrk="0" hangingPunct="1">
              <a:defRPr sz="2400" kern="1200">
                <a:solidFill>
                  <a:schemeClr val="tx1"/>
                </a:solidFill>
                <a:latin typeface="+mn-lt"/>
                <a:ea typeface="+mn-ea"/>
                <a:cs typeface="+mn-cs"/>
              </a:defRPr>
            </a:lvl6pPr>
            <a:lvl7pPr marL="3657509" algn="l" defTabSz="609585" rtl="0" eaLnBrk="1" latinLnBrk="0" hangingPunct="1">
              <a:defRPr sz="2400" kern="1200">
                <a:solidFill>
                  <a:schemeClr val="tx1"/>
                </a:solidFill>
                <a:latin typeface="+mn-lt"/>
                <a:ea typeface="+mn-ea"/>
                <a:cs typeface="+mn-cs"/>
              </a:defRPr>
            </a:lvl7pPr>
            <a:lvl8pPr marL="4267093" algn="l" defTabSz="609585" rtl="0" eaLnBrk="1" latinLnBrk="0" hangingPunct="1">
              <a:defRPr sz="2400" kern="1200">
                <a:solidFill>
                  <a:schemeClr val="tx1"/>
                </a:solidFill>
                <a:latin typeface="+mn-lt"/>
                <a:ea typeface="+mn-ea"/>
                <a:cs typeface="+mn-cs"/>
              </a:defRPr>
            </a:lvl8pPr>
            <a:lvl9pPr marL="4876678" algn="l" defTabSz="609585" rtl="0" eaLnBrk="1" latinLnBrk="0" hangingPunct="1">
              <a:defRPr sz="2400" kern="1200">
                <a:solidFill>
                  <a:schemeClr val="tx1"/>
                </a:solidFill>
                <a:latin typeface="+mn-lt"/>
                <a:ea typeface="+mn-ea"/>
                <a:cs typeface="+mn-cs"/>
              </a:defRPr>
            </a:lvl9pPr>
          </a:lstStyle>
          <a:p>
            <a:fld id="{10A01DC5-1685-4615-8240-15192985C6A2}" type="slidenum">
              <a:rPr lang="en-AU" smtClean="0"/>
              <a:pPr/>
              <a:t>‹#›</a:t>
            </a:fld>
            <a:endParaRPr lang="en-AU"/>
          </a:p>
        </p:txBody>
      </p:sp>
      <p:sp>
        <p:nvSpPr>
          <p:cNvPr id="5" name="Rectangle 4">
            <a:extLst>
              <a:ext uri="{FF2B5EF4-FFF2-40B4-BE49-F238E27FC236}">
                <a16:creationId xmlns:a16="http://schemas.microsoft.com/office/drawing/2014/main" id="{147A10EB-69B5-E036-369C-033BAFE6DB18}"/>
              </a:ext>
            </a:extLst>
          </p:cNvPr>
          <p:cNvSpPr/>
          <p:nvPr userDrawn="1"/>
        </p:nvSpPr>
        <p:spPr>
          <a:xfrm>
            <a:off x="10915048" y="231006"/>
            <a:ext cx="1039529" cy="1100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pic>
        <p:nvPicPr>
          <p:cNvPr id="6" name="Picture 5" descr="A red flower with white text&#10;&#10;Description automatically generated with low confidence">
            <a:extLst>
              <a:ext uri="{FF2B5EF4-FFF2-40B4-BE49-F238E27FC236}">
                <a16:creationId xmlns:a16="http://schemas.microsoft.com/office/drawing/2014/main" id="{F5F3CD7E-F06C-6B47-6A3E-198A7C0DC313}"/>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1195216" y="360000"/>
            <a:ext cx="660785" cy="717587"/>
          </a:xfrm>
          <a:prstGeom prst="rect">
            <a:avLst/>
          </a:prstGeom>
        </p:spPr>
      </p:pic>
      <p:pic>
        <p:nvPicPr>
          <p:cNvPr id="7" name="Picture 12" descr="Creative Commons Attribution licence logo">
            <a:extLst>
              <a:ext uri="{FF2B5EF4-FFF2-40B4-BE49-F238E27FC236}">
                <a16:creationId xmlns:a16="http://schemas.microsoft.com/office/drawing/2014/main" id="{7948A98C-F758-2F9B-44F6-E4FEA77CAA7A}"/>
              </a:ext>
            </a:extLst>
          </p:cNvPr>
          <p:cNvPicPr>
            <a:picLocks noChangeAspect="1" noChangeArrowheads="1"/>
          </p:cNvPicPr>
          <p:nvPr userDrawn="1"/>
        </p:nvPicPr>
        <p:blipFill>
          <a:blip r:embed="rId3" cstate="screen">
            <a:extLst>
              <a:ext uri="{28A0092B-C50C-407E-A947-70E740481C1C}">
                <a14:useLocalDpi xmlns:a14="http://schemas.microsoft.com/office/drawing/2010/main"/>
              </a:ext>
            </a:extLst>
          </a:blip>
          <a:srcRect/>
          <a:stretch>
            <a:fillRect/>
          </a:stretch>
        </p:blipFill>
        <p:spPr bwMode="auto">
          <a:xfrm>
            <a:off x="10244972" y="2967486"/>
            <a:ext cx="1406523" cy="489432"/>
          </a:xfrm>
          <a:prstGeom prst="rect">
            <a:avLst/>
          </a:prstGeom>
          <a:noFill/>
          <a:extLst>
            <a:ext uri="{909E8E84-426E-40DD-AFC4-6F175D3DCCD1}">
              <a14:hiddenFill xmlns:a14="http://schemas.microsoft.com/office/drawing/2010/main">
                <a:solidFill>
                  <a:srgbClr val="FFFFFF"/>
                </a:solidFill>
              </a14:hiddenFill>
            </a:ext>
          </a:extLst>
        </p:spPr>
      </p:pic>
      <p:sp>
        <p:nvSpPr>
          <p:cNvPr id="8" name="Text Placeholder 10">
            <a:extLst>
              <a:ext uri="{FF2B5EF4-FFF2-40B4-BE49-F238E27FC236}">
                <a16:creationId xmlns:a16="http://schemas.microsoft.com/office/drawing/2014/main" id="{CD8E711E-20C4-EB65-95D8-4E4BB3686546}"/>
              </a:ext>
            </a:extLst>
          </p:cNvPr>
          <p:cNvSpPr>
            <a:spLocks noGrp="1"/>
          </p:cNvSpPr>
          <p:nvPr>
            <p:ph type="body" sz="quarter" idx="18" hasCustomPrompt="1"/>
          </p:nvPr>
        </p:nvSpPr>
        <p:spPr>
          <a:xfrm>
            <a:off x="360000" y="981264"/>
            <a:ext cx="10080000" cy="310015"/>
          </a:xfrm>
        </p:spPr>
        <p:txBody>
          <a:bodyPr anchor="b">
            <a:noAutofit/>
          </a:bodyPr>
          <a:lstStyle>
            <a:lvl1pPr>
              <a:defRPr sz="2000">
                <a:solidFill>
                  <a:schemeClr val="accent4"/>
                </a:solidFill>
                <a:latin typeface="Arial" panose="020B0604020202020204" pitchFamily="34" charset="0"/>
                <a:cs typeface="Arial" panose="020B0604020202020204" pitchFamily="34" charset="0"/>
              </a:defRPr>
            </a:lvl1pPr>
            <a:lvl2pPr>
              <a:defRPr sz="2000">
                <a:solidFill>
                  <a:schemeClr val="bg1"/>
                </a:solidFill>
              </a:defRPr>
            </a:lvl2pPr>
            <a:lvl3pPr>
              <a:defRPr sz="2000">
                <a:solidFill>
                  <a:schemeClr val="bg1"/>
                </a:solidFill>
              </a:defRPr>
            </a:lvl3pPr>
            <a:lvl4pPr>
              <a:defRPr sz="2000">
                <a:solidFill>
                  <a:schemeClr val="bg1"/>
                </a:solidFill>
              </a:defRPr>
            </a:lvl4pPr>
            <a:lvl5pPr>
              <a:defRPr sz="2000">
                <a:solidFill>
                  <a:schemeClr val="bg1"/>
                </a:solidFill>
              </a:defRPr>
            </a:lvl5pPr>
          </a:lstStyle>
          <a:p>
            <a:pPr lvl="0"/>
            <a:r>
              <a:rPr lang="en-US"/>
              <a:t>Subtitle</a:t>
            </a:r>
          </a:p>
        </p:txBody>
      </p:sp>
    </p:spTree>
    <p:extLst>
      <p:ext uri="{BB962C8B-B14F-4D97-AF65-F5344CB8AC3E}">
        <p14:creationId xmlns:p14="http://schemas.microsoft.com/office/powerpoint/2010/main" val="30760375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360000" y="360000"/>
            <a:ext cx="10080000" cy="1008000"/>
          </a:xfrm>
          <a:prstGeom prst="rect">
            <a:avLst/>
          </a:prstGeom>
        </p:spPr>
        <p:txBody>
          <a:bodyPr vert="horz" lIns="0" tIns="0" rIns="0" bIns="0" rtlCol="0" anchor="t">
            <a:noAutofit/>
          </a:bodyPr>
          <a:lstStyle/>
          <a:p>
            <a:r>
              <a:rPr lang="en-GB"/>
              <a:t>Click to edit Master title style</a:t>
            </a:r>
            <a:endParaRPr lang="en-US"/>
          </a:p>
        </p:txBody>
      </p:sp>
      <p:sp>
        <p:nvSpPr>
          <p:cNvPr id="3" name="Text Placeholder 2"/>
          <p:cNvSpPr>
            <a:spLocks noGrp="1"/>
          </p:cNvSpPr>
          <p:nvPr>
            <p:ph type="body" idx="1"/>
          </p:nvPr>
        </p:nvSpPr>
        <p:spPr>
          <a:xfrm>
            <a:off x="360000" y="1620000"/>
            <a:ext cx="11484000" cy="4536000"/>
          </a:xfrm>
          <a:prstGeom prst="rect">
            <a:avLst/>
          </a:prstGeom>
        </p:spPr>
        <p:txBody>
          <a:bodyPr vert="horz" lIns="0" tIns="0" rIns="0" bIns="0" rtlCol="0">
            <a:noAutofit/>
          </a:bodyPr>
          <a:lstStyle/>
          <a:p>
            <a:pPr lvl="0"/>
            <a:r>
              <a:rPr lang="en-US"/>
              <a:t>Click to add text</a:t>
            </a:r>
          </a:p>
          <a:p>
            <a:pPr lvl="1"/>
            <a:r>
              <a:rPr lang="en-US"/>
              <a:t>Second level</a:t>
            </a:r>
          </a:p>
          <a:p>
            <a:pPr lvl="4"/>
            <a:r>
              <a:rPr lang="en-US"/>
              <a:t>Third level</a:t>
            </a:r>
          </a:p>
          <a:p>
            <a:pPr lvl="3"/>
            <a:r>
              <a:rPr lang="en-US"/>
              <a:t>Fourth level</a:t>
            </a:r>
          </a:p>
          <a:p>
            <a:pPr lvl="4"/>
            <a:r>
              <a:rPr lang="en-US"/>
              <a:t>Fifth level</a:t>
            </a:r>
          </a:p>
        </p:txBody>
      </p:sp>
      <p:sp>
        <p:nvSpPr>
          <p:cNvPr id="6" name="Slide Number Placeholder 5"/>
          <p:cNvSpPr>
            <a:spLocks noGrp="1"/>
          </p:cNvSpPr>
          <p:nvPr>
            <p:ph type="sldNum" sz="quarter" idx="4"/>
          </p:nvPr>
        </p:nvSpPr>
        <p:spPr>
          <a:xfrm>
            <a:off x="11124000" y="6516000"/>
            <a:ext cx="720000" cy="180000"/>
          </a:xfrm>
          <a:prstGeom prst="rect">
            <a:avLst/>
          </a:prstGeom>
        </p:spPr>
        <p:txBody>
          <a:bodyPr vert="horz" lIns="0" tIns="0" rIns="0" bIns="0" rtlCol="0" anchor="t"/>
          <a:lstStyle>
            <a:lvl1pPr algn="r">
              <a:defRPr sz="1200">
                <a:solidFill>
                  <a:schemeClr val="tx1"/>
                </a:solidFill>
                <a:latin typeface="+mn-lt"/>
              </a:defRPr>
            </a:lvl1pPr>
          </a:lstStyle>
          <a:p>
            <a:fld id="{10A01DC5-1685-4615-8240-15192985C6A2}" type="slidenum">
              <a:rPr lang="en-AU" smtClean="0"/>
              <a:pPr/>
              <a:t>‹#›</a:t>
            </a:fld>
            <a:endParaRPr lang="en-AU"/>
          </a:p>
        </p:txBody>
      </p:sp>
    </p:spTree>
    <p:extLst>
      <p:ext uri="{BB962C8B-B14F-4D97-AF65-F5344CB8AC3E}">
        <p14:creationId xmlns:p14="http://schemas.microsoft.com/office/powerpoint/2010/main" val="4123316428"/>
      </p:ext>
    </p:extLst>
  </p:cSld>
  <p:clrMap bg1="lt1" tx1="dk1" bg2="lt2" tx2="dk2" accent1="accent1" accent2="accent2" accent3="accent3" accent4="accent4" accent5="accent5" accent6="accent6" hlink="hlink" folHlink="folHlink"/>
  <p:sldLayoutIdLst>
    <p:sldLayoutId id="2147483728" r:id="rId1"/>
    <p:sldLayoutId id="2147483731" r:id="rId2"/>
    <p:sldLayoutId id="2147483747" r:id="rId3"/>
    <p:sldLayoutId id="2147483724" r:id="rId4"/>
    <p:sldLayoutId id="2147483762" r:id="rId5"/>
    <p:sldLayoutId id="2147483723" r:id="rId6"/>
    <p:sldLayoutId id="2147483764" r:id="rId7"/>
    <p:sldLayoutId id="2147483746" r:id="rId8"/>
    <p:sldLayoutId id="2147483725" r:id="rId9"/>
    <p:sldLayoutId id="2147483743" r:id="rId10"/>
    <p:sldLayoutId id="2147483744"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dt="0"/>
  <p:txStyles>
    <p:titleStyle>
      <a:lvl1pPr algn="l" defTabSz="914377" rtl="0" eaLnBrk="1" latinLnBrk="0" hangingPunct="1">
        <a:lnSpc>
          <a:spcPct val="90000"/>
        </a:lnSpc>
        <a:spcBef>
          <a:spcPct val="0"/>
        </a:spcBef>
        <a:buNone/>
        <a:defRPr sz="3600" kern="1200">
          <a:solidFill>
            <a:schemeClr val="tx1"/>
          </a:solidFill>
          <a:latin typeface="Arial" panose="020B0604020202020204" pitchFamily="34" charset="0"/>
          <a:ea typeface="+mj-ea"/>
          <a:cs typeface="Arial" panose="020B0604020202020204" pitchFamily="34" charset="0"/>
        </a:defRPr>
      </a:lvl1pPr>
    </p:titleStyle>
    <p:bodyStyle>
      <a:lvl1pPr marL="0" indent="0" algn="l" defTabSz="914377" rtl="0" eaLnBrk="1" latinLnBrk="0" hangingPunct="1">
        <a:lnSpc>
          <a:spcPct val="150000"/>
        </a:lnSpc>
        <a:spcBef>
          <a:spcPts val="0"/>
        </a:spcBef>
        <a:spcAft>
          <a:spcPts val="1200"/>
        </a:spcAft>
        <a:buFont typeface="Arial" panose="020B0604020202020204" pitchFamily="34" charset="0"/>
        <a:buNone/>
        <a:defRPr sz="2000" b="0" kern="1200">
          <a:solidFill>
            <a:schemeClr val="tx1"/>
          </a:solidFill>
          <a:latin typeface="Arial" panose="020B0604020202020204" pitchFamily="34" charset="0"/>
          <a:ea typeface="+mn-ea"/>
          <a:cs typeface="Arial" panose="020B0604020202020204" pitchFamily="34" charset="0"/>
        </a:defRPr>
      </a:lvl1pPr>
      <a:lvl2pPr marL="0" indent="0" algn="l" defTabSz="914377" rtl="0" eaLnBrk="1" latinLnBrk="0" hangingPunct="1">
        <a:lnSpc>
          <a:spcPct val="150000"/>
        </a:lnSpc>
        <a:spcBef>
          <a:spcPts val="0"/>
        </a:spcBef>
        <a:spcAft>
          <a:spcPts val="600"/>
        </a:spcAft>
        <a:buFont typeface="Arial" panose="020B0604020202020204" pitchFamily="34" charset="0"/>
        <a:buNone/>
        <a:defRPr sz="1800" b="0" kern="1200">
          <a:solidFill>
            <a:schemeClr val="tx1"/>
          </a:solidFill>
          <a:latin typeface="Arial" panose="020B0604020202020204" pitchFamily="34" charset="0"/>
          <a:ea typeface="+mn-ea"/>
          <a:cs typeface="Arial" panose="020B0604020202020204" pitchFamily="34" charset="0"/>
        </a:defRPr>
      </a:lvl2pPr>
      <a:lvl3pPr marL="0" indent="0" algn="l" defTabSz="914377" rtl="0" eaLnBrk="1" latinLnBrk="0" hangingPunct="1">
        <a:lnSpc>
          <a:spcPct val="150000"/>
        </a:lnSpc>
        <a:spcBef>
          <a:spcPts val="0"/>
        </a:spcBef>
        <a:spcAft>
          <a:spcPts val="600"/>
        </a:spcAft>
        <a:buFont typeface="Arial" panose="020B0604020202020204" pitchFamily="34" charset="0"/>
        <a:buNone/>
        <a:defRPr sz="1800" kern="1200">
          <a:solidFill>
            <a:schemeClr val="tx1"/>
          </a:solidFill>
          <a:latin typeface="Arial" panose="020B0604020202020204" pitchFamily="34" charset="0"/>
          <a:ea typeface="+mn-ea"/>
          <a:cs typeface="Arial" panose="020B0604020202020204" pitchFamily="34" charset="0"/>
        </a:defRPr>
      </a:lvl3pPr>
      <a:lvl4pPr marL="0" indent="-180000" algn="l" defTabSz="914377" rtl="0" eaLnBrk="1" latinLnBrk="0" hangingPunct="1">
        <a:lnSpc>
          <a:spcPct val="150000"/>
        </a:lnSpc>
        <a:spcBef>
          <a:spcPts val="0"/>
        </a:spcBef>
        <a:spcAft>
          <a:spcPts val="600"/>
        </a:spcAft>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360000" indent="-180000" algn="l" defTabSz="914377" rtl="0" eaLnBrk="1" latinLnBrk="0" hangingPunct="1">
        <a:lnSpc>
          <a:spcPct val="150000"/>
        </a:lnSpc>
        <a:spcBef>
          <a:spcPts val="0"/>
        </a:spcBef>
        <a:spcAft>
          <a:spcPts val="600"/>
        </a:spcAft>
        <a:buFont typeface="Times New Roman" panose="02020603050405020304" pitchFamily="18" charset="0"/>
        <a:buChar char="–"/>
        <a:defRPr sz="1800" kern="1200">
          <a:solidFill>
            <a:schemeClr val="tx1"/>
          </a:solidFill>
          <a:latin typeface="Arial" panose="020B0604020202020204" pitchFamily="34" charset="0"/>
          <a:ea typeface="+mn-ea"/>
          <a:cs typeface="Arial" panose="020B0604020202020204" pitchFamily="34" charset="0"/>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8.xml"/><Relationship Id="rId4" Type="http://schemas.openxmlformats.org/officeDocument/2006/relationships/hyperlink" Target="https://transportnsw.info/travel-info/ways-to-get-around"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0.xml"/><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1.xml"/><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8.xml"/><Relationship Id="rId1" Type="http://schemas.openxmlformats.org/officeDocument/2006/relationships/video" Target="https://www.youtube.com/embed/FYZG1mLTnm0?feature=oembed" TargetMode="External"/><Relationship Id="rId5" Type="http://schemas.openxmlformats.org/officeDocument/2006/relationships/hyperlink" Target="https://www.youtube.com/watch?v=FYZG1mLTnm0" TargetMode="External"/><Relationship Id="rId4" Type="http://schemas.openxmlformats.org/officeDocument/2006/relationships/image" Target="../media/image14.jpeg"/></Relationships>
</file>

<file path=ppt/slides/_rels/slide16.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5.xml"/><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6.xml"/><Relationship Id="rId1" Type="http://schemas.openxmlformats.org/officeDocument/2006/relationships/slideLayout" Target="../slideLayouts/slideLayout8.xml"/><Relationship Id="rId4" Type="http://schemas.openxmlformats.org/officeDocument/2006/relationships/hyperlink" Target="https://www.canva.com/design/DAG1lGNtfOs/7xkZEqg-0ZtE8QdQ8um7cw/edit" TargetMode="Externa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8.xml"/><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3" Type="http://schemas.openxmlformats.org/officeDocument/2006/relationships/hyperlink" Target="https://youtu.be/Paw20YcZgwk?si=l8yn-irzV0BbbJ0z" TargetMode="External"/><Relationship Id="rId2" Type="http://schemas.openxmlformats.org/officeDocument/2006/relationships/slideLayout" Target="../slideLayouts/slideLayout4.xml"/><Relationship Id="rId1" Type="http://schemas.openxmlformats.org/officeDocument/2006/relationships/video" Target="https://www.youtube.com/embed/Paw20YcZgwk?feature=oembed" TargetMode="External"/><Relationship Id="rId4" Type="http://schemas.openxmlformats.org/officeDocument/2006/relationships/image" Target="../media/image18.jpeg"/></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0.xml"/><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jpeg"/><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1.xml"/><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2.xml"/><Relationship Id="rId1" Type="http://schemas.openxmlformats.org/officeDocument/2006/relationships/slideLayout" Target="../slideLayouts/slideLayout9.xml"/></Relationships>
</file>

<file path=ppt/slides/_rels/slide2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3.xml"/><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4.xml"/><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26.jpeg"/><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5.xml"/><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6.xml"/><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7.xml"/><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8.xml"/><Relationship Id="rId1" Type="http://schemas.openxmlformats.org/officeDocument/2006/relationships/slideLayout" Target="../slideLayouts/slideLayout5.xml"/><Relationship Id="rId4" Type="http://schemas.openxmlformats.org/officeDocument/2006/relationships/image" Target="../media/image31.png"/></Relationships>
</file>

<file path=ppt/slides/_rels/slide33.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9.xml"/><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30.xml"/><Relationship Id="rId1" Type="http://schemas.openxmlformats.org/officeDocument/2006/relationships/slideLayout" Target="../slideLayouts/slideLayout5.xml"/></Relationships>
</file>

<file path=ppt/slides/_rels/slide35.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31.xml"/><Relationship Id="rId1" Type="http://schemas.openxmlformats.org/officeDocument/2006/relationships/slideLayout" Target="../slideLayouts/slideLayout5.xml"/></Relationships>
</file>

<file path=ppt/slides/_rels/slide36.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32.xml"/><Relationship Id="rId1" Type="http://schemas.openxmlformats.org/officeDocument/2006/relationships/slideLayout" Target="../slideLayouts/slideLayout5.xml"/><Relationship Id="rId4" Type="http://schemas.openxmlformats.org/officeDocument/2006/relationships/image" Target="../media/image36.png"/></Relationships>
</file>

<file path=ppt/slides/_rels/slide37.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slideLayout" Target="../slideLayouts/slideLayout5.xml"/></Relationships>
</file>

<file path=ppt/slides/_rels/slide38.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33.xml"/><Relationship Id="rId1" Type="http://schemas.openxmlformats.org/officeDocument/2006/relationships/slideLayout" Target="../slideLayouts/slideLayout5.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3.xml"/></Relationships>
</file>

<file path=ppt/slides/_rels/slide41.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36.xml"/><Relationship Id="rId1" Type="http://schemas.openxmlformats.org/officeDocument/2006/relationships/slideLayout" Target="../slideLayouts/slideLayout8.xml"/></Relationships>
</file>

<file path=ppt/slides/_rels/slide42.xml.rels><?xml version="1.0" encoding="UTF-8" standalone="yes"?>
<Relationships xmlns="http://schemas.openxmlformats.org/package/2006/relationships"><Relationship Id="rId3" Type="http://schemas.openxmlformats.org/officeDocument/2006/relationships/notesSlide" Target="../notesSlides/notesSlide37.xml"/><Relationship Id="rId2" Type="http://schemas.openxmlformats.org/officeDocument/2006/relationships/slideLayout" Target="../slideLayouts/slideLayout8.xml"/><Relationship Id="rId1" Type="http://schemas.openxmlformats.org/officeDocument/2006/relationships/video" Target="https://www.youtube.com/embed/s0ABQYxSVdg?feature=oembed" TargetMode="External"/><Relationship Id="rId5" Type="http://schemas.openxmlformats.org/officeDocument/2006/relationships/hyperlink" Target="https://www.youtube.com/watch?v=s0ABQYxSVdg" TargetMode="External"/><Relationship Id="rId4" Type="http://schemas.openxmlformats.org/officeDocument/2006/relationships/image" Target="../media/image41.jpeg"/></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3.xml"/></Relationships>
</file>

<file path=ppt/slides/_rels/slide44.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39.xml"/><Relationship Id="rId1" Type="http://schemas.openxmlformats.org/officeDocument/2006/relationships/slideLayout" Target="../slideLayouts/slideLayout6.xml"/></Relationships>
</file>

<file path=ppt/slides/_rels/slide45.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40.xml"/><Relationship Id="rId1" Type="http://schemas.openxmlformats.org/officeDocument/2006/relationships/slideLayout" Target="../slideLayouts/slideLayout6.xml"/></Relationships>
</file>

<file path=ppt/slides/_rels/slide46.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notesSlide" Target="../notesSlides/notesSlide41.xml"/><Relationship Id="rId1" Type="http://schemas.openxmlformats.org/officeDocument/2006/relationships/slideLayout" Target="../slideLayouts/slideLayout9.xml"/></Relationships>
</file>

<file path=ppt/slides/_rels/slide47.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42.xml"/><Relationship Id="rId1" Type="http://schemas.openxmlformats.org/officeDocument/2006/relationships/slideLayout" Target="../slideLayouts/slideLayout8.xml"/><Relationship Id="rId4" Type="http://schemas.openxmlformats.org/officeDocument/2006/relationships/image" Target="../media/image46.png"/></Relationships>
</file>

<file path=ppt/slides/_rels/slide48.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notesSlide" Target="../notesSlides/notesSlide43.xml"/><Relationship Id="rId1" Type="http://schemas.openxmlformats.org/officeDocument/2006/relationships/slideLayout" Target="../slideLayouts/slideLayout8.xml"/><Relationship Id="rId4" Type="http://schemas.openxmlformats.org/officeDocument/2006/relationships/image" Target="../media/image48.png"/></Relationships>
</file>

<file path=ppt/slides/_rels/slide49.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44.xml"/><Relationship Id="rId1" Type="http://schemas.openxmlformats.org/officeDocument/2006/relationships/slideLayout" Target="../slideLayouts/slideLayout9.xml"/></Relationships>
</file>

<file path=ppt/slides/_rels/slide50.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45.xml"/><Relationship Id="rId1" Type="http://schemas.openxmlformats.org/officeDocument/2006/relationships/slideLayout" Target="../slideLayouts/slideLayout5.xml"/></Relationships>
</file>

<file path=ppt/slides/_rels/slide51.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46.xml"/><Relationship Id="rId1" Type="http://schemas.openxmlformats.org/officeDocument/2006/relationships/slideLayout" Target="../slideLayouts/slideLayout5.xml"/></Relationships>
</file>

<file path=ppt/slides/_rels/slide52.xml.rels><?xml version="1.0" encoding="UTF-8" standalone="yes"?>
<Relationships xmlns="http://schemas.openxmlformats.org/package/2006/relationships"><Relationship Id="rId8" Type="http://schemas.openxmlformats.org/officeDocument/2006/relationships/image" Target="../media/image53.png"/><Relationship Id="rId3" Type="http://schemas.openxmlformats.org/officeDocument/2006/relationships/slideLayout" Target="../slideLayouts/slideLayout5.xml"/><Relationship Id="rId7" Type="http://schemas.microsoft.com/office/2007/relationships/hdphoto" Target="../media/hdphoto1.wdp"/><Relationship Id="rId2" Type="http://schemas.openxmlformats.org/officeDocument/2006/relationships/video" Target="../media/media1.mov"/><Relationship Id="rId1" Type="http://schemas.microsoft.com/office/2007/relationships/media" Target="../media/media1.mov"/><Relationship Id="rId6" Type="http://schemas.openxmlformats.org/officeDocument/2006/relationships/image" Target="../media/image52.png"/><Relationship Id="rId5" Type="http://schemas.openxmlformats.org/officeDocument/2006/relationships/image" Target="../media/image51.png"/><Relationship Id="rId4" Type="http://schemas.openxmlformats.org/officeDocument/2006/relationships/notesSlide" Target="../notesSlides/notesSlide47.xml"/></Relationships>
</file>

<file path=ppt/slides/_rels/slide53.xml.rels><?xml version="1.0" encoding="UTF-8" standalone="yes"?>
<Relationships xmlns="http://schemas.openxmlformats.org/package/2006/relationships"><Relationship Id="rId3" Type="http://schemas.openxmlformats.org/officeDocument/2006/relationships/slideLayout" Target="../slideLayouts/slideLayout8.xml"/><Relationship Id="rId7" Type="http://schemas.microsoft.com/office/2007/relationships/hdphoto" Target="../media/hdphoto1.wdp"/><Relationship Id="rId2" Type="http://schemas.openxmlformats.org/officeDocument/2006/relationships/video" Target="../media/media2.mov"/><Relationship Id="rId1" Type="http://schemas.microsoft.com/office/2007/relationships/media" Target="../media/media2.mov"/><Relationship Id="rId6" Type="http://schemas.openxmlformats.org/officeDocument/2006/relationships/image" Target="../media/image52.png"/><Relationship Id="rId5" Type="http://schemas.openxmlformats.org/officeDocument/2006/relationships/image" Target="../media/image54.png"/><Relationship Id="rId4" Type="http://schemas.openxmlformats.org/officeDocument/2006/relationships/notesSlide" Target="../notesSlides/notesSlide48.xml"/></Relationships>
</file>

<file path=ppt/slides/_rels/slide54.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49.xml"/><Relationship Id="rId1" Type="http://schemas.openxmlformats.org/officeDocument/2006/relationships/slideLayout" Target="../slideLayouts/slideLayout5.xml"/></Relationships>
</file>

<file path=ppt/slides/_rels/slide55.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50.xml"/><Relationship Id="rId1" Type="http://schemas.openxmlformats.org/officeDocument/2006/relationships/slideLayout" Target="../slideLayouts/slideLayout5.xml"/><Relationship Id="rId4" Type="http://schemas.openxmlformats.org/officeDocument/2006/relationships/image" Target="../media/image57.png"/></Relationships>
</file>

<file path=ppt/slides/_rels/slide56.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51.xml"/><Relationship Id="rId1" Type="http://schemas.openxmlformats.org/officeDocument/2006/relationships/slideLayout" Target="../slideLayouts/slideLayout5.xml"/></Relationships>
</file>

<file path=ppt/slides/_rels/slide57.xml.rels><?xml version="1.0" encoding="UTF-8" standalone="yes"?>
<Relationships xmlns="http://schemas.openxmlformats.org/package/2006/relationships"><Relationship Id="rId2" Type="http://schemas.openxmlformats.org/officeDocument/2006/relationships/image" Target="../media/image59.png"/><Relationship Id="rId1" Type="http://schemas.openxmlformats.org/officeDocument/2006/relationships/slideLayout" Target="../slideLayouts/slideLayout5.xml"/></Relationships>
</file>

<file path=ppt/slides/_rels/slide58.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52.xml"/><Relationship Id="rId1" Type="http://schemas.openxmlformats.org/officeDocument/2006/relationships/slideLayout" Target="../slideLayouts/slideLayout9.xml"/></Relationships>
</file>

<file path=ppt/slides/_rels/slide59.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53.xml"/><Relationship Id="rId1" Type="http://schemas.openxmlformats.org/officeDocument/2006/relationships/slideLayout" Target="../slideLayouts/slideLayout5.xml"/></Relationships>
</file>

<file path=ppt/slides/_rels/slide60.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54.xml"/><Relationship Id="rId1" Type="http://schemas.openxmlformats.org/officeDocument/2006/relationships/slideLayout" Target="../slideLayouts/slideLayout5.xml"/></Relationships>
</file>

<file path=ppt/slides/_rels/slide61.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video" Target="../media/media3.mov"/><Relationship Id="rId1" Type="http://schemas.microsoft.com/office/2007/relationships/media" Target="../media/media3.mov"/><Relationship Id="rId6" Type="http://schemas.openxmlformats.org/officeDocument/2006/relationships/image" Target="../media/image61.png"/><Relationship Id="rId5" Type="http://schemas.openxmlformats.org/officeDocument/2006/relationships/image" Target="../media/image62.png"/><Relationship Id="rId4" Type="http://schemas.openxmlformats.org/officeDocument/2006/relationships/notesSlide" Target="../notesSlides/notesSlide55.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56.xml"/><Relationship Id="rId1" Type="http://schemas.openxmlformats.org/officeDocument/2006/relationships/slideLayout" Target="../slideLayouts/slideLayout3.xml"/></Relationships>
</file>

<file path=ppt/slides/_rels/slide63.xml.rels><?xml version="1.0" encoding="UTF-8" standalone="yes"?>
<Relationships xmlns="http://schemas.openxmlformats.org/package/2006/relationships"><Relationship Id="rId3" Type="http://schemas.openxmlformats.org/officeDocument/2006/relationships/notesSlide" Target="../notesSlides/notesSlide57.xml"/><Relationship Id="rId2" Type="http://schemas.openxmlformats.org/officeDocument/2006/relationships/slideLayout" Target="../slideLayouts/slideLayout4.xml"/><Relationship Id="rId1" Type="http://schemas.openxmlformats.org/officeDocument/2006/relationships/video" Target="https://www.youtube.com/embed/JGO_zDWmkvk?feature=oembed" TargetMode="External"/><Relationship Id="rId5" Type="http://schemas.openxmlformats.org/officeDocument/2006/relationships/image" Target="../media/image63.jpeg"/><Relationship Id="rId4" Type="http://schemas.openxmlformats.org/officeDocument/2006/relationships/hyperlink" Target="https://youtu.be/JGO_zDWmkvk?si=hENDBQYvQyWMWMvl" TargetMode="External"/></Relationships>
</file>

<file path=ppt/slides/_rels/slide64.xml.rels><?xml version="1.0" encoding="UTF-8" standalone="yes"?>
<Relationships xmlns="http://schemas.openxmlformats.org/package/2006/relationships"><Relationship Id="rId3" Type="http://schemas.openxmlformats.org/officeDocument/2006/relationships/hyperlink" Target="https://youtu.be/fzljPiPy9nw?si=mT_Jef34Upzs_DDZ" TargetMode="External"/><Relationship Id="rId2" Type="http://schemas.openxmlformats.org/officeDocument/2006/relationships/slideLayout" Target="../slideLayouts/slideLayout4.xml"/><Relationship Id="rId1" Type="http://schemas.openxmlformats.org/officeDocument/2006/relationships/video" Target="https://www.youtube.com/embed/fzljPiPy9nw?feature=oembed" TargetMode="External"/><Relationship Id="rId4" Type="http://schemas.openxmlformats.org/officeDocument/2006/relationships/image" Target="../media/image64.jpeg"/></Relationships>
</file>

<file path=ppt/slides/_rels/slide65.xml.rels><?xml version="1.0" encoding="UTF-8" standalone="yes"?>
<Relationships xmlns="http://schemas.openxmlformats.org/package/2006/relationships"><Relationship Id="rId2" Type="http://schemas.openxmlformats.org/officeDocument/2006/relationships/image" Target="../media/image65.png"/><Relationship Id="rId1" Type="http://schemas.openxmlformats.org/officeDocument/2006/relationships/slideLayout" Target="../slideLayouts/slideLayout4.xml"/></Relationships>
</file>

<file path=ppt/slides/_rels/slide66.xml.rels><?xml version="1.0" encoding="UTF-8" standalone="yes"?>
<Relationships xmlns="http://schemas.openxmlformats.org/package/2006/relationships"><Relationship Id="rId2" Type="http://schemas.openxmlformats.org/officeDocument/2006/relationships/image" Target="../media/image66.png"/><Relationship Id="rId1" Type="http://schemas.openxmlformats.org/officeDocument/2006/relationships/slideLayout" Target="../slideLayouts/slideLayout5.xml"/></Relationships>
</file>

<file path=ppt/slides/_rels/slide67.xml.rels><?xml version="1.0" encoding="UTF-8" standalone="yes"?>
<Relationships xmlns="http://schemas.openxmlformats.org/package/2006/relationships"><Relationship Id="rId2" Type="http://schemas.openxmlformats.org/officeDocument/2006/relationships/notesSlide" Target="../notesSlides/notesSlide58.xml"/><Relationship Id="rId1" Type="http://schemas.openxmlformats.org/officeDocument/2006/relationships/slideLayout" Target="../slideLayouts/slideLayout3.xml"/></Relationships>
</file>

<file path=ppt/slides/_rels/slide68.xml.rels><?xml version="1.0" encoding="UTF-8" standalone="yes"?>
<Relationships xmlns="http://schemas.openxmlformats.org/package/2006/relationships"><Relationship Id="rId3" Type="http://schemas.openxmlformats.org/officeDocument/2006/relationships/image" Target="../media/image67.jpeg"/><Relationship Id="rId2" Type="http://schemas.openxmlformats.org/officeDocument/2006/relationships/notesSlide" Target="../notesSlides/notesSlide59.xml"/><Relationship Id="rId1" Type="http://schemas.openxmlformats.org/officeDocument/2006/relationships/slideLayout" Target="../slideLayouts/slideLayout9.xml"/></Relationships>
</file>

<file path=ppt/slides/_rels/slide69.xml.rels><?xml version="1.0" encoding="UTF-8" standalone="yes"?>
<Relationships xmlns="http://schemas.openxmlformats.org/package/2006/relationships"><Relationship Id="rId3" Type="http://schemas.openxmlformats.org/officeDocument/2006/relationships/slideLayout" Target="../slideLayouts/slideLayout8.xml"/><Relationship Id="rId7" Type="http://schemas.microsoft.com/office/2007/relationships/hdphoto" Target="../media/hdphoto1.wdp"/><Relationship Id="rId2" Type="http://schemas.openxmlformats.org/officeDocument/2006/relationships/video" Target="../media/media4.mov"/><Relationship Id="rId1" Type="http://schemas.microsoft.com/office/2007/relationships/media" Target="../media/media4.mov"/><Relationship Id="rId6" Type="http://schemas.openxmlformats.org/officeDocument/2006/relationships/image" Target="../media/image52.png"/><Relationship Id="rId5" Type="http://schemas.openxmlformats.org/officeDocument/2006/relationships/image" Target="../media/image68.png"/><Relationship Id="rId4" Type="http://schemas.openxmlformats.org/officeDocument/2006/relationships/notesSlide" Target="../notesSlides/notesSlide60.xml"/></Relationships>
</file>

<file path=ppt/slides/_rels/slide70.xml.rels><?xml version="1.0" encoding="UTF-8" standalone="yes"?>
<Relationships xmlns="http://schemas.openxmlformats.org/package/2006/relationships"><Relationship Id="rId3" Type="http://schemas.openxmlformats.org/officeDocument/2006/relationships/image" Target="../media/image69.jpeg"/><Relationship Id="rId2" Type="http://schemas.openxmlformats.org/officeDocument/2006/relationships/notesSlide" Target="../notesSlides/notesSlide61.xml"/><Relationship Id="rId1" Type="http://schemas.openxmlformats.org/officeDocument/2006/relationships/slideLayout" Target="../slideLayouts/slideLayout8.xml"/></Relationships>
</file>

<file path=ppt/slides/_rels/slide71.xml.rels><?xml version="1.0" encoding="UTF-8" standalone="yes"?>
<Relationships xmlns="http://schemas.openxmlformats.org/package/2006/relationships"><Relationship Id="rId3" Type="http://schemas.openxmlformats.org/officeDocument/2006/relationships/image" Target="../media/image70.jpeg"/><Relationship Id="rId2" Type="http://schemas.openxmlformats.org/officeDocument/2006/relationships/notesSlide" Target="../notesSlides/notesSlide62.xml"/><Relationship Id="rId1" Type="http://schemas.openxmlformats.org/officeDocument/2006/relationships/slideLayout" Target="../slideLayouts/slideLayout5.xml"/><Relationship Id="rId4" Type="http://schemas.openxmlformats.org/officeDocument/2006/relationships/image" Target="../media/image71.jpeg"/></Relationships>
</file>

<file path=ppt/slides/_rels/slide72.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notesSlide" Target="../notesSlides/notesSlide63.xml"/><Relationship Id="rId1" Type="http://schemas.openxmlformats.org/officeDocument/2006/relationships/slideLayout" Target="../slideLayouts/slideLayout5.xml"/></Relationships>
</file>

<file path=ppt/slides/_rels/slide73.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notesSlide" Target="../notesSlides/notesSlide64.xml"/><Relationship Id="rId1" Type="http://schemas.openxmlformats.org/officeDocument/2006/relationships/slideLayout" Target="../slideLayouts/slideLayout5.xml"/></Relationships>
</file>

<file path=ppt/slides/_rels/slide74.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notesSlide" Target="../notesSlides/notesSlide65.xml"/><Relationship Id="rId1" Type="http://schemas.openxmlformats.org/officeDocument/2006/relationships/slideLayout" Target="../slideLayouts/slideLayout5.xml"/></Relationships>
</file>

<file path=ppt/slides/_rels/slide75.xml.rels><?xml version="1.0" encoding="UTF-8" standalone="yes"?>
<Relationships xmlns="http://schemas.openxmlformats.org/package/2006/relationships"><Relationship Id="rId8" Type="http://schemas.openxmlformats.org/officeDocument/2006/relationships/image" Target="../media/image73.png"/><Relationship Id="rId3" Type="http://schemas.openxmlformats.org/officeDocument/2006/relationships/slideLayout" Target="../slideLayouts/slideLayout5.xml"/><Relationship Id="rId7" Type="http://schemas.microsoft.com/office/2007/relationships/hdphoto" Target="../media/hdphoto1.wdp"/><Relationship Id="rId2" Type="http://schemas.openxmlformats.org/officeDocument/2006/relationships/video" Target="../media/media4.mov"/><Relationship Id="rId1" Type="http://schemas.microsoft.com/office/2007/relationships/media" Target="../media/media4.mov"/><Relationship Id="rId6" Type="http://schemas.openxmlformats.org/officeDocument/2006/relationships/image" Target="../media/image52.png"/><Relationship Id="rId5" Type="http://schemas.openxmlformats.org/officeDocument/2006/relationships/image" Target="../media/image68.png"/><Relationship Id="rId4" Type="http://schemas.openxmlformats.org/officeDocument/2006/relationships/notesSlide" Target="../notesSlides/notesSlide66.xml"/></Relationships>
</file>

<file path=ppt/slides/_rels/slide76.xml.rels><?xml version="1.0" encoding="UTF-8" standalone="yes"?>
<Relationships xmlns="http://schemas.openxmlformats.org/package/2006/relationships"><Relationship Id="rId2" Type="http://schemas.openxmlformats.org/officeDocument/2006/relationships/notesSlide" Target="../notesSlides/notesSlide67.xml"/><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2" Type="http://schemas.openxmlformats.org/officeDocument/2006/relationships/notesSlide" Target="../notesSlides/notesSlide68.xml"/><Relationship Id="rId1" Type="http://schemas.openxmlformats.org/officeDocument/2006/relationships/slideLayout" Target="../slideLayouts/slideLayout3.xml"/></Relationships>
</file>

<file path=ppt/slides/_rels/slide78.xml.rels><?xml version="1.0" encoding="UTF-8" standalone="yes"?>
<Relationships xmlns="http://schemas.openxmlformats.org/package/2006/relationships"><Relationship Id="rId3" Type="http://schemas.openxmlformats.org/officeDocument/2006/relationships/image" Target="../media/image74.jpeg"/><Relationship Id="rId2" Type="http://schemas.openxmlformats.org/officeDocument/2006/relationships/notesSlide" Target="../notesSlides/notesSlide69.xml"/><Relationship Id="rId1" Type="http://schemas.openxmlformats.org/officeDocument/2006/relationships/slideLayout" Target="../slideLayouts/slideLayout5.xml"/></Relationships>
</file>

<file path=ppt/slides/_rels/slide79.xml.rels><?xml version="1.0" encoding="UTF-8" standalone="yes"?>
<Relationships xmlns="http://schemas.openxmlformats.org/package/2006/relationships"><Relationship Id="rId3" Type="http://schemas.openxmlformats.org/officeDocument/2006/relationships/image" Target="../media/image75.jpeg"/><Relationship Id="rId2" Type="http://schemas.openxmlformats.org/officeDocument/2006/relationships/notesSlide" Target="../notesSlides/notesSlide70.xml"/><Relationship Id="rId1" Type="http://schemas.openxmlformats.org/officeDocument/2006/relationships/slideLayout" Target="../slideLayouts/slideLayout5.xml"/></Relationships>
</file>

<file path=ppt/slides/_rels/slide80.xml.rels><?xml version="1.0" encoding="UTF-8" standalone="yes"?>
<Relationships xmlns="http://schemas.openxmlformats.org/package/2006/relationships"><Relationship Id="rId3" Type="http://schemas.openxmlformats.org/officeDocument/2006/relationships/image" Target="../media/image76.jpeg"/><Relationship Id="rId2" Type="http://schemas.openxmlformats.org/officeDocument/2006/relationships/notesSlide" Target="../notesSlides/notesSlide71.xml"/><Relationship Id="rId1" Type="http://schemas.openxmlformats.org/officeDocument/2006/relationships/slideLayout" Target="../slideLayouts/slideLayout5.xml"/></Relationships>
</file>

<file path=ppt/slides/_rels/slide81.xml.rels><?xml version="1.0" encoding="UTF-8" standalone="yes"?>
<Relationships xmlns="http://schemas.openxmlformats.org/package/2006/relationships"><Relationship Id="rId3" Type="http://schemas.openxmlformats.org/officeDocument/2006/relationships/image" Target="../media/image77.jpeg"/><Relationship Id="rId2" Type="http://schemas.openxmlformats.org/officeDocument/2006/relationships/notesSlide" Target="../notesSlides/notesSlide72.xml"/><Relationship Id="rId1" Type="http://schemas.openxmlformats.org/officeDocument/2006/relationships/slideLayout" Target="../slideLayouts/slideLayout5.xml"/></Relationships>
</file>

<file path=ppt/slides/_rels/slide82.xml.rels><?xml version="1.0" encoding="UTF-8" standalone="yes"?>
<Relationships xmlns="http://schemas.openxmlformats.org/package/2006/relationships"><Relationship Id="rId3" Type="http://schemas.openxmlformats.org/officeDocument/2006/relationships/image" Target="../media/image78.jpeg"/><Relationship Id="rId2" Type="http://schemas.openxmlformats.org/officeDocument/2006/relationships/notesSlide" Target="../notesSlides/notesSlide73.xml"/><Relationship Id="rId1" Type="http://schemas.openxmlformats.org/officeDocument/2006/relationships/slideLayout" Target="../slideLayouts/slideLayout5.xml"/></Relationships>
</file>

<file path=ppt/slides/_rels/slide83.xml.rels><?xml version="1.0" encoding="UTF-8" standalone="yes"?>
<Relationships xmlns="http://schemas.openxmlformats.org/package/2006/relationships"><Relationship Id="rId3" Type="http://schemas.openxmlformats.org/officeDocument/2006/relationships/image" Target="../media/image79.jpeg"/><Relationship Id="rId2" Type="http://schemas.openxmlformats.org/officeDocument/2006/relationships/notesSlide" Target="../notesSlides/notesSlide74.xml"/><Relationship Id="rId1" Type="http://schemas.openxmlformats.org/officeDocument/2006/relationships/slideLayout" Target="../slideLayouts/slideLayout5.xml"/></Relationships>
</file>

<file path=ppt/slides/_rels/slide84.xml.rels><?xml version="1.0" encoding="UTF-8" standalone="yes"?>
<Relationships xmlns="http://schemas.openxmlformats.org/package/2006/relationships"><Relationship Id="rId3" Type="http://schemas.openxmlformats.org/officeDocument/2006/relationships/image" Target="../media/image80.jpeg"/><Relationship Id="rId2" Type="http://schemas.openxmlformats.org/officeDocument/2006/relationships/notesSlide" Target="../notesSlides/notesSlide75.xml"/><Relationship Id="rId1" Type="http://schemas.openxmlformats.org/officeDocument/2006/relationships/slideLayout" Target="../slideLayouts/slideLayout5.xml"/></Relationships>
</file>

<file path=ppt/slides/_rels/slide85.xml.rels><?xml version="1.0" encoding="UTF-8" standalone="yes"?>
<Relationships xmlns="http://schemas.openxmlformats.org/package/2006/relationships"><Relationship Id="rId2" Type="http://schemas.openxmlformats.org/officeDocument/2006/relationships/notesSlide" Target="../notesSlides/notesSlide76.xml"/><Relationship Id="rId1" Type="http://schemas.openxmlformats.org/officeDocument/2006/relationships/slideLayout" Target="../slideLayouts/slideLayout8.xml"/></Relationships>
</file>

<file path=ppt/slides/_rels/slide8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77.xml"/><Relationship Id="rId1" Type="http://schemas.openxmlformats.org/officeDocument/2006/relationships/slideLayout" Target="../slideLayouts/slideLayout8.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7.xml.rels><?xml version="1.0" encoding="UTF-8" standalone="yes"?>
<Relationships xmlns="http://schemas.openxmlformats.org/package/2006/relationships"><Relationship Id="rId3" Type="http://schemas.openxmlformats.org/officeDocument/2006/relationships/image" Target="../media/image81.jpeg"/><Relationship Id="rId2" Type="http://schemas.openxmlformats.org/officeDocument/2006/relationships/notesSlide" Target="../notesSlides/notesSlide78.xml"/><Relationship Id="rId1" Type="http://schemas.openxmlformats.org/officeDocument/2006/relationships/slideLayout" Target="../slideLayouts/slideLayout8.xml"/><Relationship Id="rId4" Type="http://schemas.openxmlformats.org/officeDocument/2006/relationships/image" Target="../media/image82.jpeg"/></Relationships>
</file>

<file path=ppt/slides/_rels/slide88.xml.rels><?xml version="1.0" encoding="UTF-8" standalone="yes"?>
<Relationships xmlns="http://schemas.openxmlformats.org/package/2006/relationships"><Relationship Id="rId2" Type="http://schemas.openxmlformats.org/officeDocument/2006/relationships/notesSlide" Target="../notesSlides/notesSlide79.xml"/><Relationship Id="rId1" Type="http://schemas.openxmlformats.org/officeDocument/2006/relationships/slideLayout" Target="../slideLayouts/slideLayout3.xml"/></Relationships>
</file>

<file path=ppt/slides/_rels/slide89.xml.rels><?xml version="1.0" encoding="UTF-8" standalone="yes"?>
<Relationships xmlns="http://schemas.openxmlformats.org/package/2006/relationships"><Relationship Id="rId3" Type="http://schemas.openxmlformats.org/officeDocument/2006/relationships/image" Target="../media/image83.jpeg"/><Relationship Id="rId2" Type="http://schemas.openxmlformats.org/officeDocument/2006/relationships/notesSlide" Target="../notesSlides/notesSlide80.xml"/><Relationship Id="rId1" Type="http://schemas.openxmlformats.org/officeDocument/2006/relationships/slideLayout" Target="../slideLayouts/slideLayout5.xml"/><Relationship Id="rId4" Type="http://schemas.openxmlformats.org/officeDocument/2006/relationships/image" Target="../media/image84.jpeg"/></Relationships>
</file>

<file path=ppt/slides/_rels/slide90.xml.rels><?xml version="1.0" encoding="UTF-8" standalone="yes"?>
<Relationships xmlns="http://schemas.openxmlformats.org/package/2006/relationships"><Relationship Id="rId3" Type="http://schemas.openxmlformats.org/officeDocument/2006/relationships/image" Target="../media/image85.png"/><Relationship Id="rId2" Type="http://schemas.openxmlformats.org/officeDocument/2006/relationships/notesSlide" Target="../notesSlides/notesSlide81.xml"/><Relationship Id="rId1" Type="http://schemas.openxmlformats.org/officeDocument/2006/relationships/slideLayout" Target="../slideLayouts/slideLayout9.xml"/></Relationships>
</file>

<file path=ppt/slides/_rels/slide91.xml.rels><?xml version="1.0" encoding="UTF-8" standalone="yes"?>
<Relationships xmlns="http://schemas.openxmlformats.org/package/2006/relationships"><Relationship Id="rId3" Type="http://schemas.openxmlformats.org/officeDocument/2006/relationships/image" Target="../media/image86.png"/><Relationship Id="rId2" Type="http://schemas.openxmlformats.org/officeDocument/2006/relationships/notesSlide" Target="../notesSlides/notesSlide82.xml"/><Relationship Id="rId1" Type="http://schemas.openxmlformats.org/officeDocument/2006/relationships/slideLayout" Target="../slideLayouts/slideLayout5.xml"/></Relationships>
</file>

<file path=ppt/slides/_rels/slide92.xml.rels><?xml version="1.0" encoding="UTF-8" standalone="yes"?>
<Relationships xmlns="http://schemas.openxmlformats.org/package/2006/relationships"><Relationship Id="rId3" Type="http://schemas.openxmlformats.org/officeDocument/2006/relationships/image" Target="../media/image86.png"/><Relationship Id="rId2" Type="http://schemas.openxmlformats.org/officeDocument/2006/relationships/notesSlide" Target="../notesSlides/notesSlide83.xml"/><Relationship Id="rId1" Type="http://schemas.openxmlformats.org/officeDocument/2006/relationships/slideLayout" Target="../slideLayouts/slideLayout5.xml"/></Relationships>
</file>

<file path=ppt/slides/_rels/slide93.xml.rels><?xml version="1.0" encoding="UTF-8" standalone="yes"?>
<Relationships xmlns="http://schemas.openxmlformats.org/package/2006/relationships"><Relationship Id="rId3" Type="http://schemas.openxmlformats.org/officeDocument/2006/relationships/image" Target="../media/image87.jpeg"/><Relationship Id="rId2" Type="http://schemas.openxmlformats.org/officeDocument/2006/relationships/notesSlide" Target="../notesSlides/notesSlide84.xml"/><Relationship Id="rId1" Type="http://schemas.openxmlformats.org/officeDocument/2006/relationships/slideLayout" Target="../slideLayouts/slideLayout5.xml"/><Relationship Id="rId4" Type="http://schemas.openxmlformats.org/officeDocument/2006/relationships/image" Target="../media/image88.png"/></Relationships>
</file>

<file path=ppt/slides/_rels/slide94.xml.rels><?xml version="1.0" encoding="UTF-8" standalone="yes"?>
<Relationships xmlns="http://schemas.openxmlformats.org/package/2006/relationships"><Relationship Id="rId2" Type="http://schemas.openxmlformats.org/officeDocument/2006/relationships/notesSlide" Target="../notesSlides/notesSlide85.xml"/><Relationship Id="rId1" Type="http://schemas.openxmlformats.org/officeDocument/2006/relationships/slideLayout" Target="../slideLayouts/slideLayout3.xml"/></Relationships>
</file>

<file path=ppt/slides/_rels/slide95.xml.rels><?xml version="1.0" encoding="UTF-8" standalone="yes"?>
<Relationships xmlns="http://schemas.openxmlformats.org/package/2006/relationships"><Relationship Id="rId3" Type="http://schemas.openxmlformats.org/officeDocument/2006/relationships/image" Target="../media/image88.png"/><Relationship Id="rId2" Type="http://schemas.openxmlformats.org/officeDocument/2006/relationships/notesSlide" Target="../notesSlides/notesSlide86.xml"/><Relationship Id="rId1" Type="http://schemas.openxmlformats.org/officeDocument/2006/relationships/slideLayout" Target="../slideLayouts/slideLayout5.xml"/></Relationships>
</file>

<file path=ppt/slides/_rels/slide96.xml.rels><?xml version="1.0" encoding="UTF-8" standalone="yes"?>
<Relationships xmlns="http://schemas.openxmlformats.org/package/2006/relationships"><Relationship Id="rId3" Type="http://schemas.openxmlformats.org/officeDocument/2006/relationships/image" Target="../media/image89.jpeg"/><Relationship Id="rId2" Type="http://schemas.openxmlformats.org/officeDocument/2006/relationships/notesSlide" Target="../notesSlides/notesSlide87.xml"/><Relationship Id="rId1" Type="http://schemas.openxmlformats.org/officeDocument/2006/relationships/slideLayout" Target="../slideLayouts/slideLayout9.xml"/></Relationships>
</file>

<file path=ppt/slides/_rels/slide97.xml.rels><?xml version="1.0" encoding="UTF-8" standalone="yes"?>
<Relationships xmlns="http://schemas.openxmlformats.org/package/2006/relationships"><Relationship Id="rId3" Type="http://schemas.openxmlformats.org/officeDocument/2006/relationships/image" Target="../media/image90.png"/><Relationship Id="rId2" Type="http://schemas.openxmlformats.org/officeDocument/2006/relationships/notesSlide" Target="../notesSlides/notesSlide88.xml"/><Relationship Id="rId1" Type="http://schemas.openxmlformats.org/officeDocument/2006/relationships/slideLayout" Target="../slideLayouts/slideLayout5.xml"/></Relationships>
</file>

<file path=ppt/slides/_rels/slide98.xml.rels><?xml version="1.0" encoding="UTF-8" standalone="yes"?>
<Relationships xmlns="http://schemas.openxmlformats.org/package/2006/relationships"><Relationship Id="rId3" Type="http://schemas.openxmlformats.org/officeDocument/2006/relationships/image" Target="../media/image90.png"/><Relationship Id="rId2" Type="http://schemas.openxmlformats.org/officeDocument/2006/relationships/notesSlide" Target="../notesSlides/notesSlide89.xml"/><Relationship Id="rId1" Type="http://schemas.openxmlformats.org/officeDocument/2006/relationships/slideLayout" Target="../slideLayouts/slideLayout5.xml"/></Relationships>
</file>

<file path=ppt/slides/_rels/slide99.xml.rels><?xml version="1.0" encoding="UTF-8" standalone="yes"?>
<Relationships xmlns="http://schemas.openxmlformats.org/package/2006/relationships"><Relationship Id="rId3" Type="http://schemas.openxmlformats.org/officeDocument/2006/relationships/image" Target="../media/image91.png"/><Relationship Id="rId2" Type="http://schemas.openxmlformats.org/officeDocument/2006/relationships/notesSlide" Target="../notesSlides/notesSlide90.xml"/><Relationship Id="rId1" Type="http://schemas.openxmlformats.org/officeDocument/2006/relationships/slideLayout" Target="../slideLayouts/slideLayout5.xml"/></Relationships>
</file>

<file path=ppt/slides/_rels/slide100.xml.rels><?xml version="1.0" encoding="UTF-8" standalone="yes"?>
<Relationships xmlns="http://schemas.openxmlformats.org/package/2006/relationships"><Relationship Id="rId8" Type="http://schemas.openxmlformats.org/officeDocument/2006/relationships/image" Target="../media/image93.png"/><Relationship Id="rId3" Type="http://schemas.openxmlformats.org/officeDocument/2006/relationships/slideLayout" Target="../slideLayouts/slideLayout5.xml"/><Relationship Id="rId7" Type="http://schemas.microsoft.com/office/2007/relationships/hdphoto" Target="../media/hdphoto1.wdp"/><Relationship Id="rId2" Type="http://schemas.openxmlformats.org/officeDocument/2006/relationships/video" Target="../media/media5.mov"/><Relationship Id="rId1" Type="http://schemas.microsoft.com/office/2007/relationships/media" Target="../media/media5.mov"/><Relationship Id="rId6" Type="http://schemas.openxmlformats.org/officeDocument/2006/relationships/image" Target="../media/image52.png"/><Relationship Id="rId5" Type="http://schemas.openxmlformats.org/officeDocument/2006/relationships/image" Target="../media/image92.png"/><Relationship Id="rId4" Type="http://schemas.openxmlformats.org/officeDocument/2006/relationships/notesSlide" Target="../notesSlides/notesSlide91.xml"/></Relationships>
</file>

<file path=ppt/slides/_rels/slide101.xml.rels><?xml version="1.0" encoding="UTF-8" standalone="yes"?>
<Relationships xmlns="http://schemas.openxmlformats.org/package/2006/relationships"><Relationship Id="rId2" Type="http://schemas.openxmlformats.org/officeDocument/2006/relationships/image" Target="../media/image94.png"/><Relationship Id="rId1" Type="http://schemas.openxmlformats.org/officeDocument/2006/relationships/slideLayout" Target="../slideLayouts/slideLayout5.xml"/></Relationships>
</file>

<file path=ppt/slides/_rels/slide102.xml.rels><?xml version="1.0" encoding="UTF-8" standalone="yes"?>
<Relationships xmlns="http://schemas.openxmlformats.org/package/2006/relationships"><Relationship Id="rId2" Type="http://schemas.openxmlformats.org/officeDocument/2006/relationships/notesSlide" Target="../notesSlides/notesSlide92.xml"/><Relationship Id="rId1" Type="http://schemas.openxmlformats.org/officeDocument/2006/relationships/slideLayout" Target="../slideLayouts/slideLayout3.xml"/></Relationships>
</file>

<file path=ppt/slides/_rels/slide103.xml.rels><?xml version="1.0" encoding="UTF-8" standalone="yes"?>
<Relationships xmlns="http://schemas.openxmlformats.org/package/2006/relationships"><Relationship Id="rId3" Type="http://schemas.openxmlformats.org/officeDocument/2006/relationships/image" Target="../media/image95.jpeg"/><Relationship Id="rId2" Type="http://schemas.openxmlformats.org/officeDocument/2006/relationships/notesSlide" Target="../notesSlides/notesSlide93.xml"/><Relationship Id="rId1" Type="http://schemas.openxmlformats.org/officeDocument/2006/relationships/slideLayout" Target="../slideLayouts/slideLayout5.xml"/></Relationships>
</file>

<file path=ppt/slides/_rels/slide104.xml.rels><?xml version="1.0" encoding="UTF-8" standalone="yes"?>
<Relationships xmlns="http://schemas.openxmlformats.org/package/2006/relationships"><Relationship Id="rId3" Type="http://schemas.openxmlformats.org/officeDocument/2006/relationships/image" Target="../media/image96.png"/><Relationship Id="rId2" Type="http://schemas.openxmlformats.org/officeDocument/2006/relationships/notesSlide" Target="../notesSlides/notesSlide94.xml"/><Relationship Id="rId1" Type="http://schemas.openxmlformats.org/officeDocument/2006/relationships/slideLayout" Target="../slideLayouts/slideLayout5.xml"/><Relationship Id="rId6" Type="http://schemas.openxmlformats.org/officeDocument/2006/relationships/image" Target="../media/image99.png"/><Relationship Id="rId5" Type="http://schemas.openxmlformats.org/officeDocument/2006/relationships/image" Target="../media/image98.png"/><Relationship Id="rId4" Type="http://schemas.openxmlformats.org/officeDocument/2006/relationships/image" Target="../media/image97.png"/></Relationships>
</file>

<file path=ppt/slides/_rels/slide105.xml.rels><?xml version="1.0" encoding="UTF-8" standalone="yes"?>
<Relationships xmlns="http://schemas.openxmlformats.org/package/2006/relationships"><Relationship Id="rId3" Type="http://schemas.openxmlformats.org/officeDocument/2006/relationships/image" Target="../media/image100.jpeg"/><Relationship Id="rId2" Type="http://schemas.openxmlformats.org/officeDocument/2006/relationships/notesSlide" Target="../notesSlides/notesSlide95.xml"/><Relationship Id="rId1" Type="http://schemas.openxmlformats.org/officeDocument/2006/relationships/slideLayout" Target="../slideLayouts/slideLayout5.xml"/><Relationship Id="rId4" Type="http://schemas.openxmlformats.org/officeDocument/2006/relationships/image" Target="../media/image101.png"/></Relationships>
</file>

<file path=ppt/slides/_rels/slide106.xml.rels><?xml version="1.0" encoding="UTF-8" standalone="yes"?>
<Relationships xmlns="http://schemas.openxmlformats.org/package/2006/relationships"><Relationship Id="rId3" Type="http://schemas.openxmlformats.org/officeDocument/2006/relationships/image" Target="../media/image102.png"/><Relationship Id="rId2" Type="http://schemas.openxmlformats.org/officeDocument/2006/relationships/notesSlide" Target="../notesSlides/notesSlide96.xml"/><Relationship Id="rId1" Type="http://schemas.openxmlformats.org/officeDocument/2006/relationships/slideLayout" Target="../slideLayouts/slideLayout5.xml"/></Relationships>
</file>

<file path=ppt/slides/_rels/slide107.xml.rels><?xml version="1.0" encoding="UTF-8" standalone="yes"?>
<Relationships xmlns="http://schemas.openxmlformats.org/package/2006/relationships"><Relationship Id="rId3" Type="http://schemas.openxmlformats.org/officeDocument/2006/relationships/image" Target="../media/image103.png"/><Relationship Id="rId2" Type="http://schemas.openxmlformats.org/officeDocument/2006/relationships/notesSlide" Target="../notesSlides/notesSlide97.xml"/><Relationship Id="rId1" Type="http://schemas.openxmlformats.org/officeDocument/2006/relationships/slideLayout" Target="../slideLayouts/slideLayout5.xml"/></Relationships>
</file>

<file path=ppt/slides/_rels/slide108.xml.rels><?xml version="1.0" encoding="UTF-8" standalone="yes"?>
<Relationships xmlns="http://schemas.openxmlformats.org/package/2006/relationships"><Relationship Id="rId3" Type="http://schemas.openxmlformats.org/officeDocument/2006/relationships/image" Target="../media/image103.png"/><Relationship Id="rId2" Type="http://schemas.openxmlformats.org/officeDocument/2006/relationships/notesSlide" Target="../notesSlides/notesSlide98.xml"/><Relationship Id="rId1" Type="http://schemas.openxmlformats.org/officeDocument/2006/relationships/slideLayout" Target="../slideLayouts/slideLayout5.xml"/></Relationships>
</file>

<file path=ppt/slides/_rels/slide109.xml.rels><?xml version="1.0" encoding="UTF-8" standalone="yes"?>
<Relationships xmlns="http://schemas.openxmlformats.org/package/2006/relationships"><Relationship Id="rId3" Type="http://schemas.openxmlformats.org/officeDocument/2006/relationships/slideLayout" Target="../slideLayouts/slideLayout9.xml"/><Relationship Id="rId7" Type="http://schemas.microsoft.com/office/2007/relationships/hdphoto" Target="../media/hdphoto1.wdp"/><Relationship Id="rId2" Type="http://schemas.openxmlformats.org/officeDocument/2006/relationships/video" Target="../media/media6.mov"/><Relationship Id="rId1" Type="http://schemas.microsoft.com/office/2007/relationships/media" Target="../media/media6.mov"/><Relationship Id="rId6" Type="http://schemas.openxmlformats.org/officeDocument/2006/relationships/image" Target="../media/image52.png"/><Relationship Id="rId5" Type="http://schemas.openxmlformats.org/officeDocument/2006/relationships/image" Target="../media/image104.png"/><Relationship Id="rId4" Type="http://schemas.openxmlformats.org/officeDocument/2006/relationships/notesSlide" Target="../notesSlides/notesSlide99.xml"/></Relationships>
</file>

<file path=ppt/slides/_rels/slide110.xml.rels><?xml version="1.0" encoding="UTF-8" standalone="yes"?>
<Relationships xmlns="http://schemas.openxmlformats.org/package/2006/relationships"><Relationship Id="rId3" Type="http://schemas.openxmlformats.org/officeDocument/2006/relationships/image" Target="../media/image106.png"/><Relationship Id="rId2" Type="http://schemas.openxmlformats.org/officeDocument/2006/relationships/image" Target="../media/image105.jpeg"/><Relationship Id="rId1" Type="http://schemas.openxmlformats.org/officeDocument/2006/relationships/slideLayout" Target="../slideLayouts/slideLayout6.xml"/></Relationships>
</file>

<file path=ppt/slides/_rels/slide111.xml.rels><?xml version="1.0" encoding="UTF-8" standalone="yes"?>
<Relationships xmlns="http://schemas.openxmlformats.org/package/2006/relationships"><Relationship Id="rId2" Type="http://schemas.openxmlformats.org/officeDocument/2006/relationships/notesSlide" Target="../notesSlides/notesSlide100.xml"/><Relationship Id="rId1" Type="http://schemas.openxmlformats.org/officeDocument/2006/relationships/slideLayout" Target="../slideLayouts/slideLayout2.xml"/></Relationships>
</file>

<file path=ppt/slides/_rels/slide112.xml.rels><?xml version="1.0" encoding="UTF-8" standalone="yes"?>
<Relationships xmlns="http://schemas.openxmlformats.org/package/2006/relationships"><Relationship Id="rId2" Type="http://schemas.openxmlformats.org/officeDocument/2006/relationships/notesSlide" Target="../notesSlides/notesSlide101.xml"/><Relationship Id="rId1" Type="http://schemas.openxmlformats.org/officeDocument/2006/relationships/slideLayout" Target="../slideLayouts/slideLayout3.xml"/></Relationships>
</file>

<file path=ppt/slides/_rels/slide113.xml.rels><?xml version="1.0" encoding="UTF-8" standalone="yes"?>
<Relationships xmlns="http://schemas.openxmlformats.org/package/2006/relationships"><Relationship Id="rId2" Type="http://schemas.openxmlformats.org/officeDocument/2006/relationships/notesSlide" Target="../notesSlides/notesSlide102.xml"/><Relationship Id="rId1" Type="http://schemas.openxmlformats.org/officeDocument/2006/relationships/slideLayout" Target="../slideLayouts/slideLayout4.xml"/></Relationships>
</file>

<file path=ppt/slides/_rels/slide114.xml.rels><?xml version="1.0" encoding="UTF-8" standalone="yes"?>
<Relationships xmlns="http://schemas.openxmlformats.org/package/2006/relationships"><Relationship Id="rId3" Type="http://schemas.openxmlformats.org/officeDocument/2006/relationships/image" Target="../media/image107.jpeg"/><Relationship Id="rId2" Type="http://schemas.openxmlformats.org/officeDocument/2006/relationships/notesSlide" Target="../notesSlides/notesSlide103.xml"/><Relationship Id="rId1" Type="http://schemas.openxmlformats.org/officeDocument/2006/relationships/slideLayout" Target="../slideLayouts/slideLayout5.xml"/></Relationships>
</file>

<file path=ppt/slides/_rels/slide115.xml.rels><?xml version="1.0" encoding="UTF-8" standalone="yes"?>
<Relationships xmlns="http://schemas.openxmlformats.org/package/2006/relationships"><Relationship Id="rId3" Type="http://schemas.openxmlformats.org/officeDocument/2006/relationships/image" Target="../media/image108.gif"/><Relationship Id="rId2" Type="http://schemas.openxmlformats.org/officeDocument/2006/relationships/notesSlide" Target="../notesSlides/notesSlide104.xml"/><Relationship Id="rId1" Type="http://schemas.openxmlformats.org/officeDocument/2006/relationships/slideLayout" Target="../slideLayouts/slideLayout4.xml"/><Relationship Id="rId4" Type="http://schemas.openxmlformats.org/officeDocument/2006/relationships/hyperlink" Target="https://creativecommons.org/licenses/by-sa/4.0" TargetMode="External"/></Relationships>
</file>

<file path=ppt/slides/_rels/slide116.xml.rels><?xml version="1.0" encoding="UTF-8" standalone="yes"?>
<Relationships xmlns="http://schemas.openxmlformats.org/package/2006/relationships"><Relationship Id="rId2" Type="http://schemas.openxmlformats.org/officeDocument/2006/relationships/notesSlide" Target="../notesSlides/notesSlide105.xml"/><Relationship Id="rId1" Type="http://schemas.openxmlformats.org/officeDocument/2006/relationships/slideLayout" Target="../slideLayouts/slideLayout3.xml"/></Relationships>
</file>

<file path=ppt/slides/_rels/slide117.xml.rels><?xml version="1.0" encoding="UTF-8" standalone="yes"?>
<Relationships xmlns="http://schemas.openxmlformats.org/package/2006/relationships"><Relationship Id="rId2" Type="http://schemas.openxmlformats.org/officeDocument/2006/relationships/image" Target="../media/image109.png"/><Relationship Id="rId1" Type="http://schemas.openxmlformats.org/officeDocument/2006/relationships/slideLayout" Target="../slideLayouts/slideLayout5.xml"/></Relationships>
</file>

<file path=ppt/slides/_rels/slide118.xml.rels><?xml version="1.0" encoding="UTF-8" standalone="yes"?>
<Relationships xmlns="http://schemas.openxmlformats.org/package/2006/relationships"><Relationship Id="rId2" Type="http://schemas.openxmlformats.org/officeDocument/2006/relationships/notesSlide" Target="../notesSlides/notesSlide106.xml"/><Relationship Id="rId1" Type="http://schemas.openxmlformats.org/officeDocument/2006/relationships/slideLayout" Target="../slideLayouts/slideLayout3.xml"/></Relationships>
</file>

<file path=ppt/slides/_rels/slide119.xml.rels><?xml version="1.0" encoding="UTF-8" standalone="yes"?>
<Relationships xmlns="http://schemas.openxmlformats.org/package/2006/relationships"><Relationship Id="rId2" Type="http://schemas.openxmlformats.org/officeDocument/2006/relationships/image" Target="../media/image110.png"/><Relationship Id="rId1" Type="http://schemas.openxmlformats.org/officeDocument/2006/relationships/slideLayout" Target="../slideLayouts/slideLayout4.xml"/></Relationships>
</file>

<file path=ppt/slides/_rels/slide120.xml.rels><?xml version="1.0" encoding="UTF-8" standalone="yes"?>
<Relationships xmlns="http://schemas.openxmlformats.org/package/2006/relationships"><Relationship Id="rId2" Type="http://schemas.openxmlformats.org/officeDocument/2006/relationships/notesSlide" Target="../notesSlides/notesSlide107.xml"/><Relationship Id="rId1" Type="http://schemas.openxmlformats.org/officeDocument/2006/relationships/slideLayout" Target="../slideLayouts/slideLayout3.xml"/></Relationships>
</file>

<file path=ppt/slides/_rels/slide1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2.xml.rels><?xml version="1.0" encoding="UTF-8" standalone="yes"?>
<Relationships xmlns="http://schemas.openxmlformats.org/package/2006/relationships"><Relationship Id="rId2" Type="http://schemas.openxmlformats.org/officeDocument/2006/relationships/notesSlide" Target="../notesSlides/notesSlide108.xml"/><Relationship Id="rId1" Type="http://schemas.openxmlformats.org/officeDocument/2006/relationships/slideLayout" Target="../slideLayouts/slideLayout2.xml"/></Relationships>
</file>

<file path=ppt/slides/_rels/slide123.xml.rels><?xml version="1.0" encoding="UTF-8" standalone="yes"?>
<Relationships xmlns="http://schemas.openxmlformats.org/package/2006/relationships"><Relationship Id="rId2" Type="http://schemas.openxmlformats.org/officeDocument/2006/relationships/notesSlide" Target="../notesSlides/notesSlide109.xml"/><Relationship Id="rId1" Type="http://schemas.openxmlformats.org/officeDocument/2006/relationships/slideLayout" Target="../slideLayouts/slideLayout3.xml"/></Relationships>
</file>

<file path=ppt/slides/_rels/slide124.xml.rels><?xml version="1.0" encoding="UTF-8" standalone="yes"?>
<Relationships xmlns="http://schemas.openxmlformats.org/package/2006/relationships"><Relationship Id="rId3" Type="http://schemas.openxmlformats.org/officeDocument/2006/relationships/image" Target="../media/image111.png"/><Relationship Id="rId2" Type="http://schemas.openxmlformats.org/officeDocument/2006/relationships/notesSlide" Target="../notesSlides/notesSlide110.xml"/><Relationship Id="rId1" Type="http://schemas.openxmlformats.org/officeDocument/2006/relationships/slideLayout" Target="../slideLayouts/slideLayout4.xml"/></Relationships>
</file>

<file path=ppt/slides/_rels/slide125.xml.rels><?xml version="1.0" encoding="UTF-8" standalone="yes"?>
<Relationships xmlns="http://schemas.openxmlformats.org/package/2006/relationships"><Relationship Id="rId2" Type="http://schemas.openxmlformats.org/officeDocument/2006/relationships/image" Target="../media/image112.png"/><Relationship Id="rId1" Type="http://schemas.openxmlformats.org/officeDocument/2006/relationships/slideLayout" Target="../slideLayouts/slideLayout5.xml"/></Relationships>
</file>

<file path=ppt/slides/_rels/slide126.xml.rels><?xml version="1.0" encoding="UTF-8" standalone="yes"?>
<Relationships xmlns="http://schemas.openxmlformats.org/package/2006/relationships"><Relationship Id="rId2" Type="http://schemas.openxmlformats.org/officeDocument/2006/relationships/image" Target="../media/image113.png"/><Relationship Id="rId1" Type="http://schemas.openxmlformats.org/officeDocument/2006/relationships/slideLayout" Target="../slideLayouts/slideLayout5.xml"/></Relationships>
</file>

<file path=ppt/slides/_rels/slide127.xml.rels><?xml version="1.0" encoding="UTF-8" standalone="yes"?>
<Relationships xmlns="http://schemas.openxmlformats.org/package/2006/relationships"><Relationship Id="rId2" Type="http://schemas.openxmlformats.org/officeDocument/2006/relationships/image" Target="../media/image114.png"/><Relationship Id="rId1" Type="http://schemas.openxmlformats.org/officeDocument/2006/relationships/slideLayout" Target="../slideLayouts/slideLayout5.xml"/></Relationships>
</file>

<file path=ppt/slides/_rels/slide128.xml.rels><?xml version="1.0" encoding="UTF-8" standalone="yes"?>
<Relationships xmlns="http://schemas.openxmlformats.org/package/2006/relationships"><Relationship Id="rId2" Type="http://schemas.openxmlformats.org/officeDocument/2006/relationships/notesSlide" Target="../notesSlides/notesSlide111.xml"/><Relationship Id="rId1" Type="http://schemas.openxmlformats.org/officeDocument/2006/relationships/slideLayout" Target="../slideLayouts/slideLayout2.xml"/></Relationships>
</file>

<file path=ppt/slides/_rels/slide129.xml.rels><?xml version="1.0" encoding="UTF-8" standalone="yes"?>
<Relationships xmlns="http://schemas.openxmlformats.org/package/2006/relationships"><Relationship Id="rId2" Type="http://schemas.openxmlformats.org/officeDocument/2006/relationships/notesSlide" Target="../notesSlides/notesSlide112.xml"/><Relationship Id="rId1" Type="http://schemas.openxmlformats.org/officeDocument/2006/relationships/slideLayout" Target="../slideLayouts/slideLayout3.xml"/></Relationships>
</file>

<file path=ppt/slides/_rels/slide130.xml.rels><?xml version="1.0" encoding="UTF-8" standalone="yes"?>
<Relationships xmlns="http://schemas.openxmlformats.org/package/2006/relationships"><Relationship Id="rId3" Type="http://schemas.openxmlformats.org/officeDocument/2006/relationships/image" Target="../media/image115.png"/><Relationship Id="rId2" Type="http://schemas.openxmlformats.org/officeDocument/2006/relationships/notesSlide" Target="../notesSlides/notesSlide113.xml"/><Relationship Id="rId1" Type="http://schemas.openxmlformats.org/officeDocument/2006/relationships/slideLayout" Target="../slideLayouts/slideLayout5.xml"/></Relationships>
</file>

<file path=ppt/slides/_rels/slide131.xml.rels><?xml version="1.0" encoding="UTF-8" standalone="yes"?>
<Relationships xmlns="http://schemas.openxmlformats.org/package/2006/relationships"><Relationship Id="rId2" Type="http://schemas.openxmlformats.org/officeDocument/2006/relationships/notesSlide" Target="../notesSlides/notesSlide114.xml"/><Relationship Id="rId1" Type="http://schemas.openxmlformats.org/officeDocument/2006/relationships/slideLayout" Target="../slideLayouts/slideLayout3.xml"/></Relationships>
</file>

<file path=ppt/slides/_rels/slide132.xml.rels><?xml version="1.0" encoding="UTF-8" standalone="yes"?>
<Relationships xmlns="http://schemas.openxmlformats.org/package/2006/relationships"><Relationship Id="rId3" Type="http://schemas.openxmlformats.org/officeDocument/2006/relationships/image" Target="../media/image116.jpeg"/><Relationship Id="rId2" Type="http://schemas.openxmlformats.org/officeDocument/2006/relationships/notesSlide" Target="../notesSlides/notesSlide115.xml"/><Relationship Id="rId1" Type="http://schemas.openxmlformats.org/officeDocument/2006/relationships/slideLayout" Target="../slideLayouts/slideLayout5.xml"/></Relationships>
</file>

<file path=ppt/slides/_rels/slide133.xml.rels><?xml version="1.0" encoding="UTF-8" standalone="yes"?>
<Relationships xmlns="http://schemas.openxmlformats.org/package/2006/relationships"><Relationship Id="rId2" Type="http://schemas.openxmlformats.org/officeDocument/2006/relationships/notesSlide" Target="../notesSlides/notesSlide116.xml"/><Relationship Id="rId1" Type="http://schemas.openxmlformats.org/officeDocument/2006/relationships/slideLayout" Target="../slideLayouts/slideLayout2.xml"/></Relationships>
</file>

<file path=ppt/slides/_rels/slide134.xml.rels><?xml version="1.0" encoding="UTF-8" standalone="yes"?>
<Relationships xmlns="http://schemas.openxmlformats.org/package/2006/relationships"><Relationship Id="rId2" Type="http://schemas.openxmlformats.org/officeDocument/2006/relationships/notesSlide" Target="../notesSlides/notesSlide117.xml"/><Relationship Id="rId1" Type="http://schemas.openxmlformats.org/officeDocument/2006/relationships/slideLayout" Target="../slideLayouts/slideLayout3.xml"/></Relationships>
</file>

<file path=ppt/slides/_rels/slide135.xml.rels><?xml version="1.0" encoding="UTF-8" standalone="yes"?>
<Relationships xmlns="http://schemas.openxmlformats.org/package/2006/relationships"><Relationship Id="rId3" Type="http://schemas.openxmlformats.org/officeDocument/2006/relationships/image" Target="../media/image117.png"/><Relationship Id="rId7" Type="http://schemas.openxmlformats.org/officeDocument/2006/relationships/image" Target="../media/image121.png"/><Relationship Id="rId2" Type="http://schemas.openxmlformats.org/officeDocument/2006/relationships/notesSlide" Target="../notesSlides/notesSlide118.xml"/><Relationship Id="rId1" Type="http://schemas.openxmlformats.org/officeDocument/2006/relationships/slideLayout" Target="../slideLayouts/slideLayout5.xml"/><Relationship Id="rId6" Type="http://schemas.openxmlformats.org/officeDocument/2006/relationships/image" Target="../media/image120.svg"/><Relationship Id="rId5" Type="http://schemas.openxmlformats.org/officeDocument/2006/relationships/image" Target="../media/image119.png"/><Relationship Id="rId4" Type="http://schemas.openxmlformats.org/officeDocument/2006/relationships/image" Target="../media/image118.svg"/></Relationships>
</file>

<file path=ppt/slides/_rels/slide136.xml.rels><?xml version="1.0" encoding="UTF-8" standalone="yes"?>
<Relationships xmlns="http://schemas.openxmlformats.org/package/2006/relationships"><Relationship Id="rId2" Type="http://schemas.openxmlformats.org/officeDocument/2006/relationships/notesSlide" Target="../notesSlides/notesSlide119.xml"/><Relationship Id="rId1" Type="http://schemas.openxmlformats.org/officeDocument/2006/relationships/slideLayout" Target="../slideLayouts/slideLayout3.xml"/></Relationships>
</file>

<file path=ppt/slides/_rels/slide137.xml.rels><?xml version="1.0" encoding="UTF-8" standalone="yes"?>
<Relationships xmlns="http://schemas.openxmlformats.org/package/2006/relationships"><Relationship Id="rId3" Type="http://schemas.openxmlformats.org/officeDocument/2006/relationships/image" Target="../media/image122.png"/><Relationship Id="rId2" Type="http://schemas.openxmlformats.org/officeDocument/2006/relationships/notesSlide" Target="../notesSlides/notesSlide120.xml"/><Relationship Id="rId1" Type="http://schemas.openxmlformats.org/officeDocument/2006/relationships/slideLayout" Target="../slideLayouts/slideLayout6.xml"/></Relationships>
</file>

<file path=ppt/slides/_rels/slide138.xml.rels><?xml version="1.0" encoding="UTF-8" standalone="yes"?>
<Relationships xmlns="http://schemas.openxmlformats.org/package/2006/relationships"><Relationship Id="rId2" Type="http://schemas.openxmlformats.org/officeDocument/2006/relationships/notesSlide" Target="../notesSlides/notesSlide121.xml"/><Relationship Id="rId1" Type="http://schemas.openxmlformats.org/officeDocument/2006/relationships/slideLayout" Target="../slideLayouts/slideLayout3.xml"/></Relationships>
</file>

<file path=ppt/slides/_rels/slide139.xml.rels><?xml version="1.0" encoding="UTF-8" standalone="yes"?>
<Relationships xmlns="http://schemas.openxmlformats.org/package/2006/relationships"><Relationship Id="rId3" Type="http://schemas.openxmlformats.org/officeDocument/2006/relationships/image" Target="../media/image123.jpeg"/><Relationship Id="rId2" Type="http://schemas.openxmlformats.org/officeDocument/2006/relationships/notesSlide" Target="../notesSlides/notesSlide122.xml"/><Relationship Id="rId1" Type="http://schemas.openxmlformats.org/officeDocument/2006/relationships/slideLayout" Target="../slideLayouts/slideLayout8.xml"/></Relationships>
</file>

<file path=ppt/slides/_rels/slide140.xml.rels><?xml version="1.0" encoding="UTF-8" standalone="yes"?>
<Relationships xmlns="http://schemas.openxmlformats.org/package/2006/relationships"><Relationship Id="rId2" Type="http://schemas.openxmlformats.org/officeDocument/2006/relationships/notesSlide" Target="../notesSlides/notesSlide123.xml"/><Relationship Id="rId1" Type="http://schemas.openxmlformats.org/officeDocument/2006/relationships/slideLayout" Target="../slideLayouts/slideLayout2.xml"/></Relationships>
</file>

<file path=ppt/slides/_rels/slide141.xml.rels><?xml version="1.0" encoding="UTF-8" standalone="yes"?>
<Relationships xmlns="http://schemas.openxmlformats.org/package/2006/relationships"><Relationship Id="rId2" Type="http://schemas.openxmlformats.org/officeDocument/2006/relationships/notesSlide" Target="../notesSlides/notesSlide124.xml"/><Relationship Id="rId1" Type="http://schemas.openxmlformats.org/officeDocument/2006/relationships/slideLayout" Target="../slideLayouts/slideLayout3.xml"/></Relationships>
</file>

<file path=ppt/slides/_rels/slide142.xml.rels><?xml version="1.0" encoding="UTF-8" standalone="yes"?>
<Relationships xmlns="http://schemas.openxmlformats.org/package/2006/relationships"><Relationship Id="rId3" Type="http://schemas.openxmlformats.org/officeDocument/2006/relationships/image" Target="../media/image124.jpeg"/><Relationship Id="rId2" Type="http://schemas.openxmlformats.org/officeDocument/2006/relationships/notesSlide" Target="../notesSlides/notesSlide125.xml"/><Relationship Id="rId1" Type="http://schemas.openxmlformats.org/officeDocument/2006/relationships/slideLayout" Target="../slideLayouts/slideLayout8.xml"/></Relationships>
</file>

<file path=ppt/slides/_rels/slide143.xml.rels><?xml version="1.0" encoding="UTF-8" standalone="yes"?>
<Relationships xmlns="http://schemas.openxmlformats.org/package/2006/relationships"><Relationship Id="rId3" Type="http://schemas.openxmlformats.org/officeDocument/2006/relationships/image" Target="../media/image125.png"/><Relationship Id="rId2" Type="http://schemas.openxmlformats.org/officeDocument/2006/relationships/notesSlide" Target="../notesSlides/notesSlide126.xml"/><Relationship Id="rId1" Type="http://schemas.openxmlformats.org/officeDocument/2006/relationships/slideLayout" Target="../slideLayouts/slideLayout5.xml"/></Relationships>
</file>

<file path=ppt/slides/_rels/slide144.xml.rels><?xml version="1.0" encoding="UTF-8" standalone="yes"?>
<Relationships xmlns="http://schemas.openxmlformats.org/package/2006/relationships"><Relationship Id="rId3" Type="http://schemas.openxmlformats.org/officeDocument/2006/relationships/image" Target="../media/image126.png"/><Relationship Id="rId2" Type="http://schemas.openxmlformats.org/officeDocument/2006/relationships/notesSlide" Target="../notesSlides/notesSlide127.xml"/><Relationship Id="rId1" Type="http://schemas.openxmlformats.org/officeDocument/2006/relationships/slideLayout" Target="../slideLayouts/slideLayout5.xml"/></Relationships>
</file>

<file path=ppt/slides/_rels/slide145.xml.rels><?xml version="1.0" encoding="UTF-8" standalone="yes"?>
<Relationships xmlns="http://schemas.openxmlformats.org/package/2006/relationships"><Relationship Id="rId3" Type="http://schemas.openxmlformats.org/officeDocument/2006/relationships/image" Target="../media/image127.png"/><Relationship Id="rId2" Type="http://schemas.openxmlformats.org/officeDocument/2006/relationships/notesSlide" Target="../notesSlides/notesSlide128.xml"/><Relationship Id="rId1" Type="http://schemas.openxmlformats.org/officeDocument/2006/relationships/slideLayout" Target="../slideLayouts/slideLayout9.xml"/></Relationships>
</file>

<file path=ppt/slides/_rels/slide146.xml.rels><?xml version="1.0" encoding="UTF-8" standalone="yes"?>
<Relationships xmlns="http://schemas.openxmlformats.org/package/2006/relationships"><Relationship Id="rId3" Type="http://schemas.openxmlformats.org/officeDocument/2006/relationships/image" Target="../media/image129.png"/><Relationship Id="rId2" Type="http://schemas.openxmlformats.org/officeDocument/2006/relationships/image" Target="../media/image128.png"/><Relationship Id="rId1" Type="http://schemas.openxmlformats.org/officeDocument/2006/relationships/slideLayout" Target="../slideLayouts/slideLayout8.xml"/></Relationships>
</file>

<file path=ppt/slides/_rels/slide147.xml.rels><?xml version="1.0" encoding="UTF-8" standalone="yes"?>
<Relationships xmlns="http://schemas.openxmlformats.org/package/2006/relationships"><Relationship Id="rId3" Type="http://schemas.openxmlformats.org/officeDocument/2006/relationships/image" Target="../media/image131.jpeg"/><Relationship Id="rId2" Type="http://schemas.openxmlformats.org/officeDocument/2006/relationships/image" Target="../media/image130.jpeg"/><Relationship Id="rId1" Type="http://schemas.openxmlformats.org/officeDocument/2006/relationships/slideLayout" Target="../slideLayouts/slideLayout8.xml"/><Relationship Id="rId5" Type="http://schemas.openxmlformats.org/officeDocument/2006/relationships/image" Target="../media/image133.png"/><Relationship Id="rId4" Type="http://schemas.openxmlformats.org/officeDocument/2006/relationships/image" Target="../media/image132.png"/></Relationships>
</file>

<file path=ppt/slides/_rels/slide148.xml.rels><?xml version="1.0" encoding="UTF-8" standalone="yes"?>
<Relationships xmlns="http://schemas.openxmlformats.org/package/2006/relationships"><Relationship Id="rId3" Type="http://schemas.openxmlformats.org/officeDocument/2006/relationships/image" Target="../media/image134.png"/><Relationship Id="rId2" Type="http://schemas.openxmlformats.org/officeDocument/2006/relationships/notesSlide" Target="../notesSlides/notesSlide129.xml"/><Relationship Id="rId1" Type="http://schemas.openxmlformats.org/officeDocument/2006/relationships/slideLayout" Target="../slideLayouts/slideLayout5.xml"/><Relationship Id="rId5" Type="http://schemas.openxmlformats.org/officeDocument/2006/relationships/image" Target="../media/image136.png"/><Relationship Id="rId4" Type="http://schemas.openxmlformats.org/officeDocument/2006/relationships/image" Target="../media/image135.png"/></Relationships>
</file>

<file path=ppt/slides/_rels/slide149.xml.rels><?xml version="1.0" encoding="UTF-8" standalone="yes"?>
<Relationships xmlns="http://schemas.openxmlformats.org/package/2006/relationships"><Relationship Id="rId3" Type="http://schemas.openxmlformats.org/officeDocument/2006/relationships/image" Target="../media/image137.png"/><Relationship Id="rId2" Type="http://schemas.openxmlformats.org/officeDocument/2006/relationships/notesSlide" Target="../notesSlides/notesSlide130.xml"/><Relationship Id="rId1" Type="http://schemas.openxmlformats.org/officeDocument/2006/relationships/slideLayout" Target="../slideLayouts/slideLayout5.xml"/></Relationships>
</file>

<file path=ppt/slides/_rels/slide150.xml.rels><?xml version="1.0" encoding="UTF-8" standalone="yes"?>
<Relationships xmlns="http://schemas.openxmlformats.org/package/2006/relationships"><Relationship Id="rId3" Type="http://schemas.openxmlformats.org/officeDocument/2006/relationships/image" Target="../media/image138.png"/><Relationship Id="rId2" Type="http://schemas.openxmlformats.org/officeDocument/2006/relationships/notesSlide" Target="../notesSlides/notesSlide131.xml"/><Relationship Id="rId1" Type="http://schemas.openxmlformats.org/officeDocument/2006/relationships/slideLayout" Target="../slideLayouts/slideLayout5.xml"/></Relationships>
</file>

<file path=ppt/slides/_rels/slide151.xml.rels><?xml version="1.0" encoding="UTF-8" standalone="yes"?>
<Relationships xmlns="http://schemas.openxmlformats.org/package/2006/relationships"><Relationship Id="rId3" Type="http://schemas.openxmlformats.org/officeDocument/2006/relationships/image" Target="../media/image139.jpeg"/><Relationship Id="rId2" Type="http://schemas.openxmlformats.org/officeDocument/2006/relationships/notesSlide" Target="../notesSlides/notesSlide132.xml"/><Relationship Id="rId1" Type="http://schemas.openxmlformats.org/officeDocument/2006/relationships/slideLayout" Target="../slideLayouts/slideLayout5.xml"/><Relationship Id="rId4" Type="http://schemas.openxmlformats.org/officeDocument/2006/relationships/image" Target="../media/image140.png"/></Relationships>
</file>

<file path=ppt/slides/_rels/slide152.xml.rels><?xml version="1.0" encoding="UTF-8" standalone="yes"?>
<Relationships xmlns="http://schemas.openxmlformats.org/package/2006/relationships"><Relationship Id="rId3" Type="http://schemas.openxmlformats.org/officeDocument/2006/relationships/image" Target="../media/image141.jpeg"/><Relationship Id="rId2" Type="http://schemas.openxmlformats.org/officeDocument/2006/relationships/notesSlide" Target="../notesSlides/notesSlide133.xml"/><Relationship Id="rId1" Type="http://schemas.openxmlformats.org/officeDocument/2006/relationships/slideLayout" Target="../slideLayouts/slideLayout8.xml"/></Relationships>
</file>

<file path=ppt/slides/_rels/slide153.xml.rels><?xml version="1.0" encoding="UTF-8" standalone="yes"?>
<Relationships xmlns="http://schemas.openxmlformats.org/package/2006/relationships"><Relationship Id="rId3" Type="http://schemas.openxmlformats.org/officeDocument/2006/relationships/image" Target="../media/image142.jpeg"/><Relationship Id="rId2" Type="http://schemas.openxmlformats.org/officeDocument/2006/relationships/notesSlide" Target="../notesSlides/notesSlide134.xml"/><Relationship Id="rId1" Type="http://schemas.openxmlformats.org/officeDocument/2006/relationships/slideLayout" Target="../slideLayouts/slideLayout8.xml"/></Relationships>
</file>

<file path=ppt/slides/_rels/slide154.xml.rels><?xml version="1.0" encoding="UTF-8" standalone="yes"?>
<Relationships xmlns="http://schemas.openxmlformats.org/package/2006/relationships"><Relationship Id="rId2" Type="http://schemas.openxmlformats.org/officeDocument/2006/relationships/notesSlide" Target="../notesSlides/notesSlide135.xml"/><Relationship Id="rId1" Type="http://schemas.openxmlformats.org/officeDocument/2006/relationships/slideLayout" Target="../slideLayouts/slideLayout3.xml"/></Relationships>
</file>

<file path=ppt/slides/_rels/slide155.xml.rels><?xml version="1.0" encoding="UTF-8" standalone="yes"?>
<Relationships xmlns="http://schemas.openxmlformats.org/package/2006/relationships"><Relationship Id="rId3" Type="http://schemas.openxmlformats.org/officeDocument/2006/relationships/image" Target="../media/image143.jpeg"/><Relationship Id="rId2" Type="http://schemas.openxmlformats.org/officeDocument/2006/relationships/notesSlide" Target="../notesSlides/notesSlide136.xml"/><Relationship Id="rId1" Type="http://schemas.openxmlformats.org/officeDocument/2006/relationships/slideLayout" Target="../slideLayouts/slideLayout8.xml"/><Relationship Id="rId4" Type="http://schemas.openxmlformats.org/officeDocument/2006/relationships/image" Target="../media/image144.jpeg"/></Relationships>
</file>

<file path=ppt/slides/_rels/slide156.xml.rels><?xml version="1.0" encoding="UTF-8" standalone="yes"?>
<Relationships xmlns="http://schemas.openxmlformats.org/package/2006/relationships"><Relationship Id="rId3" Type="http://schemas.openxmlformats.org/officeDocument/2006/relationships/image" Target="../media/image145.jpeg"/><Relationship Id="rId2" Type="http://schemas.openxmlformats.org/officeDocument/2006/relationships/notesSlide" Target="../notesSlides/notesSlide137.xml"/><Relationship Id="rId1" Type="http://schemas.openxmlformats.org/officeDocument/2006/relationships/slideLayout" Target="../slideLayouts/slideLayout8.xml"/></Relationships>
</file>

<file path=ppt/slides/_rels/slide157.xml.rels><?xml version="1.0" encoding="UTF-8" standalone="yes"?>
<Relationships xmlns="http://schemas.openxmlformats.org/package/2006/relationships"><Relationship Id="rId3" Type="http://schemas.openxmlformats.org/officeDocument/2006/relationships/image" Target="../media/image146.png"/><Relationship Id="rId2" Type="http://schemas.openxmlformats.org/officeDocument/2006/relationships/notesSlide" Target="../notesSlides/notesSlide138.xml"/><Relationship Id="rId1" Type="http://schemas.openxmlformats.org/officeDocument/2006/relationships/slideLayout" Target="../slideLayouts/slideLayout9.xml"/></Relationships>
</file>

<file path=ppt/slides/_rels/slide158.xml.rels><?xml version="1.0" encoding="UTF-8" standalone="yes"?>
<Relationships xmlns="http://schemas.openxmlformats.org/package/2006/relationships"><Relationship Id="rId3" Type="http://schemas.openxmlformats.org/officeDocument/2006/relationships/image" Target="../media/image147.png"/><Relationship Id="rId2" Type="http://schemas.openxmlformats.org/officeDocument/2006/relationships/notesSlide" Target="../notesSlides/notesSlide139.xml"/><Relationship Id="rId1" Type="http://schemas.openxmlformats.org/officeDocument/2006/relationships/slideLayout" Target="../slideLayouts/slideLayout5.xml"/></Relationships>
</file>

<file path=ppt/slides/_rels/slide159.xml.rels><?xml version="1.0" encoding="UTF-8" standalone="yes"?>
<Relationships xmlns="http://schemas.openxmlformats.org/package/2006/relationships"><Relationship Id="rId3" Type="http://schemas.openxmlformats.org/officeDocument/2006/relationships/image" Target="../media/image148.png"/><Relationship Id="rId2" Type="http://schemas.openxmlformats.org/officeDocument/2006/relationships/notesSlide" Target="../notesSlides/notesSlide140.xml"/><Relationship Id="rId1" Type="http://schemas.openxmlformats.org/officeDocument/2006/relationships/slideLayout" Target="../slideLayouts/slideLayout5.xml"/></Relationships>
</file>

<file path=ppt/slides/_rels/slide160.xml.rels><?xml version="1.0" encoding="UTF-8" standalone="yes"?>
<Relationships xmlns="http://schemas.openxmlformats.org/package/2006/relationships"><Relationship Id="rId3" Type="http://schemas.openxmlformats.org/officeDocument/2006/relationships/image" Target="../media/image149.png"/><Relationship Id="rId2" Type="http://schemas.openxmlformats.org/officeDocument/2006/relationships/notesSlide" Target="../notesSlides/notesSlide141.xml"/><Relationship Id="rId1" Type="http://schemas.openxmlformats.org/officeDocument/2006/relationships/slideLayout" Target="../slideLayouts/slideLayout5.xml"/></Relationships>
</file>

<file path=ppt/slides/_rels/slide161.xml.rels><?xml version="1.0" encoding="UTF-8" standalone="yes"?>
<Relationships xmlns="http://schemas.openxmlformats.org/package/2006/relationships"><Relationship Id="rId3" Type="http://schemas.openxmlformats.org/officeDocument/2006/relationships/image" Target="../media/image149.png"/><Relationship Id="rId2" Type="http://schemas.openxmlformats.org/officeDocument/2006/relationships/notesSlide" Target="../notesSlides/notesSlide142.xml"/><Relationship Id="rId1" Type="http://schemas.openxmlformats.org/officeDocument/2006/relationships/slideLayout" Target="../slideLayouts/slideLayout5.xml"/></Relationships>
</file>

<file path=ppt/slides/_rels/slide162.xml.rels><?xml version="1.0" encoding="UTF-8" standalone="yes"?>
<Relationships xmlns="http://schemas.openxmlformats.org/package/2006/relationships"><Relationship Id="rId3" Type="http://schemas.openxmlformats.org/officeDocument/2006/relationships/image" Target="../media/image149.png"/><Relationship Id="rId2" Type="http://schemas.openxmlformats.org/officeDocument/2006/relationships/notesSlide" Target="../notesSlides/notesSlide143.xml"/><Relationship Id="rId1" Type="http://schemas.openxmlformats.org/officeDocument/2006/relationships/slideLayout" Target="../slideLayouts/slideLayout5.xml"/></Relationships>
</file>

<file path=ppt/slides/_rels/slide163.xml.rels><?xml version="1.0" encoding="UTF-8" standalone="yes"?>
<Relationships xmlns="http://schemas.openxmlformats.org/package/2006/relationships"><Relationship Id="rId3" Type="http://schemas.openxmlformats.org/officeDocument/2006/relationships/image" Target="../media/image150.png"/><Relationship Id="rId2" Type="http://schemas.openxmlformats.org/officeDocument/2006/relationships/notesSlide" Target="../notesSlides/notesSlide144.xml"/><Relationship Id="rId1" Type="http://schemas.openxmlformats.org/officeDocument/2006/relationships/slideLayout" Target="../slideLayouts/slideLayout5.xml"/></Relationships>
</file>

<file path=ppt/slides/_rels/slide164.xml.rels><?xml version="1.0" encoding="UTF-8" standalone="yes"?>
<Relationships xmlns="http://schemas.openxmlformats.org/package/2006/relationships"><Relationship Id="rId3" Type="http://schemas.openxmlformats.org/officeDocument/2006/relationships/image" Target="../media/image151.png"/><Relationship Id="rId2" Type="http://schemas.openxmlformats.org/officeDocument/2006/relationships/notesSlide" Target="../notesSlides/notesSlide145.xml"/><Relationship Id="rId1" Type="http://schemas.openxmlformats.org/officeDocument/2006/relationships/slideLayout" Target="../slideLayouts/slideLayout5.xml"/><Relationship Id="rId4" Type="http://schemas.openxmlformats.org/officeDocument/2006/relationships/image" Target="../media/image152.png"/></Relationships>
</file>

<file path=ppt/slides/_rels/slide165.xml.rels><?xml version="1.0" encoding="UTF-8" standalone="yes"?>
<Relationships xmlns="http://schemas.openxmlformats.org/package/2006/relationships"><Relationship Id="rId2" Type="http://schemas.openxmlformats.org/officeDocument/2006/relationships/notesSlide" Target="../notesSlides/notesSlide146.xml"/><Relationship Id="rId1" Type="http://schemas.openxmlformats.org/officeDocument/2006/relationships/slideLayout" Target="../slideLayouts/slideLayout3.xml"/></Relationships>
</file>

<file path=ppt/slides/_rels/slide166.xml.rels><?xml version="1.0" encoding="UTF-8" standalone="yes"?>
<Relationships xmlns="http://schemas.openxmlformats.org/package/2006/relationships"><Relationship Id="rId2" Type="http://schemas.openxmlformats.org/officeDocument/2006/relationships/notesSlide" Target="../notesSlides/notesSlide147.xml"/><Relationship Id="rId1" Type="http://schemas.openxmlformats.org/officeDocument/2006/relationships/slideLayout" Target="../slideLayouts/slideLayout5.xml"/></Relationships>
</file>

<file path=ppt/slides/_rels/slide167.xml.rels><?xml version="1.0" encoding="UTF-8" standalone="yes"?>
<Relationships xmlns="http://schemas.openxmlformats.org/package/2006/relationships"><Relationship Id="rId3" Type="http://schemas.openxmlformats.org/officeDocument/2006/relationships/image" Target="../media/image153.jpeg"/><Relationship Id="rId2" Type="http://schemas.openxmlformats.org/officeDocument/2006/relationships/notesSlide" Target="../notesSlides/notesSlide148.xml"/><Relationship Id="rId1" Type="http://schemas.openxmlformats.org/officeDocument/2006/relationships/slideLayout" Target="../slideLayouts/slideLayout8.xml"/></Relationships>
</file>

<file path=ppt/slides/_rels/slide168.xml.rels><?xml version="1.0" encoding="UTF-8" standalone="yes"?>
<Relationships xmlns="http://schemas.openxmlformats.org/package/2006/relationships"><Relationship Id="rId3" Type="http://schemas.openxmlformats.org/officeDocument/2006/relationships/image" Target="../media/image154.png"/><Relationship Id="rId2" Type="http://schemas.openxmlformats.org/officeDocument/2006/relationships/notesSlide" Target="../notesSlides/notesSlide149.xml"/><Relationship Id="rId1" Type="http://schemas.openxmlformats.org/officeDocument/2006/relationships/slideLayout" Target="../slideLayouts/slideLayout9.xml"/></Relationships>
</file>

<file path=ppt/slides/_rels/slide169.xml.rels><?xml version="1.0" encoding="UTF-8" standalone="yes"?>
<Relationships xmlns="http://schemas.openxmlformats.org/package/2006/relationships"><Relationship Id="rId3" Type="http://schemas.openxmlformats.org/officeDocument/2006/relationships/image" Target="../media/image155.png"/><Relationship Id="rId2" Type="http://schemas.openxmlformats.org/officeDocument/2006/relationships/notesSlide" Target="../notesSlides/notesSlide150.xml"/><Relationship Id="rId1" Type="http://schemas.openxmlformats.org/officeDocument/2006/relationships/slideLayout" Target="../slideLayouts/slideLayout5.xml"/><Relationship Id="rId5" Type="http://schemas.openxmlformats.org/officeDocument/2006/relationships/image" Target="../media/image157.png"/><Relationship Id="rId4" Type="http://schemas.openxmlformats.org/officeDocument/2006/relationships/image" Target="../media/image156.png"/></Relationships>
</file>

<file path=ppt/slides/_rels/slide170.xml.rels><?xml version="1.0" encoding="UTF-8" standalone="yes"?>
<Relationships xmlns="http://schemas.openxmlformats.org/package/2006/relationships"><Relationship Id="rId3" Type="http://schemas.openxmlformats.org/officeDocument/2006/relationships/image" Target="../media/image158.png"/><Relationship Id="rId2" Type="http://schemas.openxmlformats.org/officeDocument/2006/relationships/notesSlide" Target="../notesSlides/notesSlide151.xml"/><Relationship Id="rId1" Type="http://schemas.openxmlformats.org/officeDocument/2006/relationships/slideLayout" Target="../slideLayouts/slideLayout5.xml"/></Relationships>
</file>

<file path=ppt/slides/_rels/slide171.xml.rels><?xml version="1.0" encoding="UTF-8" standalone="yes"?>
<Relationships xmlns="http://schemas.openxmlformats.org/package/2006/relationships"><Relationship Id="rId3" Type="http://schemas.openxmlformats.org/officeDocument/2006/relationships/image" Target="../media/image158.png"/><Relationship Id="rId2" Type="http://schemas.openxmlformats.org/officeDocument/2006/relationships/notesSlide" Target="../notesSlides/notesSlide152.xml"/><Relationship Id="rId1" Type="http://schemas.openxmlformats.org/officeDocument/2006/relationships/slideLayout" Target="../slideLayouts/slideLayout5.xml"/></Relationships>
</file>

<file path=ppt/slides/_rels/slide172.xml.rels><?xml version="1.0" encoding="UTF-8" standalone="yes"?>
<Relationships xmlns="http://schemas.openxmlformats.org/package/2006/relationships"><Relationship Id="rId3" Type="http://schemas.openxmlformats.org/officeDocument/2006/relationships/image" Target="../media/image158.png"/><Relationship Id="rId2" Type="http://schemas.openxmlformats.org/officeDocument/2006/relationships/notesSlide" Target="../notesSlides/notesSlide153.xml"/><Relationship Id="rId1" Type="http://schemas.openxmlformats.org/officeDocument/2006/relationships/slideLayout" Target="../slideLayouts/slideLayout5.xml"/></Relationships>
</file>

<file path=ppt/slides/_rels/slide173.xml.rels><?xml version="1.0" encoding="UTF-8" standalone="yes"?>
<Relationships xmlns="http://schemas.openxmlformats.org/package/2006/relationships"><Relationship Id="rId3" Type="http://schemas.openxmlformats.org/officeDocument/2006/relationships/image" Target="../media/image158.png"/><Relationship Id="rId2" Type="http://schemas.openxmlformats.org/officeDocument/2006/relationships/notesSlide" Target="../notesSlides/notesSlide154.xml"/><Relationship Id="rId1" Type="http://schemas.openxmlformats.org/officeDocument/2006/relationships/slideLayout" Target="../slideLayouts/slideLayout5.xml"/></Relationships>
</file>

<file path=ppt/slides/_rels/slide174.xml.rels><?xml version="1.0" encoding="UTF-8" standalone="yes"?>
<Relationships xmlns="http://schemas.openxmlformats.org/package/2006/relationships"><Relationship Id="rId3" Type="http://schemas.openxmlformats.org/officeDocument/2006/relationships/image" Target="../media/image159.png"/><Relationship Id="rId2" Type="http://schemas.openxmlformats.org/officeDocument/2006/relationships/notesSlide" Target="../notesSlides/notesSlide155.xml"/><Relationship Id="rId1" Type="http://schemas.openxmlformats.org/officeDocument/2006/relationships/slideLayout" Target="../slideLayouts/slideLayout5.xml"/></Relationships>
</file>

<file path=ppt/slides/_rels/slide175.xml.rels><?xml version="1.0" encoding="UTF-8" standalone="yes"?>
<Relationships xmlns="http://schemas.openxmlformats.org/package/2006/relationships"><Relationship Id="rId3" Type="http://schemas.openxmlformats.org/officeDocument/2006/relationships/image" Target="../media/image160.png"/><Relationship Id="rId2" Type="http://schemas.openxmlformats.org/officeDocument/2006/relationships/notesSlide" Target="../notesSlides/notesSlide156.xml"/><Relationship Id="rId1" Type="http://schemas.openxmlformats.org/officeDocument/2006/relationships/slideLayout" Target="../slideLayouts/slideLayout5.xml"/></Relationships>
</file>

<file path=ppt/slides/_rels/slide176.xml.rels><?xml version="1.0" encoding="UTF-8" standalone="yes"?>
<Relationships xmlns="http://schemas.openxmlformats.org/package/2006/relationships"><Relationship Id="rId3" Type="http://schemas.openxmlformats.org/officeDocument/2006/relationships/slideLayout" Target="../slideLayouts/slideLayout8.xml"/><Relationship Id="rId7" Type="http://schemas.microsoft.com/office/2007/relationships/hdphoto" Target="../media/hdphoto1.wdp"/><Relationship Id="rId2" Type="http://schemas.openxmlformats.org/officeDocument/2006/relationships/video" Target="../media/media7.mov"/><Relationship Id="rId1" Type="http://schemas.microsoft.com/office/2007/relationships/media" Target="../media/media7.mov"/><Relationship Id="rId6" Type="http://schemas.openxmlformats.org/officeDocument/2006/relationships/image" Target="../media/image52.png"/><Relationship Id="rId5" Type="http://schemas.openxmlformats.org/officeDocument/2006/relationships/image" Target="../media/image161.png"/><Relationship Id="rId4" Type="http://schemas.openxmlformats.org/officeDocument/2006/relationships/notesSlide" Target="../notesSlides/notesSlide157.xml"/></Relationships>
</file>

<file path=ppt/slides/_rels/slide177.xml.rels><?xml version="1.0" encoding="UTF-8" standalone="yes"?>
<Relationships xmlns="http://schemas.openxmlformats.org/package/2006/relationships"><Relationship Id="rId2" Type="http://schemas.openxmlformats.org/officeDocument/2006/relationships/notesSlide" Target="../notesSlides/notesSlide158.xml"/><Relationship Id="rId1" Type="http://schemas.openxmlformats.org/officeDocument/2006/relationships/slideLayout" Target="../slideLayouts/slideLayout3.xml"/></Relationships>
</file>

<file path=ppt/slides/_rels/slide178.xml.rels><?xml version="1.0" encoding="UTF-8" standalone="yes"?>
<Relationships xmlns="http://schemas.openxmlformats.org/package/2006/relationships"><Relationship Id="rId3" Type="http://schemas.openxmlformats.org/officeDocument/2006/relationships/image" Target="../media/image162.jpeg"/><Relationship Id="rId2" Type="http://schemas.openxmlformats.org/officeDocument/2006/relationships/notesSlide" Target="../notesSlides/notesSlide159.xml"/><Relationship Id="rId1" Type="http://schemas.openxmlformats.org/officeDocument/2006/relationships/slideLayout" Target="../slideLayouts/slideLayout6.xml"/></Relationships>
</file>

<file path=ppt/slides/_rels/slide179.xml.rels><?xml version="1.0" encoding="UTF-8" standalone="yes"?>
<Relationships xmlns="http://schemas.openxmlformats.org/package/2006/relationships"><Relationship Id="rId3" Type="http://schemas.openxmlformats.org/officeDocument/2006/relationships/image" Target="../media/image163.jpeg"/><Relationship Id="rId2" Type="http://schemas.openxmlformats.org/officeDocument/2006/relationships/notesSlide" Target="../notesSlides/notesSlide160.xml"/><Relationship Id="rId1" Type="http://schemas.openxmlformats.org/officeDocument/2006/relationships/slideLayout" Target="../slideLayouts/slideLayout9.xml"/></Relationships>
</file>

<file path=ppt/slides/_rels/slide180.xml.rels><?xml version="1.0" encoding="UTF-8" standalone="yes"?>
<Relationships xmlns="http://schemas.openxmlformats.org/package/2006/relationships"><Relationship Id="rId3" Type="http://schemas.openxmlformats.org/officeDocument/2006/relationships/image" Target="../media/image164.png"/><Relationship Id="rId2" Type="http://schemas.openxmlformats.org/officeDocument/2006/relationships/notesSlide" Target="../notesSlides/notesSlide161.xml"/><Relationship Id="rId1" Type="http://schemas.openxmlformats.org/officeDocument/2006/relationships/slideLayout" Target="../slideLayouts/slideLayout5.xml"/><Relationship Id="rId4" Type="http://schemas.openxmlformats.org/officeDocument/2006/relationships/image" Target="../media/image165.png"/></Relationships>
</file>

<file path=ppt/slides/_rels/slide181.xml.rels><?xml version="1.0" encoding="UTF-8" standalone="yes"?>
<Relationships xmlns="http://schemas.openxmlformats.org/package/2006/relationships"><Relationship Id="rId3" Type="http://schemas.openxmlformats.org/officeDocument/2006/relationships/image" Target="../media/image166.png"/><Relationship Id="rId2" Type="http://schemas.openxmlformats.org/officeDocument/2006/relationships/notesSlide" Target="../notesSlides/notesSlide162.xml"/><Relationship Id="rId1" Type="http://schemas.openxmlformats.org/officeDocument/2006/relationships/slideLayout" Target="../slideLayouts/slideLayout9.xml"/></Relationships>
</file>

<file path=ppt/slides/_rels/slide182.xml.rels><?xml version="1.0" encoding="UTF-8" standalone="yes"?>
<Relationships xmlns="http://schemas.openxmlformats.org/package/2006/relationships"><Relationship Id="rId3" Type="http://schemas.openxmlformats.org/officeDocument/2006/relationships/image" Target="../media/image167.png"/><Relationship Id="rId2" Type="http://schemas.openxmlformats.org/officeDocument/2006/relationships/notesSlide" Target="../notesSlides/notesSlide163.xml"/><Relationship Id="rId1" Type="http://schemas.openxmlformats.org/officeDocument/2006/relationships/slideLayout" Target="../slideLayouts/slideLayout5.xml"/><Relationship Id="rId5" Type="http://schemas.openxmlformats.org/officeDocument/2006/relationships/image" Target="../media/image169.png"/><Relationship Id="rId4" Type="http://schemas.openxmlformats.org/officeDocument/2006/relationships/image" Target="../media/image168.png"/></Relationships>
</file>

<file path=ppt/slides/_rels/slide183.xml.rels><?xml version="1.0" encoding="UTF-8" standalone="yes"?>
<Relationships xmlns="http://schemas.openxmlformats.org/package/2006/relationships"><Relationship Id="rId3" Type="http://schemas.openxmlformats.org/officeDocument/2006/relationships/image" Target="../media/image170.png"/><Relationship Id="rId2" Type="http://schemas.openxmlformats.org/officeDocument/2006/relationships/notesSlide" Target="../notesSlides/notesSlide164.xml"/><Relationship Id="rId1" Type="http://schemas.openxmlformats.org/officeDocument/2006/relationships/slideLayout" Target="../slideLayouts/slideLayout5.xml"/></Relationships>
</file>

<file path=ppt/slides/_rels/slide184.xml.rels><?xml version="1.0" encoding="UTF-8" standalone="yes"?>
<Relationships xmlns="http://schemas.openxmlformats.org/package/2006/relationships"><Relationship Id="rId3" Type="http://schemas.openxmlformats.org/officeDocument/2006/relationships/image" Target="../media/image170.png"/><Relationship Id="rId2" Type="http://schemas.openxmlformats.org/officeDocument/2006/relationships/notesSlide" Target="../notesSlides/notesSlide165.xml"/><Relationship Id="rId1" Type="http://schemas.openxmlformats.org/officeDocument/2006/relationships/slideLayout" Target="../slideLayouts/slideLayout5.xml"/></Relationships>
</file>

<file path=ppt/slides/_rels/slide185.xml.rels><?xml version="1.0" encoding="UTF-8" standalone="yes"?>
<Relationships xmlns="http://schemas.openxmlformats.org/package/2006/relationships"><Relationship Id="rId3" Type="http://schemas.openxmlformats.org/officeDocument/2006/relationships/image" Target="../media/image170.png"/><Relationship Id="rId2" Type="http://schemas.openxmlformats.org/officeDocument/2006/relationships/notesSlide" Target="../notesSlides/notesSlide166.xml"/><Relationship Id="rId1" Type="http://schemas.openxmlformats.org/officeDocument/2006/relationships/slideLayout" Target="../slideLayouts/slideLayout5.xml"/></Relationships>
</file>

<file path=ppt/slides/_rels/slide186.xml.rels><?xml version="1.0" encoding="UTF-8" standalone="yes"?>
<Relationships xmlns="http://schemas.openxmlformats.org/package/2006/relationships"><Relationship Id="rId3" Type="http://schemas.openxmlformats.org/officeDocument/2006/relationships/image" Target="../media/image170.png"/><Relationship Id="rId2" Type="http://schemas.openxmlformats.org/officeDocument/2006/relationships/notesSlide" Target="../notesSlides/notesSlide167.xml"/><Relationship Id="rId1" Type="http://schemas.openxmlformats.org/officeDocument/2006/relationships/slideLayout" Target="../slideLayouts/slideLayout5.xml"/></Relationships>
</file>

<file path=ppt/slides/_rels/slide187.xml.rels><?xml version="1.0" encoding="UTF-8" standalone="yes"?>
<Relationships xmlns="http://schemas.openxmlformats.org/package/2006/relationships"><Relationship Id="rId3" Type="http://schemas.openxmlformats.org/officeDocument/2006/relationships/image" Target="../media/image170.png"/><Relationship Id="rId2" Type="http://schemas.openxmlformats.org/officeDocument/2006/relationships/notesSlide" Target="../notesSlides/notesSlide168.xml"/><Relationship Id="rId1" Type="http://schemas.openxmlformats.org/officeDocument/2006/relationships/slideLayout" Target="../slideLayouts/slideLayout5.xml"/></Relationships>
</file>

<file path=ppt/slides/_rels/slide188.xml.rels><?xml version="1.0" encoding="UTF-8" standalone="yes"?>
<Relationships xmlns="http://schemas.openxmlformats.org/package/2006/relationships"><Relationship Id="rId3" Type="http://schemas.openxmlformats.org/officeDocument/2006/relationships/image" Target="../media/image171.png"/><Relationship Id="rId2" Type="http://schemas.openxmlformats.org/officeDocument/2006/relationships/notesSlide" Target="../notesSlides/notesSlide169.xml"/><Relationship Id="rId1" Type="http://schemas.openxmlformats.org/officeDocument/2006/relationships/slideLayout" Target="../slideLayouts/slideLayout5.xml"/></Relationships>
</file>

<file path=ppt/slides/_rels/slide189.xml.rels><?xml version="1.0" encoding="UTF-8" standalone="yes"?>
<Relationships xmlns="http://schemas.openxmlformats.org/package/2006/relationships"><Relationship Id="rId3" Type="http://schemas.openxmlformats.org/officeDocument/2006/relationships/image" Target="../media/image172.png"/><Relationship Id="rId2" Type="http://schemas.openxmlformats.org/officeDocument/2006/relationships/notesSlide" Target="../notesSlides/notesSlide170.xml"/><Relationship Id="rId1" Type="http://schemas.openxmlformats.org/officeDocument/2006/relationships/slideLayout" Target="../slideLayouts/slideLayout5.xml"/></Relationships>
</file>

<file path=ppt/slides/_rels/slide190.xml.rels><?xml version="1.0" encoding="UTF-8" standalone="yes"?>
<Relationships xmlns="http://schemas.openxmlformats.org/package/2006/relationships"><Relationship Id="rId3" Type="http://schemas.openxmlformats.org/officeDocument/2006/relationships/image" Target="../media/image173.png"/><Relationship Id="rId2" Type="http://schemas.openxmlformats.org/officeDocument/2006/relationships/notesSlide" Target="../notesSlides/notesSlide171.xml"/><Relationship Id="rId1" Type="http://schemas.openxmlformats.org/officeDocument/2006/relationships/slideLayout" Target="../slideLayouts/slideLayout5.xml"/></Relationships>
</file>

<file path=ppt/slides/_rels/slide191.xml.rels><?xml version="1.0" encoding="UTF-8" standalone="yes"?>
<Relationships xmlns="http://schemas.openxmlformats.org/package/2006/relationships"><Relationship Id="rId2" Type="http://schemas.openxmlformats.org/officeDocument/2006/relationships/notesSlide" Target="../notesSlides/notesSlide172.xml"/><Relationship Id="rId1" Type="http://schemas.openxmlformats.org/officeDocument/2006/relationships/slideLayout" Target="../slideLayouts/slideLayout2.xml"/></Relationships>
</file>

<file path=ppt/slides/_rels/slide192.xml.rels><?xml version="1.0" encoding="UTF-8" standalone="yes"?>
<Relationships xmlns="http://schemas.openxmlformats.org/package/2006/relationships"><Relationship Id="rId2" Type="http://schemas.openxmlformats.org/officeDocument/2006/relationships/notesSlide" Target="../notesSlides/notesSlide173.xml"/><Relationship Id="rId1" Type="http://schemas.openxmlformats.org/officeDocument/2006/relationships/slideLayout" Target="../slideLayouts/slideLayout3.xml"/></Relationships>
</file>

<file path=ppt/slides/_rels/slide193.xml.rels><?xml version="1.0" encoding="UTF-8" standalone="yes"?>
<Relationships xmlns="http://schemas.openxmlformats.org/package/2006/relationships"><Relationship Id="rId3" Type="http://schemas.openxmlformats.org/officeDocument/2006/relationships/image" Target="../media/image174.png"/><Relationship Id="rId2" Type="http://schemas.openxmlformats.org/officeDocument/2006/relationships/notesSlide" Target="../notesSlides/notesSlide174.xml"/><Relationship Id="rId1" Type="http://schemas.openxmlformats.org/officeDocument/2006/relationships/slideLayout" Target="../slideLayouts/slideLayout9.xml"/><Relationship Id="rId4" Type="http://schemas.openxmlformats.org/officeDocument/2006/relationships/hyperlink" Target="https://transportnsw.info/travel-info/ways-to-get-around/drive/parking/transport-parkride-car-parks#locations_and_availability" TargetMode="External"/></Relationships>
</file>

<file path=ppt/slides/_rels/slide194.xml.rels><?xml version="1.0" encoding="UTF-8" standalone="yes"?>
<Relationships xmlns="http://schemas.openxmlformats.org/package/2006/relationships"><Relationship Id="rId3" Type="http://schemas.openxmlformats.org/officeDocument/2006/relationships/notesSlide" Target="../notesSlides/notesSlide175.xml"/><Relationship Id="rId2" Type="http://schemas.openxmlformats.org/officeDocument/2006/relationships/slideLayout" Target="../slideLayouts/slideLayout9.xml"/><Relationship Id="rId1" Type="http://schemas.openxmlformats.org/officeDocument/2006/relationships/video" Target="https://www.youtube.com/embed/C4fcExU867w?feature=oembed" TargetMode="External"/><Relationship Id="rId5" Type="http://schemas.openxmlformats.org/officeDocument/2006/relationships/hyperlink" Target="https://www.youtube.com/watch?v=C4fcExU867w" TargetMode="External"/><Relationship Id="rId4" Type="http://schemas.openxmlformats.org/officeDocument/2006/relationships/image" Target="../media/image175.jpeg"/></Relationships>
</file>

<file path=ppt/slides/_rels/slide195.xml.rels><?xml version="1.0" encoding="UTF-8" standalone="yes"?>
<Relationships xmlns="http://schemas.openxmlformats.org/package/2006/relationships"><Relationship Id="rId2" Type="http://schemas.openxmlformats.org/officeDocument/2006/relationships/notesSlide" Target="../notesSlides/notesSlide176.xml"/><Relationship Id="rId1" Type="http://schemas.openxmlformats.org/officeDocument/2006/relationships/slideLayout" Target="../slideLayouts/slideLayout3.xml"/></Relationships>
</file>

<file path=ppt/slides/_rels/slide19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77.xml"/><Relationship Id="rId1" Type="http://schemas.openxmlformats.org/officeDocument/2006/relationships/slideLayout" Target="../slideLayouts/slideLayout8.xml"/><Relationship Id="rId4" Type="http://schemas.openxmlformats.org/officeDocument/2006/relationships/hyperlink" Target="https://www.canva.com/design/DAG1lGNtfOs/7xkZEqg-0ZtE8QdQ8um7cw/edit" TargetMode="External"/></Relationships>
</file>

<file path=ppt/slides/_rels/slide197.xml.rels><?xml version="1.0" encoding="UTF-8" standalone="yes"?>
<Relationships xmlns="http://schemas.openxmlformats.org/package/2006/relationships"><Relationship Id="rId2" Type="http://schemas.openxmlformats.org/officeDocument/2006/relationships/notesSlide" Target="../notesSlides/notesSlide178.xml"/><Relationship Id="rId1" Type="http://schemas.openxmlformats.org/officeDocument/2006/relationships/slideLayout" Target="../slideLayouts/slideLayout2.xml"/></Relationships>
</file>

<file path=ppt/slides/_rels/slide198.xml.rels><?xml version="1.0" encoding="UTF-8" standalone="yes"?>
<Relationships xmlns="http://schemas.openxmlformats.org/package/2006/relationships"><Relationship Id="rId2" Type="http://schemas.openxmlformats.org/officeDocument/2006/relationships/notesSlide" Target="../notesSlides/notesSlide179.xml"/><Relationship Id="rId1" Type="http://schemas.openxmlformats.org/officeDocument/2006/relationships/slideLayout" Target="../slideLayouts/slideLayout3.xml"/></Relationships>
</file>

<file path=ppt/slides/_rels/slide199.xml.rels><?xml version="1.0" encoding="UTF-8" standalone="yes"?>
<Relationships xmlns="http://schemas.openxmlformats.org/package/2006/relationships"><Relationship Id="rId3" Type="http://schemas.openxmlformats.org/officeDocument/2006/relationships/image" Target="../media/image176.png"/><Relationship Id="rId2" Type="http://schemas.openxmlformats.org/officeDocument/2006/relationships/notesSlide" Target="../notesSlides/notesSlide180.xml"/><Relationship Id="rId1" Type="http://schemas.openxmlformats.org/officeDocument/2006/relationships/slideLayout" Target="../slideLayouts/slideLayout8.xml"/><Relationship Id="rId4" Type="http://schemas.openxmlformats.org/officeDocument/2006/relationships/hyperlink" Target="https://www.canva.com/design/DAG1lXjpQnc/OW5C7fChdu24LhQjoibXrQ/edit" TargetMode="External"/></Relationships>
</file>

<file path=ppt/slides/_rels/slide200.xml.rels><?xml version="1.0" encoding="UTF-8" standalone="yes"?>
<Relationships xmlns="http://schemas.openxmlformats.org/package/2006/relationships"><Relationship Id="rId8" Type="http://schemas.openxmlformats.org/officeDocument/2006/relationships/hyperlink" Target="https://youtu.be/Fl3VnGZJvRM?si=KywYfSwgXzXbVsRu" TargetMode="External"/><Relationship Id="rId3" Type="http://schemas.openxmlformats.org/officeDocument/2006/relationships/hyperlink" Target="https://educationstandards.nsw.edu.au/wps/portal/nesa/mini-footer/copyright" TargetMode="External"/><Relationship Id="rId7" Type="http://schemas.openxmlformats.org/officeDocument/2006/relationships/hyperlink" Target="https://youtu.be/tHOH-bYjR4k?si=mG3pD9OxZlL-voZZ" TargetMode="External"/><Relationship Id="rId12" Type="http://schemas.openxmlformats.org/officeDocument/2006/relationships/hyperlink" Target="https://www.youtube.com/watch?v=kB0DKuRKRRs" TargetMode="External"/><Relationship Id="rId2" Type="http://schemas.openxmlformats.org/officeDocument/2006/relationships/notesSlide" Target="../notesSlides/notesSlide181.xml"/><Relationship Id="rId1" Type="http://schemas.openxmlformats.org/officeDocument/2006/relationships/slideLayout" Target="../slideLayouts/slideLayout10.xml"/><Relationship Id="rId6" Type="http://schemas.openxmlformats.org/officeDocument/2006/relationships/hyperlink" Target="https://curriculum.nsw.edu.au/learning-areas/tas/technology-7-8-2023/overview" TargetMode="External"/><Relationship Id="rId11" Type="http://schemas.openxmlformats.org/officeDocument/2006/relationships/hyperlink" Target="https://youtu.be/2hEbpyGdrK0?si=ghPootzX0UzCqYBM" TargetMode="External"/><Relationship Id="rId5" Type="http://schemas.openxmlformats.org/officeDocument/2006/relationships/hyperlink" Target="https://curriculum.nsw.edu.au/" TargetMode="External"/><Relationship Id="rId10" Type="http://schemas.openxmlformats.org/officeDocument/2006/relationships/hyperlink" Target="https://youtube.com/shorts/66irM5fhpsk?si=dKeZpuYMODpxzUXu" TargetMode="External"/><Relationship Id="rId4" Type="http://schemas.openxmlformats.org/officeDocument/2006/relationships/hyperlink" Target="https://educationstandards.nsw.edu.au/wps/portal/nesa/home" TargetMode="External"/><Relationship Id="rId9" Type="http://schemas.openxmlformats.org/officeDocument/2006/relationships/hyperlink" Target="https://youtu.be/JGO_zDWmkvk?si=UVcGQ-WpR9AqS4Rw" TargetMode="External"/></Relationships>
</file>

<file path=ppt/slides/_rels/slide201.xml.rels><?xml version="1.0" encoding="UTF-8" standalone="yes"?>
<Relationships xmlns="http://schemas.openxmlformats.org/package/2006/relationships"><Relationship Id="rId3" Type="http://schemas.openxmlformats.org/officeDocument/2006/relationships/hyperlink" Target="https://curriculum.nsw.edu.au/learning-areas/tas/technology-7-8-2023/overview" TargetMode="External"/><Relationship Id="rId2" Type="http://schemas.openxmlformats.org/officeDocument/2006/relationships/hyperlink" Target="https://www.youtube.com/watch?v=fzljPiPy9nw" TargetMode="External"/><Relationship Id="rId1" Type="http://schemas.openxmlformats.org/officeDocument/2006/relationships/slideLayout" Target="../slideLayouts/slideLayout3.xml"/><Relationship Id="rId6" Type="http://schemas.openxmlformats.org/officeDocument/2006/relationships/hyperlink" Target="https://www.transport.nsw.gov.au/sites/default/files/media/documents/2017/sustainable-design-guidelines-v4.pdf" TargetMode="External"/><Relationship Id="rId5" Type="http://schemas.openxmlformats.org/officeDocument/2006/relationships/hyperlink" Target="https://www.mynrma.com.au/-/media/nrmaheadless/files/smarter-parking.pdf" TargetMode="External"/><Relationship Id="rId4" Type="http://schemas.openxmlformats.org/officeDocument/2006/relationships/hyperlink" Target="https://sydney.org.au/wp-content/uploads/2022/08/Committee-for-Sydney-Better-Parking-for-Better-Places-August-2022.pdf" TargetMode="External"/></Relationships>
</file>

<file path=ppt/slides/_rels/slide202.xml.rels><?xml version="1.0" encoding="UTF-8" standalone="yes"?>
<Relationships xmlns="http://schemas.openxmlformats.org/package/2006/relationships"><Relationship Id="rId3" Type="http://schemas.openxmlformats.org/officeDocument/2006/relationships/hyperlink" Target="https://creativecommons.org/licenses/by/4.0/" TargetMode="External"/><Relationship Id="rId2" Type="http://schemas.openxmlformats.org/officeDocument/2006/relationships/notesSlide" Target="../notesSlides/notesSlide182.xml"/><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D998069-8808-F7B7-147A-0D45AF051C4E}"/>
              </a:ext>
            </a:extLst>
          </p:cNvPr>
          <p:cNvSpPr>
            <a:spLocks noGrp="1"/>
          </p:cNvSpPr>
          <p:nvPr>
            <p:ph type="title"/>
          </p:nvPr>
        </p:nvSpPr>
        <p:spPr/>
        <p:txBody>
          <a:bodyPr/>
          <a:lstStyle/>
          <a:p>
            <a:r>
              <a:rPr lang="en-AU">
                <a:latin typeface="+mj-lt"/>
              </a:rPr>
              <a:t>Instructions for use</a:t>
            </a:r>
          </a:p>
        </p:txBody>
      </p:sp>
      <p:sp>
        <p:nvSpPr>
          <p:cNvPr id="7" name="Picture Placeholder 6">
            <a:extLst>
              <a:ext uri="{FF2B5EF4-FFF2-40B4-BE49-F238E27FC236}">
                <a16:creationId xmlns:a16="http://schemas.microsoft.com/office/drawing/2014/main" id="{41E659CE-3503-CAAB-868D-643BC7328B29}"/>
              </a:ext>
            </a:extLst>
          </p:cNvPr>
          <p:cNvSpPr>
            <a:spLocks noGrp="1"/>
          </p:cNvSpPr>
          <p:nvPr>
            <p:ph type="pic" sz="quarter" idx="13"/>
          </p:nvPr>
        </p:nvSpPr>
        <p:spPr>
          <a:xfrm>
            <a:off x="354000" y="1931625"/>
            <a:ext cx="11483999" cy="4498641"/>
          </a:xfrm>
        </p:spPr>
        <p:txBody>
          <a:bodyPr/>
          <a:lstStyle/>
          <a:p>
            <a:pPr marL="342900" indent="-342900">
              <a:lnSpc>
                <a:spcPct val="150000"/>
              </a:lnSpc>
              <a:buFont typeface="Arial"/>
              <a:buChar char="•"/>
            </a:pPr>
            <a:r>
              <a:rPr lang="en-AU" sz="1800">
                <a:latin typeface="+mn-lt"/>
                <a:ea typeface="+mn-lt"/>
                <a:cs typeface="+mn-lt"/>
              </a:rPr>
              <a:t>This resource is not a teaching and learning program. It should be used in conjunction with The Park and ride unit.</a:t>
            </a:r>
            <a:endParaRPr lang="en-AU" sz="1800">
              <a:solidFill>
                <a:srgbClr val="22272B"/>
              </a:solidFill>
              <a:latin typeface="+mn-lt"/>
            </a:endParaRPr>
          </a:p>
          <a:p>
            <a:pPr marL="342900" indent="-342900">
              <a:lnSpc>
                <a:spcPct val="150000"/>
              </a:lnSpc>
              <a:buFont typeface="Arial"/>
              <a:buChar char="•"/>
            </a:pPr>
            <a:r>
              <a:rPr lang="en-AU" sz="1800">
                <a:solidFill>
                  <a:srgbClr val="22272B"/>
                </a:solidFill>
                <a:latin typeface="+mn-lt"/>
              </a:rPr>
              <a:t>Classroom teachers are encouraged to </a:t>
            </a:r>
            <a:r>
              <a:rPr lang="en-AU" sz="1800" b="1">
                <a:solidFill>
                  <a:srgbClr val="22272B"/>
                </a:solidFill>
                <a:latin typeface="+mn-lt"/>
              </a:rPr>
              <a:t>add and adapt</a:t>
            </a:r>
            <a:r>
              <a:rPr lang="en-AU" sz="1800">
                <a:solidFill>
                  <a:srgbClr val="22272B"/>
                </a:solidFill>
                <a:latin typeface="+mn-lt"/>
              </a:rPr>
              <a:t> slides as required to meet the needs of their students.</a:t>
            </a:r>
          </a:p>
          <a:p>
            <a:pPr marL="342900" indent="-342900">
              <a:lnSpc>
                <a:spcPct val="150000"/>
              </a:lnSpc>
              <a:buFont typeface="Arial"/>
              <a:buChar char="•"/>
            </a:pPr>
            <a:r>
              <a:rPr lang="en-AU" sz="1800">
                <a:solidFill>
                  <a:srgbClr val="22272B"/>
                </a:solidFill>
                <a:latin typeface="+mn-lt"/>
              </a:rPr>
              <a:t>Save a copy of the file to make changes to the slide deck. Go to File &gt; Download a Copy (this downloads a copy to the computer to edit in the PowerPoint app).</a:t>
            </a:r>
          </a:p>
          <a:p>
            <a:pPr marL="342900" indent="-342900">
              <a:lnSpc>
                <a:spcPct val="150000"/>
              </a:lnSpc>
              <a:buFont typeface="Arial"/>
              <a:buChar char="•"/>
            </a:pPr>
            <a:r>
              <a:rPr lang="en-AU" sz="1800">
                <a:solidFill>
                  <a:srgbClr val="22272B"/>
                </a:solidFill>
                <a:latin typeface="+mn-lt"/>
              </a:rPr>
              <a:t>To convert the PowerPoint to Google Slides:</a:t>
            </a:r>
          </a:p>
          <a:p>
            <a:pPr marL="913765" lvl="1" indent="-457200">
              <a:lnSpc>
                <a:spcPct val="150000"/>
              </a:lnSpc>
              <a:spcAft>
                <a:spcPts val="1200"/>
              </a:spcAft>
              <a:buFont typeface="+mj-lt"/>
              <a:buAutoNum type="arabicPeriod"/>
            </a:pPr>
            <a:r>
              <a:rPr lang="en-AU">
                <a:solidFill>
                  <a:srgbClr val="22272B"/>
                </a:solidFill>
                <a:latin typeface="+mn-lt"/>
              </a:rPr>
              <a:t>Upload the file into Google Drive and open it.</a:t>
            </a:r>
          </a:p>
          <a:p>
            <a:pPr marL="913765" lvl="1" indent="-457200">
              <a:lnSpc>
                <a:spcPct val="150000"/>
              </a:lnSpc>
              <a:spcAft>
                <a:spcPts val="1200"/>
              </a:spcAft>
              <a:buFont typeface="+mj-lt"/>
              <a:buAutoNum type="arabicPeriod"/>
            </a:pPr>
            <a:r>
              <a:rPr lang="en-AU">
                <a:solidFill>
                  <a:srgbClr val="22272B"/>
                </a:solidFill>
                <a:latin typeface="+mn-lt"/>
              </a:rPr>
              <a:t>Go to File &gt; Save as Google Slides.</a:t>
            </a:r>
          </a:p>
          <a:p>
            <a:pPr marL="456565" lvl="1">
              <a:lnSpc>
                <a:spcPct val="150000"/>
              </a:lnSpc>
              <a:spcAft>
                <a:spcPts val="1200"/>
              </a:spcAft>
            </a:pPr>
            <a:r>
              <a:rPr lang="en-AU">
                <a:solidFill>
                  <a:srgbClr val="22272B"/>
                </a:solidFill>
                <a:latin typeface="+mn-lt"/>
              </a:rPr>
              <a:t>(Note – conversion may cause formatting changes in the slides.)</a:t>
            </a:r>
          </a:p>
        </p:txBody>
      </p:sp>
      <p:sp>
        <p:nvSpPr>
          <p:cNvPr id="2" name="Slide Number Placeholder 1">
            <a:extLst>
              <a:ext uri="{FF2B5EF4-FFF2-40B4-BE49-F238E27FC236}">
                <a16:creationId xmlns:a16="http://schemas.microsoft.com/office/drawing/2014/main" id="{CD087911-6789-4356-F538-4C4ABF1219E6}"/>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t>1</a:t>
            </a:fld>
            <a:endParaRPr lang="en-AU"/>
          </a:p>
        </p:txBody>
      </p:sp>
    </p:spTree>
    <p:extLst>
      <p:ext uri="{BB962C8B-B14F-4D97-AF65-F5344CB8AC3E}">
        <p14:creationId xmlns:p14="http://schemas.microsoft.com/office/powerpoint/2010/main" val="39770601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EF38185-B00A-9878-8E80-7D55E5647711}"/>
              </a:ext>
            </a:extLst>
          </p:cNvPr>
          <p:cNvSpPr>
            <a:spLocks noGrp="1"/>
          </p:cNvSpPr>
          <p:nvPr>
            <p:ph type="ctrTitle"/>
          </p:nvPr>
        </p:nvSpPr>
        <p:spPr/>
        <p:txBody>
          <a:bodyPr/>
          <a:lstStyle/>
          <a:p>
            <a:r>
              <a:rPr lang="en-AU" dirty="0" err="1">
                <a:effectLst/>
                <a:latin typeface="+mj-lt"/>
                <a:ea typeface="Times New Roman" panose="02020603050405020304" pitchFamily="18" charset="0"/>
                <a:cs typeface="Arial"/>
              </a:rPr>
              <a:t>Park&amp;Ride</a:t>
            </a:r>
            <a:endParaRPr lang="en-AU" dirty="0">
              <a:latin typeface="+mj-lt"/>
              <a:cs typeface="Arial"/>
            </a:endParaRPr>
          </a:p>
        </p:txBody>
      </p:sp>
      <p:sp>
        <p:nvSpPr>
          <p:cNvPr id="11" name="Text Placeholder 10">
            <a:extLst>
              <a:ext uri="{FF2B5EF4-FFF2-40B4-BE49-F238E27FC236}">
                <a16:creationId xmlns:a16="http://schemas.microsoft.com/office/drawing/2014/main" id="{3D12AD43-6748-1D46-1B69-DCBF45A45856}"/>
              </a:ext>
            </a:extLst>
          </p:cNvPr>
          <p:cNvSpPr>
            <a:spLocks noGrp="1"/>
          </p:cNvSpPr>
          <p:nvPr>
            <p:ph type="body" sz="quarter" idx="10"/>
          </p:nvPr>
        </p:nvSpPr>
        <p:spPr/>
        <p:txBody>
          <a:bodyPr/>
          <a:lstStyle/>
          <a:p>
            <a:r>
              <a:rPr lang="en-AU">
                <a:latin typeface="+mj-lt"/>
              </a:rPr>
              <a:t>Technology 7–8</a:t>
            </a:r>
          </a:p>
        </p:txBody>
      </p:sp>
      <p:sp>
        <p:nvSpPr>
          <p:cNvPr id="10" name="Text Placeholder 9">
            <a:extLst>
              <a:ext uri="{FF2B5EF4-FFF2-40B4-BE49-F238E27FC236}">
                <a16:creationId xmlns:a16="http://schemas.microsoft.com/office/drawing/2014/main" id="{CA5E7E5A-B4C4-F5B9-98E5-6C838D018316}"/>
              </a:ext>
            </a:extLst>
          </p:cNvPr>
          <p:cNvSpPr>
            <a:spLocks noGrp="1"/>
          </p:cNvSpPr>
          <p:nvPr>
            <p:ph type="body" sz="quarter" idx="16"/>
          </p:nvPr>
        </p:nvSpPr>
        <p:spPr>
          <a:xfrm>
            <a:off x="540000" y="4925698"/>
            <a:ext cx="6255975" cy="869758"/>
          </a:xfrm>
        </p:spPr>
        <p:txBody>
          <a:bodyPr/>
          <a:lstStyle/>
          <a:p>
            <a:r>
              <a:rPr lang="en-AU">
                <a:latin typeface="+mj-lt"/>
              </a:rPr>
              <a:t>Digital communications technologies and Engineering technologies and systems</a:t>
            </a:r>
          </a:p>
        </p:txBody>
      </p:sp>
      <p:sp>
        <p:nvSpPr>
          <p:cNvPr id="8" name="Text Placeholder 7">
            <a:extLst>
              <a:ext uri="{FF2B5EF4-FFF2-40B4-BE49-F238E27FC236}">
                <a16:creationId xmlns:a16="http://schemas.microsoft.com/office/drawing/2014/main" id="{9AB1D8F6-C07D-41A5-64F9-503ABE80FF0B}"/>
              </a:ext>
            </a:extLst>
          </p:cNvPr>
          <p:cNvSpPr>
            <a:spLocks noGrp="1"/>
          </p:cNvSpPr>
          <p:nvPr>
            <p:ph type="body" sz="quarter" idx="15"/>
          </p:nvPr>
        </p:nvSpPr>
        <p:spPr>
          <a:xfrm>
            <a:off x="539999" y="5795456"/>
            <a:ext cx="6255975" cy="360000"/>
          </a:xfrm>
        </p:spPr>
        <p:txBody>
          <a:bodyPr/>
          <a:lstStyle/>
          <a:p>
            <a:r>
              <a:rPr lang="en-AU">
                <a:latin typeface="+mj-lt"/>
              </a:rPr>
              <a:t>20-week program of learning</a:t>
            </a:r>
          </a:p>
        </p:txBody>
      </p:sp>
      <p:pic>
        <p:nvPicPr>
          <p:cNvPr id="5" name="Picture Placeholder 4">
            <a:extLst>
              <a:ext uri="{FF2B5EF4-FFF2-40B4-BE49-F238E27FC236}">
                <a16:creationId xmlns:a16="http://schemas.microsoft.com/office/drawing/2014/main" id="{8C12AA7F-8B53-07DE-F89D-5463DD62A3EE}"/>
              </a:ext>
              <a:ext uri="{C183D7F6-B498-43B3-948B-1728B52AA6E4}">
                <adec:decorative xmlns:adec="http://schemas.microsoft.com/office/drawing/2017/decorative" val="1"/>
              </a:ext>
            </a:extLst>
          </p:cNvPr>
          <p:cNvPicPr>
            <a:picLocks noGrp="1" noChangeAspect="1"/>
          </p:cNvPicPr>
          <p:nvPr>
            <p:ph type="pic" sz="quarter" idx="13"/>
          </p:nvPr>
        </p:nvPicPr>
        <p:blipFill>
          <a:blip r:embed="rId3" cstate="screen">
            <a:extLst>
              <a:ext uri="{28A0092B-C50C-407E-A947-70E740481C1C}">
                <a14:useLocalDpi xmlns:a14="http://schemas.microsoft.com/office/drawing/2010/main"/>
              </a:ext>
            </a:extLst>
          </a:blip>
          <a:srcRect/>
          <a:stretch>
            <a:fillRect/>
          </a:stretch>
        </p:blipFill>
        <p:spPr>
          <a:xfrm rot="5400000">
            <a:off x="6230938" y="896938"/>
            <a:ext cx="6858000" cy="5064125"/>
          </a:xfrm>
        </p:spPr>
      </p:pic>
    </p:spTree>
    <p:extLst>
      <p:ext uri="{BB962C8B-B14F-4D97-AF65-F5344CB8AC3E}">
        <p14:creationId xmlns:p14="http://schemas.microsoft.com/office/powerpoint/2010/main" val="22122649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4287C2-CC8B-F100-145F-26BA8547A841}"/>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28AB58FC-96BD-E4EF-C0F8-55AC95618B86}"/>
              </a:ext>
            </a:extLst>
          </p:cNvPr>
          <p:cNvSpPr>
            <a:spLocks noGrp="1"/>
          </p:cNvSpPr>
          <p:nvPr>
            <p:ph type="ctrTitle"/>
          </p:nvPr>
        </p:nvSpPr>
        <p:spPr/>
        <p:txBody>
          <a:bodyPr/>
          <a:lstStyle/>
          <a:p>
            <a:r>
              <a:rPr lang="en-AU">
                <a:latin typeface="+mj-lt"/>
              </a:rPr>
              <a:t>Weeks 1–2</a:t>
            </a:r>
          </a:p>
        </p:txBody>
      </p:sp>
    </p:spTree>
    <p:extLst>
      <p:ext uri="{BB962C8B-B14F-4D97-AF65-F5344CB8AC3E}">
        <p14:creationId xmlns:p14="http://schemas.microsoft.com/office/powerpoint/2010/main" val="4277172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3053CD-C9FB-2172-33F7-158C1DFECCB1}"/>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D295CA08-605B-2572-0BEF-389DC0110616}"/>
              </a:ext>
            </a:extLst>
          </p:cNvPr>
          <p:cNvSpPr>
            <a:spLocks noGrp="1"/>
          </p:cNvSpPr>
          <p:nvPr>
            <p:ph type="title"/>
          </p:nvPr>
        </p:nvSpPr>
        <p:spPr/>
        <p:txBody>
          <a:bodyPr/>
          <a:lstStyle/>
          <a:p>
            <a:r>
              <a:rPr lang="en-AU">
                <a:latin typeface="+mj-lt"/>
              </a:rPr>
              <a:t>Learning intentions and success criteria (1)</a:t>
            </a:r>
          </a:p>
        </p:txBody>
      </p:sp>
      <p:sp>
        <p:nvSpPr>
          <p:cNvPr id="3" name="TextBox 2">
            <a:extLst>
              <a:ext uri="{FF2B5EF4-FFF2-40B4-BE49-F238E27FC236}">
                <a16:creationId xmlns:a16="http://schemas.microsoft.com/office/drawing/2014/main" id="{2C162FD5-6D95-4BBF-85F2-14A877FCF2BE}"/>
              </a:ext>
            </a:extLst>
          </p:cNvPr>
          <p:cNvSpPr txBox="1"/>
          <p:nvPr/>
        </p:nvSpPr>
        <p:spPr>
          <a:xfrm>
            <a:off x="370416" y="1894417"/>
            <a:ext cx="11303000" cy="3482428"/>
          </a:xfrm>
          <a:prstGeom prst="rect">
            <a:avLst/>
          </a:prstGeom>
          <a:noFill/>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a:lnSpc>
                <a:spcPct val="150000"/>
              </a:lnSpc>
              <a:spcAft>
                <a:spcPts val="1200"/>
              </a:spcAft>
            </a:pPr>
            <a:r>
              <a:rPr lang="en-AU" sz="2000" b="1">
                <a:solidFill>
                  <a:schemeClr val="accent1"/>
                </a:solidFill>
                <a:latin typeface="+mj-lt"/>
                <a:cs typeface="Arial" panose="020B0604020202020204" pitchFamily="34" charset="0"/>
              </a:rPr>
              <a:t>We are learning to</a:t>
            </a:r>
            <a:endParaRPr lang="en-AU" sz="2000" b="1">
              <a:solidFill>
                <a:schemeClr val="accent1"/>
              </a:solidFill>
              <a:latin typeface="+mj-lt"/>
              <a:ea typeface="+mn-lt"/>
              <a:cs typeface="Arial" panose="020B0604020202020204" pitchFamily="34" charset="0"/>
            </a:endParaRPr>
          </a:p>
          <a:p>
            <a:pPr marL="342900" indent="-342900">
              <a:lnSpc>
                <a:spcPct val="150000"/>
              </a:lnSpc>
              <a:spcAft>
                <a:spcPts val="1200"/>
              </a:spcAft>
              <a:buFont typeface="Arial" panose="020B0604020202020204" pitchFamily="34" charset="0"/>
              <a:buChar char="•"/>
            </a:pPr>
            <a:r>
              <a:rPr lang="en-AU" sz="2000">
                <a:cs typeface="Arial" panose="020B0604020202020204" pitchFamily="34" charset="0"/>
              </a:rPr>
              <a:t>understand challenges people face when finding parking and using public transport</a:t>
            </a:r>
          </a:p>
          <a:p>
            <a:pPr marL="342900" indent="-342900">
              <a:lnSpc>
                <a:spcPct val="150000"/>
              </a:lnSpc>
              <a:spcAft>
                <a:spcPts val="1200"/>
              </a:spcAft>
              <a:buFont typeface="Arial" panose="020B0604020202020204" pitchFamily="34" charset="0"/>
              <a:buChar char="•"/>
            </a:pPr>
            <a:r>
              <a:rPr lang="en-AU" sz="2000">
                <a:cs typeface="Arial" panose="020B0604020202020204" pitchFamily="34" charset="0"/>
              </a:rPr>
              <a:t>apply an engineering design process with a focus on defining problems.</a:t>
            </a:r>
          </a:p>
          <a:p>
            <a:pPr>
              <a:lnSpc>
                <a:spcPct val="150000"/>
              </a:lnSpc>
              <a:spcAft>
                <a:spcPts val="1200"/>
              </a:spcAft>
            </a:pPr>
            <a:r>
              <a:rPr lang="en-AU" sz="2000" b="1">
                <a:solidFill>
                  <a:schemeClr val="accent1"/>
                </a:solidFill>
                <a:latin typeface="+mj-lt"/>
                <a:cs typeface="Arial" panose="020B0604020202020204" pitchFamily="34" charset="0"/>
              </a:rPr>
              <a:t>We can</a:t>
            </a:r>
            <a:endParaRPr lang="en-US" sz="2000">
              <a:solidFill>
                <a:schemeClr val="accent1"/>
              </a:solidFill>
              <a:latin typeface="+mj-lt"/>
              <a:cs typeface="Arial" panose="020B0604020202020204" pitchFamily="34" charset="0"/>
            </a:endParaRPr>
          </a:p>
          <a:p>
            <a:pPr marL="342900" indent="-342900">
              <a:lnSpc>
                <a:spcPct val="150000"/>
              </a:lnSpc>
              <a:spcAft>
                <a:spcPts val="1200"/>
              </a:spcAft>
              <a:buFont typeface="Arial"/>
              <a:buChar char="•"/>
            </a:pPr>
            <a:r>
              <a:rPr lang="en-AU" sz="2000">
                <a:cs typeface="Arial" panose="020B0604020202020204" pitchFamily="34" charset="0"/>
              </a:rPr>
              <a:t>explain how parking and public transport solutions can help support sustainability</a:t>
            </a:r>
            <a:endParaRPr lang="en-US" sz="2000">
              <a:cs typeface="Arial" panose="020B0604020202020204" pitchFamily="34" charset="0"/>
            </a:endParaRPr>
          </a:p>
          <a:p>
            <a:pPr marL="342900" indent="-342900">
              <a:lnSpc>
                <a:spcPct val="150000"/>
              </a:lnSpc>
              <a:spcAft>
                <a:spcPts val="1200"/>
              </a:spcAft>
              <a:buFont typeface="Arial"/>
              <a:buChar char="•"/>
            </a:pPr>
            <a:r>
              <a:rPr lang="en-AU" sz="2000">
                <a:ea typeface="+mn-lt"/>
                <a:cs typeface="Arial" panose="020B0604020202020204" pitchFamily="34" charset="0"/>
              </a:rPr>
              <a:t>clearly define a problem by considering who is affected, what the problem is, and why it matters.</a:t>
            </a:r>
            <a:endParaRPr lang="en-AU">
              <a:cs typeface="Arial" panose="020B0604020202020204" pitchFamily="34" charset="0"/>
            </a:endParaRPr>
          </a:p>
        </p:txBody>
      </p:sp>
      <p:sp>
        <p:nvSpPr>
          <p:cNvPr id="2" name="Slide Number Placeholder 1">
            <a:extLst>
              <a:ext uri="{FF2B5EF4-FFF2-40B4-BE49-F238E27FC236}">
                <a16:creationId xmlns:a16="http://schemas.microsoft.com/office/drawing/2014/main" id="{AD8EF9AE-DCED-071F-FF9B-312B50622515}"/>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pPr/>
              <a:t>4</a:t>
            </a:fld>
            <a:endParaRPr lang="en-AU"/>
          </a:p>
        </p:txBody>
      </p:sp>
    </p:spTree>
    <p:extLst>
      <p:ext uri="{BB962C8B-B14F-4D97-AF65-F5344CB8AC3E}">
        <p14:creationId xmlns:p14="http://schemas.microsoft.com/office/powerpoint/2010/main" val="4784090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461F46-7727-A682-8A31-963BC0F56250}"/>
            </a:ext>
          </a:extLst>
        </p:cNvPr>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23456F71-C982-328D-D48F-5B540EE93992}"/>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pPr/>
              <a:t>5</a:t>
            </a:fld>
            <a:endParaRPr lang="en-AU"/>
          </a:p>
        </p:txBody>
      </p:sp>
      <p:sp>
        <p:nvSpPr>
          <p:cNvPr id="4" name="Title 3">
            <a:extLst>
              <a:ext uri="{FF2B5EF4-FFF2-40B4-BE49-F238E27FC236}">
                <a16:creationId xmlns:a16="http://schemas.microsoft.com/office/drawing/2014/main" id="{6CF904FE-CA74-8082-DEDE-9B2EF0746924}"/>
              </a:ext>
            </a:extLst>
          </p:cNvPr>
          <p:cNvSpPr>
            <a:spLocks noGrp="1"/>
          </p:cNvSpPr>
          <p:nvPr>
            <p:ph type="title"/>
          </p:nvPr>
        </p:nvSpPr>
        <p:spPr>
          <a:xfrm>
            <a:off x="6096000" y="652722"/>
            <a:ext cx="5016230" cy="3193563"/>
          </a:xfrm>
        </p:spPr>
        <p:txBody>
          <a:bodyPr/>
          <a:lstStyle/>
          <a:p>
            <a:pPr>
              <a:lnSpc>
                <a:spcPct val="150000"/>
              </a:lnSpc>
              <a:spcAft>
                <a:spcPts val="1200"/>
              </a:spcAft>
            </a:pPr>
            <a:r>
              <a:rPr lang="en-AU" sz="4800">
                <a:solidFill>
                  <a:schemeClr val="tx1"/>
                </a:solidFill>
                <a:latin typeface="+mn-lt"/>
              </a:rPr>
              <a:t>What should commuting look like in the future? </a:t>
            </a:r>
            <a:endParaRPr lang="en-AU" sz="4800">
              <a:solidFill>
                <a:schemeClr val="tx1"/>
              </a:solidFill>
              <a:latin typeface="+mj-lt"/>
            </a:endParaRPr>
          </a:p>
        </p:txBody>
      </p:sp>
      <p:pic>
        <p:nvPicPr>
          <p:cNvPr id="14" name="Picture 13" descr="Different modes of transport available in NSW including, metro, train, bus, ferry, light rail, regional trains and coaches, on demand, taxis and hire vehicles and drive.">
            <a:extLst>
              <a:ext uri="{FF2B5EF4-FFF2-40B4-BE49-F238E27FC236}">
                <a16:creationId xmlns:a16="http://schemas.microsoft.com/office/drawing/2014/main" id="{A28C859F-FE78-37DC-21BD-9CBF1E07D15E}"/>
              </a:ext>
            </a:extLst>
          </p:cNvPr>
          <p:cNvPicPr>
            <a:picLocks noChangeAspect="1"/>
          </p:cNvPicPr>
          <p:nvPr/>
        </p:nvPicPr>
        <p:blipFill>
          <a:blip r:embed="rId3" cstate="screen">
            <a:extLst>
              <a:ext uri="{28A0092B-C50C-407E-A947-70E740481C1C}">
                <a14:useLocalDpi xmlns:a14="http://schemas.microsoft.com/office/drawing/2010/main"/>
              </a:ext>
            </a:extLst>
          </a:blip>
          <a:srcRect l="7271" t="12024" r="8597" b="-1"/>
          <a:stretch>
            <a:fillRect/>
          </a:stretch>
        </p:blipFill>
        <p:spPr>
          <a:xfrm>
            <a:off x="0" y="155584"/>
            <a:ext cx="5370286" cy="5999501"/>
          </a:xfrm>
          <a:prstGeom prst="rect">
            <a:avLst/>
          </a:prstGeom>
        </p:spPr>
      </p:pic>
      <p:sp>
        <p:nvSpPr>
          <p:cNvPr id="2" name="TextBox 1">
            <a:extLst>
              <a:ext uri="{FF2B5EF4-FFF2-40B4-BE49-F238E27FC236}">
                <a16:creationId xmlns:a16="http://schemas.microsoft.com/office/drawing/2014/main" id="{00DF2206-CCFA-301E-200A-CC6408BA21F6}"/>
              </a:ext>
            </a:extLst>
          </p:cNvPr>
          <p:cNvSpPr txBox="1"/>
          <p:nvPr/>
        </p:nvSpPr>
        <p:spPr>
          <a:xfrm>
            <a:off x="165370" y="6162415"/>
            <a:ext cx="5016230" cy="353585"/>
          </a:xfrm>
          <a:prstGeom prst="rect">
            <a:avLst/>
          </a:prstGeom>
          <a:noFill/>
        </p:spPr>
        <p:txBody>
          <a:bodyPr wrap="square" lIns="0" tIns="0" rIns="0" bIns="0" rtlCol="0">
            <a:noAutofit/>
          </a:bodyPr>
          <a:lstStyle/>
          <a:p>
            <a:pPr>
              <a:lnSpc>
                <a:spcPct val="114000"/>
              </a:lnSpc>
              <a:spcAft>
                <a:spcPts val="600"/>
              </a:spcAft>
            </a:pPr>
            <a:r>
              <a:rPr lang="en-AU" sz="1200">
                <a:solidFill>
                  <a:srgbClr val="22272B"/>
                </a:solidFill>
                <a:hlinkClick r:id="rId4"/>
              </a:rPr>
              <a:t>https://transportnsw.info/travel-info/ways-to-get-around</a:t>
            </a:r>
            <a:r>
              <a:rPr lang="en-AU" sz="1200">
                <a:solidFill>
                  <a:srgbClr val="22272B"/>
                </a:solidFill>
              </a:rPr>
              <a:t> © Transport for New South Wales</a:t>
            </a:r>
            <a:endParaRPr lang="en-US" sz="1200"/>
          </a:p>
        </p:txBody>
      </p:sp>
    </p:spTree>
    <p:extLst>
      <p:ext uri="{BB962C8B-B14F-4D97-AF65-F5344CB8AC3E}">
        <p14:creationId xmlns:p14="http://schemas.microsoft.com/office/powerpoint/2010/main" val="40807833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EC6D63-9016-3B26-C430-9B25566167F4}"/>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4D15A047-8986-7B95-8B17-FCC37C6724D0}"/>
              </a:ext>
            </a:extLst>
          </p:cNvPr>
          <p:cNvSpPr txBox="1">
            <a:spLocks noGrp="1"/>
          </p:cNvSpPr>
          <p:nvPr>
            <p:ph type="title" idx="4294967295"/>
          </p:nvPr>
        </p:nvSpPr>
        <p:spPr>
          <a:xfrm>
            <a:off x="383177" y="2591889"/>
            <a:ext cx="2299063" cy="2357482"/>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noAutofit/>
          </a:bodyPr>
          <a:lstStyle/>
          <a:p>
            <a:pPr marL="0" marR="0" lvl="0" indent="0" algn="l" defTabSz="609585" rtl="0" eaLnBrk="1" fontAlgn="auto" latinLnBrk="0" hangingPunct="1">
              <a:lnSpc>
                <a:spcPct val="150000"/>
              </a:lnSpc>
              <a:spcBef>
                <a:spcPts val="0"/>
              </a:spcBef>
              <a:spcAft>
                <a:spcPts val="0"/>
              </a:spcAft>
              <a:buClrTx/>
              <a:buSzTx/>
              <a:buFontTx/>
              <a:buNone/>
              <a:tabLst/>
              <a:defRPr/>
            </a:pPr>
            <a:r>
              <a:rPr kumimoji="0" lang="en-AU" sz="5400" b="0" i="0" u="none" strike="noStrike" kern="1200" cap="none" spc="0" normalizeH="0" baseline="0" noProof="0">
                <a:ln>
                  <a:noFill/>
                </a:ln>
                <a:solidFill>
                  <a:schemeClr val="tx1"/>
                </a:solidFill>
                <a:effectLst/>
                <a:uLnTx/>
                <a:uFillTx/>
                <a:latin typeface="+mj-lt"/>
                <a:ea typeface="+mn-ea"/>
                <a:cs typeface="+mn-cs"/>
              </a:rPr>
              <a:t>Instead of this</a:t>
            </a:r>
          </a:p>
        </p:txBody>
      </p:sp>
      <p:pic>
        <p:nvPicPr>
          <p:cNvPr id="7" name="Picture 6" descr="Empty highway with light poles on the sides. One car visible on the road.">
            <a:extLst>
              <a:ext uri="{FF2B5EF4-FFF2-40B4-BE49-F238E27FC236}">
                <a16:creationId xmlns:a16="http://schemas.microsoft.com/office/drawing/2014/main" id="{4D1999CA-5B02-AEC3-E1FE-E23FB5E86983}"/>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flipH="1">
            <a:off x="3048000" y="0"/>
            <a:ext cx="9144000" cy="6858000"/>
          </a:xfrm>
          <a:prstGeom prst="rect">
            <a:avLst/>
          </a:prstGeom>
        </p:spPr>
      </p:pic>
      <p:sp>
        <p:nvSpPr>
          <p:cNvPr id="3" name="Slide Number Placeholder 2">
            <a:extLst>
              <a:ext uri="{FF2B5EF4-FFF2-40B4-BE49-F238E27FC236}">
                <a16:creationId xmlns:a16="http://schemas.microsoft.com/office/drawing/2014/main" id="{770D18C6-88D9-A0F4-9A03-C0BD0D9AD89C}"/>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solidFill>
                  <a:schemeClr val="bg1"/>
                </a:solidFill>
              </a:rPr>
              <a:pPr/>
              <a:t>6</a:t>
            </a:fld>
            <a:endParaRPr lang="en-AU">
              <a:solidFill>
                <a:schemeClr val="bg1"/>
              </a:solidFill>
            </a:endParaRPr>
          </a:p>
        </p:txBody>
      </p:sp>
    </p:spTree>
    <p:extLst>
      <p:ext uri="{BB962C8B-B14F-4D97-AF65-F5344CB8AC3E}">
        <p14:creationId xmlns:p14="http://schemas.microsoft.com/office/powerpoint/2010/main" val="4873959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053E2B-0A8B-2117-F158-52BBFF183D7C}"/>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F5BD45AD-63C6-5599-F10D-D29695A5A31D}"/>
              </a:ext>
            </a:extLst>
          </p:cNvPr>
          <p:cNvSpPr txBox="1">
            <a:spLocks noGrp="1"/>
          </p:cNvSpPr>
          <p:nvPr>
            <p:ph type="title" idx="4294967295"/>
          </p:nvPr>
        </p:nvSpPr>
        <p:spPr>
          <a:xfrm>
            <a:off x="9657570" y="3030494"/>
            <a:ext cx="1950956" cy="797011"/>
          </a:xfrm>
          <a:prstGeom prst="rect">
            <a:avLst/>
          </a:prstGeom>
          <a:noFill/>
          <a:ln>
            <a:noFill/>
            <a:prstDash/>
          </a:ln>
          <a:effectLst/>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marL="0" marR="0" lvl="0" indent="0" algn="l" defTabSz="609585" rtl="0" eaLnBrk="1" fontAlgn="auto" latinLnBrk="0" hangingPunct="1">
              <a:lnSpc>
                <a:spcPct val="100000"/>
              </a:lnSpc>
              <a:spcBef>
                <a:spcPts val="0"/>
              </a:spcBef>
              <a:spcAft>
                <a:spcPts val="0"/>
              </a:spcAft>
              <a:buClrTx/>
              <a:buSzTx/>
              <a:buFontTx/>
              <a:buNone/>
              <a:tabLst/>
              <a:defRPr/>
            </a:pPr>
            <a:r>
              <a:rPr kumimoji="0" lang="en-AU" sz="5400" b="0" i="0" u="none" strike="noStrike" kern="1200" cap="none" spc="0" normalizeH="0" baseline="0" noProof="0">
                <a:ln>
                  <a:noFill/>
                </a:ln>
                <a:solidFill>
                  <a:schemeClr val="tx1"/>
                </a:solidFill>
                <a:effectLst/>
                <a:uLnTx/>
                <a:uFillTx/>
                <a:latin typeface="+mj-lt"/>
                <a:ea typeface="+mn-ea"/>
                <a:cs typeface="+mn-cs"/>
              </a:rPr>
              <a:t>or this</a:t>
            </a:r>
          </a:p>
        </p:txBody>
      </p:sp>
      <p:pic>
        <p:nvPicPr>
          <p:cNvPr id="9" name="Picture 8" descr="Car driving through a lit tunnel with the effect of motion blur suggesting speed of the car">
            <a:extLst>
              <a:ext uri="{FF2B5EF4-FFF2-40B4-BE49-F238E27FC236}">
                <a16:creationId xmlns:a16="http://schemas.microsoft.com/office/drawing/2014/main" id="{411BFB38-002A-E334-F561-A5A8A3F127A6}"/>
              </a:ext>
            </a:extLst>
          </p:cNvPr>
          <p:cNvPicPr>
            <a:picLocks noChangeAspect="1"/>
          </p:cNvPicPr>
          <p:nvPr/>
        </p:nvPicPr>
        <p:blipFill>
          <a:blip r:embed="rId3" cstate="screen">
            <a:extLst>
              <a:ext uri="{28A0092B-C50C-407E-A947-70E740481C1C}">
                <a14:useLocalDpi xmlns:a14="http://schemas.microsoft.com/office/drawing/2010/main"/>
              </a:ext>
            </a:extLst>
          </a:blip>
          <a:srcRect/>
          <a:stretch>
            <a:fillRect/>
          </a:stretch>
        </p:blipFill>
        <p:spPr>
          <a:xfrm flipH="1">
            <a:off x="0" y="0"/>
            <a:ext cx="9072000" cy="6858000"/>
          </a:xfrm>
          <a:prstGeom prst="rect">
            <a:avLst/>
          </a:prstGeom>
        </p:spPr>
      </p:pic>
      <p:sp>
        <p:nvSpPr>
          <p:cNvPr id="3" name="Slide Number Placeholder 2">
            <a:extLst>
              <a:ext uri="{FF2B5EF4-FFF2-40B4-BE49-F238E27FC236}">
                <a16:creationId xmlns:a16="http://schemas.microsoft.com/office/drawing/2014/main" id="{AA9877D1-DEEC-A4CC-322F-327200BDBA94}"/>
              </a:ext>
              <a:ext uri="{C183D7F6-B498-43B3-948B-1728B52AA6E4}">
                <adec:decorative xmlns:adec="http://schemas.microsoft.com/office/drawing/2017/decorative" val="0"/>
              </a:ext>
            </a:extLst>
          </p:cNvPr>
          <p:cNvSpPr>
            <a:spLocks noGrp="1"/>
          </p:cNvSpPr>
          <p:nvPr>
            <p:ph type="sldNum" sz="quarter" idx="12"/>
          </p:nvPr>
        </p:nvSpPr>
        <p:spPr/>
        <p:txBody>
          <a:bodyPr/>
          <a:lstStyle/>
          <a:p>
            <a:fld id="{10A01DC5-1685-4615-8240-15192985C6A2}" type="slidenum">
              <a:rPr lang="en-AU" smtClean="0"/>
              <a:pPr/>
              <a:t>7</a:t>
            </a:fld>
            <a:endParaRPr lang="en-AU"/>
          </a:p>
        </p:txBody>
      </p:sp>
    </p:spTree>
    <p:extLst>
      <p:ext uri="{BB962C8B-B14F-4D97-AF65-F5344CB8AC3E}">
        <p14:creationId xmlns:p14="http://schemas.microsoft.com/office/powerpoint/2010/main" val="6300335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D5DD75-302B-7875-3908-6D58423AB316}"/>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AC4C9495-1A63-6275-5B7D-EC0A4D3A0060}"/>
              </a:ext>
            </a:extLst>
          </p:cNvPr>
          <p:cNvSpPr txBox="1">
            <a:spLocks noGrp="1"/>
          </p:cNvSpPr>
          <p:nvPr>
            <p:ph type="title" idx="4294967295"/>
          </p:nvPr>
        </p:nvSpPr>
        <p:spPr>
          <a:xfrm>
            <a:off x="9367817" y="1175000"/>
            <a:ext cx="2571633" cy="4508001"/>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noAutofit/>
          </a:bodyPr>
          <a:lstStyle/>
          <a:p>
            <a:pPr marL="0" marR="0" lvl="0" indent="0" algn="l" defTabSz="609585" rtl="0" eaLnBrk="1" fontAlgn="auto" latinLnBrk="0" hangingPunct="1">
              <a:lnSpc>
                <a:spcPct val="150000"/>
              </a:lnSpc>
              <a:spcBef>
                <a:spcPts val="0"/>
              </a:spcBef>
              <a:spcAft>
                <a:spcPts val="0"/>
              </a:spcAft>
              <a:buClrTx/>
              <a:buSzTx/>
              <a:buFontTx/>
              <a:buNone/>
              <a:tabLst/>
              <a:defRPr/>
            </a:pPr>
            <a:r>
              <a:rPr kumimoji="0" lang="en-AU" sz="4000" b="0" i="0" u="none" strike="noStrike" kern="1200" cap="none" spc="0" normalizeH="0" baseline="0" noProof="0">
                <a:ln>
                  <a:noFill/>
                </a:ln>
                <a:solidFill>
                  <a:schemeClr val="tx1"/>
                </a:solidFill>
                <a:effectLst/>
                <a:uLnTx/>
                <a:uFillTx/>
                <a:latin typeface="+mj-lt"/>
                <a:ea typeface="+mn-ea"/>
                <a:cs typeface="+mn-cs"/>
              </a:rPr>
              <a:t>You have to navigate a complex road network</a:t>
            </a:r>
          </a:p>
        </p:txBody>
      </p:sp>
      <p:pic>
        <p:nvPicPr>
          <p:cNvPr id="2" name="Picture 1" descr="A aerial view of a complex road network which has multiple cris-crossing lanes of different levels.">
            <a:extLst>
              <a:ext uri="{FF2B5EF4-FFF2-40B4-BE49-F238E27FC236}">
                <a16:creationId xmlns:a16="http://schemas.microsoft.com/office/drawing/2014/main" id="{BA551F56-871C-306D-057F-029B38E29FBB}"/>
              </a:ext>
            </a:extLst>
          </p:cNvPr>
          <p:cNvPicPr>
            <a:picLocks noChangeAspect="1"/>
          </p:cNvPicPr>
          <p:nvPr/>
        </p:nvPicPr>
        <p:blipFill>
          <a:blip r:embed="rId3" cstate="screen">
            <a:extLst>
              <a:ext uri="{28A0092B-C50C-407E-A947-70E740481C1C}">
                <a14:useLocalDpi xmlns:a14="http://schemas.microsoft.com/office/drawing/2010/main"/>
              </a:ext>
            </a:extLst>
          </a:blip>
          <a:srcRect/>
          <a:stretch>
            <a:fillRect/>
          </a:stretch>
        </p:blipFill>
        <p:spPr>
          <a:xfrm flipH="1">
            <a:off x="0" y="0"/>
            <a:ext cx="9072000" cy="6858000"/>
          </a:xfrm>
          <a:prstGeom prst="rect">
            <a:avLst/>
          </a:prstGeom>
        </p:spPr>
      </p:pic>
      <p:sp>
        <p:nvSpPr>
          <p:cNvPr id="3" name="Slide Number Placeholder 2">
            <a:extLst>
              <a:ext uri="{FF2B5EF4-FFF2-40B4-BE49-F238E27FC236}">
                <a16:creationId xmlns:a16="http://schemas.microsoft.com/office/drawing/2014/main" id="{7A13B920-8795-8D83-753C-6E6C359745FF}"/>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pPr/>
              <a:t>8</a:t>
            </a:fld>
            <a:endParaRPr lang="en-AU"/>
          </a:p>
        </p:txBody>
      </p:sp>
    </p:spTree>
    <p:extLst>
      <p:ext uri="{BB962C8B-B14F-4D97-AF65-F5344CB8AC3E}">
        <p14:creationId xmlns:p14="http://schemas.microsoft.com/office/powerpoint/2010/main" val="28860592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5461D8-8B6B-2453-6FEE-3E478C1F9327}"/>
            </a:ext>
          </a:extLst>
        </p:cNvPr>
        <p:cNvGrpSpPr/>
        <p:nvPr/>
      </p:nvGrpSpPr>
      <p:grpSpPr>
        <a:xfrm>
          <a:off x="0" y="0"/>
          <a:ext cx="0" cy="0"/>
          <a:chOff x="0" y="0"/>
          <a:chExt cx="0" cy="0"/>
        </a:xfrm>
      </p:grpSpPr>
      <p:sp>
        <p:nvSpPr>
          <p:cNvPr id="14" name="Title 13">
            <a:extLst>
              <a:ext uri="{FF2B5EF4-FFF2-40B4-BE49-F238E27FC236}">
                <a16:creationId xmlns:a16="http://schemas.microsoft.com/office/drawing/2014/main" id="{DD7AF27B-DBA8-06F4-7F6C-B78758B869D4}"/>
              </a:ext>
            </a:extLst>
          </p:cNvPr>
          <p:cNvSpPr txBox="1">
            <a:spLocks noGrp="1"/>
          </p:cNvSpPr>
          <p:nvPr>
            <p:ph type="title" idx="4294967295"/>
          </p:nvPr>
        </p:nvSpPr>
        <p:spPr>
          <a:xfrm>
            <a:off x="217714" y="1607064"/>
            <a:ext cx="2736527" cy="3643872"/>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noAutofit/>
          </a:bodyPr>
          <a:lstStyle/>
          <a:p>
            <a:pPr marL="0" marR="0" lvl="0" indent="0" algn="l" defTabSz="609585" rtl="0" eaLnBrk="1" fontAlgn="auto" latinLnBrk="0" hangingPunct="1">
              <a:lnSpc>
                <a:spcPct val="150000"/>
              </a:lnSpc>
              <a:spcBef>
                <a:spcPts val="0"/>
              </a:spcBef>
              <a:spcAft>
                <a:spcPts val="0"/>
              </a:spcAft>
              <a:buClrTx/>
              <a:buSzTx/>
              <a:buFontTx/>
              <a:buNone/>
              <a:tabLst/>
              <a:defRPr/>
            </a:pPr>
            <a:r>
              <a:rPr kumimoji="0" lang="en-AU" sz="5400" b="0" i="0" u="none" strike="noStrike" kern="1200" cap="none" spc="0" normalizeH="0" baseline="0" noProof="0">
                <a:ln>
                  <a:noFill/>
                </a:ln>
                <a:solidFill>
                  <a:schemeClr val="tx1"/>
                </a:solidFill>
                <a:effectLst/>
                <a:uLnTx/>
                <a:uFillTx/>
                <a:latin typeface="+mj-lt"/>
                <a:ea typeface="+mn-ea"/>
                <a:cs typeface="+mn-cs"/>
              </a:rPr>
              <a:t>With lots of other cars</a:t>
            </a:r>
          </a:p>
        </p:txBody>
      </p:sp>
      <p:pic>
        <p:nvPicPr>
          <p:cNvPr id="11" name="Picture 10" descr="Blurred view of high-speed cars on motorway at night">
            <a:extLst>
              <a:ext uri="{FF2B5EF4-FFF2-40B4-BE49-F238E27FC236}">
                <a16:creationId xmlns:a16="http://schemas.microsoft.com/office/drawing/2014/main" id="{C57FAF88-6A3E-B5AF-B334-E1A6517A5121}"/>
              </a:ext>
            </a:extLst>
          </p:cNvPr>
          <p:cNvPicPr>
            <a:picLocks noChangeAspect="1"/>
          </p:cNvPicPr>
          <p:nvPr/>
        </p:nvPicPr>
        <p:blipFill>
          <a:blip r:embed="rId3" cstate="screen">
            <a:extLst>
              <a:ext uri="{28A0092B-C50C-407E-A947-70E740481C1C}">
                <a14:useLocalDpi xmlns:a14="http://schemas.microsoft.com/office/drawing/2010/main"/>
              </a:ext>
            </a:extLst>
          </a:blip>
          <a:srcRect/>
          <a:stretch>
            <a:fillRect/>
          </a:stretch>
        </p:blipFill>
        <p:spPr>
          <a:xfrm flipH="1">
            <a:off x="3120000" y="0"/>
            <a:ext cx="9072000" cy="6858000"/>
          </a:xfrm>
          <a:prstGeom prst="rect">
            <a:avLst/>
          </a:prstGeom>
        </p:spPr>
      </p:pic>
      <p:sp>
        <p:nvSpPr>
          <p:cNvPr id="3" name="Slide Number Placeholder 2">
            <a:extLst>
              <a:ext uri="{FF2B5EF4-FFF2-40B4-BE49-F238E27FC236}">
                <a16:creationId xmlns:a16="http://schemas.microsoft.com/office/drawing/2014/main" id="{A7CFF371-417F-968E-E6FA-E912818C0074}"/>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solidFill>
                  <a:schemeClr val="bg1"/>
                </a:solidFill>
              </a:rPr>
              <a:pPr/>
              <a:t>9</a:t>
            </a:fld>
            <a:endParaRPr lang="en-AU">
              <a:solidFill>
                <a:schemeClr val="bg1"/>
              </a:solidFill>
            </a:endParaRPr>
          </a:p>
        </p:txBody>
      </p:sp>
    </p:spTree>
    <p:extLst>
      <p:ext uri="{BB962C8B-B14F-4D97-AF65-F5344CB8AC3E}">
        <p14:creationId xmlns:p14="http://schemas.microsoft.com/office/powerpoint/2010/main" val="20307570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4C1972-A48D-C1F2-0112-3F20557F4586}"/>
            </a:ext>
          </a:extLst>
        </p:cNvPr>
        <p:cNvGrpSpPr/>
        <p:nvPr/>
      </p:nvGrpSpPr>
      <p:grpSpPr>
        <a:xfrm>
          <a:off x="0" y="0"/>
          <a:ext cx="0" cy="0"/>
          <a:chOff x="0" y="0"/>
          <a:chExt cx="0" cy="0"/>
        </a:xfrm>
      </p:grpSpPr>
      <p:sp>
        <p:nvSpPr>
          <p:cNvPr id="14" name="Title 13">
            <a:extLst>
              <a:ext uri="{FF2B5EF4-FFF2-40B4-BE49-F238E27FC236}">
                <a16:creationId xmlns:a16="http://schemas.microsoft.com/office/drawing/2014/main" id="{647892E2-3F7F-A554-560D-62303F15739E}"/>
              </a:ext>
            </a:extLst>
          </p:cNvPr>
          <p:cNvSpPr txBox="1">
            <a:spLocks noGrp="1"/>
          </p:cNvSpPr>
          <p:nvPr>
            <p:ph type="title" idx="4294967295"/>
          </p:nvPr>
        </p:nvSpPr>
        <p:spPr>
          <a:xfrm>
            <a:off x="362857" y="2237014"/>
            <a:ext cx="2490651" cy="2383972"/>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noAutofit/>
          </a:bodyPr>
          <a:lstStyle/>
          <a:p>
            <a:pPr marL="0" marR="0" lvl="0" indent="0" algn="l" defTabSz="609585" rtl="0" eaLnBrk="1" fontAlgn="auto" latinLnBrk="0" hangingPunct="1">
              <a:lnSpc>
                <a:spcPct val="150000"/>
              </a:lnSpc>
              <a:spcBef>
                <a:spcPts val="0"/>
              </a:spcBef>
              <a:spcAft>
                <a:spcPts val="0"/>
              </a:spcAft>
              <a:buClrTx/>
              <a:buSzTx/>
              <a:buFontTx/>
              <a:buNone/>
              <a:tabLst/>
              <a:defRPr/>
            </a:pPr>
            <a:r>
              <a:rPr kumimoji="0" lang="en-AU" sz="5400" b="0" i="0" u="none" strike="noStrike" kern="1200" cap="none" spc="0" normalizeH="0" baseline="0" noProof="0">
                <a:ln>
                  <a:noFill/>
                </a:ln>
                <a:solidFill>
                  <a:schemeClr val="tx1"/>
                </a:solidFill>
                <a:effectLst/>
                <a:uLnTx/>
                <a:uFillTx/>
                <a:latin typeface="+mj-lt"/>
                <a:ea typeface="+mn-ea"/>
                <a:cs typeface="+mn-cs"/>
              </a:rPr>
              <a:t>on busy roads</a:t>
            </a:r>
          </a:p>
        </p:txBody>
      </p:sp>
      <p:pic>
        <p:nvPicPr>
          <p:cNvPr id="5" name="Picture 4" descr="Blurred image of street traffic on a main road and an on-ramp leading to the main road">
            <a:extLst>
              <a:ext uri="{FF2B5EF4-FFF2-40B4-BE49-F238E27FC236}">
                <a16:creationId xmlns:a16="http://schemas.microsoft.com/office/drawing/2014/main" id="{649BEF64-7407-4918-17B9-924650CD16C4}"/>
              </a:ext>
            </a:extLst>
          </p:cNvPr>
          <p:cNvPicPr>
            <a:picLocks noChangeAspect="1"/>
          </p:cNvPicPr>
          <p:nvPr/>
        </p:nvPicPr>
        <p:blipFill>
          <a:blip r:embed="rId3" cstate="screen">
            <a:extLst>
              <a:ext uri="{28A0092B-C50C-407E-A947-70E740481C1C}">
                <a14:useLocalDpi xmlns:a14="http://schemas.microsoft.com/office/drawing/2010/main"/>
              </a:ext>
            </a:extLst>
          </a:blip>
          <a:srcRect/>
          <a:stretch>
            <a:fillRect/>
          </a:stretch>
        </p:blipFill>
        <p:spPr>
          <a:xfrm flipH="1">
            <a:off x="3120000" y="0"/>
            <a:ext cx="9072000" cy="6858000"/>
          </a:xfrm>
          <a:prstGeom prst="rect">
            <a:avLst/>
          </a:prstGeom>
        </p:spPr>
      </p:pic>
      <p:sp>
        <p:nvSpPr>
          <p:cNvPr id="3" name="Slide Number Placeholder 2">
            <a:extLst>
              <a:ext uri="{FF2B5EF4-FFF2-40B4-BE49-F238E27FC236}">
                <a16:creationId xmlns:a16="http://schemas.microsoft.com/office/drawing/2014/main" id="{D0FBEE83-3B37-A593-AE93-0D6154D47751}"/>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solidFill>
                  <a:schemeClr val="bg1"/>
                </a:solidFill>
              </a:rPr>
              <a:pPr/>
              <a:t>10</a:t>
            </a:fld>
            <a:endParaRPr lang="en-AU">
              <a:solidFill>
                <a:schemeClr val="bg1"/>
              </a:solidFill>
            </a:endParaRPr>
          </a:p>
        </p:txBody>
      </p:sp>
    </p:spTree>
    <p:extLst>
      <p:ext uri="{BB962C8B-B14F-4D97-AF65-F5344CB8AC3E}">
        <p14:creationId xmlns:p14="http://schemas.microsoft.com/office/powerpoint/2010/main" val="32096400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5F4176-D76C-32C8-1C65-9ED72801D399}"/>
            </a:ext>
          </a:extLst>
        </p:cNvPr>
        <p:cNvGrpSpPr/>
        <p:nvPr/>
      </p:nvGrpSpPr>
      <p:grpSpPr>
        <a:xfrm>
          <a:off x="0" y="0"/>
          <a:ext cx="0" cy="0"/>
          <a:chOff x="0" y="0"/>
          <a:chExt cx="0" cy="0"/>
        </a:xfrm>
      </p:grpSpPr>
      <p:sp>
        <p:nvSpPr>
          <p:cNvPr id="6" name="Title 5">
            <a:extLst>
              <a:ext uri="{FF2B5EF4-FFF2-40B4-BE49-F238E27FC236}">
                <a16:creationId xmlns:a16="http://schemas.microsoft.com/office/drawing/2014/main" id="{E5BCA354-BFFD-04C3-7553-FB35224B9325}"/>
              </a:ext>
            </a:extLst>
          </p:cNvPr>
          <p:cNvSpPr txBox="1">
            <a:spLocks noGrp="1"/>
          </p:cNvSpPr>
          <p:nvPr>
            <p:ph type="title" idx="4294967295"/>
          </p:nvPr>
        </p:nvSpPr>
        <p:spPr>
          <a:xfrm>
            <a:off x="196427" y="1778847"/>
            <a:ext cx="2783840" cy="3300307"/>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noAutofit/>
          </a:bodyPr>
          <a:lstStyle/>
          <a:p>
            <a:pPr marL="0" marR="0" lvl="0" indent="0" algn="l" defTabSz="609585" rtl="0" eaLnBrk="1" fontAlgn="auto" latinLnBrk="0" hangingPunct="1">
              <a:lnSpc>
                <a:spcPct val="150000"/>
              </a:lnSpc>
              <a:spcBef>
                <a:spcPts val="0"/>
              </a:spcBef>
              <a:spcAft>
                <a:spcPts val="0"/>
              </a:spcAft>
              <a:buClrTx/>
              <a:buSzTx/>
              <a:buFontTx/>
              <a:buNone/>
              <a:tabLst/>
              <a:defRPr/>
            </a:pPr>
            <a:r>
              <a:rPr kumimoji="0" lang="en-AU" sz="3600" b="0" i="0" u="none" strike="noStrike" kern="1200" cap="none" spc="0" normalizeH="0" baseline="0" noProof="0">
                <a:ln>
                  <a:noFill/>
                </a:ln>
                <a:solidFill>
                  <a:schemeClr val="tx1"/>
                </a:solidFill>
                <a:effectLst/>
                <a:uLnTx/>
                <a:uFillTx/>
                <a:latin typeface="+mj-lt"/>
                <a:ea typeface="+mn-ea"/>
                <a:cs typeface="+mn-cs"/>
              </a:rPr>
              <a:t>And then</a:t>
            </a:r>
          </a:p>
          <a:p>
            <a:pPr marL="0" marR="0" lvl="0" indent="0" algn="l" defTabSz="609585" rtl="0" eaLnBrk="1" fontAlgn="auto" latinLnBrk="0" hangingPunct="1">
              <a:lnSpc>
                <a:spcPct val="150000"/>
              </a:lnSpc>
              <a:spcBef>
                <a:spcPts val="0"/>
              </a:spcBef>
              <a:spcAft>
                <a:spcPts val="0"/>
              </a:spcAft>
              <a:buClrTx/>
              <a:buSzTx/>
              <a:buFontTx/>
              <a:buNone/>
              <a:tabLst/>
              <a:defRPr/>
            </a:pPr>
            <a:r>
              <a:rPr kumimoji="0" lang="en-AU" sz="3600" b="0" i="0" u="none" strike="noStrike" kern="1200" cap="none" spc="0" normalizeH="0" baseline="0" noProof="0">
                <a:ln>
                  <a:noFill/>
                </a:ln>
                <a:solidFill>
                  <a:schemeClr val="tx1"/>
                </a:solidFill>
                <a:effectLst/>
                <a:uLnTx/>
                <a:uFillTx/>
                <a:latin typeface="+mj-lt"/>
                <a:ea typeface="+mn-ea"/>
                <a:cs typeface="+mn-cs"/>
              </a:rPr>
              <a:t>where do you find a parking space ?</a:t>
            </a:r>
          </a:p>
        </p:txBody>
      </p:sp>
      <p:pic>
        <p:nvPicPr>
          <p:cNvPr id="5" name="Picture 4" descr="Large car park seen from above, and only one or two spaces vacant">
            <a:extLst>
              <a:ext uri="{FF2B5EF4-FFF2-40B4-BE49-F238E27FC236}">
                <a16:creationId xmlns:a16="http://schemas.microsoft.com/office/drawing/2014/main" id="{FC3B62D0-7F02-C942-CD67-8C6411C39E04}"/>
              </a:ext>
            </a:extLst>
          </p:cNvPr>
          <p:cNvPicPr>
            <a:picLocks noChangeAspect="1"/>
          </p:cNvPicPr>
          <p:nvPr/>
        </p:nvPicPr>
        <p:blipFill>
          <a:blip r:embed="rId3" cstate="screen">
            <a:extLst>
              <a:ext uri="{28A0092B-C50C-407E-A947-70E740481C1C}">
                <a14:useLocalDpi xmlns:a14="http://schemas.microsoft.com/office/drawing/2010/main"/>
              </a:ext>
            </a:extLst>
          </a:blip>
          <a:srcRect/>
          <a:stretch>
            <a:fillRect/>
          </a:stretch>
        </p:blipFill>
        <p:spPr>
          <a:xfrm>
            <a:off x="3129280" y="0"/>
            <a:ext cx="9062720" cy="6858000"/>
          </a:xfrm>
          <a:prstGeom prst="rect">
            <a:avLst/>
          </a:prstGeom>
        </p:spPr>
      </p:pic>
      <p:sp>
        <p:nvSpPr>
          <p:cNvPr id="3" name="Slide Number Placeholder 2">
            <a:extLst>
              <a:ext uri="{FF2B5EF4-FFF2-40B4-BE49-F238E27FC236}">
                <a16:creationId xmlns:a16="http://schemas.microsoft.com/office/drawing/2014/main" id="{263F566D-0D23-C9D8-06C5-89BA96CDD916}"/>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solidFill>
                  <a:schemeClr val="bg1"/>
                </a:solidFill>
              </a:rPr>
              <a:pPr/>
              <a:t>11</a:t>
            </a:fld>
            <a:endParaRPr lang="en-AU">
              <a:solidFill>
                <a:schemeClr val="bg1"/>
              </a:solidFill>
            </a:endParaRPr>
          </a:p>
        </p:txBody>
      </p:sp>
    </p:spTree>
    <p:extLst>
      <p:ext uri="{BB962C8B-B14F-4D97-AF65-F5344CB8AC3E}">
        <p14:creationId xmlns:p14="http://schemas.microsoft.com/office/powerpoint/2010/main" val="5000989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 Placeholder 8">
            <a:extLst>
              <a:ext uri="{FF2B5EF4-FFF2-40B4-BE49-F238E27FC236}">
                <a16:creationId xmlns:a16="http://schemas.microsoft.com/office/drawing/2014/main" id="{35461806-4AB1-316B-954A-9481AD89B5BE}"/>
              </a:ext>
            </a:extLst>
          </p:cNvPr>
          <p:cNvSpPr>
            <a:spLocks noGrp="1"/>
          </p:cNvSpPr>
          <p:nvPr>
            <p:ph type="title" idx="4294967295"/>
          </p:nvPr>
        </p:nvSpPr>
        <p:spPr>
          <a:xfrm>
            <a:off x="5400675" y="1800225"/>
            <a:ext cx="6407150" cy="4535488"/>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noAutofit/>
          </a:bodyPr>
          <a:lstStyle/>
          <a:p>
            <a:pPr marL="0" marR="0" lvl="0" indent="0" algn="l" defTabSz="609585" rtl="0" eaLnBrk="1" fontAlgn="auto" latinLnBrk="0" hangingPunct="1">
              <a:lnSpc>
                <a:spcPct val="150000"/>
              </a:lnSpc>
              <a:spcBef>
                <a:spcPts val="0"/>
              </a:spcBef>
              <a:spcAft>
                <a:spcPts val="0"/>
              </a:spcAft>
              <a:buClrTx/>
              <a:buSzTx/>
              <a:buFontTx/>
              <a:buNone/>
              <a:tabLst/>
              <a:defRPr/>
            </a:pPr>
            <a:r>
              <a:rPr kumimoji="0" lang="en-AU" sz="3600" b="0" i="0" u="none" strike="noStrike" kern="1200" cap="none" spc="0" normalizeH="0" baseline="0" noProof="0">
                <a:ln>
                  <a:noFill/>
                </a:ln>
                <a:solidFill>
                  <a:srgbClr val="22272B"/>
                </a:solidFill>
                <a:effectLst/>
                <a:uLnTx/>
                <a:uFillTx/>
                <a:latin typeface="Arial" panose="020B0604020202020204"/>
                <a:ea typeface="+mn-ea"/>
                <a:cs typeface="+mn-cs"/>
              </a:rPr>
              <a:t>How can we </a:t>
            </a:r>
            <a:r>
              <a:rPr kumimoji="0" lang="en-AU" sz="3600" b="1" i="0" u="none" strike="noStrike" kern="1200" cap="none" spc="0" normalizeH="0" baseline="0" noProof="0">
                <a:ln>
                  <a:noFill/>
                </a:ln>
                <a:solidFill>
                  <a:srgbClr val="D7153A"/>
                </a:solidFill>
                <a:effectLst/>
                <a:uLnTx/>
                <a:uFillTx/>
                <a:latin typeface="Arial" panose="020B0604020202020204"/>
                <a:ea typeface="+mn-ea"/>
                <a:cs typeface="+mn-cs"/>
              </a:rPr>
              <a:t>design</a:t>
            </a:r>
          </a:p>
          <a:p>
            <a:pPr marL="0" marR="0" lvl="0" indent="0" algn="l" defTabSz="609585" rtl="0" eaLnBrk="1" fontAlgn="auto" latinLnBrk="0" hangingPunct="1">
              <a:lnSpc>
                <a:spcPct val="150000"/>
              </a:lnSpc>
              <a:spcBef>
                <a:spcPts val="0"/>
              </a:spcBef>
              <a:spcAft>
                <a:spcPts val="0"/>
              </a:spcAft>
              <a:buClrTx/>
              <a:buSzTx/>
              <a:buFontTx/>
              <a:buNone/>
              <a:tabLst/>
              <a:defRPr/>
            </a:pPr>
            <a:r>
              <a:rPr kumimoji="0" lang="en-AU" sz="3600" b="0" i="0" u="none" strike="noStrike" kern="1200" cap="none" spc="0" normalizeH="0" baseline="0" noProof="0">
                <a:ln>
                  <a:noFill/>
                </a:ln>
                <a:solidFill>
                  <a:srgbClr val="22272B"/>
                </a:solidFill>
                <a:effectLst/>
                <a:uLnTx/>
                <a:uFillTx/>
                <a:latin typeface="Arial" panose="020B0604020202020204"/>
                <a:ea typeface="+mn-ea"/>
                <a:cs typeface="+mn-cs"/>
              </a:rPr>
              <a:t>a </a:t>
            </a:r>
            <a:r>
              <a:rPr kumimoji="0" lang="en-AU" sz="3600" b="1" i="0" u="none" strike="noStrike" kern="1200" cap="none" spc="0" normalizeH="0" baseline="0" noProof="0">
                <a:ln>
                  <a:noFill/>
                </a:ln>
                <a:solidFill>
                  <a:srgbClr val="D7153A"/>
                </a:solidFill>
                <a:effectLst/>
                <a:uLnTx/>
                <a:uFillTx/>
                <a:latin typeface="Arial" panose="020B0604020202020204"/>
                <a:ea typeface="+mn-ea"/>
                <a:cs typeface="+mn-cs"/>
              </a:rPr>
              <a:t>better</a:t>
            </a:r>
            <a:r>
              <a:rPr kumimoji="0" lang="en-AU" sz="3600" b="0" i="0" u="none" strike="noStrike" kern="1200" cap="none" spc="0" normalizeH="0" baseline="0" noProof="0">
                <a:ln>
                  <a:noFill/>
                </a:ln>
                <a:solidFill>
                  <a:srgbClr val="22272B"/>
                </a:solidFill>
                <a:effectLst/>
                <a:uLnTx/>
                <a:uFillTx/>
                <a:latin typeface="Arial" panose="020B0604020202020204"/>
                <a:ea typeface="+mn-ea"/>
                <a:cs typeface="+mn-cs"/>
              </a:rPr>
              <a:t> parking system</a:t>
            </a:r>
          </a:p>
          <a:p>
            <a:pPr marL="0" marR="0" lvl="0" indent="0" algn="l" defTabSz="609585" rtl="0" eaLnBrk="1" fontAlgn="auto" latinLnBrk="0" hangingPunct="1">
              <a:lnSpc>
                <a:spcPct val="150000"/>
              </a:lnSpc>
              <a:spcBef>
                <a:spcPts val="0"/>
              </a:spcBef>
              <a:spcAft>
                <a:spcPts val="0"/>
              </a:spcAft>
              <a:buClrTx/>
              <a:buSzTx/>
              <a:buFontTx/>
              <a:buNone/>
              <a:tabLst/>
              <a:defRPr/>
            </a:pPr>
            <a:r>
              <a:rPr kumimoji="0" lang="en-AU" sz="3600" b="0" i="0" u="none" strike="noStrike" kern="1200" cap="none" spc="0" normalizeH="0" baseline="0" noProof="0">
                <a:ln>
                  <a:noFill/>
                </a:ln>
                <a:solidFill>
                  <a:srgbClr val="22272B"/>
                </a:solidFill>
                <a:effectLst/>
                <a:uLnTx/>
                <a:uFillTx/>
                <a:latin typeface="Arial" panose="020B0604020202020204"/>
                <a:ea typeface="+mn-ea"/>
                <a:cs typeface="+mn-cs"/>
              </a:rPr>
              <a:t>to </a:t>
            </a:r>
            <a:r>
              <a:rPr kumimoji="0" lang="en-AU" sz="3600" b="1" i="0" u="none" strike="noStrike" kern="1200" cap="none" spc="0" normalizeH="0" baseline="0" noProof="0">
                <a:ln>
                  <a:noFill/>
                </a:ln>
                <a:solidFill>
                  <a:srgbClr val="D7153A"/>
                </a:solidFill>
                <a:effectLst/>
                <a:uLnTx/>
                <a:uFillTx/>
                <a:latin typeface="Arial" panose="020B0604020202020204"/>
                <a:ea typeface="+mn-ea"/>
                <a:cs typeface="+mn-cs"/>
              </a:rPr>
              <a:t>improve</a:t>
            </a:r>
            <a:r>
              <a:rPr kumimoji="0" lang="en-AU" sz="3600" b="0" i="0" u="none" strike="noStrike" kern="1200" cap="none" spc="0" normalizeH="0" baseline="0" noProof="0">
                <a:ln>
                  <a:noFill/>
                </a:ln>
                <a:solidFill>
                  <a:srgbClr val="22272B"/>
                </a:solidFill>
                <a:effectLst/>
                <a:uLnTx/>
                <a:uFillTx/>
                <a:latin typeface="Arial" panose="020B0604020202020204"/>
                <a:ea typeface="+mn-ea"/>
                <a:cs typeface="+mn-cs"/>
              </a:rPr>
              <a:t> the experience</a:t>
            </a:r>
          </a:p>
          <a:p>
            <a:pPr marL="0" marR="0" lvl="0" indent="0" algn="l" defTabSz="609585" rtl="0" eaLnBrk="1" fontAlgn="auto" latinLnBrk="0" hangingPunct="1">
              <a:lnSpc>
                <a:spcPct val="150000"/>
              </a:lnSpc>
              <a:spcBef>
                <a:spcPts val="0"/>
              </a:spcBef>
              <a:spcAft>
                <a:spcPts val="0"/>
              </a:spcAft>
              <a:buClrTx/>
              <a:buSzTx/>
              <a:buFontTx/>
              <a:buNone/>
              <a:tabLst/>
              <a:defRPr/>
            </a:pPr>
            <a:r>
              <a:rPr kumimoji="0" lang="en-AU" sz="3600" b="0" i="0" u="none" strike="noStrike" kern="1200" cap="none" spc="0" normalizeH="0" baseline="0" noProof="0">
                <a:ln>
                  <a:noFill/>
                </a:ln>
                <a:solidFill>
                  <a:srgbClr val="22272B"/>
                </a:solidFill>
                <a:effectLst/>
                <a:uLnTx/>
                <a:uFillTx/>
                <a:latin typeface="Arial" panose="020B0604020202020204"/>
                <a:ea typeface="+mn-ea"/>
                <a:cs typeface="+mn-cs"/>
              </a:rPr>
              <a:t>of </a:t>
            </a:r>
            <a:r>
              <a:rPr kumimoji="0" lang="en-AU" sz="3600" b="1" i="0" u="none" strike="noStrike" kern="1200" cap="none" spc="0" normalizeH="0" baseline="0" noProof="0">
                <a:ln>
                  <a:noFill/>
                </a:ln>
                <a:solidFill>
                  <a:srgbClr val="D7153A"/>
                </a:solidFill>
                <a:effectLst/>
                <a:uLnTx/>
                <a:uFillTx/>
                <a:latin typeface="Arial" panose="020B0604020202020204"/>
                <a:ea typeface="+mn-ea"/>
                <a:cs typeface="+mn-cs"/>
              </a:rPr>
              <a:t>using</a:t>
            </a:r>
            <a:r>
              <a:rPr kumimoji="0" lang="en-AU" sz="3600" b="0" i="0" u="none" strike="noStrike" kern="1200" cap="none" spc="0" normalizeH="0" baseline="0" noProof="0">
                <a:ln>
                  <a:noFill/>
                </a:ln>
                <a:solidFill>
                  <a:srgbClr val="22272B"/>
                </a:solidFill>
                <a:effectLst/>
                <a:uLnTx/>
                <a:uFillTx/>
                <a:latin typeface="Arial" panose="020B0604020202020204"/>
                <a:ea typeface="+mn-ea"/>
                <a:cs typeface="+mn-cs"/>
              </a:rPr>
              <a:t> public transport?</a:t>
            </a:r>
            <a:endParaRPr kumimoji="0" lang="en-AU" sz="2800" b="0" i="0" u="none" strike="noStrike" kern="1200" cap="none" spc="0" normalizeH="0" baseline="0" noProof="0">
              <a:ln>
                <a:noFill/>
              </a:ln>
              <a:solidFill>
                <a:srgbClr val="22272B"/>
              </a:solidFill>
              <a:effectLst/>
              <a:uLnTx/>
              <a:uFillTx/>
              <a:latin typeface="Arial" panose="020B0604020202020204"/>
              <a:ea typeface="+mn-ea"/>
              <a:cs typeface="+mn-cs"/>
            </a:endParaRPr>
          </a:p>
        </p:txBody>
      </p:sp>
      <p:pic>
        <p:nvPicPr>
          <p:cNvPr id="13" name="Picture 12" descr="Photo of Wollongong commuter car park  with Wollongong train station sign in foreground.">
            <a:extLst>
              <a:ext uri="{FF2B5EF4-FFF2-40B4-BE49-F238E27FC236}">
                <a16:creationId xmlns:a16="http://schemas.microsoft.com/office/drawing/2014/main" id="{626EAE17-01EF-0AD0-8E7D-F404F91D8BEB}"/>
              </a:ext>
            </a:extLst>
          </p:cNvPr>
          <p:cNvPicPr>
            <a:picLocks noChangeAspect="1"/>
          </p:cNvPicPr>
          <p:nvPr/>
        </p:nvPicPr>
        <p:blipFill>
          <a:blip r:embed="rId2" cstate="screen">
            <a:extLst>
              <a:ext uri="{28A0092B-C50C-407E-A947-70E740481C1C}">
                <a14:useLocalDpi xmlns:a14="http://schemas.microsoft.com/office/drawing/2010/main"/>
              </a:ext>
            </a:extLst>
          </a:blip>
          <a:srcRect t="-1" b="10225"/>
          <a:stretch>
            <a:fillRect/>
          </a:stretch>
        </p:blipFill>
        <p:spPr>
          <a:xfrm>
            <a:off x="0" y="0"/>
            <a:ext cx="5043449" cy="6426200"/>
          </a:xfrm>
          <a:prstGeom prst="rect">
            <a:avLst/>
          </a:prstGeom>
        </p:spPr>
      </p:pic>
      <p:sp>
        <p:nvSpPr>
          <p:cNvPr id="16" name="TextBox 15">
            <a:extLst>
              <a:ext uri="{FF2B5EF4-FFF2-40B4-BE49-F238E27FC236}">
                <a16:creationId xmlns:a16="http://schemas.microsoft.com/office/drawing/2014/main" id="{3CE72672-0A7B-BC81-57EB-390DB2EA6BA3}"/>
              </a:ext>
            </a:extLst>
          </p:cNvPr>
          <p:cNvSpPr txBox="1"/>
          <p:nvPr/>
        </p:nvSpPr>
        <p:spPr>
          <a:xfrm>
            <a:off x="101600" y="6467500"/>
            <a:ext cx="6096000" cy="276999"/>
          </a:xfrm>
          <a:prstGeom prst="rect">
            <a:avLst/>
          </a:prstGeom>
          <a:noFill/>
        </p:spPr>
        <p:txBody>
          <a:bodyPr wrap="square">
            <a:spAutoFit/>
          </a:bodyPr>
          <a:lstStyle/>
          <a:p>
            <a:pPr marL="0" marR="0" lvl="0" indent="0" algn="l" defTabSz="609585" rtl="0" eaLnBrk="1" fontAlgn="auto" latinLnBrk="0" hangingPunct="1">
              <a:lnSpc>
                <a:spcPct val="100000"/>
              </a:lnSpc>
              <a:spcBef>
                <a:spcPts val="0"/>
              </a:spcBef>
              <a:spcAft>
                <a:spcPts val="0"/>
              </a:spcAft>
              <a:buClrTx/>
              <a:buSzTx/>
              <a:buFontTx/>
              <a:buNone/>
              <a:tabLst/>
              <a:defRPr/>
            </a:pPr>
            <a:r>
              <a:rPr kumimoji="0" lang="en-AU" sz="1200" b="0" i="0" u="none" strike="noStrike" kern="1200" cap="none" spc="0" normalizeH="0" baseline="0" noProof="0">
                <a:ln>
                  <a:noFill/>
                </a:ln>
                <a:solidFill>
                  <a:srgbClr val="22272B"/>
                </a:solidFill>
                <a:effectLst/>
                <a:uLnTx/>
                <a:uFillTx/>
                <a:latin typeface="Arial" panose="020B0604020202020204"/>
                <a:ea typeface="+mn-ea"/>
                <a:cs typeface="+mn-cs"/>
              </a:rPr>
              <a:t>Wollongong Commuter Car Park © Transport for New South Wales </a:t>
            </a:r>
          </a:p>
        </p:txBody>
      </p:sp>
      <p:sp>
        <p:nvSpPr>
          <p:cNvPr id="2" name="Slide Number Placeholder 1">
            <a:extLst>
              <a:ext uri="{FF2B5EF4-FFF2-40B4-BE49-F238E27FC236}">
                <a16:creationId xmlns:a16="http://schemas.microsoft.com/office/drawing/2014/main" id="{1005BA1D-9C71-E43F-B281-309467E50B67}"/>
              </a:ext>
              <a:ext uri="{C183D7F6-B498-43B3-948B-1728B52AA6E4}">
                <adec:decorative xmlns:adec="http://schemas.microsoft.com/office/drawing/2017/decorative" val="1"/>
              </a:ext>
            </a:extLst>
          </p:cNvPr>
          <p:cNvSpPr>
            <a:spLocks noGrp="1"/>
          </p:cNvSpPr>
          <p:nvPr>
            <p:ph type="sldNum" sz="quarter" idx="16"/>
          </p:nvPr>
        </p:nvSpPr>
        <p:spPr>
          <a:xfrm>
            <a:off x="11124000" y="6516000"/>
            <a:ext cx="720000" cy="180000"/>
          </a:xfrm>
        </p:spPr>
        <p:txBody>
          <a:bodyPr/>
          <a:lstStyle/>
          <a:p>
            <a:fld id="{10A01DC5-1685-4615-8240-15192985C6A2}" type="slidenum">
              <a:rPr lang="en-AU" smtClean="0"/>
              <a:t>12</a:t>
            </a:fld>
            <a:endParaRPr lang="en-AU"/>
          </a:p>
        </p:txBody>
      </p:sp>
    </p:spTree>
    <p:extLst>
      <p:ext uri="{BB962C8B-B14F-4D97-AF65-F5344CB8AC3E}">
        <p14:creationId xmlns:p14="http://schemas.microsoft.com/office/powerpoint/2010/main" val="20478591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5CCB50-E9CD-4422-2FAB-42B11DB5A23F}"/>
            </a:ext>
          </a:extLst>
        </p:cNvPr>
        <p:cNvGrpSpPr/>
        <p:nvPr/>
      </p:nvGrpSpPr>
      <p:grpSpPr>
        <a:xfrm>
          <a:off x="0" y="0"/>
          <a:ext cx="0" cy="0"/>
          <a:chOff x="0" y="0"/>
          <a:chExt cx="0" cy="0"/>
        </a:xfrm>
      </p:grpSpPr>
      <p:sp>
        <p:nvSpPr>
          <p:cNvPr id="6" name="Title 5">
            <a:extLst>
              <a:ext uri="{FF2B5EF4-FFF2-40B4-BE49-F238E27FC236}">
                <a16:creationId xmlns:a16="http://schemas.microsoft.com/office/drawing/2014/main" id="{2192B0BB-1FB6-B734-47B4-4C6AADBF5EBF}"/>
              </a:ext>
            </a:extLst>
          </p:cNvPr>
          <p:cNvSpPr txBox="1">
            <a:spLocks noGrp="1"/>
          </p:cNvSpPr>
          <p:nvPr>
            <p:ph type="title"/>
          </p:nvPr>
        </p:nvSpPr>
        <p:spPr>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noAutofit/>
          </a:bodyPr>
          <a:lstStyle/>
          <a:p>
            <a:pPr marL="0" marR="0" lvl="0" indent="0" algn="l" defTabSz="609585" rtl="0" eaLnBrk="1" fontAlgn="auto" latinLnBrk="0" hangingPunct="1">
              <a:lnSpc>
                <a:spcPct val="100000"/>
              </a:lnSpc>
              <a:spcBef>
                <a:spcPts val="0"/>
              </a:spcBef>
              <a:spcAft>
                <a:spcPts val="0"/>
              </a:spcAft>
              <a:buClrTx/>
              <a:buSzTx/>
              <a:buFontTx/>
              <a:buNone/>
              <a:tabLst/>
              <a:defRPr/>
            </a:pPr>
            <a:r>
              <a:rPr kumimoji="0" lang="en-AU" sz="4000" b="0" i="0" u="none" strike="noStrike" kern="1200" cap="none" spc="0" normalizeH="0" baseline="0" noProof="0">
                <a:ln>
                  <a:noFill/>
                </a:ln>
                <a:solidFill>
                  <a:schemeClr val="tx1"/>
                </a:solidFill>
                <a:effectLst/>
                <a:uLnTx/>
                <a:uFillTx/>
                <a:latin typeface="+mj-lt"/>
                <a:ea typeface="+mn-ea"/>
                <a:cs typeface="+mn-cs"/>
              </a:rPr>
              <a:t>Define</a:t>
            </a:r>
          </a:p>
        </p:txBody>
      </p:sp>
      <p:graphicFrame>
        <p:nvGraphicFramePr>
          <p:cNvPr id="7" name="Table 6">
            <a:extLst>
              <a:ext uri="{FF2B5EF4-FFF2-40B4-BE49-F238E27FC236}">
                <a16:creationId xmlns:a16="http://schemas.microsoft.com/office/drawing/2014/main" id="{77F37249-8C83-B46F-54F0-E7D96BA72064}"/>
              </a:ext>
            </a:extLst>
          </p:cNvPr>
          <p:cNvGraphicFramePr>
            <a:graphicFrameLocks noGrp="1"/>
          </p:cNvGraphicFramePr>
          <p:nvPr>
            <p:extLst>
              <p:ext uri="{D42A27DB-BD31-4B8C-83A1-F6EECF244321}">
                <p14:modId xmlns:p14="http://schemas.microsoft.com/office/powerpoint/2010/main" val="1144353579"/>
              </p:ext>
            </p:extLst>
          </p:nvPr>
        </p:nvGraphicFramePr>
        <p:xfrm>
          <a:off x="351761" y="1094934"/>
          <a:ext cx="11520000" cy="5111956"/>
        </p:xfrm>
        <a:graphic>
          <a:graphicData uri="http://schemas.openxmlformats.org/drawingml/2006/table">
            <a:tbl>
              <a:tblPr firstRow="1" bandRow="1">
                <a:tableStyleId>{8799B23B-EC83-4686-B30A-512413B5E67A}</a:tableStyleId>
              </a:tblPr>
              <a:tblGrid>
                <a:gridCol w="3840000">
                  <a:extLst>
                    <a:ext uri="{9D8B030D-6E8A-4147-A177-3AD203B41FA5}">
                      <a16:colId xmlns:a16="http://schemas.microsoft.com/office/drawing/2014/main" val="1074596422"/>
                    </a:ext>
                  </a:extLst>
                </a:gridCol>
                <a:gridCol w="3840000">
                  <a:extLst>
                    <a:ext uri="{9D8B030D-6E8A-4147-A177-3AD203B41FA5}">
                      <a16:colId xmlns:a16="http://schemas.microsoft.com/office/drawing/2014/main" val="1915980852"/>
                    </a:ext>
                  </a:extLst>
                </a:gridCol>
                <a:gridCol w="3840000">
                  <a:extLst>
                    <a:ext uri="{9D8B030D-6E8A-4147-A177-3AD203B41FA5}">
                      <a16:colId xmlns:a16="http://schemas.microsoft.com/office/drawing/2014/main" val="974931159"/>
                    </a:ext>
                  </a:extLst>
                </a:gridCol>
              </a:tblGrid>
              <a:tr h="605001">
                <a:tc>
                  <a:txBody>
                    <a:bodyPr/>
                    <a:lstStyle/>
                    <a:p>
                      <a:pPr marL="0" marR="0" lvl="0" indent="0" algn="ctr" defTabSz="914377" rtl="0" eaLnBrk="1" fontAlgn="auto" latinLnBrk="0" hangingPunct="1">
                        <a:lnSpc>
                          <a:spcPct val="114000"/>
                        </a:lnSpc>
                        <a:spcBef>
                          <a:spcPts val="0"/>
                        </a:spcBef>
                        <a:spcAft>
                          <a:spcPts val="600"/>
                        </a:spcAft>
                        <a:buClrTx/>
                        <a:buSzTx/>
                        <a:buFontTx/>
                        <a:buNone/>
                        <a:tabLst/>
                        <a:defRPr/>
                      </a:pPr>
                      <a:r>
                        <a:rPr lang="en-AU" sz="1800" b="1">
                          <a:latin typeface="+mj-lt"/>
                        </a:rPr>
                        <a:t>Who is affected?</a:t>
                      </a:r>
                    </a:p>
                  </a:txBody>
                  <a:tcPr marL="102452" marR="102452" marT="51226" marB="51226" anchor="ctr">
                    <a:solidFill>
                      <a:schemeClr val="accent3">
                        <a:lumMod val="75000"/>
                        <a:alpha val="20000"/>
                      </a:schemeClr>
                    </a:solidFill>
                  </a:tcPr>
                </a:tc>
                <a:tc>
                  <a:txBody>
                    <a:bodyPr/>
                    <a:lstStyle/>
                    <a:p>
                      <a:pPr marL="0" marR="0" lvl="0" indent="0" algn="ctr" defTabSz="914377" rtl="0" eaLnBrk="1" fontAlgn="auto" latinLnBrk="0" hangingPunct="1">
                        <a:lnSpc>
                          <a:spcPct val="114000"/>
                        </a:lnSpc>
                        <a:spcBef>
                          <a:spcPts val="0"/>
                        </a:spcBef>
                        <a:spcAft>
                          <a:spcPts val="600"/>
                        </a:spcAft>
                        <a:buClrTx/>
                        <a:buSzTx/>
                        <a:buFontTx/>
                        <a:buNone/>
                        <a:tabLst/>
                        <a:defRPr/>
                      </a:pPr>
                      <a:r>
                        <a:rPr lang="en-AU" sz="1800" b="1">
                          <a:latin typeface="+mj-lt"/>
                        </a:rPr>
                        <a:t>What is the problem?</a:t>
                      </a:r>
                    </a:p>
                  </a:txBody>
                  <a:tcPr marL="102452" marR="102452" marT="51226" marB="51226" anchor="ctr">
                    <a:solidFill>
                      <a:schemeClr val="accent3">
                        <a:lumMod val="75000"/>
                        <a:alpha val="20000"/>
                      </a:schemeClr>
                    </a:solidFill>
                  </a:tcPr>
                </a:tc>
                <a:tc>
                  <a:txBody>
                    <a:bodyPr/>
                    <a:lstStyle/>
                    <a:p>
                      <a:pPr marL="0" marR="0" lvl="0" indent="0" algn="ctr" defTabSz="914377" rtl="0" eaLnBrk="1" fontAlgn="auto" latinLnBrk="0" hangingPunct="1">
                        <a:lnSpc>
                          <a:spcPct val="114000"/>
                        </a:lnSpc>
                        <a:spcBef>
                          <a:spcPts val="0"/>
                        </a:spcBef>
                        <a:spcAft>
                          <a:spcPts val="600"/>
                        </a:spcAft>
                        <a:buClrTx/>
                        <a:buSzTx/>
                        <a:buFontTx/>
                        <a:buNone/>
                        <a:tabLst/>
                        <a:defRPr/>
                      </a:pPr>
                      <a:r>
                        <a:rPr lang="en-AU" sz="1800" b="1">
                          <a:latin typeface="+mj-lt"/>
                        </a:rPr>
                        <a:t>Why is it important to solve?</a:t>
                      </a:r>
                    </a:p>
                  </a:txBody>
                  <a:tcPr marL="102452" marR="102452" marT="51226" marB="51226" anchor="ctr">
                    <a:solidFill>
                      <a:schemeClr val="accent3">
                        <a:lumMod val="75000"/>
                        <a:alpha val="20000"/>
                      </a:schemeClr>
                    </a:solidFill>
                  </a:tcPr>
                </a:tc>
                <a:extLst>
                  <a:ext uri="{0D108BD9-81ED-4DB2-BD59-A6C34878D82A}">
                    <a16:rowId xmlns:a16="http://schemas.microsoft.com/office/drawing/2014/main" val="3076197731"/>
                  </a:ext>
                </a:extLst>
              </a:tr>
              <a:tr h="4506955">
                <a:tc>
                  <a:txBody>
                    <a:bodyPr/>
                    <a:lstStyle/>
                    <a:p>
                      <a:pPr>
                        <a:lnSpc>
                          <a:spcPct val="114000"/>
                        </a:lnSpc>
                        <a:spcAft>
                          <a:spcPts val="600"/>
                        </a:spcAft>
                      </a:pPr>
                      <a:endParaRPr lang="en-AU" sz="2000"/>
                    </a:p>
                  </a:txBody>
                  <a:tcPr marL="102452" marR="102452" marT="51226" marB="51226">
                    <a:solidFill>
                      <a:schemeClr val="accent3">
                        <a:lumMod val="20000"/>
                        <a:lumOff val="80000"/>
                        <a:alpha val="20000"/>
                      </a:schemeClr>
                    </a:solidFill>
                  </a:tcPr>
                </a:tc>
                <a:tc>
                  <a:txBody>
                    <a:bodyPr/>
                    <a:lstStyle/>
                    <a:p>
                      <a:pPr>
                        <a:lnSpc>
                          <a:spcPct val="114000"/>
                        </a:lnSpc>
                        <a:spcAft>
                          <a:spcPts val="600"/>
                        </a:spcAft>
                      </a:pPr>
                      <a:endParaRPr lang="en-AU" sz="2000"/>
                    </a:p>
                  </a:txBody>
                  <a:tcPr marL="102452" marR="102452" marT="51226" marB="51226">
                    <a:solidFill>
                      <a:schemeClr val="accent3">
                        <a:lumMod val="20000"/>
                        <a:lumOff val="80000"/>
                        <a:alpha val="20000"/>
                      </a:schemeClr>
                    </a:solidFill>
                  </a:tcPr>
                </a:tc>
                <a:tc>
                  <a:txBody>
                    <a:bodyPr/>
                    <a:lstStyle/>
                    <a:p>
                      <a:pPr>
                        <a:lnSpc>
                          <a:spcPct val="114000"/>
                        </a:lnSpc>
                        <a:spcAft>
                          <a:spcPts val="600"/>
                        </a:spcAft>
                      </a:pPr>
                      <a:endParaRPr lang="en-AU" sz="2000" dirty="0"/>
                    </a:p>
                  </a:txBody>
                  <a:tcPr marL="102452" marR="102452" marT="51226" marB="51226">
                    <a:solidFill>
                      <a:schemeClr val="accent3">
                        <a:lumMod val="20000"/>
                        <a:lumOff val="80000"/>
                        <a:alpha val="20000"/>
                      </a:schemeClr>
                    </a:solidFill>
                  </a:tcPr>
                </a:tc>
                <a:extLst>
                  <a:ext uri="{0D108BD9-81ED-4DB2-BD59-A6C34878D82A}">
                    <a16:rowId xmlns:a16="http://schemas.microsoft.com/office/drawing/2014/main" val="850488026"/>
                  </a:ext>
                </a:extLst>
              </a:tr>
            </a:tbl>
          </a:graphicData>
        </a:graphic>
      </p:graphicFrame>
      <p:sp>
        <p:nvSpPr>
          <p:cNvPr id="5" name="TextBox 4">
            <a:extLst>
              <a:ext uri="{FF2B5EF4-FFF2-40B4-BE49-F238E27FC236}">
                <a16:creationId xmlns:a16="http://schemas.microsoft.com/office/drawing/2014/main" id="{FA158897-DE37-9ED5-6CF0-157127D41DD0}"/>
              </a:ext>
            </a:extLst>
          </p:cNvPr>
          <p:cNvSpPr txBox="1"/>
          <p:nvPr/>
        </p:nvSpPr>
        <p:spPr>
          <a:xfrm>
            <a:off x="349880" y="6326668"/>
            <a:ext cx="11492239" cy="369332"/>
          </a:xfrm>
          <a:prstGeom prst="rect">
            <a:avLst/>
          </a:prstGeom>
          <a:noFill/>
        </p:spPr>
        <p:txBody>
          <a:bodyPr wrap="square">
            <a:spAutoFit/>
          </a:bodyPr>
          <a:lstStyle/>
          <a:p>
            <a:r>
              <a:rPr lang="en-AU" sz="1800"/>
              <a:t>Use these questions to clearly identify and understand the problem or challenge that needs a solution. </a:t>
            </a:r>
          </a:p>
        </p:txBody>
      </p:sp>
      <p:sp>
        <p:nvSpPr>
          <p:cNvPr id="3" name="Slide Number Placeholder 2">
            <a:extLst>
              <a:ext uri="{FF2B5EF4-FFF2-40B4-BE49-F238E27FC236}">
                <a16:creationId xmlns:a16="http://schemas.microsoft.com/office/drawing/2014/main" id="{018121BE-4823-5E4B-B9D1-1598E94F1A1E}"/>
              </a:ext>
              <a:ext uri="{C183D7F6-B498-43B3-948B-1728B52AA6E4}">
                <adec:decorative xmlns:adec="http://schemas.microsoft.com/office/drawing/2017/decorative" val="1"/>
              </a:ext>
            </a:extLst>
          </p:cNvPr>
          <p:cNvSpPr>
            <a:spLocks noGrp="1"/>
          </p:cNvSpPr>
          <p:nvPr>
            <p:ph type="sldNum" sz="quarter" idx="12"/>
          </p:nvPr>
        </p:nvSpPr>
        <p:spPr>
          <a:xfrm>
            <a:off x="11124000" y="6516000"/>
            <a:ext cx="720000" cy="180000"/>
          </a:xfrm>
        </p:spPr>
        <p:txBody>
          <a:bodyPr/>
          <a:lstStyle/>
          <a:p>
            <a:fld id="{10A01DC5-1685-4615-8240-15192985C6A2}" type="slidenum">
              <a:rPr lang="en-AU" smtClean="0"/>
              <a:pPr/>
              <a:t>13</a:t>
            </a:fld>
            <a:endParaRPr lang="en-AU"/>
          </a:p>
        </p:txBody>
      </p:sp>
    </p:spTree>
    <p:extLst>
      <p:ext uri="{BB962C8B-B14F-4D97-AF65-F5344CB8AC3E}">
        <p14:creationId xmlns:p14="http://schemas.microsoft.com/office/powerpoint/2010/main" val="20857390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34E22F-3730-C0E3-678E-33363A745874}"/>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77E451DF-B33B-C603-903D-07D1247E2DDB}"/>
              </a:ext>
            </a:extLst>
          </p:cNvPr>
          <p:cNvSpPr>
            <a:spLocks noGrp="1"/>
          </p:cNvSpPr>
          <p:nvPr>
            <p:ph type="title"/>
          </p:nvPr>
        </p:nvSpPr>
        <p:spPr/>
        <p:txBody>
          <a:bodyPr/>
          <a:lstStyle/>
          <a:p>
            <a:r>
              <a:rPr lang="en-AU">
                <a:latin typeface="+mj-lt"/>
              </a:rPr>
              <a:t>Learning intentions and success criteria (2)</a:t>
            </a:r>
          </a:p>
        </p:txBody>
      </p:sp>
      <p:sp>
        <p:nvSpPr>
          <p:cNvPr id="3" name="TextBox 2">
            <a:extLst>
              <a:ext uri="{FF2B5EF4-FFF2-40B4-BE49-F238E27FC236}">
                <a16:creationId xmlns:a16="http://schemas.microsoft.com/office/drawing/2014/main" id="{FC053F7E-7348-FEC3-A5DF-89999E594E5F}"/>
              </a:ext>
            </a:extLst>
          </p:cNvPr>
          <p:cNvSpPr txBox="1"/>
          <p:nvPr/>
        </p:nvSpPr>
        <p:spPr>
          <a:xfrm>
            <a:off x="370416" y="1894417"/>
            <a:ext cx="11303000" cy="4097981"/>
          </a:xfrm>
          <a:prstGeom prst="rect">
            <a:avLst/>
          </a:prstGeom>
          <a:noFill/>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a:lnSpc>
                <a:spcPct val="150000"/>
              </a:lnSpc>
              <a:spcAft>
                <a:spcPts val="1200"/>
              </a:spcAft>
            </a:pPr>
            <a:r>
              <a:rPr lang="en-AU" sz="2000" b="1">
                <a:solidFill>
                  <a:schemeClr val="accent1"/>
                </a:solidFill>
                <a:latin typeface="+mj-lt"/>
                <a:cs typeface="Arial" panose="020B0604020202020204" pitchFamily="34" charset="0"/>
              </a:rPr>
              <a:t>We are learning to</a:t>
            </a:r>
            <a:endParaRPr lang="en-AU" sz="2000" b="1">
              <a:solidFill>
                <a:schemeClr val="accent1"/>
              </a:solidFill>
              <a:latin typeface="+mj-lt"/>
              <a:ea typeface="+mn-lt"/>
              <a:cs typeface="Arial" panose="020B0604020202020204" pitchFamily="34" charset="0"/>
            </a:endParaRPr>
          </a:p>
          <a:p>
            <a:pPr marL="342900" indent="-342900">
              <a:lnSpc>
                <a:spcPct val="150000"/>
              </a:lnSpc>
              <a:spcAft>
                <a:spcPts val="1200"/>
              </a:spcAft>
              <a:buFont typeface="Arial" panose="020B0604020202020204" pitchFamily="34" charset="0"/>
              <a:buChar char="•"/>
            </a:pPr>
            <a:r>
              <a:rPr lang="en-AU" sz="2000">
                <a:cs typeface="Arial" panose="020B0604020202020204" pitchFamily="34" charset="0"/>
              </a:rPr>
              <a:t>understand how </a:t>
            </a:r>
            <a:r>
              <a:rPr lang="en-AU" sz="2000" err="1">
                <a:cs typeface="Arial" panose="020B0604020202020204" pitchFamily="34" charset="0"/>
              </a:rPr>
              <a:t>Park&amp;Ride</a:t>
            </a:r>
            <a:r>
              <a:rPr lang="en-AU" sz="2000">
                <a:cs typeface="Arial" panose="020B0604020202020204" pitchFamily="34" charset="0"/>
              </a:rPr>
              <a:t> works with public transport</a:t>
            </a:r>
          </a:p>
          <a:p>
            <a:pPr marL="342900" indent="-342900">
              <a:lnSpc>
                <a:spcPct val="150000"/>
              </a:lnSpc>
              <a:spcAft>
                <a:spcPts val="1200"/>
              </a:spcAft>
              <a:buFont typeface="Arial" panose="020B0604020202020204" pitchFamily="34" charset="0"/>
              <a:buChar char="•"/>
            </a:pPr>
            <a:r>
              <a:rPr lang="en-AU" sz="2000">
                <a:cs typeface="Arial" panose="020B0604020202020204" pitchFamily="34" charset="0"/>
              </a:rPr>
              <a:t>map the steps people take when using </a:t>
            </a:r>
            <a:r>
              <a:rPr lang="en-AU" sz="2000" err="1">
                <a:cs typeface="Arial" panose="020B0604020202020204" pitchFamily="34" charset="0"/>
              </a:rPr>
              <a:t>Park&amp;Ride</a:t>
            </a:r>
            <a:r>
              <a:rPr lang="en-AU" sz="2000">
                <a:cs typeface="Arial" panose="020B0604020202020204" pitchFamily="34" charset="0"/>
              </a:rPr>
              <a:t>.</a:t>
            </a:r>
          </a:p>
          <a:p>
            <a:pPr>
              <a:lnSpc>
                <a:spcPct val="150000"/>
              </a:lnSpc>
              <a:spcAft>
                <a:spcPts val="1200"/>
              </a:spcAft>
            </a:pPr>
            <a:r>
              <a:rPr lang="en-AU" sz="2000" b="1">
                <a:solidFill>
                  <a:schemeClr val="accent1"/>
                </a:solidFill>
                <a:latin typeface="+mj-lt"/>
                <a:cs typeface="Arial" panose="020B0604020202020204" pitchFamily="34" charset="0"/>
              </a:rPr>
              <a:t>We can</a:t>
            </a:r>
            <a:endParaRPr lang="en-US" sz="2000">
              <a:solidFill>
                <a:schemeClr val="accent1"/>
              </a:solidFill>
              <a:latin typeface="+mj-lt"/>
              <a:cs typeface="Arial" panose="020B0604020202020204" pitchFamily="34" charset="0"/>
            </a:endParaRPr>
          </a:p>
          <a:p>
            <a:pPr marL="342900" indent="-342900">
              <a:lnSpc>
                <a:spcPct val="150000"/>
              </a:lnSpc>
              <a:spcAft>
                <a:spcPts val="1200"/>
              </a:spcAft>
              <a:buFont typeface="Arial"/>
              <a:buChar char="•"/>
            </a:pPr>
            <a:r>
              <a:rPr lang="en-AU" sz="2000">
                <a:cs typeface="Arial" panose="020B0604020202020204" pitchFamily="34" charset="0"/>
              </a:rPr>
              <a:t>explain what a user journey is</a:t>
            </a:r>
            <a:endParaRPr lang="en-US" sz="2000">
              <a:cs typeface="Arial" panose="020B0604020202020204" pitchFamily="34" charset="0"/>
            </a:endParaRPr>
          </a:p>
          <a:p>
            <a:pPr marL="342900" indent="-342900">
              <a:lnSpc>
                <a:spcPct val="150000"/>
              </a:lnSpc>
              <a:spcAft>
                <a:spcPts val="1200"/>
              </a:spcAft>
              <a:buFont typeface="Arial"/>
              <a:buChar char="•"/>
            </a:pPr>
            <a:r>
              <a:rPr lang="en-AU" sz="2000">
                <a:ea typeface="+mn-lt"/>
                <a:cs typeface="Arial" panose="020B0604020202020204" pitchFamily="34" charset="0"/>
              </a:rPr>
              <a:t>create a visual map of the </a:t>
            </a:r>
            <a:r>
              <a:rPr lang="en-AU" sz="2000" err="1">
                <a:ea typeface="+mn-lt"/>
                <a:cs typeface="Arial" panose="020B0604020202020204" pitchFamily="34" charset="0"/>
              </a:rPr>
              <a:t>Park&amp;Ride</a:t>
            </a:r>
            <a:r>
              <a:rPr lang="en-AU" sz="2000">
                <a:ea typeface="+mn-lt"/>
                <a:cs typeface="Arial" panose="020B0604020202020204" pitchFamily="34" charset="0"/>
              </a:rPr>
              <a:t> user journey</a:t>
            </a:r>
          </a:p>
          <a:p>
            <a:pPr marL="342900" indent="-342900">
              <a:lnSpc>
                <a:spcPct val="150000"/>
              </a:lnSpc>
              <a:spcAft>
                <a:spcPts val="1200"/>
              </a:spcAft>
              <a:buFont typeface="Arial"/>
              <a:buChar char="•"/>
            </a:pPr>
            <a:r>
              <a:rPr lang="en-AU" sz="2000">
                <a:ea typeface="+mn-lt"/>
                <a:cs typeface="Arial" panose="020B0604020202020204" pitchFamily="34" charset="0"/>
              </a:rPr>
              <a:t>identify important points that affect the user’s experience.</a:t>
            </a:r>
            <a:endParaRPr lang="en-AU">
              <a:cs typeface="Arial" panose="020B0604020202020204" pitchFamily="34" charset="0"/>
            </a:endParaRPr>
          </a:p>
        </p:txBody>
      </p:sp>
      <p:sp>
        <p:nvSpPr>
          <p:cNvPr id="2" name="Slide Number Placeholder 1">
            <a:extLst>
              <a:ext uri="{FF2B5EF4-FFF2-40B4-BE49-F238E27FC236}">
                <a16:creationId xmlns:a16="http://schemas.microsoft.com/office/drawing/2014/main" id="{181CD9DC-2156-3584-56B6-5AF7AC8DA565}"/>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pPr/>
              <a:t>14</a:t>
            </a:fld>
            <a:endParaRPr lang="en-AU"/>
          </a:p>
        </p:txBody>
      </p:sp>
    </p:spTree>
    <p:extLst>
      <p:ext uri="{BB962C8B-B14F-4D97-AF65-F5344CB8AC3E}">
        <p14:creationId xmlns:p14="http://schemas.microsoft.com/office/powerpoint/2010/main" val="3125165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3901D6-136F-26F6-0B2C-FED7D021A912}"/>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97140C41-9190-2FD9-E6BD-79814EC6923D}"/>
              </a:ext>
            </a:extLst>
          </p:cNvPr>
          <p:cNvSpPr>
            <a:spLocks noGrp="1"/>
          </p:cNvSpPr>
          <p:nvPr>
            <p:ph type="title"/>
          </p:nvPr>
        </p:nvSpPr>
        <p:spPr/>
        <p:txBody>
          <a:bodyPr/>
          <a:lstStyle/>
          <a:p>
            <a:r>
              <a:rPr lang="en-US"/>
              <a:t>Park for free when you ride public transport</a:t>
            </a:r>
          </a:p>
        </p:txBody>
      </p:sp>
      <p:pic>
        <p:nvPicPr>
          <p:cNvPr id="9" name="Online Media 8" title="Park for free when you ride public transport">
            <a:hlinkClick r:id="" action="ppaction://media"/>
            <a:extLst>
              <a:ext uri="{FF2B5EF4-FFF2-40B4-BE49-F238E27FC236}">
                <a16:creationId xmlns:a16="http://schemas.microsoft.com/office/drawing/2014/main" id="{85F43CF4-07CF-B7F9-E526-F480757C9E99}"/>
              </a:ext>
            </a:extLst>
          </p:cNvPr>
          <p:cNvPicPr>
            <a:picLocks noRot="1" noChangeAspect="1"/>
          </p:cNvPicPr>
          <p:nvPr>
            <a:videoFile r:link="rId1"/>
          </p:nvPr>
        </p:nvPicPr>
        <p:blipFill>
          <a:blip r:embed="rId4"/>
          <a:stretch>
            <a:fillRect/>
          </a:stretch>
        </p:blipFill>
        <p:spPr>
          <a:xfrm>
            <a:off x="1755208" y="1073581"/>
            <a:ext cx="8681583" cy="4905106"/>
          </a:xfrm>
          <a:prstGeom prst="rect">
            <a:avLst/>
          </a:prstGeom>
        </p:spPr>
      </p:pic>
      <p:sp>
        <p:nvSpPr>
          <p:cNvPr id="6" name="TextBox 5">
            <a:extLst>
              <a:ext uri="{FF2B5EF4-FFF2-40B4-BE49-F238E27FC236}">
                <a16:creationId xmlns:a16="http://schemas.microsoft.com/office/drawing/2014/main" id="{CDE283EC-36DA-EDD1-0167-CFC00C440AFD}"/>
              </a:ext>
            </a:extLst>
          </p:cNvPr>
          <p:cNvSpPr txBox="1"/>
          <p:nvPr/>
        </p:nvSpPr>
        <p:spPr>
          <a:xfrm>
            <a:off x="1755208" y="6146668"/>
            <a:ext cx="6123260" cy="276999"/>
          </a:xfrm>
          <a:prstGeom prst="rect">
            <a:avLst/>
          </a:prstGeom>
          <a:noFill/>
        </p:spPr>
        <p:txBody>
          <a:bodyPr wrap="square">
            <a:spAutoFit/>
          </a:bodyPr>
          <a:lstStyle/>
          <a:p>
            <a:r>
              <a:rPr lang="en-US" sz="1200">
                <a:hlinkClick r:id="rId5"/>
              </a:rPr>
              <a:t>Park for free when you ride public transport</a:t>
            </a:r>
            <a:r>
              <a:rPr lang="en-US" sz="1200"/>
              <a:t> </a:t>
            </a:r>
            <a:r>
              <a:rPr lang="en-AU" sz="1200"/>
              <a:t>(1:43)</a:t>
            </a:r>
          </a:p>
        </p:txBody>
      </p:sp>
      <p:sp>
        <p:nvSpPr>
          <p:cNvPr id="3" name="Slide Number Placeholder 2">
            <a:extLst>
              <a:ext uri="{FF2B5EF4-FFF2-40B4-BE49-F238E27FC236}">
                <a16:creationId xmlns:a16="http://schemas.microsoft.com/office/drawing/2014/main" id="{FF3C7AE9-FD04-0496-FCAB-3FC1E5F02C88}"/>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pPr/>
              <a:t>15</a:t>
            </a:fld>
            <a:endParaRPr lang="en-AU"/>
          </a:p>
        </p:txBody>
      </p:sp>
    </p:spTree>
    <p:extLst>
      <p:ext uri="{BB962C8B-B14F-4D97-AF65-F5344CB8AC3E}">
        <p14:creationId xmlns:p14="http://schemas.microsoft.com/office/powerpoint/2010/main" val="33449322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EFF6C2-E331-0893-B536-5E96C1B1590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76A5758-A464-3C58-B9DA-8AB66CBC5FBB}"/>
              </a:ext>
            </a:extLst>
          </p:cNvPr>
          <p:cNvSpPr>
            <a:spLocks noGrp="1"/>
          </p:cNvSpPr>
          <p:nvPr>
            <p:ph type="title"/>
          </p:nvPr>
        </p:nvSpPr>
        <p:spPr/>
        <p:txBody>
          <a:bodyPr/>
          <a:lstStyle/>
          <a:p>
            <a:r>
              <a:rPr lang="en-AU">
                <a:latin typeface="+mj-lt"/>
              </a:rPr>
              <a:t>User journey</a:t>
            </a:r>
          </a:p>
        </p:txBody>
      </p:sp>
      <p:sp>
        <p:nvSpPr>
          <p:cNvPr id="7" name="Content Placeholder 6">
            <a:extLst>
              <a:ext uri="{FF2B5EF4-FFF2-40B4-BE49-F238E27FC236}">
                <a16:creationId xmlns:a16="http://schemas.microsoft.com/office/drawing/2014/main" id="{A2010010-2B2B-5C6D-542E-FCB0FB3B8A7A}"/>
              </a:ext>
            </a:extLst>
          </p:cNvPr>
          <p:cNvSpPr>
            <a:spLocks noGrp="1"/>
          </p:cNvSpPr>
          <p:nvPr>
            <p:ph sz="quarter" idx="19"/>
          </p:nvPr>
        </p:nvSpPr>
        <p:spPr/>
        <p:txBody>
          <a:bodyPr/>
          <a:lstStyle/>
          <a:p>
            <a:r>
              <a:rPr lang="en-AU"/>
              <a:t>What does a user have to do to use </a:t>
            </a:r>
            <a:r>
              <a:rPr lang="en-AU" err="1"/>
              <a:t>Park&amp;Ride</a:t>
            </a:r>
            <a:r>
              <a:rPr lang="en-AU"/>
              <a:t>?</a:t>
            </a:r>
          </a:p>
          <a:p>
            <a:r>
              <a:rPr lang="en-AU"/>
              <a:t>Write the steps required:</a:t>
            </a:r>
          </a:p>
          <a:p>
            <a:r>
              <a:rPr lang="en-AU"/>
              <a:t>1.</a:t>
            </a:r>
          </a:p>
          <a:p>
            <a:r>
              <a:rPr lang="en-AU"/>
              <a:t>2.</a:t>
            </a:r>
          </a:p>
          <a:p>
            <a:r>
              <a:rPr lang="en-AU"/>
              <a:t>3.</a:t>
            </a:r>
          </a:p>
          <a:p>
            <a:r>
              <a:rPr lang="en-AU"/>
              <a:t>4.</a:t>
            </a:r>
          </a:p>
          <a:p>
            <a:r>
              <a:rPr lang="en-AU"/>
              <a:t>…</a:t>
            </a:r>
          </a:p>
        </p:txBody>
      </p:sp>
      <p:pic>
        <p:nvPicPr>
          <p:cNvPr id="10" name="Picture Placeholder 9" descr="Ground floor of a car parking station with all visible car spaces occupied with cars. A &quot;Trains&quot; sign is in the foreground with an arrow pointing to the right">
            <a:extLst>
              <a:ext uri="{FF2B5EF4-FFF2-40B4-BE49-F238E27FC236}">
                <a16:creationId xmlns:a16="http://schemas.microsoft.com/office/drawing/2014/main" id="{93BD09CD-62D7-E20D-CB35-9742297AC9A2}"/>
              </a:ext>
            </a:extLst>
          </p:cNvPr>
          <p:cNvPicPr>
            <a:picLocks noGrp="1" noChangeAspect="1"/>
          </p:cNvPicPr>
          <p:nvPr>
            <p:ph type="pic" sz="quarter" idx="20"/>
          </p:nvPr>
        </p:nvPicPr>
        <p:blipFill>
          <a:blip r:embed="rId3" cstate="screen">
            <a:extLst>
              <a:ext uri="{28A0092B-C50C-407E-A947-70E740481C1C}">
                <a14:useLocalDpi xmlns:a14="http://schemas.microsoft.com/office/drawing/2010/main"/>
              </a:ext>
            </a:extLst>
          </a:blip>
          <a:srcRect/>
          <a:stretch>
            <a:fillRect/>
          </a:stretch>
        </p:blipFill>
        <p:spPr/>
      </p:pic>
      <p:sp>
        <p:nvSpPr>
          <p:cNvPr id="3" name="Slide Number Placeholder 2">
            <a:extLst>
              <a:ext uri="{FF2B5EF4-FFF2-40B4-BE49-F238E27FC236}">
                <a16:creationId xmlns:a16="http://schemas.microsoft.com/office/drawing/2014/main" id="{2B74E7F4-8C00-1784-9241-0C30DD9E56E9}"/>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pPr/>
              <a:t>16</a:t>
            </a:fld>
            <a:endParaRPr lang="en-AU"/>
          </a:p>
        </p:txBody>
      </p:sp>
    </p:spTree>
    <p:extLst>
      <p:ext uri="{BB962C8B-B14F-4D97-AF65-F5344CB8AC3E}">
        <p14:creationId xmlns:p14="http://schemas.microsoft.com/office/powerpoint/2010/main" val="42785505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CC3781CC-F6BB-BDD5-AE5A-5DBE9989612A}"/>
              </a:ext>
            </a:extLst>
          </p:cNvPr>
          <p:cNvSpPr>
            <a:spLocks noGrp="1"/>
          </p:cNvSpPr>
          <p:nvPr>
            <p:ph type="title"/>
          </p:nvPr>
        </p:nvSpPr>
        <p:spPr/>
        <p:txBody>
          <a:bodyPr/>
          <a:lstStyle/>
          <a:p>
            <a:r>
              <a:rPr lang="en-AU">
                <a:latin typeface="+mj-lt"/>
              </a:rPr>
              <a:t>Creating a user journey map (example template) (1)</a:t>
            </a:r>
          </a:p>
        </p:txBody>
      </p:sp>
      <p:pic>
        <p:nvPicPr>
          <p:cNvPr id="11" name="Picture 10" descr="A screenshot of a webpage showing Canva template for &quot;User Journey Map&quot;. The link to the website is shown below the image.">
            <a:extLst>
              <a:ext uri="{FF2B5EF4-FFF2-40B4-BE49-F238E27FC236}">
                <a16:creationId xmlns:a16="http://schemas.microsoft.com/office/drawing/2014/main" id="{6D7B48D7-5308-C4F8-9C02-6A9E8D271958}"/>
              </a:ext>
            </a:extLst>
          </p:cNvPr>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2059386" y="1292535"/>
            <a:ext cx="8073228" cy="4743022"/>
          </a:xfrm>
          <a:prstGeom prst="rect">
            <a:avLst/>
          </a:prstGeom>
          <a:ln w="3175">
            <a:solidFill>
              <a:schemeClr val="tx1"/>
            </a:solidFill>
          </a:ln>
        </p:spPr>
      </p:pic>
      <p:sp>
        <p:nvSpPr>
          <p:cNvPr id="7" name="TextBox 6">
            <a:extLst>
              <a:ext uri="{FF2B5EF4-FFF2-40B4-BE49-F238E27FC236}">
                <a16:creationId xmlns:a16="http://schemas.microsoft.com/office/drawing/2014/main" id="{EF628972-E9C6-2EBE-776B-99B037815543}"/>
              </a:ext>
            </a:extLst>
          </p:cNvPr>
          <p:cNvSpPr txBox="1"/>
          <p:nvPr/>
        </p:nvSpPr>
        <p:spPr>
          <a:xfrm>
            <a:off x="2059386" y="6146668"/>
            <a:ext cx="8176260" cy="276999"/>
          </a:xfrm>
          <a:prstGeom prst="rect">
            <a:avLst/>
          </a:prstGeom>
          <a:noFill/>
        </p:spPr>
        <p:txBody>
          <a:bodyPr wrap="square">
            <a:spAutoFit/>
          </a:bodyPr>
          <a:lstStyle/>
          <a:p>
            <a:r>
              <a:rPr lang="en-AU" sz="1200">
                <a:hlinkClick r:id="rId4"/>
              </a:rPr>
              <a:t>https://www.canva.com/design/DAG1lGNtfOs/7xkZEqg-0ZtE8QdQ8um7cw/edit</a:t>
            </a:r>
            <a:r>
              <a:rPr lang="en-AU" sz="1200"/>
              <a:t> </a:t>
            </a:r>
          </a:p>
        </p:txBody>
      </p:sp>
      <p:sp>
        <p:nvSpPr>
          <p:cNvPr id="2" name="Slide Number Placeholder 1">
            <a:extLst>
              <a:ext uri="{FF2B5EF4-FFF2-40B4-BE49-F238E27FC236}">
                <a16:creationId xmlns:a16="http://schemas.microsoft.com/office/drawing/2014/main" id="{3EEB216C-6C9D-FB32-7561-E770746B4B0A}"/>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t>17</a:t>
            </a:fld>
            <a:endParaRPr lang="en-AU"/>
          </a:p>
        </p:txBody>
      </p:sp>
    </p:spTree>
    <p:extLst>
      <p:ext uri="{BB962C8B-B14F-4D97-AF65-F5344CB8AC3E}">
        <p14:creationId xmlns:p14="http://schemas.microsoft.com/office/powerpoint/2010/main" val="14572599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93CF8D-4E26-D147-5EEF-18DE3F1A81F5}"/>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E903B7C5-79B0-75C8-6745-E4230D56BA79}"/>
              </a:ext>
            </a:extLst>
          </p:cNvPr>
          <p:cNvSpPr>
            <a:spLocks noGrp="1"/>
          </p:cNvSpPr>
          <p:nvPr>
            <p:ph type="title"/>
          </p:nvPr>
        </p:nvSpPr>
        <p:spPr/>
        <p:txBody>
          <a:bodyPr/>
          <a:lstStyle/>
          <a:p>
            <a:r>
              <a:rPr lang="en-AU">
                <a:latin typeface="+mj-lt"/>
              </a:rPr>
              <a:t>Learning intentions and success criteria (3)</a:t>
            </a:r>
          </a:p>
        </p:txBody>
      </p:sp>
      <p:sp>
        <p:nvSpPr>
          <p:cNvPr id="3" name="TextBox 2">
            <a:extLst>
              <a:ext uri="{FF2B5EF4-FFF2-40B4-BE49-F238E27FC236}">
                <a16:creationId xmlns:a16="http://schemas.microsoft.com/office/drawing/2014/main" id="{19BB83C1-B32A-B339-0493-768DC9A2E947}"/>
              </a:ext>
            </a:extLst>
          </p:cNvPr>
          <p:cNvSpPr txBox="1"/>
          <p:nvPr/>
        </p:nvSpPr>
        <p:spPr>
          <a:xfrm>
            <a:off x="370416" y="1894417"/>
            <a:ext cx="11303000" cy="2251322"/>
          </a:xfrm>
          <a:prstGeom prst="rect">
            <a:avLst/>
          </a:prstGeom>
          <a:noFill/>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a:lnSpc>
                <a:spcPct val="150000"/>
              </a:lnSpc>
              <a:spcAft>
                <a:spcPts val="1200"/>
              </a:spcAft>
            </a:pPr>
            <a:r>
              <a:rPr lang="en-AU" sz="2000" b="1">
                <a:solidFill>
                  <a:schemeClr val="accent1"/>
                </a:solidFill>
                <a:latin typeface="+mj-lt"/>
                <a:cs typeface="Arial" panose="020B0604020202020204" pitchFamily="34" charset="0"/>
              </a:rPr>
              <a:t>We are learning to</a:t>
            </a:r>
            <a:endParaRPr lang="en-AU" sz="2000" b="1">
              <a:solidFill>
                <a:schemeClr val="accent1"/>
              </a:solidFill>
              <a:latin typeface="+mj-lt"/>
              <a:ea typeface="+mn-lt"/>
              <a:cs typeface="Arial" panose="020B0604020202020204" pitchFamily="34" charset="0"/>
            </a:endParaRPr>
          </a:p>
          <a:p>
            <a:pPr marL="342900" indent="-342900">
              <a:lnSpc>
                <a:spcPct val="150000"/>
              </a:lnSpc>
              <a:spcAft>
                <a:spcPts val="1200"/>
              </a:spcAft>
              <a:buFont typeface="Arial" panose="020B0604020202020204" pitchFamily="34" charset="0"/>
              <a:buChar char="•"/>
            </a:pPr>
            <a:r>
              <a:rPr lang="en-AU" sz="2000">
                <a:cs typeface="Arial" panose="020B0604020202020204" pitchFamily="34" charset="0"/>
              </a:rPr>
              <a:t>explore how engineered systems address societal needs and support sustainability.</a:t>
            </a:r>
          </a:p>
          <a:p>
            <a:pPr>
              <a:lnSpc>
                <a:spcPct val="150000"/>
              </a:lnSpc>
              <a:spcAft>
                <a:spcPts val="1200"/>
              </a:spcAft>
            </a:pPr>
            <a:r>
              <a:rPr lang="en-AU" sz="2000" b="1">
                <a:solidFill>
                  <a:schemeClr val="accent1"/>
                </a:solidFill>
                <a:latin typeface="+mj-lt"/>
                <a:cs typeface="Arial" panose="020B0604020202020204" pitchFamily="34" charset="0"/>
              </a:rPr>
              <a:t>We can</a:t>
            </a:r>
            <a:endParaRPr lang="en-US" sz="2000">
              <a:solidFill>
                <a:schemeClr val="accent1"/>
              </a:solidFill>
              <a:latin typeface="+mj-lt"/>
              <a:cs typeface="Arial" panose="020B0604020202020204" pitchFamily="34" charset="0"/>
            </a:endParaRPr>
          </a:p>
          <a:p>
            <a:pPr marL="342900" indent="-342900">
              <a:lnSpc>
                <a:spcPct val="150000"/>
              </a:lnSpc>
              <a:spcAft>
                <a:spcPts val="1200"/>
              </a:spcAft>
              <a:buFont typeface="Arial"/>
              <a:buChar char="•"/>
            </a:pPr>
            <a:r>
              <a:rPr lang="en-AU" sz="2000">
                <a:cs typeface="Arial" panose="020B0604020202020204" pitchFamily="34" charset="0"/>
              </a:rPr>
              <a:t>explain the purpose of engineered systems in society.</a:t>
            </a:r>
            <a:endParaRPr lang="en-AU">
              <a:cs typeface="Arial" panose="020B0604020202020204" pitchFamily="34" charset="0"/>
            </a:endParaRPr>
          </a:p>
        </p:txBody>
      </p:sp>
      <p:sp>
        <p:nvSpPr>
          <p:cNvPr id="2" name="Slide Number Placeholder 1">
            <a:extLst>
              <a:ext uri="{FF2B5EF4-FFF2-40B4-BE49-F238E27FC236}">
                <a16:creationId xmlns:a16="http://schemas.microsoft.com/office/drawing/2014/main" id="{34AFB63C-4F02-3116-B652-A82A61DAF67C}"/>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pPr/>
              <a:t>18</a:t>
            </a:fld>
            <a:endParaRPr lang="en-AU"/>
          </a:p>
        </p:txBody>
      </p:sp>
    </p:spTree>
    <p:extLst>
      <p:ext uri="{BB962C8B-B14F-4D97-AF65-F5344CB8AC3E}">
        <p14:creationId xmlns:p14="http://schemas.microsoft.com/office/powerpoint/2010/main" val="166831823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B4A1A1-D6B2-7539-FA8C-6296DD365B62}"/>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BEBC1594-DED7-6546-B9C0-9C9CFB3EBC78}"/>
              </a:ext>
              <a:ext uri="{C183D7F6-B498-43B3-948B-1728B52AA6E4}">
                <adec:decorative xmlns:adec="http://schemas.microsoft.com/office/drawing/2017/decorative" val="1"/>
              </a:ext>
            </a:extLst>
          </p:cNvPr>
          <p:cNvPicPr>
            <a:picLocks noChangeAspect="1"/>
          </p:cNvPicPr>
          <p:nvPr/>
        </p:nvPicPr>
        <p:blipFill>
          <a:blip r:embed="rId3" cstate="screen">
            <a:extLst>
              <a:ext uri="{28A0092B-C50C-407E-A947-70E740481C1C}">
                <a14:useLocalDpi xmlns:a14="http://schemas.microsoft.com/office/drawing/2010/main"/>
              </a:ext>
            </a:extLst>
          </a:blip>
          <a:srcRect b="-2"/>
          <a:stretch>
            <a:fillRect/>
          </a:stretch>
        </p:blipFill>
        <p:spPr>
          <a:xfrm>
            <a:off x="20" y="10"/>
            <a:ext cx="5039980" cy="6857990"/>
          </a:xfrm>
          <a:prstGeom prst="rect">
            <a:avLst/>
          </a:prstGeom>
          <a:noFill/>
        </p:spPr>
      </p:pic>
      <p:sp>
        <p:nvSpPr>
          <p:cNvPr id="4" name="Title 3">
            <a:extLst>
              <a:ext uri="{FF2B5EF4-FFF2-40B4-BE49-F238E27FC236}">
                <a16:creationId xmlns:a16="http://schemas.microsoft.com/office/drawing/2014/main" id="{DD0AB405-93C5-DEC8-0F7F-28E35D5E4CB8}"/>
              </a:ext>
            </a:extLst>
          </p:cNvPr>
          <p:cNvSpPr>
            <a:spLocks noGrp="1"/>
          </p:cNvSpPr>
          <p:nvPr>
            <p:ph type="title"/>
          </p:nvPr>
        </p:nvSpPr>
        <p:spPr>
          <a:xfrm>
            <a:off x="5399998" y="360000"/>
            <a:ext cx="6407150" cy="554400"/>
          </a:xfrm>
        </p:spPr>
        <p:txBody>
          <a:bodyPr lIns="0" anchor="t">
            <a:normAutofit/>
          </a:bodyPr>
          <a:lstStyle/>
          <a:p>
            <a:r>
              <a:rPr lang="en-AU" sz="2800">
                <a:latin typeface="+mj-lt"/>
              </a:rPr>
              <a:t>Setting the scene – folding boom gate</a:t>
            </a:r>
          </a:p>
        </p:txBody>
      </p:sp>
      <p:sp>
        <p:nvSpPr>
          <p:cNvPr id="13" name="Text Placeholder 12">
            <a:extLst>
              <a:ext uri="{FF2B5EF4-FFF2-40B4-BE49-F238E27FC236}">
                <a16:creationId xmlns:a16="http://schemas.microsoft.com/office/drawing/2014/main" id="{A0D9E8DD-3300-0955-C8A5-B0155DEC2E9B}"/>
              </a:ext>
            </a:extLst>
          </p:cNvPr>
          <p:cNvSpPr>
            <a:spLocks noGrp="1"/>
          </p:cNvSpPr>
          <p:nvPr>
            <p:ph type="body" sz="quarter" idx="18"/>
          </p:nvPr>
        </p:nvSpPr>
        <p:spPr>
          <a:xfrm>
            <a:off x="5399998" y="982520"/>
            <a:ext cx="6407150" cy="294189"/>
          </a:xfrm>
        </p:spPr>
        <p:txBody>
          <a:bodyPr lIns="0" anchor="b">
            <a:noAutofit/>
          </a:bodyPr>
          <a:lstStyle/>
          <a:p>
            <a:pPr>
              <a:lnSpc>
                <a:spcPct val="140000"/>
              </a:lnSpc>
            </a:pPr>
            <a:r>
              <a:rPr lang="en-AU">
                <a:latin typeface="+mj-lt"/>
              </a:rPr>
              <a:t>Think pair share</a:t>
            </a:r>
          </a:p>
        </p:txBody>
      </p:sp>
      <p:sp>
        <p:nvSpPr>
          <p:cNvPr id="12" name="Text Placeholder 11">
            <a:extLst>
              <a:ext uri="{FF2B5EF4-FFF2-40B4-BE49-F238E27FC236}">
                <a16:creationId xmlns:a16="http://schemas.microsoft.com/office/drawing/2014/main" id="{B3171BED-A058-FEFF-EA58-C51E36DBC442}"/>
              </a:ext>
            </a:extLst>
          </p:cNvPr>
          <p:cNvSpPr>
            <a:spLocks noGrp="1"/>
          </p:cNvSpPr>
          <p:nvPr>
            <p:ph type="body" sz="quarter" idx="17"/>
          </p:nvPr>
        </p:nvSpPr>
        <p:spPr>
          <a:xfrm>
            <a:off x="5399998" y="1800000"/>
            <a:ext cx="6407150" cy="4536000"/>
          </a:xfrm>
        </p:spPr>
        <p:txBody>
          <a:bodyPr lIns="0">
            <a:normAutofit/>
          </a:bodyPr>
          <a:lstStyle/>
          <a:p>
            <a:pPr marL="457200" indent="-457200">
              <a:buFont typeface="+mj-lt"/>
              <a:buAutoNum type="arabicPeriod"/>
            </a:pPr>
            <a:r>
              <a:rPr lang="en-AU" b="1">
                <a:latin typeface="+mn-lt"/>
              </a:rPr>
              <a:t>Think about</a:t>
            </a:r>
          </a:p>
          <a:p>
            <a:pPr marL="702900" lvl="4" indent="-342900">
              <a:spcAft>
                <a:spcPts val="1200"/>
              </a:spcAft>
              <a:buFont typeface="Arial" panose="020B0604020202020204" pitchFamily="34" charset="0"/>
              <a:buChar char="–"/>
            </a:pPr>
            <a:r>
              <a:rPr lang="en-AU" sz="2000">
                <a:latin typeface="+mn-lt"/>
              </a:rPr>
              <a:t>Where have you seen boom gates used?</a:t>
            </a:r>
          </a:p>
          <a:p>
            <a:pPr marL="702900" lvl="4" indent="-342900">
              <a:spcAft>
                <a:spcPts val="1200"/>
              </a:spcAft>
              <a:buFont typeface="Arial" panose="020B0604020202020204" pitchFamily="34" charset="0"/>
              <a:buChar char="–"/>
            </a:pPr>
            <a:r>
              <a:rPr lang="en-AU" sz="2000">
                <a:latin typeface="+mn-lt"/>
              </a:rPr>
              <a:t>Why were they used?</a:t>
            </a:r>
          </a:p>
          <a:p>
            <a:pPr marL="702900" lvl="4" indent="-342900">
              <a:spcAft>
                <a:spcPts val="1200"/>
              </a:spcAft>
              <a:buFont typeface="Arial" panose="020B0604020202020204" pitchFamily="34" charset="0"/>
              <a:buChar char="–"/>
            </a:pPr>
            <a:r>
              <a:rPr lang="en-AU" sz="2000">
                <a:latin typeface="+mn-lt"/>
              </a:rPr>
              <a:t>What engineered systems are like boom gates?</a:t>
            </a:r>
          </a:p>
          <a:p>
            <a:pPr marL="457200" indent="-457200">
              <a:buFont typeface="+mj-lt"/>
              <a:buAutoNum type="arabicPeriod" startAt="2"/>
            </a:pPr>
            <a:r>
              <a:rPr lang="en-AU" b="1">
                <a:latin typeface="+mn-lt"/>
              </a:rPr>
              <a:t>Share your thoughts with the person next to you</a:t>
            </a:r>
          </a:p>
          <a:p>
            <a:pPr marL="457200" indent="-457200">
              <a:buFont typeface="+mj-lt"/>
              <a:buAutoNum type="arabicPeriod" startAt="2"/>
            </a:pPr>
            <a:r>
              <a:rPr lang="en-AU" b="1">
                <a:latin typeface="+mn-lt"/>
              </a:rPr>
              <a:t>Group discussion</a:t>
            </a:r>
          </a:p>
          <a:p>
            <a:pPr marL="457200" indent="-457200">
              <a:buFont typeface="+mj-lt"/>
              <a:buAutoNum type="arabicPeriod" startAt="2"/>
            </a:pPr>
            <a:r>
              <a:rPr lang="en-AU" b="1">
                <a:latin typeface="+mn-lt"/>
              </a:rPr>
              <a:t>Document the discussion in your workbook</a:t>
            </a:r>
          </a:p>
        </p:txBody>
      </p:sp>
      <p:sp>
        <p:nvSpPr>
          <p:cNvPr id="6" name="TextBox 5">
            <a:extLst>
              <a:ext uri="{FF2B5EF4-FFF2-40B4-BE49-F238E27FC236}">
                <a16:creationId xmlns:a16="http://schemas.microsoft.com/office/drawing/2014/main" id="{927D2E08-8AA8-C71D-9236-23FFEEB6EAD8}"/>
              </a:ext>
            </a:extLst>
          </p:cNvPr>
          <p:cNvSpPr txBox="1"/>
          <p:nvPr/>
        </p:nvSpPr>
        <p:spPr>
          <a:xfrm>
            <a:off x="5399998" y="6449779"/>
            <a:ext cx="6134100" cy="276999"/>
          </a:xfrm>
          <a:prstGeom prst="rect">
            <a:avLst/>
          </a:prstGeom>
          <a:noFill/>
        </p:spPr>
        <p:txBody>
          <a:bodyPr wrap="square" lIns="0">
            <a:spAutoFit/>
          </a:bodyPr>
          <a:lstStyle/>
          <a:p>
            <a:r>
              <a:rPr lang="en-AU" sz="1200"/>
              <a:t>"Superfluous Boom Gates" by </a:t>
            </a:r>
            <a:r>
              <a:rPr lang="en-AU" sz="1200" err="1"/>
              <a:t>mikecogh</a:t>
            </a:r>
            <a:r>
              <a:rPr lang="en-AU" sz="1200"/>
              <a:t> is licensed under CC BY-SA 2.0.</a:t>
            </a:r>
          </a:p>
        </p:txBody>
      </p:sp>
      <p:sp>
        <p:nvSpPr>
          <p:cNvPr id="3" name="Slide Number Placeholder 2">
            <a:extLst>
              <a:ext uri="{FF2B5EF4-FFF2-40B4-BE49-F238E27FC236}">
                <a16:creationId xmlns:a16="http://schemas.microsoft.com/office/drawing/2014/main" id="{E5BCF93B-FAF3-633A-EB98-8CFB9073E0F0}"/>
              </a:ext>
              <a:ext uri="{C183D7F6-B498-43B3-948B-1728B52AA6E4}">
                <adec:decorative xmlns:adec="http://schemas.microsoft.com/office/drawing/2017/decorative" val="1"/>
              </a:ext>
            </a:extLst>
          </p:cNvPr>
          <p:cNvSpPr>
            <a:spLocks noGrp="1"/>
          </p:cNvSpPr>
          <p:nvPr>
            <p:ph type="sldNum" sz="quarter" idx="16"/>
          </p:nvPr>
        </p:nvSpPr>
        <p:spPr/>
        <p:txBody>
          <a:bodyPr anchor="t">
            <a:normAutofit/>
          </a:bodyPr>
          <a:lstStyle/>
          <a:p>
            <a:pPr>
              <a:lnSpc>
                <a:spcPct val="90000"/>
              </a:lnSpc>
              <a:spcAft>
                <a:spcPts val="600"/>
              </a:spcAft>
            </a:pPr>
            <a:fld id="{10A01DC5-1685-4615-8240-15192985C6A2}" type="slidenum">
              <a:rPr lang="en-AU" smtClean="0"/>
              <a:pPr>
                <a:lnSpc>
                  <a:spcPct val="90000"/>
                </a:lnSpc>
                <a:spcAft>
                  <a:spcPts val="600"/>
                </a:spcAft>
              </a:pPr>
              <a:t>19</a:t>
            </a:fld>
            <a:endParaRPr lang="en-AU"/>
          </a:p>
        </p:txBody>
      </p:sp>
    </p:spTree>
    <p:extLst>
      <p:ext uri="{BB962C8B-B14F-4D97-AF65-F5344CB8AC3E}">
        <p14:creationId xmlns:p14="http://schemas.microsoft.com/office/powerpoint/2010/main" val="40232698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D5138A7-A78B-A055-A072-A46874C6217F}"/>
              </a:ext>
            </a:extLst>
          </p:cNvPr>
          <p:cNvSpPr>
            <a:spLocks noGrp="1"/>
          </p:cNvSpPr>
          <p:nvPr>
            <p:ph type="title"/>
          </p:nvPr>
        </p:nvSpPr>
        <p:spPr/>
        <p:txBody>
          <a:bodyPr/>
          <a:lstStyle/>
          <a:p>
            <a:r>
              <a:rPr lang="en-AU">
                <a:latin typeface="+mj-lt"/>
              </a:rPr>
              <a:t>Public transport and sustainability</a:t>
            </a:r>
          </a:p>
        </p:txBody>
      </p:sp>
      <p:sp>
        <p:nvSpPr>
          <p:cNvPr id="4" name="Text Placeholder 3">
            <a:extLst>
              <a:ext uri="{FF2B5EF4-FFF2-40B4-BE49-F238E27FC236}">
                <a16:creationId xmlns:a16="http://schemas.microsoft.com/office/drawing/2014/main" id="{477785CE-D64E-8D9B-71F5-9D713FE05FFB}"/>
              </a:ext>
            </a:extLst>
          </p:cNvPr>
          <p:cNvSpPr>
            <a:spLocks noGrp="1"/>
          </p:cNvSpPr>
          <p:nvPr>
            <p:ph type="body" sz="quarter" idx="18"/>
          </p:nvPr>
        </p:nvSpPr>
        <p:spPr/>
        <p:txBody>
          <a:bodyPr/>
          <a:lstStyle/>
          <a:p>
            <a:r>
              <a:rPr lang="en-AU">
                <a:latin typeface="+mj-lt"/>
              </a:rPr>
              <a:t>Jigsaw activity</a:t>
            </a:r>
          </a:p>
        </p:txBody>
      </p:sp>
      <p:sp>
        <p:nvSpPr>
          <p:cNvPr id="5" name="Text Placeholder 4">
            <a:extLst>
              <a:ext uri="{FF2B5EF4-FFF2-40B4-BE49-F238E27FC236}">
                <a16:creationId xmlns:a16="http://schemas.microsoft.com/office/drawing/2014/main" id="{28BAA942-A006-5A39-8105-80F1FAEA2E9A}"/>
              </a:ext>
            </a:extLst>
          </p:cNvPr>
          <p:cNvSpPr>
            <a:spLocks noGrp="1"/>
          </p:cNvSpPr>
          <p:nvPr>
            <p:ph type="body" sz="quarter" idx="17"/>
          </p:nvPr>
        </p:nvSpPr>
        <p:spPr>
          <a:xfrm>
            <a:off x="360000" y="1567086"/>
            <a:ext cx="4123223" cy="4807835"/>
          </a:xfrm>
        </p:spPr>
        <p:txBody>
          <a:bodyPr/>
          <a:lstStyle/>
          <a:p>
            <a:r>
              <a:rPr lang="en-AU">
                <a:latin typeface="+mn-lt"/>
              </a:rPr>
              <a:t>Watch </a:t>
            </a:r>
            <a:r>
              <a:rPr lang="en-AU">
                <a:latin typeface="+mn-lt"/>
                <a:hlinkClick r:id="rId3"/>
              </a:rPr>
              <a:t>Sustainable transport development in Asia and the Pacific.</a:t>
            </a:r>
            <a:endParaRPr lang="en-AU">
              <a:latin typeface="+mn-lt"/>
            </a:endParaRPr>
          </a:p>
          <a:p>
            <a:r>
              <a:rPr lang="en-AU">
                <a:latin typeface="+mn-lt"/>
              </a:rPr>
              <a:t>In your allocated group, respond to one of the sets of questions in the table, prior to presenting to the class. </a:t>
            </a:r>
          </a:p>
          <a:p>
            <a:r>
              <a:rPr lang="en-AU">
                <a:latin typeface="+mn-lt"/>
              </a:rPr>
              <a:t>As you listen to other groups present their responses make notes in the relevant section in the table.</a:t>
            </a:r>
          </a:p>
          <a:p>
            <a:endParaRPr lang="en-AU">
              <a:latin typeface="+mn-lt"/>
            </a:endParaRPr>
          </a:p>
        </p:txBody>
      </p:sp>
      <p:pic>
        <p:nvPicPr>
          <p:cNvPr id="6" name="Online Media 5" title="Sustainable transport development in Asia and the Pacific">
            <a:hlinkClick r:id="" action="ppaction://media"/>
            <a:extLst>
              <a:ext uri="{FF2B5EF4-FFF2-40B4-BE49-F238E27FC236}">
                <a16:creationId xmlns:a16="http://schemas.microsoft.com/office/drawing/2014/main" id="{BE9CDB61-8B14-A9DD-CF95-66675C46A871}"/>
              </a:ext>
            </a:extLst>
          </p:cNvPr>
          <p:cNvPicPr>
            <a:picLocks noRot="1" noChangeAspect="1"/>
          </p:cNvPicPr>
          <p:nvPr>
            <a:videoFile r:link="rId1"/>
          </p:nvPr>
        </p:nvPicPr>
        <p:blipFill>
          <a:blip r:embed="rId4"/>
          <a:stretch>
            <a:fillRect/>
          </a:stretch>
        </p:blipFill>
        <p:spPr>
          <a:xfrm>
            <a:off x="5196710" y="1567086"/>
            <a:ext cx="6647290" cy="3755718"/>
          </a:xfrm>
          <a:prstGeom prst="rect">
            <a:avLst/>
          </a:prstGeom>
        </p:spPr>
      </p:pic>
      <p:sp>
        <p:nvSpPr>
          <p:cNvPr id="2" name="Slide Number Placeholder 1">
            <a:extLst>
              <a:ext uri="{FF2B5EF4-FFF2-40B4-BE49-F238E27FC236}">
                <a16:creationId xmlns:a16="http://schemas.microsoft.com/office/drawing/2014/main" id="{06E67F26-4C8A-6013-2393-4A1460D200D0}"/>
              </a:ext>
              <a:ext uri="{C183D7F6-B498-43B3-948B-1728B52AA6E4}">
                <adec:decorative xmlns:adec="http://schemas.microsoft.com/office/drawing/2017/decorative" val="1"/>
              </a:ext>
            </a:extLst>
          </p:cNvPr>
          <p:cNvSpPr>
            <a:spLocks noGrp="1"/>
          </p:cNvSpPr>
          <p:nvPr>
            <p:ph type="sldNum" sz="quarter" idx="12"/>
          </p:nvPr>
        </p:nvSpPr>
        <p:spPr>
          <a:xfrm>
            <a:off x="11124000" y="6516000"/>
            <a:ext cx="720000" cy="180000"/>
          </a:xfrm>
        </p:spPr>
        <p:txBody>
          <a:bodyPr/>
          <a:lstStyle/>
          <a:p>
            <a:fld id="{10A01DC5-1685-4615-8240-15192985C6A2}" type="slidenum">
              <a:rPr lang="en-AU" smtClean="0"/>
              <a:t>20</a:t>
            </a:fld>
            <a:endParaRPr lang="en-AU"/>
          </a:p>
        </p:txBody>
      </p:sp>
    </p:spTree>
    <p:extLst>
      <p:ext uri="{BB962C8B-B14F-4D97-AF65-F5344CB8AC3E}">
        <p14:creationId xmlns:p14="http://schemas.microsoft.com/office/powerpoint/2010/main" val="22071831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F70B2A-90BC-8FF2-69D6-71B8F2714DBA}"/>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1164F285-DE12-D953-D809-6325AC4DC79C}"/>
              </a:ext>
            </a:extLst>
          </p:cNvPr>
          <p:cNvSpPr>
            <a:spLocks noGrp="1"/>
          </p:cNvSpPr>
          <p:nvPr>
            <p:ph type="title"/>
          </p:nvPr>
        </p:nvSpPr>
        <p:spPr/>
        <p:txBody>
          <a:bodyPr/>
          <a:lstStyle/>
          <a:p>
            <a:r>
              <a:rPr lang="en-AU">
                <a:latin typeface="+mj-lt"/>
              </a:rPr>
              <a:t>Learning intentions and success criteria (4)</a:t>
            </a:r>
          </a:p>
        </p:txBody>
      </p:sp>
      <p:sp>
        <p:nvSpPr>
          <p:cNvPr id="3" name="TextBox 2">
            <a:extLst>
              <a:ext uri="{FF2B5EF4-FFF2-40B4-BE49-F238E27FC236}">
                <a16:creationId xmlns:a16="http://schemas.microsoft.com/office/drawing/2014/main" id="{5EEFE44D-C4DF-FE3F-76C9-E6D772B45AD4}"/>
              </a:ext>
            </a:extLst>
          </p:cNvPr>
          <p:cNvSpPr txBox="1"/>
          <p:nvPr/>
        </p:nvSpPr>
        <p:spPr>
          <a:xfrm>
            <a:off x="370416" y="1894417"/>
            <a:ext cx="11303000" cy="3482428"/>
          </a:xfrm>
          <a:prstGeom prst="rect">
            <a:avLst/>
          </a:prstGeom>
          <a:noFill/>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a:lnSpc>
                <a:spcPct val="150000"/>
              </a:lnSpc>
              <a:spcAft>
                <a:spcPts val="1200"/>
              </a:spcAft>
            </a:pPr>
            <a:r>
              <a:rPr lang="en-AU" sz="2000" b="1">
                <a:solidFill>
                  <a:schemeClr val="accent1"/>
                </a:solidFill>
                <a:latin typeface="+mj-lt"/>
                <a:cs typeface="Arial" panose="020B0604020202020204" pitchFamily="34" charset="0"/>
              </a:rPr>
              <a:t>We are learning to</a:t>
            </a:r>
            <a:endParaRPr lang="en-AU" sz="2000" b="1">
              <a:solidFill>
                <a:schemeClr val="accent1"/>
              </a:solidFill>
              <a:latin typeface="+mj-lt"/>
              <a:ea typeface="+mn-lt"/>
              <a:cs typeface="Arial" panose="020B0604020202020204" pitchFamily="34" charset="0"/>
            </a:endParaRPr>
          </a:p>
          <a:p>
            <a:pPr marL="342900" indent="-342900">
              <a:lnSpc>
                <a:spcPct val="150000"/>
              </a:lnSpc>
              <a:spcAft>
                <a:spcPts val="1200"/>
              </a:spcAft>
              <a:buFont typeface="Arial" panose="020B0604020202020204" pitchFamily="34" charset="0"/>
              <a:buChar char="•"/>
            </a:pPr>
            <a:r>
              <a:rPr lang="en-AU" sz="2000">
                <a:cs typeface="Arial" panose="020B0604020202020204" pitchFamily="34" charset="0"/>
              </a:rPr>
              <a:t>connect a microcontroller to a computer and set up the programming environment</a:t>
            </a:r>
          </a:p>
          <a:p>
            <a:pPr marL="342900" indent="-342900">
              <a:lnSpc>
                <a:spcPct val="150000"/>
              </a:lnSpc>
              <a:spcAft>
                <a:spcPts val="1200"/>
              </a:spcAft>
              <a:buFont typeface="Arial" panose="020B0604020202020204" pitchFamily="34" charset="0"/>
              <a:buChar char="•"/>
            </a:pPr>
            <a:r>
              <a:rPr lang="en-AU" sz="2000">
                <a:cs typeface="Arial" panose="020B0604020202020204" pitchFamily="34" charset="0"/>
              </a:rPr>
              <a:t>write and upload basic code to control LEDs on the microcontroller.</a:t>
            </a:r>
          </a:p>
          <a:p>
            <a:pPr>
              <a:lnSpc>
                <a:spcPct val="150000"/>
              </a:lnSpc>
              <a:spcAft>
                <a:spcPts val="1200"/>
              </a:spcAft>
            </a:pPr>
            <a:r>
              <a:rPr lang="en-AU" sz="2000" b="1">
                <a:solidFill>
                  <a:schemeClr val="accent1"/>
                </a:solidFill>
                <a:latin typeface="+mj-lt"/>
                <a:cs typeface="Arial" panose="020B0604020202020204" pitchFamily="34" charset="0"/>
              </a:rPr>
              <a:t>We can</a:t>
            </a:r>
            <a:endParaRPr lang="en-US" sz="2000">
              <a:solidFill>
                <a:schemeClr val="accent1"/>
              </a:solidFill>
              <a:latin typeface="+mj-lt"/>
              <a:cs typeface="Arial" panose="020B0604020202020204" pitchFamily="34" charset="0"/>
            </a:endParaRPr>
          </a:p>
          <a:p>
            <a:pPr marL="342900" indent="-342900">
              <a:lnSpc>
                <a:spcPct val="150000"/>
              </a:lnSpc>
              <a:spcAft>
                <a:spcPts val="1200"/>
              </a:spcAft>
              <a:buFont typeface="Arial"/>
              <a:buChar char="•"/>
            </a:pPr>
            <a:r>
              <a:rPr lang="en-AU" sz="2000">
                <a:cs typeface="Arial" panose="020B0604020202020204" pitchFamily="34" charset="0"/>
              </a:rPr>
              <a:t>correctly connect the microcontroller to a computer and open the programming software</a:t>
            </a:r>
            <a:endParaRPr lang="en-US" sz="2000">
              <a:cs typeface="Arial" panose="020B0604020202020204" pitchFamily="34" charset="0"/>
            </a:endParaRPr>
          </a:p>
          <a:p>
            <a:pPr marL="342900" indent="-342900">
              <a:lnSpc>
                <a:spcPct val="150000"/>
              </a:lnSpc>
              <a:spcAft>
                <a:spcPts val="1200"/>
              </a:spcAft>
              <a:buFont typeface="Arial"/>
              <a:buChar char="•"/>
            </a:pPr>
            <a:r>
              <a:rPr lang="en-AU" sz="2000">
                <a:ea typeface="+mn-lt"/>
                <a:cs typeface="Arial" panose="020B0604020202020204" pitchFamily="34" charset="0"/>
              </a:rPr>
              <a:t>write, upload, and test simple code to make an LED flash.</a:t>
            </a:r>
            <a:endParaRPr lang="en-AU">
              <a:cs typeface="Arial" panose="020B0604020202020204" pitchFamily="34" charset="0"/>
            </a:endParaRPr>
          </a:p>
        </p:txBody>
      </p:sp>
      <p:sp>
        <p:nvSpPr>
          <p:cNvPr id="2" name="Slide Number Placeholder 1">
            <a:extLst>
              <a:ext uri="{FF2B5EF4-FFF2-40B4-BE49-F238E27FC236}">
                <a16:creationId xmlns:a16="http://schemas.microsoft.com/office/drawing/2014/main" id="{841B5318-8FA7-37C7-729A-A5A9F33EB8A1}"/>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pPr/>
              <a:t>21</a:t>
            </a:fld>
            <a:endParaRPr lang="en-AU"/>
          </a:p>
        </p:txBody>
      </p:sp>
    </p:spTree>
    <p:extLst>
      <p:ext uri="{BB962C8B-B14F-4D97-AF65-F5344CB8AC3E}">
        <p14:creationId xmlns:p14="http://schemas.microsoft.com/office/powerpoint/2010/main" val="200212881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DA5078-89F6-369E-F6FC-BF45CEBDCC1D}"/>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09F8454B-419D-72EB-A4D9-8D3306FECF20}"/>
              </a:ext>
            </a:extLst>
          </p:cNvPr>
          <p:cNvSpPr>
            <a:spLocks noGrp="1"/>
          </p:cNvSpPr>
          <p:nvPr>
            <p:ph type="title"/>
          </p:nvPr>
        </p:nvSpPr>
        <p:spPr/>
        <p:txBody>
          <a:bodyPr/>
          <a:lstStyle/>
          <a:p>
            <a:r>
              <a:rPr lang="en-AU">
                <a:latin typeface="+mj-lt"/>
              </a:rPr>
              <a:t>Setting up a workspace</a:t>
            </a:r>
          </a:p>
        </p:txBody>
      </p:sp>
      <p:sp>
        <p:nvSpPr>
          <p:cNvPr id="22" name="Content Placeholder 21">
            <a:extLst>
              <a:ext uri="{FF2B5EF4-FFF2-40B4-BE49-F238E27FC236}">
                <a16:creationId xmlns:a16="http://schemas.microsoft.com/office/drawing/2014/main" id="{309181F9-949C-AB03-98E3-EDD5D1B2232D}"/>
              </a:ext>
            </a:extLst>
          </p:cNvPr>
          <p:cNvSpPr>
            <a:spLocks noGrp="1"/>
          </p:cNvSpPr>
          <p:nvPr>
            <p:ph sz="quarter" idx="19"/>
          </p:nvPr>
        </p:nvSpPr>
        <p:spPr>
          <a:xfrm>
            <a:off x="360365" y="1303541"/>
            <a:ext cx="5735637" cy="4814518"/>
          </a:xfrm>
        </p:spPr>
        <p:txBody>
          <a:bodyPr/>
          <a:lstStyle/>
          <a:p>
            <a:r>
              <a:rPr lang="en-AU" sz="1800">
                <a:latin typeface="+mn-lt"/>
              </a:rPr>
              <a:t>Create one folder (also called a directory) to save your programs into. Give it the name </a:t>
            </a:r>
            <a:r>
              <a:rPr lang="en-AU" sz="1800" b="1" i="1">
                <a:latin typeface="+mn-lt"/>
              </a:rPr>
              <a:t>basics</a:t>
            </a:r>
            <a:r>
              <a:rPr lang="en-AU" sz="1800">
                <a:latin typeface="+mn-lt"/>
              </a:rPr>
              <a:t> as we will use it to store example programs that show how to code for individual components.</a:t>
            </a:r>
          </a:p>
          <a:p>
            <a:r>
              <a:rPr lang="en-AU" sz="1800">
                <a:latin typeface="+mn-lt"/>
              </a:rPr>
              <a:t>In the screenshot on the right, there are two folders:</a:t>
            </a:r>
          </a:p>
          <a:p>
            <a:pPr marL="342900" indent="-342900">
              <a:buFont typeface="Arial" panose="020B0604020202020204" pitchFamily="34" charset="0"/>
              <a:buChar char="•"/>
            </a:pPr>
            <a:r>
              <a:rPr lang="en-AU" sz="1800" b="1" i="1">
                <a:latin typeface="+mn-lt"/>
              </a:rPr>
              <a:t>basics</a:t>
            </a:r>
          </a:p>
          <a:p>
            <a:pPr marL="342900" indent="-342900">
              <a:buFont typeface="Arial" panose="020B0604020202020204" pitchFamily="34" charset="0"/>
              <a:buChar char="•"/>
            </a:pPr>
            <a:r>
              <a:rPr lang="en-AU" sz="1800" b="1" i="1">
                <a:latin typeface="+mn-lt"/>
              </a:rPr>
              <a:t>park-and-ride</a:t>
            </a:r>
          </a:p>
          <a:p>
            <a:r>
              <a:rPr lang="en-AU" sz="1800">
                <a:latin typeface="+mn-lt"/>
              </a:rPr>
              <a:t>When we have learned these basics, we can create more complex programs and store those in the park-and-ride project folder. </a:t>
            </a:r>
          </a:p>
        </p:txBody>
      </p:sp>
      <p:pic>
        <p:nvPicPr>
          <p:cNvPr id="10" name="Picture 9" descr="A screenshot of windows explorer window showing two folders 'basics' and 'park-and-ride'.">
            <a:extLst>
              <a:ext uri="{FF2B5EF4-FFF2-40B4-BE49-F238E27FC236}">
                <a16:creationId xmlns:a16="http://schemas.microsoft.com/office/drawing/2014/main" id="{CCC6EF84-2B55-1E78-2D38-E93B7A25E0C7}"/>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287376" y="1303541"/>
            <a:ext cx="5556624" cy="4814519"/>
          </a:xfrm>
          <a:prstGeom prst="rect">
            <a:avLst/>
          </a:prstGeom>
        </p:spPr>
      </p:pic>
      <p:sp>
        <p:nvSpPr>
          <p:cNvPr id="3" name="Slide Number Placeholder 2">
            <a:extLst>
              <a:ext uri="{FF2B5EF4-FFF2-40B4-BE49-F238E27FC236}">
                <a16:creationId xmlns:a16="http://schemas.microsoft.com/office/drawing/2014/main" id="{8320377C-5BB9-135A-9FE6-2726FFFF69C4}"/>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pPr/>
              <a:t>22</a:t>
            </a:fld>
            <a:endParaRPr lang="en-AU"/>
          </a:p>
        </p:txBody>
      </p:sp>
    </p:spTree>
    <p:extLst>
      <p:ext uri="{BB962C8B-B14F-4D97-AF65-F5344CB8AC3E}">
        <p14:creationId xmlns:p14="http://schemas.microsoft.com/office/powerpoint/2010/main" val="34278993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713B759-916C-81E2-38B6-AE5F2A43567E}"/>
              </a:ext>
            </a:extLst>
          </p:cNvPr>
          <p:cNvSpPr>
            <a:spLocks noGrp="1"/>
          </p:cNvSpPr>
          <p:nvPr>
            <p:ph type="title"/>
          </p:nvPr>
        </p:nvSpPr>
        <p:spPr/>
        <p:txBody>
          <a:bodyPr/>
          <a:lstStyle/>
          <a:p>
            <a:r>
              <a:rPr lang="en-AU">
                <a:latin typeface="+mj-lt"/>
              </a:rPr>
              <a:t>2 options to connect a Raspberry Pi Pico</a:t>
            </a:r>
          </a:p>
        </p:txBody>
      </p:sp>
      <p:pic>
        <p:nvPicPr>
          <p:cNvPr id="18" name="Content Placeholder 17" descr="A close-up photo from above of a Raspberry Pi Pico plugged into a breadboard">
            <a:extLst>
              <a:ext uri="{FF2B5EF4-FFF2-40B4-BE49-F238E27FC236}">
                <a16:creationId xmlns:a16="http://schemas.microsoft.com/office/drawing/2014/main" id="{CDBC73CD-2F7A-1267-4357-EF7C1E5E9ED6}"/>
              </a:ext>
            </a:extLst>
          </p:cNvPr>
          <p:cNvPicPr>
            <a:picLocks noGrp="1" noChangeAspect="1"/>
          </p:cNvPicPr>
          <p:nvPr>
            <p:ph sz="quarter" idx="19"/>
          </p:nvPr>
        </p:nvPicPr>
        <p:blipFill>
          <a:blip r:embed="rId2" cstate="screen">
            <a:extLst>
              <a:ext uri="{28A0092B-C50C-407E-A947-70E740481C1C}">
                <a14:useLocalDpi xmlns:a14="http://schemas.microsoft.com/office/drawing/2010/main"/>
              </a:ext>
            </a:extLst>
          </a:blip>
          <a:stretch>
            <a:fillRect/>
          </a:stretch>
        </p:blipFill>
        <p:spPr>
          <a:xfrm>
            <a:off x="1816960" y="1562100"/>
            <a:ext cx="2822443" cy="4814888"/>
          </a:xfrm>
        </p:spPr>
      </p:pic>
      <p:pic>
        <p:nvPicPr>
          <p:cNvPr id="8" name="Picture 7" descr="A close-up photo from above of a Raspberry Pi Pico plugged into a PiicoDev expansion board.">
            <a:extLst>
              <a:ext uri="{FF2B5EF4-FFF2-40B4-BE49-F238E27FC236}">
                <a16:creationId xmlns:a16="http://schemas.microsoft.com/office/drawing/2014/main" id="{72F64771-ECB8-F404-C9AB-08CA7F209394}"/>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7434314" y="1559345"/>
            <a:ext cx="3233685" cy="4817643"/>
          </a:xfrm>
          <a:prstGeom prst="rect">
            <a:avLst/>
          </a:prstGeom>
        </p:spPr>
      </p:pic>
      <p:sp>
        <p:nvSpPr>
          <p:cNvPr id="2" name="Slide Number Placeholder 1">
            <a:extLst>
              <a:ext uri="{FF2B5EF4-FFF2-40B4-BE49-F238E27FC236}">
                <a16:creationId xmlns:a16="http://schemas.microsoft.com/office/drawing/2014/main" id="{129D40C7-D9BF-67AA-7590-22416485B323}"/>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t>23</a:t>
            </a:fld>
            <a:endParaRPr lang="en-AU"/>
          </a:p>
        </p:txBody>
      </p:sp>
    </p:spTree>
    <p:extLst>
      <p:ext uri="{BB962C8B-B14F-4D97-AF65-F5344CB8AC3E}">
        <p14:creationId xmlns:p14="http://schemas.microsoft.com/office/powerpoint/2010/main" val="25229905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7A22E6-77B5-5447-3C11-8233B7E9B7F8}"/>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6119F0B1-1E95-762C-E6C3-0083198CA9A2}"/>
              </a:ext>
            </a:extLst>
          </p:cNvPr>
          <p:cNvSpPr>
            <a:spLocks noGrp="1"/>
          </p:cNvSpPr>
          <p:nvPr>
            <p:ph type="title"/>
          </p:nvPr>
        </p:nvSpPr>
        <p:spPr/>
        <p:txBody>
          <a:bodyPr/>
          <a:lstStyle/>
          <a:p>
            <a:r>
              <a:rPr lang="en-AU">
                <a:latin typeface="+mj-lt"/>
              </a:rPr>
              <a:t>Using Thonny</a:t>
            </a:r>
          </a:p>
        </p:txBody>
      </p:sp>
      <p:sp>
        <p:nvSpPr>
          <p:cNvPr id="22" name="Content Placeholder 21">
            <a:extLst>
              <a:ext uri="{FF2B5EF4-FFF2-40B4-BE49-F238E27FC236}">
                <a16:creationId xmlns:a16="http://schemas.microsoft.com/office/drawing/2014/main" id="{33CAAB01-C50D-502C-A227-DE487B11C912}"/>
              </a:ext>
            </a:extLst>
          </p:cNvPr>
          <p:cNvSpPr>
            <a:spLocks noGrp="1"/>
          </p:cNvSpPr>
          <p:nvPr>
            <p:ph sz="quarter" idx="19"/>
          </p:nvPr>
        </p:nvSpPr>
        <p:spPr>
          <a:xfrm>
            <a:off x="360363" y="1302223"/>
            <a:ext cx="5735637" cy="4814518"/>
          </a:xfrm>
        </p:spPr>
        <p:txBody>
          <a:bodyPr/>
          <a:lstStyle/>
          <a:p>
            <a:r>
              <a:rPr lang="en-AU" sz="1800">
                <a:latin typeface="+mn-lt"/>
              </a:rPr>
              <a:t>In addition to the menu bar, these are the four main areas we require to program in Thonny:</a:t>
            </a:r>
          </a:p>
          <a:p>
            <a:pPr marL="342900" indent="-342900">
              <a:buFont typeface="+mj-lt"/>
              <a:buAutoNum type="arabicPeriod"/>
            </a:pPr>
            <a:r>
              <a:rPr lang="en-AU" sz="1800">
                <a:latin typeface="+mn-lt"/>
              </a:rPr>
              <a:t>Toolbar (shortcut buttons to most common commands)</a:t>
            </a:r>
          </a:p>
          <a:p>
            <a:pPr marL="342900" indent="-342900">
              <a:buFont typeface="+mj-lt"/>
              <a:buAutoNum type="arabicPeriod"/>
            </a:pPr>
            <a:r>
              <a:rPr lang="en-AU" sz="1800">
                <a:latin typeface="+mn-lt"/>
              </a:rPr>
              <a:t>Code editor (the panel where users write and edit their Python code)</a:t>
            </a:r>
          </a:p>
          <a:p>
            <a:pPr marL="342900" indent="-342900">
              <a:buFont typeface="+mj-lt"/>
              <a:buAutoNum type="arabicPeriod"/>
            </a:pPr>
            <a:r>
              <a:rPr lang="en-AU" sz="1800">
                <a:latin typeface="+mn-lt"/>
              </a:rPr>
              <a:t>Shell (interactive panel provides access to the Python interpreter)</a:t>
            </a:r>
          </a:p>
          <a:p>
            <a:pPr marL="342900" indent="-342900">
              <a:buFont typeface="+mj-lt"/>
              <a:buAutoNum type="arabicPeriod"/>
            </a:pPr>
            <a:r>
              <a:rPr lang="en-AU" sz="1800">
                <a:latin typeface="+mn-lt"/>
              </a:rPr>
              <a:t>Files (not active by default and is selected under the view menu)</a:t>
            </a:r>
          </a:p>
        </p:txBody>
      </p:sp>
      <p:pic>
        <p:nvPicPr>
          <p:cNvPr id="5" name="Picture 4" descr="A screenshot of Thonny user interface with 4 main areas highlighted with numbered red boxes. Areas highlighted are Toolbar, Code editor, Shell, and Files panel.">
            <a:extLst>
              <a:ext uri="{FF2B5EF4-FFF2-40B4-BE49-F238E27FC236}">
                <a16:creationId xmlns:a16="http://schemas.microsoft.com/office/drawing/2014/main" id="{70BF078E-BBC9-4BA2-0359-BD812C2E8F74}"/>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332107" y="1303541"/>
            <a:ext cx="5511891" cy="4813200"/>
          </a:xfrm>
          <a:prstGeom prst="rect">
            <a:avLst/>
          </a:prstGeom>
        </p:spPr>
      </p:pic>
      <p:sp>
        <p:nvSpPr>
          <p:cNvPr id="3" name="Slide Number Placeholder 2">
            <a:extLst>
              <a:ext uri="{FF2B5EF4-FFF2-40B4-BE49-F238E27FC236}">
                <a16:creationId xmlns:a16="http://schemas.microsoft.com/office/drawing/2014/main" id="{9DC514FB-A896-3CC7-2DAB-92994F3CC4F3}"/>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pPr/>
              <a:t>24</a:t>
            </a:fld>
            <a:endParaRPr lang="en-AU"/>
          </a:p>
        </p:txBody>
      </p:sp>
    </p:spTree>
    <p:extLst>
      <p:ext uri="{BB962C8B-B14F-4D97-AF65-F5344CB8AC3E}">
        <p14:creationId xmlns:p14="http://schemas.microsoft.com/office/powerpoint/2010/main" val="38128803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9DACF5-AEB7-1BF3-129E-61AC8E1CF6F0}"/>
            </a:ext>
          </a:extLst>
        </p:cNvPr>
        <p:cNvGrpSpPr/>
        <p:nvPr/>
      </p:nvGrpSpPr>
      <p:grpSpPr>
        <a:xfrm>
          <a:off x="0" y="0"/>
          <a:ext cx="0" cy="0"/>
          <a:chOff x="0" y="0"/>
          <a:chExt cx="0" cy="0"/>
        </a:xfrm>
      </p:grpSpPr>
      <p:sp>
        <p:nvSpPr>
          <p:cNvPr id="9" name="Title 8">
            <a:extLst>
              <a:ext uri="{FF2B5EF4-FFF2-40B4-BE49-F238E27FC236}">
                <a16:creationId xmlns:a16="http://schemas.microsoft.com/office/drawing/2014/main" id="{D49455C5-519A-338B-935A-06C7E692B13A}"/>
              </a:ext>
            </a:extLst>
          </p:cNvPr>
          <p:cNvSpPr txBox="1">
            <a:spLocks noGrp="1"/>
          </p:cNvSpPr>
          <p:nvPr>
            <p:ph type="title" idx="4294967295"/>
          </p:nvPr>
        </p:nvSpPr>
        <p:spPr>
          <a:xfrm>
            <a:off x="360000" y="360000"/>
            <a:ext cx="11484000" cy="547200"/>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noAutofit/>
          </a:bodyPr>
          <a:lstStyle/>
          <a:p>
            <a:pPr marL="0" marR="0" lvl="0" indent="0" algn="l" defTabSz="609585" rtl="0" eaLnBrk="1" fontAlgn="auto" latinLnBrk="0" hangingPunct="1">
              <a:lnSpc>
                <a:spcPct val="100000"/>
              </a:lnSpc>
              <a:spcBef>
                <a:spcPts val="0"/>
              </a:spcBef>
              <a:spcAft>
                <a:spcPts val="0"/>
              </a:spcAft>
              <a:buClrTx/>
              <a:buSzTx/>
              <a:buFontTx/>
              <a:buNone/>
              <a:tabLst/>
              <a:defRPr/>
            </a:pPr>
            <a:r>
              <a:rPr kumimoji="0" lang="en-AU" b="0" i="0" u="none" strike="noStrike" kern="1200" cap="none" spc="0" normalizeH="0" baseline="0" noProof="0">
                <a:ln>
                  <a:noFill/>
                </a:ln>
                <a:solidFill>
                  <a:schemeClr val="accent1"/>
                </a:solidFill>
                <a:effectLst/>
                <a:uLnTx/>
                <a:uFillTx/>
                <a:latin typeface="+mj-lt"/>
                <a:ea typeface="+mn-ea"/>
                <a:cs typeface="+mn-cs"/>
              </a:rPr>
              <a:t>Type this code into Thonny – </a:t>
            </a:r>
            <a:r>
              <a:rPr kumimoji="0" lang="en-AU" b="0" i="1" u="none" strike="noStrike" kern="1200" cap="none" spc="0" normalizeH="0" baseline="0" noProof="0">
                <a:ln>
                  <a:noFill/>
                </a:ln>
                <a:solidFill>
                  <a:schemeClr val="accent1"/>
                </a:solidFill>
                <a:effectLst/>
                <a:uLnTx/>
                <a:uFillTx/>
                <a:latin typeface="+mj-lt"/>
                <a:ea typeface="+mn-ea"/>
                <a:cs typeface="+mn-cs"/>
              </a:rPr>
              <a:t>blink.py</a:t>
            </a:r>
          </a:p>
        </p:txBody>
      </p:sp>
      <p:pic>
        <p:nvPicPr>
          <p:cNvPr id="6" name="Picture 5" descr="A screenshot of MicroPython code. It is the first version of a 'blink.py' program to be used to teach basic python skills.">
            <a:extLst>
              <a:ext uri="{FF2B5EF4-FFF2-40B4-BE49-F238E27FC236}">
                <a16:creationId xmlns:a16="http://schemas.microsoft.com/office/drawing/2014/main" id="{17C5000C-51FB-DC42-3A02-FAEE0732B693}"/>
              </a:ext>
            </a:extLst>
          </p:cNvPr>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758892" y="1552156"/>
            <a:ext cx="10674215" cy="4318888"/>
          </a:xfrm>
          <a:prstGeom prst="rect">
            <a:avLst/>
          </a:prstGeom>
          <a:ln w="3175">
            <a:solidFill>
              <a:schemeClr val="tx1"/>
            </a:solidFill>
          </a:ln>
          <a:effectLst>
            <a:outerShdw blurRad="50800" dist="38100" dir="2700000" algn="tl" rotWithShape="0">
              <a:prstClr val="black">
                <a:alpha val="40000"/>
              </a:prstClr>
            </a:outerShdw>
          </a:effectLst>
        </p:spPr>
      </p:pic>
      <p:sp>
        <p:nvSpPr>
          <p:cNvPr id="3" name="Slide Number Placeholder 2">
            <a:extLst>
              <a:ext uri="{FF2B5EF4-FFF2-40B4-BE49-F238E27FC236}">
                <a16:creationId xmlns:a16="http://schemas.microsoft.com/office/drawing/2014/main" id="{09CAB431-4972-2575-38BD-34390E5A6CC9}"/>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pPr/>
              <a:t>25</a:t>
            </a:fld>
            <a:endParaRPr lang="en-AU"/>
          </a:p>
        </p:txBody>
      </p:sp>
    </p:spTree>
    <p:extLst>
      <p:ext uri="{BB962C8B-B14F-4D97-AF65-F5344CB8AC3E}">
        <p14:creationId xmlns:p14="http://schemas.microsoft.com/office/powerpoint/2010/main" val="6766805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5C88F4-3291-B63B-029A-8EC457EC51FB}"/>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14663383-BBB1-ADE7-0209-BE9CF9045F09}"/>
              </a:ext>
            </a:extLst>
          </p:cNvPr>
          <p:cNvSpPr>
            <a:spLocks noGrp="1"/>
          </p:cNvSpPr>
          <p:nvPr>
            <p:ph type="title"/>
          </p:nvPr>
        </p:nvSpPr>
        <p:spPr/>
        <p:txBody>
          <a:bodyPr/>
          <a:lstStyle/>
          <a:p>
            <a:r>
              <a:rPr lang="en-AU">
                <a:latin typeface="+mj-lt"/>
              </a:rPr>
              <a:t>Starting to use Thonny</a:t>
            </a:r>
          </a:p>
        </p:txBody>
      </p:sp>
      <p:sp>
        <p:nvSpPr>
          <p:cNvPr id="9" name="Content Placeholder 8">
            <a:extLst>
              <a:ext uri="{FF2B5EF4-FFF2-40B4-BE49-F238E27FC236}">
                <a16:creationId xmlns:a16="http://schemas.microsoft.com/office/drawing/2014/main" id="{0D183B01-BBF9-A298-99E7-93F749421CDB}"/>
              </a:ext>
            </a:extLst>
          </p:cNvPr>
          <p:cNvSpPr>
            <a:spLocks noGrp="1"/>
          </p:cNvSpPr>
          <p:nvPr>
            <p:ph sz="quarter" idx="19"/>
          </p:nvPr>
        </p:nvSpPr>
        <p:spPr/>
        <p:txBody>
          <a:bodyPr/>
          <a:lstStyle/>
          <a:p>
            <a:pPr marL="342900" indent="-342900">
              <a:buFont typeface="Arial" panose="020B0604020202020204" pitchFamily="34" charset="0"/>
              <a:buChar char="•"/>
            </a:pPr>
            <a:r>
              <a:rPr lang="en-AU" sz="1800">
                <a:latin typeface="+mn-lt"/>
              </a:rPr>
              <a:t>type this code in the code editor panel</a:t>
            </a:r>
          </a:p>
          <a:p>
            <a:pPr marL="342900" indent="-342900">
              <a:buFont typeface="Arial" panose="020B0604020202020204" pitchFamily="34" charset="0"/>
              <a:buChar char="•"/>
            </a:pPr>
            <a:r>
              <a:rPr lang="en-AU" sz="1800">
                <a:latin typeface="+mn-lt"/>
              </a:rPr>
              <a:t>use tabs on lines 7–10</a:t>
            </a:r>
          </a:p>
          <a:p>
            <a:pPr marL="342900" indent="-342900">
              <a:buFont typeface="Arial" panose="020B0604020202020204" pitchFamily="34" charset="0"/>
              <a:buChar char="•"/>
            </a:pPr>
            <a:r>
              <a:rPr lang="en-AU" sz="1800">
                <a:latin typeface="+mn-lt"/>
              </a:rPr>
              <a:t>lines 3 and 5 do not have to be blank</a:t>
            </a:r>
          </a:p>
          <a:p>
            <a:pPr marL="342900" indent="-342900">
              <a:buFont typeface="Arial" panose="020B0604020202020204" pitchFamily="34" charset="0"/>
              <a:buChar char="•"/>
            </a:pPr>
            <a:r>
              <a:rPr lang="en-AU" sz="1800">
                <a:latin typeface="+mn-lt"/>
              </a:rPr>
              <a:t>Thonny colour codes keywords like </a:t>
            </a:r>
            <a:r>
              <a:rPr lang="en-AU" sz="1800">
                <a:latin typeface="Courier New" panose="02070309020205020404" pitchFamily="49" charset="0"/>
                <a:cs typeface="Courier New" panose="02070309020205020404" pitchFamily="49" charset="0"/>
              </a:rPr>
              <a:t>import</a:t>
            </a:r>
            <a:r>
              <a:rPr lang="en-AU" sz="1800">
                <a:latin typeface="+mn-lt"/>
              </a:rPr>
              <a:t> and </a:t>
            </a:r>
            <a:r>
              <a:rPr lang="en-AU" sz="1800">
                <a:latin typeface="Courier New" panose="02070309020205020404" pitchFamily="49" charset="0"/>
                <a:cs typeface="Courier New" panose="02070309020205020404" pitchFamily="49" charset="0"/>
              </a:rPr>
              <a:t>while True</a:t>
            </a:r>
            <a:r>
              <a:rPr lang="en-AU" sz="1800">
                <a:latin typeface="+mn-lt"/>
                <a:cs typeface="Courier New" panose="02070309020205020404" pitchFamily="49" charset="0"/>
              </a:rPr>
              <a:t>:</a:t>
            </a:r>
          </a:p>
          <a:p>
            <a:pPr marL="342900" indent="-342900">
              <a:buFont typeface="Arial" panose="020B0604020202020204" pitchFamily="34" charset="0"/>
              <a:buChar char="•"/>
            </a:pPr>
            <a:r>
              <a:rPr lang="en-AU" sz="1800">
                <a:latin typeface="+mn-lt"/>
              </a:rPr>
              <a:t>the asterisk next to </a:t>
            </a:r>
            <a:r>
              <a:rPr lang="en-AU" sz="1800">
                <a:latin typeface="Courier New" panose="02070309020205020404" pitchFamily="49" charset="0"/>
                <a:cs typeface="Courier New" panose="02070309020205020404" pitchFamily="49" charset="0"/>
              </a:rPr>
              <a:t>&lt;untitled&gt; *</a:t>
            </a:r>
            <a:r>
              <a:rPr lang="en-AU" sz="1800">
                <a:latin typeface="+mn-lt"/>
              </a:rPr>
              <a:t> indicates unsaved changes</a:t>
            </a:r>
          </a:p>
          <a:p>
            <a:pPr marL="342900" indent="-342900">
              <a:buFont typeface="Arial" panose="020B0604020202020204" pitchFamily="34" charset="0"/>
              <a:buChar char="•"/>
            </a:pPr>
            <a:r>
              <a:rPr lang="en-AU" sz="1800">
                <a:latin typeface="+mn-lt"/>
              </a:rPr>
              <a:t>click save</a:t>
            </a:r>
          </a:p>
        </p:txBody>
      </p:sp>
      <p:pic>
        <p:nvPicPr>
          <p:cNvPr id="12" name="Picture Placeholder 11" descr="A screenshot of Thonny application window. The code editor shows an unsaved version of blink.py. Currently the script is &quot;&lt;untitled&gt;*&quot;">
            <a:extLst>
              <a:ext uri="{FF2B5EF4-FFF2-40B4-BE49-F238E27FC236}">
                <a16:creationId xmlns:a16="http://schemas.microsoft.com/office/drawing/2014/main" id="{2D398AC9-78E6-DD56-BE0B-FBFB7EA7D6DB}"/>
              </a:ext>
            </a:extLst>
          </p:cNvPr>
          <p:cNvPicPr>
            <a:picLocks noGrp="1" noChangeAspect="1"/>
          </p:cNvPicPr>
          <p:nvPr>
            <p:ph type="pic" sz="quarter" idx="20"/>
          </p:nvPr>
        </p:nvPicPr>
        <p:blipFill>
          <a:blip r:embed="rId3" cstate="screen">
            <a:extLst>
              <a:ext uri="{28A0092B-C50C-407E-A947-70E740481C1C}">
                <a14:useLocalDpi xmlns:a14="http://schemas.microsoft.com/office/drawing/2010/main"/>
              </a:ext>
            </a:extLst>
          </a:blip>
          <a:srcRect l="62" r="62"/>
          <a:stretch>
            <a:fillRect/>
          </a:stretch>
        </p:blipFill>
        <p:spPr/>
      </p:pic>
      <p:sp>
        <p:nvSpPr>
          <p:cNvPr id="3" name="Slide Number Placeholder 2">
            <a:extLst>
              <a:ext uri="{FF2B5EF4-FFF2-40B4-BE49-F238E27FC236}">
                <a16:creationId xmlns:a16="http://schemas.microsoft.com/office/drawing/2014/main" id="{1FA3DAD0-AA68-A6ED-8B37-D6CF2A77B4F2}"/>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pPr/>
              <a:t>26</a:t>
            </a:fld>
            <a:endParaRPr lang="en-AU"/>
          </a:p>
        </p:txBody>
      </p:sp>
    </p:spTree>
    <p:extLst>
      <p:ext uri="{BB962C8B-B14F-4D97-AF65-F5344CB8AC3E}">
        <p14:creationId xmlns:p14="http://schemas.microsoft.com/office/powerpoint/2010/main" val="35658840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8F0C52-F73F-D0D9-1477-112DB958E6A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090B60E-824F-C00A-A984-535DEA005715}"/>
              </a:ext>
            </a:extLst>
          </p:cNvPr>
          <p:cNvSpPr>
            <a:spLocks noGrp="1"/>
          </p:cNvSpPr>
          <p:nvPr>
            <p:ph type="title"/>
          </p:nvPr>
        </p:nvSpPr>
        <p:spPr/>
        <p:txBody>
          <a:bodyPr/>
          <a:lstStyle/>
          <a:p>
            <a:r>
              <a:rPr lang="en-AU">
                <a:latin typeface="+mj-lt"/>
              </a:rPr>
              <a:t>Running our first script – </a:t>
            </a:r>
            <a:r>
              <a:rPr lang="en-AU" i="1">
                <a:latin typeface="+mj-lt"/>
              </a:rPr>
              <a:t>blink.py</a:t>
            </a:r>
          </a:p>
        </p:txBody>
      </p:sp>
      <p:sp>
        <p:nvSpPr>
          <p:cNvPr id="6" name="Content Placeholder 5">
            <a:extLst>
              <a:ext uri="{FF2B5EF4-FFF2-40B4-BE49-F238E27FC236}">
                <a16:creationId xmlns:a16="http://schemas.microsoft.com/office/drawing/2014/main" id="{8530E5EF-C823-A0EE-A413-A91544254D11}"/>
              </a:ext>
            </a:extLst>
          </p:cNvPr>
          <p:cNvSpPr>
            <a:spLocks noGrp="1"/>
          </p:cNvSpPr>
          <p:nvPr>
            <p:ph sz="quarter" idx="19"/>
          </p:nvPr>
        </p:nvSpPr>
        <p:spPr>
          <a:xfrm>
            <a:off x="360363" y="1562471"/>
            <a:ext cx="5016855" cy="4814518"/>
          </a:xfrm>
        </p:spPr>
        <p:txBody>
          <a:bodyPr/>
          <a:lstStyle/>
          <a:p>
            <a:pPr marL="285750" indent="-285750">
              <a:buFont typeface="Arial" panose="020B0604020202020204" pitchFamily="34" charset="0"/>
              <a:buChar char="•"/>
            </a:pPr>
            <a:r>
              <a:rPr lang="en-AU" sz="1800">
                <a:latin typeface="+mn-lt"/>
              </a:rPr>
              <a:t>it is good practice to save first (but this code will run without saving)</a:t>
            </a:r>
          </a:p>
          <a:p>
            <a:pPr marL="285750" indent="-285750">
              <a:buFont typeface="Arial" panose="020B0604020202020204" pitchFamily="34" charset="0"/>
              <a:buChar char="•"/>
            </a:pPr>
            <a:r>
              <a:rPr lang="en-AU" sz="1800">
                <a:latin typeface="+mn-lt"/>
              </a:rPr>
              <a:t>note the asterisk </a:t>
            </a:r>
            <a:r>
              <a:rPr lang="en-AU" sz="1800">
                <a:latin typeface="Courier New" panose="02070309020205020404" pitchFamily="49" charset="0"/>
                <a:cs typeface="Courier New" panose="02070309020205020404" pitchFamily="49" charset="0"/>
              </a:rPr>
              <a:t>&lt;untitled&gt; </a:t>
            </a:r>
            <a:r>
              <a:rPr lang="en-AU" sz="1800">
                <a:latin typeface="+mn-lt"/>
                <a:cs typeface="Courier New" panose="02070309020205020404" pitchFamily="49" charset="0"/>
              </a:rPr>
              <a:t>*</a:t>
            </a:r>
          </a:p>
          <a:p>
            <a:pPr marL="285750" indent="-285750">
              <a:buFont typeface="Arial" panose="020B0604020202020204" pitchFamily="34" charset="0"/>
              <a:buChar char="•"/>
            </a:pPr>
            <a:r>
              <a:rPr lang="en-AU" sz="1800">
                <a:latin typeface="+mn-lt"/>
              </a:rPr>
              <a:t>click green button</a:t>
            </a:r>
          </a:p>
          <a:p>
            <a:pPr marL="285750" indent="-285750">
              <a:buFont typeface="Arial" panose="020B0604020202020204" pitchFamily="34" charset="0"/>
              <a:buChar char="•"/>
            </a:pPr>
            <a:r>
              <a:rPr lang="en-AU" sz="1800">
                <a:latin typeface="+mn-lt"/>
              </a:rPr>
              <a:t>note the prompt changes in the shell window </a:t>
            </a:r>
            <a:r>
              <a:rPr lang="en-AU" sz="1800">
                <a:latin typeface="Courier New" panose="02070309020205020404" pitchFamily="49" charset="0"/>
                <a:cs typeface="Courier New" panose="02070309020205020404" pitchFamily="49" charset="0"/>
              </a:rPr>
              <a:t>%Run –c $EDITOR_CONTENT</a:t>
            </a:r>
          </a:p>
          <a:p>
            <a:pPr marL="285750" indent="-285750">
              <a:buFont typeface="Arial" panose="020B0604020202020204" pitchFamily="34" charset="0"/>
              <a:buChar char="•"/>
            </a:pPr>
            <a:r>
              <a:rPr lang="en-AU" sz="1800">
                <a:latin typeface="+mn-lt"/>
              </a:rPr>
              <a:t>LED on the </a:t>
            </a:r>
            <a:r>
              <a:rPr lang="en-AU" sz="1800" err="1">
                <a:latin typeface="+mn-lt"/>
              </a:rPr>
              <a:t>pico</a:t>
            </a:r>
            <a:r>
              <a:rPr lang="en-AU" sz="1800">
                <a:latin typeface="+mn-lt"/>
              </a:rPr>
              <a:t> flashes on and off</a:t>
            </a:r>
          </a:p>
          <a:p>
            <a:pPr marL="285750" indent="-285750">
              <a:buFont typeface="Arial" panose="020B0604020202020204" pitchFamily="34" charset="0"/>
              <a:buChar char="•"/>
            </a:pPr>
            <a:r>
              <a:rPr lang="en-AU" sz="1800">
                <a:latin typeface="+mn-lt"/>
              </a:rPr>
              <a:t>what happens if you increase the value of </a:t>
            </a:r>
            <a:r>
              <a:rPr lang="en-AU" sz="1800">
                <a:latin typeface="+mn-lt"/>
                <a:cs typeface="Courier New" panose="02070309020205020404" pitchFamily="49" charset="0"/>
              </a:rPr>
              <a:t>x</a:t>
            </a:r>
            <a:r>
              <a:rPr lang="en-AU" sz="1800">
                <a:latin typeface="+mn-lt"/>
              </a:rPr>
              <a:t> in </a:t>
            </a:r>
            <a:r>
              <a:rPr lang="en-AU" sz="1800">
                <a:latin typeface="Courier New" panose="02070309020205020404" pitchFamily="49" charset="0"/>
                <a:cs typeface="Courier New" panose="02070309020205020404" pitchFamily="49" charset="0"/>
              </a:rPr>
              <a:t>sleep(x)</a:t>
            </a:r>
            <a:r>
              <a:rPr lang="en-AU" sz="1800">
                <a:latin typeface="+mn-lt"/>
              </a:rPr>
              <a:t> ?</a:t>
            </a:r>
          </a:p>
        </p:txBody>
      </p:sp>
      <p:pic>
        <p:nvPicPr>
          <p:cNvPr id="11" name="Picture 10" descr="A screenshot of Thonny application window. The code editor shows an unsaved version of blink.py. Currently the script is &quot;&lt;untitled&gt;*&quot;. blink.py is shown as running in Thonny.">
            <a:extLst>
              <a:ext uri="{FF2B5EF4-FFF2-40B4-BE49-F238E27FC236}">
                <a16:creationId xmlns:a16="http://schemas.microsoft.com/office/drawing/2014/main" id="{B2A8AF69-1044-B4CC-4137-061CBAD081D1}"/>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330598" y="1562471"/>
            <a:ext cx="5513400" cy="4814518"/>
          </a:xfrm>
          <a:prstGeom prst="rect">
            <a:avLst/>
          </a:prstGeom>
        </p:spPr>
      </p:pic>
      <p:sp>
        <p:nvSpPr>
          <p:cNvPr id="3" name="Slide Number Placeholder 2">
            <a:extLst>
              <a:ext uri="{FF2B5EF4-FFF2-40B4-BE49-F238E27FC236}">
                <a16:creationId xmlns:a16="http://schemas.microsoft.com/office/drawing/2014/main" id="{739C38CA-6ABA-BB8B-3626-9984F6B7A360}"/>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pPr/>
              <a:t>27</a:t>
            </a:fld>
            <a:endParaRPr lang="en-AU"/>
          </a:p>
        </p:txBody>
      </p:sp>
    </p:spTree>
    <p:extLst>
      <p:ext uri="{BB962C8B-B14F-4D97-AF65-F5344CB8AC3E}">
        <p14:creationId xmlns:p14="http://schemas.microsoft.com/office/powerpoint/2010/main" val="5841554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B356B2C-47B1-4D40-D777-0CC8BC09A6F4}"/>
              </a:ext>
            </a:extLst>
          </p:cNvPr>
          <p:cNvSpPr>
            <a:spLocks noGrp="1"/>
          </p:cNvSpPr>
          <p:nvPr>
            <p:ph type="title"/>
          </p:nvPr>
        </p:nvSpPr>
        <p:spPr/>
        <p:txBody>
          <a:bodyPr/>
          <a:lstStyle/>
          <a:p>
            <a:r>
              <a:rPr lang="en-AU">
                <a:latin typeface="+mj-lt"/>
              </a:rPr>
              <a:t>Running </a:t>
            </a:r>
            <a:r>
              <a:rPr lang="en-AU" i="1">
                <a:latin typeface="+mj-lt"/>
              </a:rPr>
              <a:t>blink.py</a:t>
            </a:r>
          </a:p>
        </p:txBody>
      </p:sp>
      <p:pic>
        <p:nvPicPr>
          <p:cNvPr id="10" name="Content Placeholder 9" descr="A close-up photo from above of a Raspberry Pi Pico plugged into a breadboard. The onboard LED is on.">
            <a:extLst>
              <a:ext uri="{FF2B5EF4-FFF2-40B4-BE49-F238E27FC236}">
                <a16:creationId xmlns:a16="http://schemas.microsoft.com/office/drawing/2014/main" id="{4AFE8913-05FE-2C82-368F-DDE8AB80C965}"/>
              </a:ext>
            </a:extLst>
          </p:cNvPr>
          <p:cNvPicPr>
            <a:picLocks noGrp="1" noChangeAspect="1"/>
          </p:cNvPicPr>
          <p:nvPr>
            <p:ph sz="quarter" idx="19"/>
          </p:nvPr>
        </p:nvPicPr>
        <p:blipFill>
          <a:blip r:embed="rId2" cstate="screen">
            <a:extLst>
              <a:ext uri="{28A0092B-C50C-407E-A947-70E740481C1C}">
                <a14:useLocalDpi xmlns:a14="http://schemas.microsoft.com/office/drawing/2010/main"/>
              </a:ext>
            </a:extLst>
          </a:blip>
          <a:stretch>
            <a:fillRect/>
          </a:stretch>
        </p:blipFill>
        <p:spPr>
          <a:xfrm>
            <a:off x="1776768" y="1562100"/>
            <a:ext cx="2902826" cy="4814888"/>
          </a:xfrm>
        </p:spPr>
      </p:pic>
      <p:pic>
        <p:nvPicPr>
          <p:cNvPr id="9" name="Picture 8" descr="A close-up photo from above of a Raspberry Pi Pico plugged into a PiicoDev expansion board. The onboard LED is on.">
            <a:extLst>
              <a:ext uri="{FF2B5EF4-FFF2-40B4-BE49-F238E27FC236}">
                <a16:creationId xmlns:a16="http://schemas.microsoft.com/office/drawing/2014/main" id="{35E3F8B4-2B71-2F90-DE90-C7CE8B9D2256}"/>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7453547" y="1562100"/>
            <a:ext cx="3249142" cy="4814518"/>
          </a:xfrm>
          <a:prstGeom prst="rect">
            <a:avLst/>
          </a:prstGeom>
        </p:spPr>
      </p:pic>
      <p:grpSp>
        <p:nvGrpSpPr>
          <p:cNvPr id="20" name="Group 19">
            <a:extLst>
              <a:ext uri="{FF2B5EF4-FFF2-40B4-BE49-F238E27FC236}">
                <a16:creationId xmlns:a16="http://schemas.microsoft.com/office/drawing/2014/main" id="{79BEA4EB-B66D-0993-412D-F56663AA7C05}"/>
              </a:ext>
              <a:ext uri="{C183D7F6-B498-43B3-948B-1728B52AA6E4}">
                <adec:decorative xmlns:adec="http://schemas.microsoft.com/office/drawing/2017/decorative" val="1"/>
              </a:ext>
            </a:extLst>
          </p:cNvPr>
          <p:cNvGrpSpPr/>
          <p:nvPr/>
        </p:nvGrpSpPr>
        <p:grpSpPr>
          <a:xfrm>
            <a:off x="3078480" y="2324100"/>
            <a:ext cx="5577840" cy="838200"/>
            <a:chOff x="3078480" y="2324100"/>
            <a:chExt cx="5577840" cy="838200"/>
          </a:xfrm>
        </p:grpSpPr>
        <p:sp>
          <p:nvSpPr>
            <p:cNvPr id="13" name="TextBox 12">
              <a:extLst>
                <a:ext uri="{FF2B5EF4-FFF2-40B4-BE49-F238E27FC236}">
                  <a16:creationId xmlns:a16="http://schemas.microsoft.com/office/drawing/2014/main" id="{5F5425BF-C28F-738A-527C-46543C892D29}"/>
                </a:ext>
              </a:extLst>
            </p:cNvPr>
            <p:cNvSpPr txBox="1"/>
            <p:nvPr/>
          </p:nvSpPr>
          <p:spPr>
            <a:xfrm>
              <a:off x="5612130" y="2324100"/>
              <a:ext cx="967740" cy="838200"/>
            </a:xfrm>
            <a:prstGeom prst="rect">
              <a:avLst/>
            </a:prstGeom>
            <a:noFill/>
          </p:spPr>
          <p:txBody>
            <a:bodyPr wrap="square" lIns="0" tIns="0" rIns="0" bIns="0" rtlCol="0" anchor="t" anchorCtr="0">
              <a:noAutofit/>
            </a:bodyPr>
            <a:lstStyle/>
            <a:p>
              <a:pPr algn="ctr"/>
              <a:r>
                <a:rPr lang="en-AU" sz="1800"/>
                <a:t>Onboard LED flashes</a:t>
              </a:r>
            </a:p>
          </p:txBody>
        </p:sp>
        <p:cxnSp>
          <p:nvCxnSpPr>
            <p:cNvPr id="15" name="Straight Arrow Connector 14">
              <a:extLst>
                <a:ext uri="{FF2B5EF4-FFF2-40B4-BE49-F238E27FC236}">
                  <a16:creationId xmlns:a16="http://schemas.microsoft.com/office/drawing/2014/main" id="{8C29E696-0E30-C5F3-2226-6016F3F1535F}"/>
                </a:ext>
              </a:extLst>
            </p:cNvPr>
            <p:cNvCxnSpPr>
              <a:cxnSpLocks/>
              <a:stCxn id="13" idx="1"/>
            </p:cNvCxnSpPr>
            <p:nvPr/>
          </p:nvCxnSpPr>
          <p:spPr>
            <a:xfrm flipH="1">
              <a:off x="3078480" y="2743200"/>
              <a:ext cx="2533650" cy="0"/>
            </a:xfrm>
            <a:prstGeom prst="straightConnector1">
              <a:avLst/>
            </a:prstGeom>
            <a:ln w="5715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A27A9ED6-C78D-31EE-3AEF-BA70D1471280}"/>
                </a:ext>
              </a:extLst>
            </p:cNvPr>
            <p:cNvCxnSpPr>
              <a:cxnSpLocks/>
              <a:stCxn id="13" idx="3"/>
            </p:cNvCxnSpPr>
            <p:nvPr/>
          </p:nvCxnSpPr>
          <p:spPr>
            <a:xfrm>
              <a:off x="6579870" y="2743200"/>
              <a:ext cx="2076450" cy="0"/>
            </a:xfrm>
            <a:prstGeom prst="straightConnector1">
              <a:avLst/>
            </a:prstGeom>
            <a:ln w="57150">
              <a:solidFill>
                <a:schemeClr val="tx2"/>
              </a:solidFill>
              <a:tailEnd type="triangle"/>
            </a:ln>
          </p:spPr>
          <p:style>
            <a:lnRef idx="1">
              <a:schemeClr val="accent1"/>
            </a:lnRef>
            <a:fillRef idx="0">
              <a:schemeClr val="accent1"/>
            </a:fillRef>
            <a:effectRef idx="0">
              <a:schemeClr val="accent1"/>
            </a:effectRef>
            <a:fontRef idx="minor">
              <a:schemeClr val="tx1"/>
            </a:fontRef>
          </p:style>
        </p:cxnSp>
      </p:grpSp>
      <p:sp>
        <p:nvSpPr>
          <p:cNvPr id="2" name="Slide Number Placeholder 1">
            <a:extLst>
              <a:ext uri="{FF2B5EF4-FFF2-40B4-BE49-F238E27FC236}">
                <a16:creationId xmlns:a16="http://schemas.microsoft.com/office/drawing/2014/main" id="{A91F9E5D-FDB5-C2C0-B579-BF7DF119B9E2}"/>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t>28</a:t>
            </a:fld>
            <a:endParaRPr lang="en-AU"/>
          </a:p>
        </p:txBody>
      </p:sp>
    </p:spTree>
    <p:extLst>
      <p:ext uri="{BB962C8B-B14F-4D97-AF65-F5344CB8AC3E}">
        <p14:creationId xmlns:p14="http://schemas.microsoft.com/office/powerpoint/2010/main" val="7539773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AB529B-6F69-FE0A-3D2B-A9926DF5BD7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33F2DCB-7D52-7EA2-8743-918CDEB622FC}"/>
              </a:ext>
            </a:extLst>
          </p:cNvPr>
          <p:cNvSpPr>
            <a:spLocks noGrp="1"/>
          </p:cNvSpPr>
          <p:nvPr>
            <p:ph type="title"/>
          </p:nvPr>
        </p:nvSpPr>
        <p:spPr/>
        <p:txBody>
          <a:bodyPr/>
          <a:lstStyle/>
          <a:p>
            <a:r>
              <a:rPr lang="en-AU">
                <a:latin typeface="+mj-lt"/>
              </a:rPr>
              <a:t>Stopping a script</a:t>
            </a:r>
          </a:p>
        </p:txBody>
      </p:sp>
      <p:sp>
        <p:nvSpPr>
          <p:cNvPr id="6" name="Content Placeholder 5">
            <a:extLst>
              <a:ext uri="{FF2B5EF4-FFF2-40B4-BE49-F238E27FC236}">
                <a16:creationId xmlns:a16="http://schemas.microsoft.com/office/drawing/2014/main" id="{CAA1FD43-3C92-5BE9-9A04-189B007C416B}"/>
              </a:ext>
            </a:extLst>
          </p:cNvPr>
          <p:cNvSpPr>
            <a:spLocks noGrp="1"/>
          </p:cNvSpPr>
          <p:nvPr>
            <p:ph sz="quarter" idx="19"/>
          </p:nvPr>
        </p:nvSpPr>
        <p:spPr/>
        <p:txBody>
          <a:bodyPr/>
          <a:lstStyle/>
          <a:p>
            <a:pPr marL="285750" indent="-285750">
              <a:buFont typeface="Arial" panose="020B0604020202020204" pitchFamily="34" charset="0"/>
              <a:buChar char="•"/>
            </a:pPr>
            <a:r>
              <a:rPr lang="en-AU" sz="1800">
                <a:latin typeface="+mn-lt"/>
              </a:rPr>
              <a:t>click red stop button</a:t>
            </a:r>
          </a:p>
          <a:p>
            <a:pPr marL="285750" indent="-285750">
              <a:buFont typeface="Arial" panose="020B0604020202020204" pitchFamily="34" charset="0"/>
              <a:buChar char="•"/>
            </a:pPr>
            <a:r>
              <a:rPr lang="en-AU" sz="1800">
                <a:latin typeface="+mn-lt"/>
              </a:rPr>
              <a:t>note the prompt changes in the shell window</a:t>
            </a:r>
          </a:p>
          <a:p>
            <a:pPr marL="285750" indent="-285750">
              <a:buFont typeface="Arial" panose="020B0604020202020204" pitchFamily="34" charset="0"/>
              <a:buChar char="•"/>
            </a:pPr>
            <a:r>
              <a:rPr lang="en-AU" sz="1800" err="1">
                <a:latin typeface="Courier New" panose="02070309020205020404" pitchFamily="49" charset="0"/>
                <a:cs typeface="Courier New" panose="02070309020205020404" pitchFamily="49" charset="0"/>
              </a:rPr>
              <a:t>KeyboardInterrupt</a:t>
            </a:r>
            <a:r>
              <a:rPr lang="en-AU" sz="1800">
                <a:latin typeface="+mn-lt"/>
                <a:cs typeface="Courier New" panose="02070309020205020404" pitchFamily="49" charset="0"/>
              </a:rPr>
              <a:t>:</a:t>
            </a:r>
          </a:p>
          <a:p>
            <a:pPr marL="285750" indent="-285750">
              <a:buFont typeface="Arial" panose="020B0604020202020204" pitchFamily="34" charset="0"/>
              <a:buChar char="•"/>
            </a:pPr>
            <a:r>
              <a:rPr lang="en-AU" sz="1800">
                <a:latin typeface="+mn-lt"/>
              </a:rPr>
              <a:t>LED on the </a:t>
            </a:r>
            <a:r>
              <a:rPr lang="en-AU" sz="1800" err="1">
                <a:latin typeface="+mn-lt"/>
              </a:rPr>
              <a:t>pico</a:t>
            </a:r>
            <a:r>
              <a:rPr lang="en-AU" sz="1800">
                <a:latin typeface="+mn-lt"/>
              </a:rPr>
              <a:t> stops flashing</a:t>
            </a:r>
          </a:p>
          <a:p>
            <a:pPr marL="285750" indent="-285750">
              <a:buFont typeface="Arial" panose="020B0604020202020204" pitchFamily="34" charset="0"/>
              <a:buChar char="•"/>
            </a:pPr>
            <a:r>
              <a:rPr lang="en-AU" sz="1800">
                <a:latin typeface="+mn-lt"/>
              </a:rPr>
              <a:t>click red stop button (again) to clear this</a:t>
            </a:r>
          </a:p>
        </p:txBody>
      </p:sp>
      <p:pic>
        <p:nvPicPr>
          <p:cNvPr id="11" name="Picture 10" descr="A screenshot of Thonny application window. The code editor shows an unsaved version of blink.py. Currently the script is &quot;&lt;untitled&gt;*&quot;">
            <a:extLst>
              <a:ext uri="{FF2B5EF4-FFF2-40B4-BE49-F238E27FC236}">
                <a16:creationId xmlns:a16="http://schemas.microsoft.com/office/drawing/2014/main" id="{D19EA511-B9B3-2AAF-A6FA-0BADF178A466}"/>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336960" y="1562471"/>
            <a:ext cx="5507038" cy="4808963"/>
          </a:xfrm>
          <a:prstGeom prst="rect">
            <a:avLst/>
          </a:prstGeom>
        </p:spPr>
      </p:pic>
      <p:sp>
        <p:nvSpPr>
          <p:cNvPr id="3" name="Slide Number Placeholder 2">
            <a:extLst>
              <a:ext uri="{FF2B5EF4-FFF2-40B4-BE49-F238E27FC236}">
                <a16:creationId xmlns:a16="http://schemas.microsoft.com/office/drawing/2014/main" id="{5CE79EA9-8D0A-421C-86F6-7CAA012A6DA9}"/>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pPr/>
              <a:t>29</a:t>
            </a:fld>
            <a:endParaRPr lang="en-AU"/>
          </a:p>
        </p:txBody>
      </p:sp>
    </p:spTree>
    <p:extLst>
      <p:ext uri="{BB962C8B-B14F-4D97-AF65-F5344CB8AC3E}">
        <p14:creationId xmlns:p14="http://schemas.microsoft.com/office/powerpoint/2010/main" val="37619100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EDE0D4-3201-D808-C176-31429C491EA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C57DFB1-4EE6-0240-12A4-75A564FE58EE}"/>
              </a:ext>
            </a:extLst>
          </p:cNvPr>
          <p:cNvSpPr>
            <a:spLocks noGrp="1"/>
          </p:cNvSpPr>
          <p:nvPr>
            <p:ph type="title"/>
          </p:nvPr>
        </p:nvSpPr>
        <p:spPr/>
        <p:txBody>
          <a:bodyPr/>
          <a:lstStyle/>
          <a:p>
            <a:r>
              <a:rPr lang="en-AU">
                <a:latin typeface="+mj-lt"/>
              </a:rPr>
              <a:t>Explaining </a:t>
            </a:r>
            <a:r>
              <a:rPr lang="en-AU" i="1">
                <a:latin typeface="+mj-lt"/>
              </a:rPr>
              <a:t>blink.py</a:t>
            </a:r>
          </a:p>
        </p:txBody>
      </p:sp>
      <p:sp>
        <p:nvSpPr>
          <p:cNvPr id="6" name="Content Placeholder 5">
            <a:extLst>
              <a:ext uri="{FF2B5EF4-FFF2-40B4-BE49-F238E27FC236}">
                <a16:creationId xmlns:a16="http://schemas.microsoft.com/office/drawing/2014/main" id="{700D54F5-1C2B-3A16-845A-F57ABA1E45C9}"/>
              </a:ext>
            </a:extLst>
          </p:cNvPr>
          <p:cNvSpPr>
            <a:spLocks noGrp="1"/>
          </p:cNvSpPr>
          <p:nvPr>
            <p:ph sz="quarter" idx="19"/>
          </p:nvPr>
        </p:nvSpPr>
        <p:spPr/>
        <p:txBody>
          <a:bodyPr/>
          <a:lstStyle/>
          <a:p>
            <a:r>
              <a:rPr lang="en-AU" sz="1800" b="1">
                <a:latin typeface="+mn-lt"/>
              </a:rPr>
              <a:t>Line 1 </a:t>
            </a:r>
            <a:r>
              <a:rPr lang="en-AU" sz="1800">
                <a:latin typeface="+mn-lt"/>
              </a:rPr>
              <a:t>imports the </a:t>
            </a:r>
            <a:r>
              <a:rPr lang="en-AU" sz="1800">
                <a:latin typeface="+mn-lt"/>
                <a:cs typeface="Courier New" panose="02070309020205020404" pitchFamily="49" charset="0"/>
              </a:rPr>
              <a:t>Pin</a:t>
            </a:r>
            <a:r>
              <a:rPr lang="en-AU" sz="1800">
                <a:latin typeface="+mn-lt"/>
              </a:rPr>
              <a:t> class from the </a:t>
            </a:r>
            <a:r>
              <a:rPr lang="en-AU" sz="1800">
                <a:latin typeface="Courier New" panose="02070309020205020404" pitchFamily="49" charset="0"/>
                <a:cs typeface="Courier New" panose="02070309020205020404" pitchFamily="49" charset="0"/>
              </a:rPr>
              <a:t>machine</a:t>
            </a:r>
            <a:r>
              <a:rPr lang="en-AU" sz="1800">
                <a:latin typeface="+mn-lt"/>
              </a:rPr>
              <a:t> module.</a:t>
            </a:r>
          </a:p>
          <a:p>
            <a:r>
              <a:rPr lang="en-AU" sz="1800">
                <a:latin typeface="+mn-lt"/>
              </a:rPr>
              <a:t>The </a:t>
            </a:r>
            <a:r>
              <a:rPr lang="en-AU" sz="1800">
                <a:latin typeface="Courier New" panose="02070309020205020404" pitchFamily="49" charset="0"/>
                <a:cs typeface="Courier New" panose="02070309020205020404" pitchFamily="49" charset="0"/>
              </a:rPr>
              <a:t>machine</a:t>
            </a:r>
            <a:r>
              <a:rPr lang="en-AU" sz="1800">
                <a:latin typeface="+mn-lt"/>
              </a:rPr>
              <a:t> module provides low-level control over hardware components of a microcontroller.</a:t>
            </a:r>
          </a:p>
          <a:p>
            <a:r>
              <a:rPr lang="en-AU" sz="1800">
                <a:latin typeface="+mn-lt"/>
              </a:rPr>
              <a:t>The </a:t>
            </a:r>
            <a:r>
              <a:rPr lang="en-AU" sz="1800">
                <a:latin typeface="Courier New" panose="02070309020205020404" pitchFamily="49" charset="0"/>
                <a:cs typeface="Courier New" panose="02070309020205020404" pitchFamily="49" charset="0"/>
              </a:rPr>
              <a:t>Pin</a:t>
            </a:r>
            <a:r>
              <a:rPr lang="en-AU" sz="1800">
                <a:latin typeface="+mn-lt"/>
              </a:rPr>
              <a:t> class gives you the ability to configure and interact with the microcontroller’s GPIO pins.</a:t>
            </a:r>
          </a:p>
          <a:p>
            <a:r>
              <a:rPr lang="en-AU" sz="1800" b="1">
                <a:latin typeface="+mn-lt"/>
              </a:rPr>
              <a:t>Line 2</a:t>
            </a:r>
            <a:r>
              <a:rPr lang="en-AU" sz="1800">
                <a:latin typeface="+mn-lt"/>
              </a:rPr>
              <a:t> imports only the </a:t>
            </a:r>
            <a:r>
              <a:rPr lang="en-AU" sz="1800">
                <a:latin typeface="Courier New" panose="02070309020205020404" pitchFamily="49" charset="0"/>
                <a:cs typeface="Courier New" panose="02070309020205020404" pitchFamily="49" charset="0"/>
              </a:rPr>
              <a:t>sleep</a:t>
            </a:r>
            <a:r>
              <a:rPr lang="en-AU" sz="1800">
                <a:latin typeface="+mn-lt"/>
              </a:rPr>
              <a:t> function from the </a:t>
            </a:r>
            <a:r>
              <a:rPr lang="en-AU" sz="1800">
                <a:latin typeface="Courier New" panose="02070309020205020404" pitchFamily="49" charset="0"/>
                <a:cs typeface="Courier New" panose="02070309020205020404" pitchFamily="49" charset="0"/>
              </a:rPr>
              <a:t>time</a:t>
            </a:r>
            <a:r>
              <a:rPr lang="en-AU" sz="1800">
                <a:latin typeface="+mn-lt"/>
              </a:rPr>
              <a:t> module, rather than importing the whole module.</a:t>
            </a:r>
          </a:p>
          <a:p>
            <a:r>
              <a:rPr lang="en-AU" sz="1800">
                <a:latin typeface="+mn-lt"/>
              </a:rPr>
              <a:t>The </a:t>
            </a:r>
            <a:r>
              <a:rPr lang="en-AU" sz="1800">
                <a:latin typeface="Courier New" panose="02070309020205020404" pitchFamily="49" charset="0"/>
                <a:cs typeface="Courier New" panose="02070309020205020404" pitchFamily="49" charset="0"/>
              </a:rPr>
              <a:t>time</a:t>
            </a:r>
            <a:r>
              <a:rPr lang="en-AU" sz="1800">
                <a:latin typeface="+mn-lt"/>
              </a:rPr>
              <a:t> module provides various time-related functions. The </a:t>
            </a:r>
            <a:r>
              <a:rPr lang="en-AU" sz="1800">
                <a:latin typeface="Courier New" panose="02070309020205020404" pitchFamily="49" charset="0"/>
                <a:cs typeface="Courier New" panose="02070309020205020404" pitchFamily="49" charset="0"/>
              </a:rPr>
              <a:t>sleep</a:t>
            </a:r>
            <a:r>
              <a:rPr lang="en-AU" sz="1800">
                <a:latin typeface="+mn-lt"/>
              </a:rPr>
              <a:t> function pauses the execution of the program for the specified number of seconds.</a:t>
            </a:r>
          </a:p>
          <a:p>
            <a:endParaRPr lang="en-AU">
              <a:latin typeface="+mn-lt"/>
            </a:endParaRPr>
          </a:p>
        </p:txBody>
      </p:sp>
      <p:pic>
        <p:nvPicPr>
          <p:cNvPr id="8" name="Picture 7" descr="A screenshot of MicroPython code for blink.py program ">
            <a:extLst>
              <a:ext uri="{FF2B5EF4-FFF2-40B4-BE49-F238E27FC236}">
                <a16:creationId xmlns:a16="http://schemas.microsoft.com/office/drawing/2014/main" id="{B7B1BB7F-35E7-8667-B006-B0D2062ECB30}"/>
              </a:ext>
            </a:extLst>
          </p:cNvPr>
          <p:cNvPicPr>
            <a:picLocks noChangeAspect="1"/>
          </p:cNvPicPr>
          <p:nvPr/>
        </p:nvPicPr>
        <p:blipFill>
          <a:blip r:embed="rId3" cstate="screen">
            <a:extLst>
              <a:ext uri="{28A0092B-C50C-407E-A947-70E740481C1C}">
                <a14:useLocalDpi xmlns:a14="http://schemas.microsoft.com/office/drawing/2010/main"/>
              </a:ext>
            </a:extLst>
          </a:blip>
          <a:srcRect/>
          <a:stretch>
            <a:fillRect/>
          </a:stretch>
        </p:blipFill>
        <p:spPr>
          <a:xfrm>
            <a:off x="6324599" y="1562470"/>
            <a:ext cx="5519399" cy="2724602"/>
          </a:xfrm>
          <a:prstGeom prst="rect">
            <a:avLst/>
          </a:prstGeom>
          <a:ln w="3175">
            <a:solidFill>
              <a:schemeClr val="accent1"/>
            </a:solidFill>
          </a:ln>
        </p:spPr>
      </p:pic>
      <p:sp>
        <p:nvSpPr>
          <p:cNvPr id="3" name="Slide Number Placeholder 2">
            <a:extLst>
              <a:ext uri="{FF2B5EF4-FFF2-40B4-BE49-F238E27FC236}">
                <a16:creationId xmlns:a16="http://schemas.microsoft.com/office/drawing/2014/main" id="{29135C4A-5B0B-FA02-4ED5-D3A36E9388D7}"/>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pPr/>
              <a:t>30</a:t>
            </a:fld>
            <a:endParaRPr lang="en-AU"/>
          </a:p>
        </p:txBody>
      </p:sp>
    </p:spTree>
    <p:extLst>
      <p:ext uri="{BB962C8B-B14F-4D97-AF65-F5344CB8AC3E}">
        <p14:creationId xmlns:p14="http://schemas.microsoft.com/office/powerpoint/2010/main" val="24302255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038045-7C23-88EF-E5EF-45DBBD49BCB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144810F-AE81-26C4-F9DE-0B005D77EBF3}"/>
              </a:ext>
            </a:extLst>
          </p:cNvPr>
          <p:cNvSpPr>
            <a:spLocks noGrp="1"/>
          </p:cNvSpPr>
          <p:nvPr>
            <p:ph type="title"/>
          </p:nvPr>
        </p:nvSpPr>
        <p:spPr/>
        <p:txBody>
          <a:bodyPr/>
          <a:lstStyle/>
          <a:p>
            <a:r>
              <a:rPr lang="en-AU">
                <a:latin typeface="+mj-lt"/>
              </a:rPr>
              <a:t>Explaining </a:t>
            </a:r>
            <a:r>
              <a:rPr lang="en-AU" i="1">
                <a:latin typeface="+mj-lt"/>
              </a:rPr>
              <a:t>blink.py</a:t>
            </a:r>
            <a:r>
              <a:rPr lang="en-AU">
                <a:latin typeface="+mj-lt"/>
              </a:rPr>
              <a:t> (continued)</a:t>
            </a:r>
          </a:p>
        </p:txBody>
      </p:sp>
      <p:sp>
        <p:nvSpPr>
          <p:cNvPr id="6" name="Content Placeholder 5">
            <a:extLst>
              <a:ext uri="{FF2B5EF4-FFF2-40B4-BE49-F238E27FC236}">
                <a16:creationId xmlns:a16="http://schemas.microsoft.com/office/drawing/2014/main" id="{E858C0BD-746E-239F-21DE-F46F4564B36E}"/>
              </a:ext>
            </a:extLst>
          </p:cNvPr>
          <p:cNvSpPr>
            <a:spLocks noGrp="1"/>
          </p:cNvSpPr>
          <p:nvPr>
            <p:ph sz="quarter" idx="19"/>
          </p:nvPr>
        </p:nvSpPr>
        <p:spPr>
          <a:xfrm>
            <a:off x="360363" y="1562471"/>
            <a:ext cx="4565205" cy="4814518"/>
          </a:xfrm>
        </p:spPr>
        <p:txBody>
          <a:bodyPr/>
          <a:lstStyle/>
          <a:p>
            <a:r>
              <a:rPr lang="en-AU" sz="1800" b="1">
                <a:latin typeface="+mn-lt"/>
              </a:rPr>
              <a:t>Line 4</a:t>
            </a:r>
            <a:r>
              <a:rPr lang="en-AU" sz="1800">
                <a:latin typeface="+mn-lt"/>
              </a:rPr>
              <a:t> defines an object called </a:t>
            </a:r>
            <a:r>
              <a:rPr lang="en-AU" sz="1800">
                <a:latin typeface="Courier New" panose="02070309020205020404" pitchFamily="49" charset="0"/>
                <a:cs typeface="Courier New" panose="02070309020205020404" pitchFamily="49" charset="0"/>
              </a:rPr>
              <a:t>led</a:t>
            </a:r>
          </a:p>
          <a:p>
            <a:pPr marL="285750" indent="-285750">
              <a:buFont typeface="Arial" panose="020B0604020202020204" pitchFamily="34" charset="0"/>
              <a:buChar char="•"/>
            </a:pPr>
            <a:r>
              <a:rPr lang="en-AU" sz="1800">
                <a:latin typeface="Courier New" panose="02070309020205020404" pitchFamily="49" charset="0"/>
                <a:cs typeface="Courier New" panose="02070309020205020404" pitchFamily="49" charset="0"/>
              </a:rPr>
              <a:t>‘LED’</a:t>
            </a:r>
            <a:r>
              <a:rPr lang="en-AU" sz="1800">
                <a:latin typeface="+mn-lt"/>
              </a:rPr>
              <a:t> refers to the on-board LED</a:t>
            </a:r>
          </a:p>
          <a:p>
            <a:r>
              <a:rPr lang="en-AU" sz="1800" b="1">
                <a:latin typeface="+mn-lt"/>
              </a:rPr>
              <a:t>Line 6</a:t>
            </a:r>
            <a:r>
              <a:rPr lang="en-AU" sz="1800">
                <a:latin typeface="+mn-lt"/>
              </a:rPr>
              <a:t> starts the while loop (lines 7–10 repeat until the program is stopped)</a:t>
            </a:r>
          </a:p>
          <a:p>
            <a:pPr marL="645750" lvl="4" indent="-285750">
              <a:spcAft>
                <a:spcPts val="1200"/>
              </a:spcAft>
            </a:pPr>
            <a:r>
              <a:rPr lang="en-AU">
                <a:latin typeface="+mn-lt"/>
              </a:rPr>
              <a:t>sets </a:t>
            </a:r>
            <a:r>
              <a:rPr lang="en-AU">
                <a:latin typeface="Courier New" panose="02070309020205020404" pitchFamily="49" charset="0"/>
                <a:cs typeface="Courier New" panose="02070309020205020404" pitchFamily="49" charset="0"/>
              </a:rPr>
              <a:t>led</a:t>
            </a:r>
            <a:r>
              <a:rPr lang="en-AU">
                <a:latin typeface="+mn-lt"/>
              </a:rPr>
              <a:t> value to ‘on’</a:t>
            </a:r>
          </a:p>
          <a:p>
            <a:pPr marL="645750" lvl="4" indent="-285750">
              <a:spcAft>
                <a:spcPts val="1200"/>
              </a:spcAft>
            </a:pPr>
            <a:r>
              <a:rPr lang="en-AU">
                <a:latin typeface="+mn-lt"/>
              </a:rPr>
              <a:t>sleep for 0.5 second</a:t>
            </a:r>
          </a:p>
          <a:p>
            <a:pPr marL="645750" lvl="4" indent="-285750">
              <a:spcAft>
                <a:spcPts val="1200"/>
              </a:spcAft>
            </a:pPr>
            <a:r>
              <a:rPr lang="en-AU">
                <a:latin typeface="+mn-lt"/>
              </a:rPr>
              <a:t>sets </a:t>
            </a:r>
            <a:r>
              <a:rPr lang="en-AU">
                <a:latin typeface="Courier New" panose="02070309020205020404" pitchFamily="49" charset="0"/>
                <a:cs typeface="Courier New" panose="02070309020205020404" pitchFamily="49" charset="0"/>
              </a:rPr>
              <a:t>led</a:t>
            </a:r>
            <a:r>
              <a:rPr lang="en-AU">
                <a:latin typeface="+mn-lt"/>
              </a:rPr>
              <a:t> value to ‘off’</a:t>
            </a:r>
          </a:p>
          <a:p>
            <a:pPr marL="645750" lvl="4" indent="-285750">
              <a:spcAft>
                <a:spcPts val="1200"/>
              </a:spcAft>
            </a:pPr>
            <a:r>
              <a:rPr lang="en-AU">
                <a:latin typeface="+mn-lt"/>
              </a:rPr>
              <a:t>sleep for 0.5 second</a:t>
            </a:r>
          </a:p>
        </p:txBody>
      </p:sp>
      <p:pic>
        <p:nvPicPr>
          <p:cNvPr id="8" name="Picture 7" descr="A screenshot of MicroPython code for blink.py program">
            <a:extLst>
              <a:ext uri="{FF2B5EF4-FFF2-40B4-BE49-F238E27FC236}">
                <a16:creationId xmlns:a16="http://schemas.microsoft.com/office/drawing/2014/main" id="{3EE84651-2921-5859-9C9B-88FB0F006A24}"/>
              </a:ext>
            </a:extLst>
          </p:cNvPr>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5097731" y="1562471"/>
            <a:ext cx="6733906" cy="2724602"/>
          </a:xfrm>
          <a:prstGeom prst="rect">
            <a:avLst/>
          </a:prstGeom>
          <a:ln w="3175">
            <a:solidFill>
              <a:schemeClr val="tx2"/>
            </a:solidFill>
          </a:ln>
        </p:spPr>
      </p:pic>
      <p:sp>
        <p:nvSpPr>
          <p:cNvPr id="3" name="Slide Number Placeholder 2">
            <a:extLst>
              <a:ext uri="{FF2B5EF4-FFF2-40B4-BE49-F238E27FC236}">
                <a16:creationId xmlns:a16="http://schemas.microsoft.com/office/drawing/2014/main" id="{364AD438-BFD5-E21F-C65A-274631C44A3B}"/>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pPr/>
              <a:t>31</a:t>
            </a:fld>
            <a:endParaRPr lang="en-AU"/>
          </a:p>
        </p:txBody>
      </p:sp>
    </p:spTree>
    <p:extLst>
      <p:ext uri="{BB962C8B-B14F-4D97-AF65-F5344CB8AC3E}">
        <p14:creationId xmlns:p14="http://schemas.microsoft.com/office/powerpoint/2010/main" val="38019125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462009-F40E-FDD9-0A75-1215B5B5417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3B3258B-CD78-27BD-A046-01EB76A2673B}"/>
              </a:ext>
            </a:extLst>
          </p:cNvPr>
          <p:cNvSpPr>
            <a:spLocks noGrp="1"/>
          </p:cNvSpPr>
          <p:nvPr>
            <p:ph type="title"/>
          </p:nvPr>
        </p:nvSpPr>
        <p:spPr/>
        <p:txBody>
          <a:bodyPr/>
          <a:lstStyle/>
          <a:p>
            <a:r>
              <a:rPr lang="en-AU">
                <a:latin typeface="+mj-lt"/>
              </a:rPr>
              <a:t>Saving </a:t>
            </a:r>
            <a:r>
              <a:rPr lang="en-AU" i="1">
                <a:latin typeface="+mj-lt"/>
              </a:rPr>
              <a:t>blink.py</a:t>
            </a:r>
          </a:p>
        </p:txBody>
      </p:sp>
      <p:sp>
        <p:nvSpPr>
          <p:cNvPr id="6" name="Content Placeholder 5">
            <a:extLst>
              <a:ext uri="{FF2B5EF4-FFF2-40B4-BE49-F238E27FC236}">
                <a16:creationId xmlns:a16="http://schemas.microsoft.com/office/drawing/2014/main" id="{0E61D8A5-1825-3465-EBEC-0820D6619B98}"/>
              </a:ext>
            </a:extLst>
          </p:cNvPr>
          <p:cNvSpPr>
            <a:spLocks noGrp="1"/>
          </p:cNvSpPr>
          <p:nvPr>
            <p:ph sz="quarter" idx="19"/>
          </p:nvPr>
        </p:nvSpPr>
        <p:spPr>
          <a:xfrm>
            <a:off x="360000" y="1143370"/>
            <a:ext cx="4565205" cy="4814518"/>
          </a:xfrm>
        </p:spPr>
        <p:txBody>
          <a:bodyPr/>
          <a:lstStyle/>
          <a:p>
            <a:pPr marL="285750" indent="-285750">
              <a:buFont typeface="Arial" panose="020B0604020202020204" pitchFamily="34" charset="0"/>
              <a:buChar char="•"/>
            </a:pPr>
            <a:r>
              <a:rPr lang="en-AU" sz="1800">
                <a:latin typeface="+mn-lt"/>
              </a:rPr>
              <a:t>save to </a:t>
            </a:r>
            <a:r>
              <a:rPr lang="en-AU" sz="1800" b="1">
                <a:latin typeface="+mn-lt"/>
              </a:rPr>
              <a:t>This computer</a:t>
            </a:r>
            <a:r>
              <a:rPr lang="en-AU" sz="1800">
                <a:latin typeface="+mn-lt"/>
              </a:rPr>
              <a:t> before uploading to the </a:t>
            </a:r>
            <a:r>
              <a:rPr lang="en-AU" sz="1800" err="1">
                <a:latin typeface="+mn-lt"/>
              </a:rPr>
              <a:t>pico</a:t>
            </a:r>
            <a:endParaRPr lang="en-AU" sz="1800">
              <a:latin typeface="+mn-lt"/>
            </a:endParaRPr>
          </a:p>
          <a:p>
            <a:pPr marL="268288"/>
            <a:r>
              <a:rPr lang="en-AU" sz="1800">
                <a:latin typeface="+mn-lt"/>
              </a:rPr>
              <a:t>(a good practice to keep a reference copy in case multiple people use the same </a:t>
            </a:r>
            <a:r>
              <a:rPr lang="en-AU" sz="1800" err="1">
                <a:latin typeface="+mn-lt"/>
              </a:rPr>
              <a:t>pico</a:t>
            </a:r>
            <a:r>
              <a:rPr lang="en-AU" sz="1800">
                <a:latin typeface="+mn-lt"/>
              </a:rPr>
              <a:t>)</a:t>
            </a:r>
          </a:p>
          <a:p>
            <a:pPr marL="285750" indent="-285750">
              <a:buFont typeface="Arial" panose="020B0604020202020204" pitchFamily="34" charset="0"/>
              <a:buChar char="•"/>
            </a:pPr>
            <a:r>
              <a:rPr lang="en-AU" sz="1800">
                <a:latin typeface="+mn-lt"/>
              </a:rPr>
              <a:t>the program will still run from either the computer or the Pico</a:t>
            </a:r>
          </a:p>
        </p:txBody>
      </p:sp>
      <p:pic>
        <p:nvPicPr>
          <p:cNvPr id="11" name="Picture 10" descr="A screenshot of Thonny application window. This is image 1 of 2 images representing a two-step process for saving blink.py file. It shows the buttons to select where to save.">
            <a:extLst>
              <a:ext uri="{FF2B5EF4-FFF2-40B4-BE49-F238E27FC236}">
                <a16:creationId xmlns:a16="http://schemas.microsoft.com/office/drawing/2014/main" id="{0350E428-EE15-F358-5034-E813C84668A2}"/>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330238" y="1143370"/>
            <a:ext cx="5511889" cy="4813200"/>
          </a:xfrm>
          <a:prstGeom prst="rect">
            <a:avLst/>
          </a:prstGeom>
        </p:spPr>
      </p:pic>
      <p:pic>
        <p:nvPicPr>
          <p:cNvPr id="15" name="Picture 14" descr="A screenshot of Thonny application window. This is image 2 of 2 images representing a two-step process for saving blink.py file. This shows a save dialogue box to allow you to name the file being saved.">
            <a:extLst>
              <a:ext uri="{FF2B5EF4-FFF2-40B4-BE49-F238E27FC236}">
                <a16:creationId xmlns:a16="http://schemas.microsoft.com/office/drawing/2014/main" id="{839F40B8-B2AA-B8AE-6C80-7C992B102F1D}"/>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6222959" y="1143370"/>
            <a:ext cx="5612400" cy="4901496"/>
          </a:xfrm>
          <a:prstGeom prst="rect">
            <a:avLst/>
          </a:prstGeom>
        </p:spPr>
      </p:pic>
      <p:sp>
        <p:nvSpPr>
          <p:cNvPr id="3" name="Slide Number Placeholder 2">
            <a:extLst>
              <a:ext uri="{FF2B5EF4-FFF2-40B4-BE49-F238E27FC236}">
                <a16:creationId xmlns:a16="http://schemas.microsoft.com/office/drawing/2014/main" id="{0308C700-F19F-5080-0FEB-9C68C68323E2}"/>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pPr/>
              <a:t>32</a:t>
            </a:fld>
            <a:endParaRPr lang="en-AU"/>
          </a:p>
        </p:txBody>
      </p:sp>
    </p:spTree>
    <p:extLst>
      <p:ext uri="{BB962C8B-B14F-4D97-AF65-F5344CB8AC3E}">
        <p14:creationId xmlns:p14="http://schemas.microsoft.com/office/powerpoint/2010/main" val="35896933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7FA674-DFC3-87DF-9183-7A6E5543C34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201A068-8ED6-664D-BC4E-A9C1EB139FAE}"/>
              </a:ext>
            </a:extLst>
          </p:cNvPr>
          <p:cNvSpPr>
            <a:spLocks noGrp="1"/>
          </p:cNvSpPr>
          <p:nvPr>
            <p:ph type="title"/>
          </p:nvPr>
        </p:nvSpPr>
        <p:spPr/>
        <p:txBody>
          <a:bodyPr/>
          <a:lstStyle/>
          <a:p>
            <a:r>
              <a:rPr lang="en-AU">
                <a:latin typeface="+mj-lt"/>
              </a:rPr>
              <a:t>Checking </a:t>
            </a:r>
            <a:r>
              <a:rPr lang="en-AU" i="1">
                <a:latin typeface="+mj-lt"/>
              </a:rPr>
              <a:t>blink.py</a:t>
            </a:r>
            <a:endParaRPr lang="en-AU">
              <a:latin typeface="+mj-lt"/>
            </a:endParaRPr>
          </a:p>
        </p:txBody>
      </p:sp>
      <p:sp>
        <p:nvSpPr>
          <p:cNvPr id="6" name="Content Placeholder 5">
            <a:extLst>
              <a:ext uri="{FF2B5EF4-FFF2-40B4-BE49-F238E27FC236}">
                <a16:creationId xmlns:a16="http://schemas.microsoft.com/office/drawing/2014/main" id="{1852DC46-6321-6678-D41A-51A8296829A8}"/>
              </a:ext>
            </a:extLst>
          </p:cNvPr>
          <p:cNvSpPr>
            <a:spLocks noGrp="1"/>
          </p:cNvSpPr>
          <p:nvPr>
            <p:ph sz="quarter" idx="19"/>
          </p:nvPr>
        </p:nvSpPr>
        <p:spPr/>
        <p:txBody>
          <a:bodyPr/>
          <a:lstStyle/>
          <a:p>
            <a:pPr marL="285750" indent="-285750">
              <a:buFont typeface="Arial" panose="020B0604020202020204" pitchFamily="34" charset="0"/>
              <a:buChar char="•"/>
            </a:pPr>
            <a:r>
              <a:rPr lang="en-AU">
                <a:latin typeface="+mn-lt"/>
              </a:rPr>
              <a:t>click run to make sure it still works</a:t>
            </a:r>
          </a:p>
          <a:p>
            <a:pPr marL="285750" indent="-285750">
              <a:buFont typeface="Arial" panose="020B0604020202020204" pitchFamily="34" charset="0"/>
              <a:buChar char="•"/>
            </a:pPr>
            <a:r>
              <a:rPr lang="en-AU">
                <a:latin typeface="+mn-lt"/>
              </a:rPr>
              <a:t>then click stop.</a:t>
            </a:r>
          </a:p>
        </p:txBody>
      </p:sp>
      <p:pic>
        <p:nvPicPr>
          <p:cNvPr id="16" name="Picture 15" descr="A screenshot of Thonny application window. The code editor shows a saved version of blink.py.">
            <a:extLst>
              <a:ext uri="{FF2B5EF4-FFF2-40B4-BE49-F238E27FC236}">
                <a16:creationId xmlns:a16="http://schemas.microsoft.com/office/drawing/2014/main" id="{FE15A7EF-21B3-0876-3282-80D894E95A1C}"/>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332107" y="1563788"/>
            <a:ext cx="5511891" cy="4813201"/>
          </a:xfrm>
          <a:prstGeom prst="rect">
            <a:avLst/>
          </a:prstGeom>
        </p:spPr>
      </p:pic>
      <p:sp>
        <p:nvSpPr>
          <p:cNvPr id="3" name="Slide Number Placeholder 2">
            <a:extLst>
              <a:ext uri="{FF2B5EF4-FFF2-40B4-BE49-F238E27FC236}">
                <a16:creationId xmlns:a16="http://schemas.microsoft.com/office/drawing/2014/main" id="{81928CD5-E2F8-5591-D9F3-50E711456D33}"/>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pPr/>
              <a:t>33</a:t>
            </a:fld>
            <a:endParaRPr lang="en-AU"/>
          </a:p>
        </p:txBody>
      </p:sp>
    </p:spTree>
    <p:extLst>
      <p:ext uri="{BB962C8B-B14F-4D97-AF65-F5344CB8AC3E}">
        <p14:creationId xmlns:p14="http://schemas.microsoft.com/office/powerpoint/2010/main" val="9159709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BE93BE-99D0-43C7-48DB-8BAE621C551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B39F6EB-9429-D1D3-07DD-4451292551F6}"/>
              </a:ext>
            </a:extLst>
          </p:cNvPr>
          <p:cNvSpPr>
            <a:spLocks noGrp="1"/>
          </p:cNvSpPr>
          <p:nvPr>
            <p:ph type="title"/>
          </p:nvPr>
        </p:nvSpPr>
        <p:spPr/>
        <p:txBody>
          <a:bodyPr/>
          <a:lstStyle/>
          <a:p>
            <a:r>
              <a:rPr lang="en-AU">
                <a:latin typeface="+mj-lt"/>
              </a:rPr>
              <a:t>Modifying </a:t>
            </a:r>
            <a:r>
              <a:rPr lang="en-AU" i="1">
                <a:latin typeface="+mj-lt"/>
              </a:rPr>
              <a:t>blink.py</a:t>
            </a:r>
            <a:endParaRPr lang="en-AU">
              <a:latin typeface="+mj-lt"/>
            </a:endParaRPr>
          </a:p>
        </p:txBody>
      </p:sp>
      <p:sp>
        <p:nvSpPr>
          <p:cNvPr id="6" name="Content Placeholder 5">
            <a:extLst>
              <a:ext uri="{FF2B5EF4-FFF2-40B4-BE49-F238E27FC236}">
                <a16:creationId xmlns:a16="http://schemas.microsoft.com/office/drawing/2014/main" id="{6FE9CDF8-D90A-E527-18A1-53EABE800B17}"/>
              </a:ext>
            </a:extLst>
          </p:cNvPr>
          <p:cNvSpPr>
            <a:spLocks noGrp="1"/>
          </p:cNvSpPr>
          <p:nvPr>
            <p:ph sz="quarter" idx="19"/>
          </p:nvPr>
        </p:nvSpPr>
        <p:spPr/>
        <p:txBody>
          <a:bodyPr/>
          <a:lstStyle/>
          <a:p>
            <a:pPr marL="285750" indent="-285750">
              <a:buFont typeface="Arial" panose="020B0604020202020204" pitchFamily="34" charset="0"/>
              <a:buChar char="•"/>
            </a:pPr>
            <a:r>
              <a:rPr lang="en-AU" sz="1800">
                <a:latin typeface="+mn-lt"/>
              </a:rPr>
              <a:t>delete lines 7–10</a:t>
            </a:r>
          </a:p>
          <a:p>
            <a:pPr marL="285750" indent="-285750">
              <a:buFont typeface="Arial" panose="020B0604020202020204" pitchFamily="34" charset="0"/>
              <a:buChar char="•"/>
            </a:pPr>
            <a:r>
              <a:rPr lang="en-AU" sz="1800">
                <a:latin typeface="+mn-lt"/>
              </a:rPr>
              <a:t>replace with:</a:t>
            </a:r>
          </a:p>
          <a:p>
            <a:pPr marL="266700"/>
            <a:r>
              <a:rPr lang="en-AU" sz="1800" err="1">
                <a:latin typeface="Courier New" panose="02070309020205020404" pitchFamily="49" charset="0"/>
                <a:cs typeface="Courier New" panose="02070309020205020404" pitchFamily="49" charset="0"/>
              </a:rPr>
              <a:t>led.toggle</a:t>
            </a:r>
            <a:r>
              <a:rPr lang="en-AU" sz="1800">
                <a:latin typeface="Courier New" panose="02070309020205020404" pitchFamily="49" charset="0"/>
                <a:cs typeface="Courier New" panose="02070309020205020404" pitchFamily="49" charset="0"/>
              </a:rPr>
              <a:t>()</a:t>
            </a:r>
          </a:p>
          <a:p>
            <a:pPr marL="266700"/>
            <a:r>
              <a:rPr lang="en-AU" sz="1800">
                <a:latin typeface="Courier New" panose="02070309020205020404" pitchFamily="49" charset="0"/>
                <a:cs typeface="Courier New" panose="02070309020205020404" pitchFamily="49" charset="0"/>
              </a:rPr>
              <a:t>sleep(1)</a:t>
            </a:r>
          </a:p>
          <a:p>
            <a:pPr marL="285750" indent="-285750">
              <a:buFont typeface="Arial" panose="020B0604020202020204" pitchFamily="34" charset="0"/>
              <a:buChar char="•"/>
            </a:pPr>
            <a:r>
              <a:rPr lang="en-AU" sz="1800">
                <a:latin typeface="+mn-lt"/>
              </a:rPr>
              <a:t>do not forget the TABS</a:t>
            </a:r>
          </a:p>
          <a:p>
            <a:pPr marL="285750" indent="-285750">
              <a:buFont typeface="Arial" panose="020B0604020202020204" pitchFamily="34" charset="0"/>
              <a:buChar char="•"/>
            </a:pPr>
            <a:r>
              <a:rPr lang="en-AU" sz="1800">
                <a:latin typeface="+mn-lt"/>
              </a:rPr>
              <a:t>click save</a:t>
            </a:r>
          </a:p>
          <a:p>
            <a:pPr marL="285750" indent="-285750">
              <a:buFont typeface="Arial" panose="020B0604020202020204" pitchFamily="34" charset="0"/>
              <a:buChar char="•"/>
            </a:pPr>
            <a:r>
              <a:rPr lang="en-AU" sz="1800">
                <a:latin typeface="+mn-lt"/>
              </a:rPr>
              <a:t>run the script to check it performs the same way</a:t>
            </a:r>
          </a:p>
          <a:p>
            <a:pPr marL="285750" indent="-285750">
              <a:buFont typeface="Arial" panose="020B0604020202020204" pitchFamily="34" charset="0"/>
              <a:buChar char="•"/>
            </a:pPr>
            <a:r>
              <a:rPr lang="en-AU" sz="1800">
                <a:latin typeface="+mn-lt"/>
              </a:rPr>
              <a:t>what is different?</a:t>
            </a:r>
          </a:p>
        </p:txBody>
      </p:sp>
      <p:pic>
        <p:nvPicPr>
          <p:cNvPr id="12" name="Picture 11" descr="A screenshot of Thonny application window. The code editor shows a saved version of modified blink.py.">
            <a:extLst>
              <a:ext uri="{FF2B5EF4-FFF2-40B4-BE49-F238E27FC236}">
                <a16:creationId xmlns:a16="http://schemas.microsoft.com/office/drawing/2014/main" id="{F1F0E0FF-326F-D479-2C22-A6135FB952A6}"/>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332110" y="1563789"/>
            <a:ext cx="5511890" cy="4813200"/>
          </a:xfrm>
          <a:prstGeom prst="rect">
            <a:avLst/>
          </a:prstGeom>
        </p:spPr>
      </p:pic>
      <p:sp>
        <p:nvSpPr>
          <p:cNvPr id="3" name="Slide Number Placeholder 2">
            <a:extLst>
              <a:ext uri="{FF2B5EF4-FFF2-40B4-BE49-F238E27FC236}">
                <a16:creationId xmlns:a16="http://schemas.microsoft.com/office/drawing/2014/main" id="{33FA0B5D-4538-EB02-6CC3-69D443372205}"/>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pPr/>
              <a:t>34</a:t>
            </a:fld>
            <a:endParaRPr lang="en-AU"/>
          </a:p>
        </p:txBody>
      </p:sp>
    </p:spTree>
    <p:extLst>
      <p:ext uri="{BB962C8B-B14F-4D97-AF65-F5344CB8AC3E}">
        <p14:creationId xmlns:p14="http://schemas.microsoft.com/office/powerpoint/2010/main" val="7555300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0C8D92-F86C-E7CC-3FB7-CDE1A656296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72050A2-7319-2BAF-0C9A-9B155FE9C370}"/>
              </a:ext>
            </a:extLst>
          </p:cNvPr>
          <p:cNvSpPr>
            <a:spLocks noGrp="1"/>
          </p:cNvSpPr>
          <p:nvPr>
            <p:ph type="title"/>
          </p:nvPr>
        </p:nvSpPr>
        <p:spPr/>
        <p:txBody>
          <a:bodyPr/>
          <a:lstStyle/>
          <a:p>
            <a:r>
              <a:rPr lang="en-AU">
                <a:latin typeface="+mj-lt"/>
              </a:rPr>
              <a:t>Uploading </a:t>
            </a:r>
            <a:r>
              <a:rPr lang="en-AU" i="1">
                <a:latin typeface="+mj-lt"/>
              </a:rPr>
              <a:t>blink.py</a:t>
            </a:r>
            <a:r>
              <a:rPr lang="en-AU">
                <a:latin typeface="+mj-lt"/>
              </a:rPr>
              <a:t> to the Pico</a:t>
            </a:r>
          </a:p>
        </p:txBody>
      </p:sp>
      <p:sp>
        <p:nvSpPr>
          <p:cNvPr id="6" name="Content Placeholder 5">
            <a:extLst>
              <a:ext uri="{FF2B5EF4-FFF2-40B4-BE49-F238E27FC236}">
                <a16:creationId xmlns:a16="http://schemas.microsoft.com/office/drawing/2014/main" id="{AA97E811-8961-745C-595E-BEA21EB8FDCC}"/>
              </a:ext>
            </a:extLst>
          </p:cNvPr>
          <p:cNvSpPr>
            <a:spLocks noGrp="1"/>
          </p:cNvSpPr>
          <p:nvPr>
            <p:ph sz="quarter" idx="19"/>
          </p:nvPr>
        </p:nvSpPr>
        <p:spPr/>
        <p:txBody>
          <a:bodyPr/>
          <a:lstStyle/>
          <a:p>
            <a:pPr marL="285750" indent="-285750">
              <a:buFont typeface="Arial" panose="020B0604020202020204" pitchFamily="34" charset="0"/>
              <a:buChar char="•"/>
            </a:pPr>
            <a:r>
              <a:rPr lang="en-AU" sz="1800">
                <a:latin typeface="+mn-lt"/>
              </a:rPr>
              <a:t>simple scripts like this can run from the computer</a:t>
            </a:r>
          </a:p>
          <a:p>
            <a:pPr marL="285750" indent="-285750">
              <a:buFont typeface="Arial" panose="020B0604020202020204" pitchFamily="34" charset="0"/>
              <a:buChar char="•"/>
            </a:pPr>
            <a:r>
              <a:rPr lang="en-AU" sz="1800">
                <a:latin typeface="+mn-lt"/>
              </a:rPr>
              <a:t>right click on </a:t>
            </a:r>
            <a:r>
              <a:rPr lang="en-AU" sz="1800" b="1" i="1">
                <a:latin typeface="+mn-lt"/>
              </a:rPr>
              <a:t>blink.py</a:t>
            </a:r>
            <a:r>
              <a:rPr lang="en-AU" sz="1800">
                <a:latin typeface="+mn-lt"/>
              </a:rPr>
              <a:t> and select </a:t>
            </a:r>
            <a:r>
              <a:rPr lang="en-AU" sz="1800" b="1">
                <a:latin typeface="+mn-lt"/>
              </a:rPr>
              <a:t>Upload to /</a:t>
            </a:r>
          </a:p>
          <a:p>
            <a:pPr marL="285750" indent="-285750">
              <a:buFont typeface="Arial" panose="020B0604020202020204" pitchFamily="34" charset="0"/>
              <a:buChar char="•"/>
            </a:pPr>
            <a:r>
              <a:rPr lang="en-AU" sz="1800" b="1" i="1">
                <a:latin typeface="+mn-lt"/>
              </a:rPr>
              <a:t>blink.py</a:t>
            </a:r>
            <a:r>
              <a:rPr lang="en-AU" sz="1800">
                <a:latin typeface="+mn-lt"/>
              </a:rPr>
              <a:t> will then show under This computer and under Raspberry Pi Pico</a:t>
            </a:r>
          </a:p>
          <a:p>
            <a:pPr marL="285750" indent="-285750">
              <a:buFont typeface="Arial" panose="020B0604020202020204" pitchFamily="34" charset="0"/>
              <a:buChar char="•"/>
            </a:pPr>
            <a:r>
              <a:rPr lang="en-AU" sz="1800">
                <a:latin typeface="+mn-lt"/>
              </a:rPr>
              <a:t>scripts which import external, custom modules will need the modules uploaded to the Pico to run them</a:t>
            </a:r>
          </a:p>
        </p:txBody>
      </p:sp>
      <p:pic>
        <p:nvPicPr>
          <p:cNvPr id="11" name="Picture 10" descr="A screenshot of Thonny application window. The process being shown is uploading blink.py to the Pico.">
            <a:extLst>
              <a:ext uri="{FF2B5EF4-FFF2-40B4-BE49-F238E27FC236}">
                <a16:creationId xmlns:a16="http://schemas.microsoft.com/office/drawing/2014/main" id="{FC7E0AA6-B28B-D76D-88C5-4BB693E8A82A}"/>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318236" y="1562471"/>
            <a:ext cx="5513401" cy="4814519"/>
          </a:xfrm>
          <a:prstGeom prst="rect">
            <a:avLst/>
          </a:prstGeom>
        </p:spPr>
      </p:pic>
      <p:sp>
        <p:nvSpPr>
          <p:cNvPr id="3" name="Slide Number Placeholder 2">
            <a:extLst>
              <a:ext uri="{FF2B5EF4-FFF2-40B4-BE49-F238E27FC236}">
                <a16:creationId xmlns:a16="http://schemas.microsoft.com/office/drawing/2014/main" id="{3BD23F90-CF4D-5469-295B-C47B9A462207}"/>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pPr/>
              <a:t>35</a:t>
            </a:fld>
            <a:endParaRPr lang="en-AU"/>
          </a:p>
        </p:txBody>
      </p:sp>
    </p:spTree>
    <p:extLst>
      <p:ext uri="{BB962C8B-B14F-4D97-AF65-F5344CB8AC3E}">
        <p14:creationId xmlns:p14="http://schemas.microsoft.com/office/powerpoint/2010/main" val="41160481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E21B39-F4AF-2E60-5057-136867442B2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06CE85D-D2BC-DC58-83F7-5DB45D0AEE1A}"/>
              </a:ext>
            </a:extLst>
          </p:cNvPr>
          <p:cNvSpPr>
            <a:spLocks noGrp="1"/>
          </p:cNvSpPr>
          <p:nvPr>
            <p:ph type="title"/>
          </p:nvPr>
        </p:nvSpPr>
        <p:spPr>
          <a:xfrm>
            <a:off x="354000" y="360000"/>
            <a:ext cx="11484000" cy="545601"/>
          </a:xfrm>
        </p:spPr>
        <p:txBody>
          <a:bodyPr/>
          <a:lstStyle/>
          <a:p>
            <a:r>
              <a:rPr lang="en-AU">
                <a:latin typeface="+mj-lt"/>
              </a:rPr>
              <a:t>Where is the script running from?</a:t>
            </a:r>
          </a:p>
        </p:txBody>
      </p:sp>
      <p:sp>
        <p:nvSpPr>
          <p:cNvPr id="5" name="TextBox 4">
            <a:extLst>
              <a:ext uri="{FF2B5EF4-FFF2-40B4-BE49-F238E27FC236}">
                <a16:creationId xmlns:a16="http://schemas.microsoft.com/office/drawing/2014/main" id="{6BBCBFB7-A58D-E83A-A759-0F6EF084BC28}"/>
              </a:ext>
            </a:extLst>
          </p:cNvPr>
          <p:cNvSpPr txBox="1"/>
          <p:nvPr/>
        </p:nvSpPr>
        <p:spPr>
          <a:xfrm>
            <a:off x="2688602" y="1095713"/>
            <a:ext cx="1085112" cy="313038"/>
          </a:xfrm>
          <a:prstGeom prst="rect">
            <a:avLst/>
          </a:prstGeom>
          <a:noFill/>
        </p:spPr>
        <p:txBody>
          <a:bodyPr wrap="square" lIns="0" tIns="0" rIns="0" bIns="0" rtlCol="0">
            <a:noAutofit/>
          </a:bodyPr>
          <a:lstStyle/>
          <a:p>
            <a:pPr algn="l"/>
            <a:r>
              <a:rPr lang="en-AU" sz="1800" b="1"/>
              <a:t>Computer</a:t>
            </a:r>
          </a:p>
        </p:txBody>
      </p:sp>
      <p:pic>
        <p:nvPicPr>
          <p:cNvPr id="4" name="Content Placeholder 35" descr="A screenshot of Thonny application window. The code editor shows a saved version of blink.py. There are two copies of blink.py shown, one on computer and one on Pico. The image is highlighting where blink.py is running from - the computer.">
            <a:extLst>
              <a:ext uri="{FF2B5EF4-FFF2-40B4-BE49-F238E27FC236}">
                <a16:creationId xmlns:a16="http://schemas.microsoft.com/office/drawing/2014/main" id="{228611B8-DB83-CB6C-C46E-437C30B9CE86}"/>
              </a:ext>
            </a:extLst>
          </p:cNvPr>
          <p:cNvPicPr>
            <a:picLocks noGrp="1" noChangeAspect="1"/>
          </p:cNvPicPr>
          <p:nvPr>
            <p:ph sz="quarter" idx="19"/>
          </p:nvPr>
        </p:nvPicPr>
        <p:blipFill>
          <a:blip r:embed="rId3">
            <a:extLst>
              <a:ext uri="{28A0092B-C50C-407E-A947-70E740481C1C}">
                <a14:useLocalDpi xmlns:a14="http://schemas.microsoft.com/office/drawing/2010/main" val="0"/>
              </a:ext>
            </a:extLst>
          </a:blip>
          <a:stretch>
            <a:fillRect/>
          </a:stretch>
        </p:blipFill>
        <p:spPr>
          <a:xfrm>
            <a:off x="471270" y="1562100"/>
            <a:ext cx="5513823" cy="4814888"/>
          </a:xfrm>
        </p:spPr>
      </p:pic>
      <p:sp>
        <p:nvSpPr>
          <p:cNvPr id="6" name="TextBox 5">
            <a:extLst>
              <a:ext uri="{FF2B5EF4-FFF2-40B4-BE49-F238E27FC236}">
                <a16:creationId xmlns:a16="http://schemas.microsoft.com/office/drawing/2014/main" id="{6D3E834F-D6A5-734B-98C3-784F1FCEF44F}"/>
              </a:ext>
            </a:extLst>
          </p:cNvPr>
          <p:cNvSpPr txBox="1"/>
          <p:nvPr/>
        </p:nvSpPr>
        <p:spPr>
          <a:xfrm>
            <a:off x="8289334" y="1095713"/>
            <a:ext cx="1986780" cy="313038"/>
          </a:xfrm>
          <a:prstGeom prst="rect">
            <a:avLst/>
          </a:prstGeom>
          <a:noFill/>
        </p:spPr>
        <p:txBody>
          <a:bodyPr wrap="square" lIns="0" tIns="0" rIns="0" bIns="0" rtlCol="0">
            <a:noAutofit/>
          </a:bodyPr>
          <a:lstStyle/>
          <a:p>
            <a:pPr algn="l"/>
            <a:r>
              <a:rPr lang="en-AU" sz="1800" b="1"/>
              <a:t>Raspberry Pi Pico</a:t>
            </a:r>
          </a:p>
        </p:txBody>
      </p:sp>
      <p:pic>
        <p:nvPicPr>
          <p:cNvPr id="7" name="Picture 6" descr="A screenshot of Thonny application window. The code editor shows a saved version of blink.py. There are two copies of blink.py shown, one on computer and one on Pico. The image is highlighting where blink.py is running from - the Pico.">
            <a:extLst>
              <a:ext uri="{FF2B5EF4-FFF2-40B4-BE49-F238E27FC236}">
                <a16:creationId xmlns:a16="http://schemas.microsoft.com/office/drawing/2014/main" id="{3FD406DF-9B1C-6BDC-9BD5-0C6C3A6A4AE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330598" y="1562470"/>
            <a:ext cx="5513400" cy="4814518"/>
          </a:xfrm>
          <a:prstGeom prst="rect">
            <a:avLst/>
          </a:prstGeom>
        </p:spPr>
      </p:pic>
      <p:sp>
        <p:nvSpPr>
          <p:cNvPr id="3" name="Slide Number Placeholder 2">
            <a:extLst>
              <a:ext uri="{FF2B5EF4-FFF2-40B4-BE49-F238E27FC236}">
                <a16:creationId xmlns:a16="http://schemas.microsoft.com/office/drawing/2014/main" id="{393F21B1-0D7D-B27E-C5CB-32E3F4FE97FA}"/>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pPr/>
              <a:t>36</a:t>
            </a:fld>
            <a:endParaRPr lang="en-AU"/>
          </a:p>
        </p:txBody>
      </p:sp>
    </p:spTree>
    <p:extLst>
      <p:ext uri="{BB962C8B-B14F-4D97-AF65-F5344CB8AC3E}">
        <p14:creationId xmlns:p14="http://schemas.microsoft.com/office/powerpoint/2010/main" val="7983187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2AB4382-5C02-CC95-CE7B-4A4C93A9688B}"/>
              </a:ext>
            </a:extLst>
          </p:cNvPr>
          <p:cNvSpPr>
            <a:spLocks noGrp="1"/>
          </p:cNvSpPr>
          <p:nvPr>
            <p:ph type="title"/>
          </p:nvPr>
        </p:nvSpPr>
        <p:spPr/>
        <p:txBody>
          <a:bodyPr/>
          <a:lstStyle/>
          <a:p>
            <a:r>
              <a:rPr lang="en-AU">
                <a:latin typeface="+mj-lt"/>
              </a:rPr>
              <a:t>Make 2 LEDs blink? (optional)</a:t>
            </a:r>
          </a:p>
        </p:txBody>
      </p:sp>
      <p:sp>
        <p:nvSpPr>
          <p:cNvPr id="5" name="Content Placeholder 4">
            <a:extLst>
              <a:ext uri="{FF2B5EF4-FFF2-40B4-BE49-F238E27FC236}">
                <a16:creationId xmlns:a16="http://schemas.microsoft.com/office/drawing/2014/main" id="{E9100AE2-7DB4-9314-F908-E697E71CBC49}"/>
              </a:ext>
            </a:extLst>
          </p:cNvPr>
          <p:cNvSpPr>
            <a:spLocks noGrp="1"/>
          </p:cNvSpPr>
          <p:nvPr>
            <p:ph sz="quarter" idx="19"/>
          </p:nvPr>
        </p:nvSpPr>
        <p:spPr/>
        <p:txBody>
          <a:bodyPr/>
          <a:lstStyle/>
          <a:p>
            <a:r>
              <a:rPr lang="en-AU" sz="1800">
                <a:latin typeface="+mn-lt"/>
              </a:rPr>
              <a:t>Create the circuit as shown using a 330 ohm resistor and a LED and two jumper wires.</a:t>
            </a:r>
          </a:p>
          <a:p>
            <a:r>
              <a:rPr lang="en-AU" sz="1800">
                <a:latin typeface="+mn-lt"/>
              </a:rPr>
              <a:t>Add line 5</a:t>
            </a:r>
          </a:p>
          <a:p>
            <a:r>
              <a:rPr lang="en-AU" sz="1800" err="1">
                <a:latin typeface="Courier New" panose="02070309020205020404" pitchFamily="49" charset="0"/>
                <a:cs typeface="Courier New" panose="02070309020205020404" pitchFamily="49" charset="0"/>
              </a:rPr>
              <a:t>second_led</a:t>
            </a:r>
            <a:r>
              <a:rPr lang="en-AU" sz="1800">
                <a:latin typeface="Courier New" panose="02070309020205020404" pitchFamily="49" charset="0"/>
                <a:cs typeface="Courier New" panose="02070309020205020404" pitchFamily="49" charset="0"/>
              </a:rPr>
              <a:t> = Pin(15, </a:t>
            </a:r>
            <a:r>
              <a:rPr lang="en-AU" sz="1800" err="1">
                <a:latin typeface="Courier New" panose="02070309020205020404" pitchFamily="49" charset="0"/>
                <a:cs typeface="Courier New" panose="02070309020205020404" pitchFamily="49" charset="0"/>
              </a:rPr>
              <a:t>Pin.OUT</a:t>
            </a:r>
            <a:r>
              <a:rPr lang="en-AU" sz="1800">
                <a:latin typeface="Courier New" panose="02070309020205020404" pitchFamily="49" charset="0"/>
                <a:cs typeface="Courier New" panose="02070309020205020404" pitchFamily="49" charset="0"/>
              </a:rPr>
              <a:t>)</a:t>
            </a:r>
          </a:p>
          <a:p>
            <a:r>
              <a:rPr lang="en-AU" sz="1800">
                <a:latin typeface="+mn-lt"/>
              </a:rPr>
              <a:t>Add line 9</a:t>
            </a:r>
          </a:p>
          <a:p>
            <a:r>
              <a:rPr lang="en-AU" sz="1800" err="1">
                <a:latin typeface="Courier New" panose="02070309020205020404" pitchFamily="49" charset="0"/>
                <a:cs typeface="Courier New" panose="02070309020205020404" pitchFamily="49" charset="0"/>
              </a:rPr>
              <a:t>second_led.toggle</a:t>
            </a:r>
            <a:r>
              <a:rPr lang="en-AU" sz="1800">
                <a:latin typeface="Courier New" panose="02070309020205020404" pitchFamily="49" charset="0"/>
                <a:cs typeface="Courier New" panose="02070309020205020404" pitchFamily="49" charset="0"/>
              </a:rPr>
              <a:t>()</a:t>
            </a:r>
          </a:p>
          <a:p>
            <a:r>
              <a:rPr lang="en-AU" sz="1800">
                <a:latin typeface="+mn-lt"/>
                <a:cs typeface="Courier New" panose="02070309020205020404" pitchFamily="49" charset="0"/>
              </a:rPr>
              <a:t>Save as </a:t>
            </a:r>
            <a:r>
              <a:rPr lang="en-AU" sz="1800" b="1" i="1">
                <a:latin typeface="+mn-lt"/>
                <a:cs typeface="Courier New" panose="02070309020205020404" pitchFamily="49" charset="0"/>
              </a:rPr>
              <a:t>blink_2leds.py</a:t>
            </a:r>
          </a:p>
          <a:p>
            <a:r>
              <a:rPr lang="en-AU" sz="1800">
                <a:latin typeface="+mn-lt"/>
                <a:cs typeface="Courier New" panose="02070309020205020404" pitchFamily="49" charset="0"/>
              </a:rPr>
              <a:t>And click run.</a:t>
            </a:r>
            <a:endParaRPr lang="en-AU" sz="1800">
              <a:latin typeface="+mn-lt"/>
            </a:endParaRPr>
          </a:p>
        </p:txBody>
      </p:sp>
      <p:pic>
        <p:nvPicPr>
          <p:cNvPr id="8" name="Picture 7" descr="Image of Pico plugged in to a breadboard. Image shows additional components (resistor, red LED, and jumper wires) plugged into breadboard. Purpose of image is to show students how to connect these components correctly to then run example code">
            <a:extLst>
              <a:ext uri="{FF2B5EF4-FFF2-40B4-BE49-F238E27FC236}">
                <a16:creationId xmlns:a16="http://schemas.microsoft.com/office/drawing/2014/main" id="{CAFF75BB-F5AA-297D-59B3-74F5891B3A05}"/>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290356" y="2367145"/>
            <a:ext cx="1920244" cy="3203455"/>
          </a:xfrm>
          <a:prstGeom prst="rect">
            <a:avLst/>
          </a:prstGeom>
        </p:spPr>
      </p:pic>
      <p:pic>
        <p:nvPicPr>
          <p:cNvPr id="10" name="Picture 9" descr="A screenshot of Thonny application window. The code editor panel has MicroPython code for 'blink_2leds.py' program.">
            <a:extLst>
              <a:ext uri="{FF2B5EF4-FFF2-40B4-BE49-F238E27FC236}">
                <a16:creationId xmlns:a16="http://schemas.microsoft.com/office/drawing/2014/main" id="{F2778814-F4F3-CDE8-194C-F54366B03925}"/>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325200" y="1562400"/>
            <a:ext cx="5511600" cy="4812947"/>
          </a:xfrm>
          <a:prstGeom prst="rect">
            <a:avLst/>
          </a:prstGeom>
        </p:spPr>
      </p:pic>
      <p:sp>
        <p:nvSpPr>
          <p:cNvPr id="2" name="Slide Number Placeholder 1">
            <a:extLst>
              <a:ext uri="{FF2B5EF4-FFF2-40B4-BE49-F238E27FC236}">
                <a16:creationId xmlns:a16="http://schemas.microsoft.com/office/drawing/2014/main" id="{8D753FCF-E73D-4DE5-4D77-8BB991CDE2ED}"/>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t>37</a:t>
            </a:fld>
            <a:endParaRPr lang="en-AU"/>
          </a:p>
        </p:txBody>
      </p:sp>
    </p:spTree>
    <p:extLst>
      <p:ext uri="{BB962C8B-B14F-4D97-AF65-F5344CB8AC3E}">
        <p14:creationId xmlns:p14="http://schemas.microsoft.com/office/powerpoint/2010/main" val="39261167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D78039-6A60-EE4A-2711-8D979A704EE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6447474-94B2-1D09-D2BC-4FF681758EF8}"/>
              </a:ext>
            </a:extLst>
          </p:cNvPr>
          <p:cNvSpPr>
            <a:spLocks noGrp="1"/>
          </p:cNvSpPr>
          <p:nvPr>
            <p:ph type="title"/>
          </p:nvPr>
        </p:nvSpPr>
        <p:spPr/>
        <p:txBody>
          <a:bodyPr/>
          <a:lstStyle/>
          <a:p>
            <a:r>
              <a:rPr lang="en-AU">
                <a:latin typeface="+mj-lt"/>
              </a:rPr>
              <a:t>Built-in </a:t>
            </a:r>
            <a:r>
              <a:rPr lang="en-AU" err="1">
                <a:latin typeface="+mj-lt"/>
              </a:rPr>
              <a:t>MicroPython</a:t>
            </a:r>
            <a:r>
              <a:rPr lang="en-AU">
                <a:latin typeface="+mj-lt"/>
              </a:rPr>
              <a:t> modules</a:t>
            </a:r>
          </a:p>
        </p:txBody>
      </p:sp>
      <p:sp>
        <p:nvSpPr>
          <p:cNvPr id="6" name="Content Placeholder 5">
            <a:extLst>
              <a:ext uri="{FF2B5EF4-FFF2-40B4-BE49-F238E27FC236}">
                <a16:creationId xmlns:a16="http://schemas.microsoft.com/office/drawing/2014/main" id="{7DF4182D-806B-9E5B-8078-2A1C3785D4EB}"/>
              </a:ext>
            </a:extLst>
          </p:cNvPr>
          <p:cNvSpPr>
            <a:spLocks noGrp="1"/>
          </p:cNvSpPr>
          <p:nvPr>
            <p:ph sz="quarter" idx="19"/>
          </p:nvPr>
        </p:nvSpPr>
        <p:spPr>
          <a:xfrm>
            <a:off x="360363" y="1562471"/>
            <a:ext cx="4565205" cy="4814518"/>
          </a:xfrm>
        </p:spPr>
        <p:txBody>
          <a:bodyPr/>
          <a:lstStyle/>
          <a:p>
            <a:pPr marL="285750" indent="-285750">
              <a:buFont typeface="Arial" panose="020B0604020202020204" pitchFamily="34" charset="0"/>
              <a:buChar char="•"/>
            </a:pPr>
            <a:r>
              <a:rPr lang="en-AU" sz="1800" err="1">
                <a:latin typeface="+mn-lt"/>
              </a:rPr>
              <a:t>MicroPython</a:t>
            </a:r>
            <a:r>
              <a:rPr lang="en-AU" sz="1800">
                <a:latin typeface="+mn-lt"/>
              </a:rPr>
              <a:t> uses the root path (”) and its “lib” </a:t>
            </a:r>
            <a:r>
              <a:rPr lang="en-AU" sz="1800" err="1">
                <a:latin typeface="+mn-lt"/>
              </a:rPr>
              <a:t>subpath</a:t>
            </a:r>
            <a:r>
              <a:rPr lang="en-AU" sz="1800">
                <a:latin typeface="+mn-lt"/>
              </a:rPr>
              <a:t> (‘/lib’) as default folders where modules are to be stored.</a:t>
            </a:r>
          </a:p>
          <a:p>
            <a:pPr marL="285750" indent="-285750">
              <a:buFont typeface="Arial" panose="020B0604020202020204" pitchFamily="34" charset="0"/>
              <a:buChar char="•"/>
            </a:pPr>
            <a:r>
              <a:rPr lang="en-AU" sz="1800">
                <a:latin typeface="+mn-lt"/>
              </a:rPr>
              <a:t>note that these paths refer to RPI Pico memory, so you must </a:t>
            </a:r>
            <a:r>
              <a:rPr lang="en-AU" sz="1800" b="1">
                <a:solidFill>
                  <a:schemeClr val="tx2"/>
                </a:solidFill>
                <a:latin typeface="+mn-lt"/>
              </a:rPr>
              <a:t>store them on the board</a:t>
            </a:r>
            <a:r>
              <a:rPr lang="en-AU" sz="1800">
                <a:solidFill>
                  <a:schemeClr val="tx2"/>
                </a:solidFill>
                <a:latin typeface="+mn-lt"/>
              </a:rPr>
              <a:t>.</a:t>
            </a:r>
          </a:p>
          <a:p>
            <a:pPr marL="285750" indent="-285750">
              <a:buFont typeface="Arial" panose="020B0604020202020204" pitchFamily="34" charset="0"/>
              <a:buChar char="•"/>
            </a:pPr>
            <a:r>
              <a:rPr lang="en-AU" sz="1800">
                <a:latin typeface="+mn-lt"/>
              </a:rPr>
              <a:t>the only exception is with built-in libraries, that are already available without explicit files </a:t>
            </a:r>
          </a:p>
          <a:p>
            <a:pPr marL="285750" indent="-285750">
              <a:buFont typeface="Arial" panose="020B0604020202020204" pitchFamily="34" charset="0"/>
              <a:buChar char="•"/>
            </a:pPr>
            <a:r>
              <a:rPr lang="en-AU" sz="1800">
                <a:latin typeface="+mn-lt"/>
              </a:rPr>
              <a:t>listed with command:  help('modules')</a:t>
            </a:r>
          </a:p>
        </p:txBody>
      </p:sp>
      <p:pic>
        <p:nvPicPr>
          <p:cNvPr id="11" name="Picture 10" descr="A screenshot of builtin Python modules. List created by typing help('modules')">
            <a:extLst>
              <a:ext uri="{FF2B5EF4-FFF2-40B4-BE49-F238E27FC236}">
                <a16:creationId xmlns:a16="http://schemas.microsoft.com/office/drawing/2014/main" id="{20C549FE-12C6-E4D5-D6BA-2F9DB6467C1F}"/>
              </a:ext>
            </a:extLst>
          </p:cNvPr>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5560142" y="1562471"/>
            <a:ext cx="6271495" cy="3937546"/>
          </a:xfrm>
          <a:prstGeom prst="rect">
            <a:avLst/>
          </a:prstGeom>
          <a:ln w="3175">
            <a:solidFill>
              <a:schemeClr val="tx1"/>
            </a:solidFill>
          </a:ln>
        </p:spPr>
      </p:pic>
      <p:sp>
        <p:nvSpPr>
          <p:cNvPr id="3" name="Slide Number Placeholder 2">
            <a:extLst>
              <a:ext uri="{FF2B5EF4-FFF2-40B4-BE49-F238E27FC236}">
                <a16:creationId xmlns:a16="http://schemas.microsoft.com/office/drawing/2014/main" id="{1F5D1709-CC99-47A0-44C0-CD58AEE8BDD6}"/>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pPr/>
              <a:t>38</a:t>
            </a:fld>
            <a:endParaRPr lang="en-AU"/>
          </a:p>
        </p:txBody>
      </p:sp>
    </p:spTree>
    <p:extLst>
      <p:ext uri="{BB962C8B-B14F-4D97-AF65-F5344CB8AC3E}">
        <p14:creationId xmlns:p14="http://schemas.microsoft.com/office/powerpoint/2010/main" val="4786706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DCC2F2-5321-CB78-8EFA-5019352A6AC2}"/>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409F58A2-E1F4-95FB-F8A0-2F4D46FAE30A}"/>
              </a:ext>
            </a:extLst>
          </p:cNvPr>
          <p:cNvSpPr>
            <a:spLocks noGrp="1"/>
          </p:cNvSpPr>
          <p:nvPr>
            <p:ph type="ctrTitle"/>
          </p:nvPr>
        </p:nvSpPr>
        <p:spPr/>
        <p:txBody>
          <a:bodyPr/>
          <a:lstStyle/>
          <a:p>
            <a:r>
              <a:rPr lang="en-AU">
                <a:latin typeface="+mj-lt"/>
              </a:rPr>
              <a:t>Weeks 3–4</a:t>
            </a:r>
          </a:p>
        </p:txBody>
      </p:sp>
    </p:spTree>
    <p:extLst>
      <p:ext uri="{BB962C8B-B14F-4D97-AF65-F5344CB8AC3E}">
        <p14:creationId xmlns:p14="http://schemas.microsoft.com/office/powerpoint/2010/main" val="42666330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1C3888-CBED-3625-14F6-4230D895A7D5}"/>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1A73E508-1ECF-4102-C229-EAC255CDA96C}"/>
              </a:ext>
            </a:extLst>
          </p:cNvPr>
          <p:cNvSpPr>
            <a:spLocks noGrp="1"/>
          </p:cNvSpPr>
          <p:nvPr>
            <p:ph type="title"/>
          </p:nvPr>
        </p:nvSpPr>
        <p:spPr/>
        <p:txBody>
          <a:bodyPr/>
          <a:lstStyle/>
          <a:p>
            <a:r>
              <a:rPr lang="en-AU">
                <a:latin typeface="+mj-lt"/>
              </a:rPr>
              <a:t>Learning intentions and success criteria (5)</a:t>
            </a:r>
          </a:p>
        </p:txBody>
      </p:sp>
      <p:sp>
        <p:nvSpPr>
          <p:cNvPr id="3" name="TextBox 2">
            <a:extLst>
              <a:ext uri="{FF2B5EF4-FFF2-40B4-BE49-F238E27FC236}">
                <a16:creationId xmlns:a16="http://schemas.microsoft.com/office/drawing/2014/main" id="{DD68CF07-6DE2-C251-FAB4-0B1BEE2FB77A}"/>
              </a:ext>
            </a:extLst>
          </p:cNvPr>
          <p:cNvSpPr txBox="1"/>
          <p:nvPr/>
        </p:nvSpPr>
        <p:spPr>
          <a:xfrm>
            <a:off x="370416" y="1894417"/>
            <a:ext cx="11303000" cy="3482428"/>
          </a:xfrm>
          <a:prstGeom prst="rect">
            <a:avLst/>
          </a:prstGeom>
          <a:noFill/>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a:lnSpc>
                <a:spcPct val="150000"/>
              </a:lnSpc>
              <a:spcAft>
                <a:spcPts val="1200"/>
              </a:spcAft>
            </a:pPr>
            <a:r>
              <a:rPr lang="en-AU" sz="2000" b="1">
                <a:solidFill>
                  <a:schemeClr val="accent1"/>
                </a:solidFill>
                <a:latin typeface="+mj-lt"/>
                <a:cs typeface="Arial" panose="020B0604020202020204" pitchFamily="34" charset="0"/>
              </a:rPr>
              <a:t>We are learning to</a:t>
            </a:r>
            <a:endParaRPr lang="en-AU" sz="2000" b="1">
              <a:solidFill>
                <a:schemeClr val="accent1"/>
              </a:solidFill>
              <a:latin typeface="+mj-lt"/>
              <a:ea typeface="+mn-lt"/>
              <a:cs typeface="Arial" panose="020B0604020202020204" pitchFamily="34" charset="0"/>
            </a:endParaRPr>
          </a:p>
          <a:p>
            <a:pPr marL="342900" indent="-342900">
              <a:lnSpc>
                <a:spcPct val="150000"/>
              </a:lnSpc>
              <a:spcAft>
                <a:spcPts val="1200"/>
              </a:spcAft>
              <a:buFont typeface="Arial" panose="020B0604020202020204" pitchFamily="34" charset="0"/>
              <a:buChar char="•"/>
            </a:pPr>
            <a:r>
              <a:rPr lang="en-AU" sz="2000">
                <a:cs typeface="Arial" panose="020B0604020202020204" pitchFamily="34" charset="0"/>
              </a:rPr>
              <a:t>explain the function and components of boom gates within parking stations</a:t>
            </a:r>
          </a:p>
          <a:p>
            <a:pPr marL="342900" indent="-342900">
              <a:lnSpc>
                <a:spcPct val="150000"/>
              </a:lnSpc>
              <a:spcAft>
                <a:spcPts val="1200"/>
              </a:spcAft>
              <a:buFont typeface="Arial" panose="020B0604020202020204" pitchFamily="34" charset="0"/>
              <a:buChar char="•"/>
            </a:pPr>
            <a:r>
              <a:rPr lang="en-AU" sz="2000">
                <a:cs typeface="Arial" panose="020B0604020202020204" pitchFamily="34" charset="0"/>
              </a:rPr>
              <a:t>distinguish between DC motors and positional servos.</a:t>
            </a:r>
          </a:p>
          <a:p>
            <a:pPr>
              <a:lnSpc>
                <a:spcPct val="150000"/>
              </a:lnSpc>
              <a:spcAft>
                <a:spcPts val="1200"/>
              </a:spcAft>
            </a:pPr>
            <a:r>
              <a:rPr lang="en-AU" sz="2000" b="1">
                <a:solidFill>
                  <a:schemeClr val="accent1"/>
                </a:solidFill>
                <a:latin typeface="+mj-lt"/>
                <a:cs typeface="Arial" panose="020B0604020202020204" pitchFamily="34" charset="0"/>
              </a:rPr>
              <a:t>We can</a:t>
            </a:r>
            <a:endParaRPr lang="en-US" sz="2000">
              <a:solidFill>
                <a:schemeClr val="accent1"/>
              </a:solidFill>
              <a:latin typeface="+mj-lt"/>
              <a:cs typeface="Arial" panose="020B0604020202020204" pitchFamily="34" charset="0"/>
            </a:endParaRPr>
          </a:p>
          <a:p>
            <a:pPr marL="342900" indent="-342900">
              <a:lnSpc>
                <a:spcPct val="150000"/>
              </a:lnSpc>
              <a:spcAft>
                <a:spcPts val="1200"/>
              </a:spcAft>
              <a:buFont typeface="Arial"/>
              <a:buChar char="•"/>
            </a:pPr>
            <a:r>
              <a:rPr lang="en-AU" sz="2000">
                <a:cs typeface="Arial" panose="020B0604020202020204" pitchFamily="34" charset="0"/>
              </a:rPr>
              <a:t>explain what a boom gate is and why it is used in parking stations</a:t>
            </a:r>
            <a:endParaRPr lang="en-US" sz="2000">
              <a:cs typeface="Arial" panose="020B0604020202020204" pitchFamily="34" charset="0"/>
            </a:endParaRPr>
          </a:p>
          <a:p>
            <a:pPr marL="342900" indent="-342900">
              <a:lnSpc>
                <a:spcPct val="150000"/>
              </a:lnSpc>
              <a:spcAft>
                <a:spcPts val="1200"/>
              </a:spcAft>
              <a:buFont typeface="Arial"/>
              <a:buChar char="•"/>
            </a:pPr>
            <a:r>
              <a:rPr lang="en-AU" sz="2000">
                <a:ea typeface="+mn-lt"/>
                <a:cs typeface="Arial" panose="020B0604020202020204" pitchFamily="34" charset="0"/>
              </a:rPr>
              <a:t>list the good and bad things about using DC motors and servos in boom gates.</a:t>
            </a:r>
            <a:endParaRPr lang="en-AU">
              <a:cs typeface="Arial" panose="020B0604020202020204" pitchFamily="34" charset="0"/>
            </a:endParaRPr>
          </a:p>
        </p:txBody>
      </p:sp>
      <p:sp>
        <p:nvSpPr>
          <p:cNvPr id="2" name="Slide Number Placeholder 1">
            <a:extLst>
              <a:ext uri="{FF2B5EF4-FFF2-40B4-BE49-F238E27FC236}">
                <a16:creationId xmlns:a16="http://schemas.microsoft.com/office/drawing/2014/main" id="{FCD21EDF-45CE-FF7D-1EFC-88E8D85CCB61}"/>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pPr/>
              <a:t>40</a:t>
            </a:fld>
            <a:endParaRPr lang="en-AU"/>
          </a:p>
        </p:txBody>
      </p:sp>
    </p:spTree>
    <p:extLst>
      <p:ext uri="{BB962C8B-B14F-4D97-AF65-F5344CB8AC3E}">
        <p14:creationId xmlns:p14="http://schemas.microsoft.com/office/powerpoint/2010/main" val="402965290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FFFD65-6F60-1FEF-C296-CA8E5BC75AC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B983A8A-7DFF-1E6D-31AC-7D98CE0506A9}"/>
              </a:ext>
            </a:extLst>
          </p:cNvPr>
          <p:cNvSpPr>
            <a:spLocks noGrp="1"/>
          </p:cNvSpPr>
          <p:nvPr>
            <p:ph type="title"/>
          </p:nvPr>
        </p:nvSpPr>
        <p:spPr/>
        <p:txBody>
          <a:bodyPr/>
          <a:lstStyle/>
          <a:p>
            <a:r>
              <a:rPr lang="en-US"/>
              <a:t>List the components of this boom gate system</a:t>
            </a:r>
          </a:p>
        </p:txBody>
      </p:sp>
      <p:pic>
        <p:nvPicPr>
          <p:cNvPr id="6" name="Picture 5" descr="Photo of the entrance to a multi-storey car park. The entrance has an articulated boom gate controlling access. Signage and 4 yellow bollards are visible.">
            <a:extLst>
              <a:ext uri="{FF2B5EF4-FFF2-40B4-BE49-F238E27FC236}">
                <a16:creationId xmlns:a16="http://schemas.microsoft.com/office/drawing/2014/main" id="{18AAF96B-528B-97B4-DBFB-67C3BFD78EA3}"/>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2404110" y="978165"/>
            <a:ext cx="7383780" cy="5537835"/>
          </a:xfrm>
          <a:prstGeom prst="rect">
            <a:avLst/>
          </a:prstGeom>
        </p:spPr>
      </p:pic>
      <p:sp>
        <p:nvSpPr>
          <p:cNvPr id="3" name="Slide Number Placeholder 2">
            <a:extLst>
              <a:ext uri="{FF2B5EF4-FFF2-40B4-BE49-F238E27FC236}">
                <a16:creationId xmlns:a16="http://schemas.microsoft.com/office/drawing/2014/main" id="{572FF815-3A32-A986-0A4F-97A0B92B5EB6}"/>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pPr/>
              <a:t>41</a:t>
            </a:fld>
            <a:endParaRPr lang="en-AU"/>
          </a:p>
        </p:txBody>
      </p:sp>
    </p:spTree>
    <p:extLst>
      <p:ext uri="{BB962C8B-B14F-4D97-AF65-F5344CB8AC3E}">
        <p14:creationId xmlns:p14="http://schemas.microsoft.com/office/powerpoint/2010/main" val="15922063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F2BF4A5D-ABAF-F73C-8B8B-A1DB8060DD3C}"/>
              </a:ext>
            </a:extLst>
          </p:cNvPr>
          <p:cNvSpPr>
            <a:spLocks noGrp="1"/>
          </p:cNvSpPr>
          <p:nvPr>
            <p:ph type="title"/>
          </p:nvPr>
        </p:nvSpPr>
        <p:spPr/>
        <p:txBody>
          <a:bodyPr/>
          <a:lstStyle/>
          <a:p>
            <a:r>
              <a:rPr lang="en-US" sz="2800">
                <a:latin typeface="+mj-lt"/>
              </a:rPr>
              <a:t>A Beginner's Guide to Choosing &amp; Using Motors, Servos and More</a:t>
            </a:r>
          </a:p>
        </p:txBody>
      </p:sp>
      <p:pic>
        <p:nvPicPr>
          <p:cNvPr id="3" name="Online Media 2" title="A Beginner's Guide to Choosing &amp; Using Motors, Servos and More">
            <a:hlinkClick r:id="" action="ppaction://media"/>
            <a:extLst>
              <a:ext uri="{FF2B5EF4-FFF2-40B4-BE49-F238E27FC236}">
                <a16:creationId xmlns:a16="http://schemas.microsoft.com/office/drawing/2014/main" id="{E1123FAB-F6A5-8556-F3C2-71CFB9AAAD61}"/>
              </a:ext>
            </a:extLst>
          </p:cNvPr>
          <p:cNvPicPr>
            <a:picLocks noRot="1" noChangeAspect="1"/>
          </p:cNvPicPr>
          <p:nvPr>
            <a:videoFile r:link="rId1"/>
          </p:nvPr>
        </p:nvPicPr>
        <p:blipFill>
          <a:blip r:embed="rId4"/>
          <a:stretch>
            <a:fillRect/>
          </a:stretch>
        </p:blipFill>
        <p:spPr>
          <a:xfrm>
            <a:off x="2012950" y="1305492"/>
            <a:ext cx="8166100" cy="4613858"/>
          </a:xfrm>
          <a:prstGeom prst="rect">
            <a:avLst/>
          </a:prstGeom>
        </p:spPr>
      </p:pic>
      <p:sp>
        <p:nvSpPr>
          <p:cNvPr id="4" name="TextBox 3">
            <a:extLst>
              <a:ext uri="{FF2B5EF4-FFF2-40B4-BE49-F238E27FC236}">
                <a16:creationId xmlns:a16="http://schemas.microsoft.com/office/drawing/2014/main" id="{4D37EE16-2B1A-4D03-1C12-CC5EBCE49FE5}"/>
              </a:ext>
            </a:extLst>
          </p:cNvPr>
          <p:cNvSpPr txBox="1"/>
          <p:nvPr/>
        </p:nvSpPr>
        <p:spPr>
          <a:xfrm>
            <a:off x="2012950" y="6025705"/>
            <a:ext cx="8658225" cy="191936"/>
          </a:xfrm>
          <a:prstGeom prst="rect">
            <a:avLst/>
          </a:prstGeom>
          <a:noFill/>
        </p:spPr>
        <p:txBody>
          <a:bodyPr wrap="square" lIns="0" tIns="0" rIns="0" bIns="0" rtlCol="0">
            <a:noAutofit/>
          </a:bodyPr>
          <a:lstStyle/>
          <a:p>
            <a:pPr marL="0" marR="0" lvl="0" indent="0" algn="l" defTabSz="609585"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22272B"/>
                </a:solidFill>
                <a:effectLst/>
                <a:uLnTx/>
                <a:uFillTx/>
                <a:latin typeface="Arial" panose="020B0604020202020204"/>
                <a:ea typeface="+mn-ea"/>
                <a:cs typeface="+mn-cs"/>
                <a:hlinkClick r:id="rId5"/>
              </a:rPr>
              <a:t>A Beginner's Guide to Choosing &amp; Using Motors, Servos and More</a:t>
            </a:r>
            <a:r>
              <a:rPr kumimoji="0" lang="en-AU" sz="1200" b="0" i="0" u="none" strike="noStrike" kern="1200" cap="none" spc="0" normalizeH="0" baseline="0" noProof="0">
                <a:ln>
                  <a:noFill/>
                </a:ln>
                <a:solidFill>
                  <a:srgbClr val="22272B"/>
                </a:solidFill>
                <a:effectLst/>
                <a:uLnTx/>
                <a:uFillTx/>
                <a:latin typeface="Arial" panose="020B0604020202020204"/>
                <a:ea typeface="+mn-ea"/>
                <a:cs typeface="+mn-cs"/>
              </a:rPr>
              <a:t> (18:16) </a:t>
            </a:r>
          </a:p>
        </p:txBody>
      </p:sp>
      <p:sp>
        <p:nvSpPr>
          <p:cNvPr id="2" name="Slide Number Placeholder 1">
            <a:extLst>
              <a:ext uri="{FF2B5EF4-FFF2-40B4-BE49-F238E27FC236}">
                <a16:creationId xmlns:a16="http://schemas.microsoft.com/office/drawing/2014/main" id="{A77B66C3-1375-CF8F-5EF4-0041C6DFDA22}"/>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t>42</a:t>
            </a:fld>
            <a:endParaRPr lang="en-AU"/>
          </a:p>
        </p:txBody>
      </p:sp>
    </p:spTree>
    <p:extLst>
      <p:ext uri="{BB962C8B-B14F-4D97-AF65-F5344CB8AC3E}">
        <p14:creationId xmlns:p14="http://schemas.microsoft.com/office/powerpoint/2010/main" val="19542892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179CF1-9895-6F17-886B-419C3BC7A7A0}"/>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CDDE494B-9378-1005-B241-6C381B025275}"/>
              </a:ext>
            </a:extLst>
          </p:cNvPr>
          <p:cNvSpPr>
            <a:spLocks noGrp="1"/>
          </p:cNvSpPr>
          <p:nvPr>
            <p:ph type="title"/>
          </p:nvPr>
        </p:nvSpPr>
        <p:spPr/>
        <p:txBody>
          <a:bodyPr/>
          <a:lstStyle/>
          <a:p>
            <a:r>
              <a:rPr lang="en-AU">
                <a:latin typeface="+mj-lt"/>
              </a:rPr>
              <a:t>Learning intentions and success criteria (6)</a:t>
            </a:r>
          </a:p>
        </p:txBody>
      </p:sp>
      <p:sp>
        <p:nvSpPr>
          <p:cNvPr id="3" name="TextBox 2">
            <a:extLst>
              <a:ext uri="{FF2B5EF4-FFF2-40B4-BE49-F238E27FC236}">
                <a16:creationId xmlns:a16="http://schemas.microsoft.com/office/drawing/2014/main" id="{A5C41D5A-49B6-02F8-3251-980004272FC7}"/>
              </a:ext>
            </a:extLst>
          </p:cNvPr>
          <p:cNvSpPr txBox="1"/>
          <p:nvPr/>
        </p:nvSpPr>
        <p:spPr>
          <a:xfrm>
            <a:off x="370416" y="1894417"/>
            <a:ext cx="11303000" cy="3482428"/>
          </a:xfrm>
          <a:prstGeom prst="rect">
            <a:avLst/>
          </a:prstGeom>
          <a:noFill/>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a:lnSpc>
                <a:spcPct val="150000"/>
              </a:lnSpc>
              <a:spcAft>
                <a:spcPts val="1200"/>
              </a:spcAft>
            </a:pPr>
            <a:r>
              <a:rPr lang="en-AU" sz="2000" b="1">
                <a:solidFill>
                  <a:schemeClr val="accent1"/>
                </a:solidFill>
                <a:latin typeface="+mj-lt"/>
                <a:cs typeface="Arial" panose="020B0604020202020204" pitchFamily="34" charset="0"/>
              </a:rPr>
              <a:t>We are learning to</a:t>
            </a:r>
            <a:endParaRPr lang="en-AU" sz="2000" b="1">
              <a:solidFill>
                <a:schemeClr val="accent1"/>
              </a:solidFill>
              <a:latin typeface="+mj-lt"/>
              <a:ea typeface="+mn-lt"/>
              <a:cs typeface="Arial" panose="020B0604020202020204" pitchFamily="34" charset="0"/>
            </a:endParaRPr>
          </a:p>
          <a:p>
            <a:pPr marL="342900" indent="-342900">
              <a:lnSpc>
                <a:spcPct val="150000"/>
              </a:lnSpc>
              <a:spcAft>
                <a:spcPts val="1200"/>
              </a:spcAft>
              <a:buFont typeface="Arial" panose="020B0604020202020204" pitchFamily="34" charset="0"/>
              <a:buChar char="•"/>
            </a:pPr>
            <a:r>
              <a:rPr lang="en-AU" sz="2000">
                <a:cs typeface="Arial" panose="020B0604020202020204" pitchFamily="34" charset="0"/>
              </a:rPr>
              <a:t>correctly connect a servo motor to a microcontroller</a:t>
            </a:r>
          </a:p>
          <a:p>
            <a:pPr marL="342900" indent="-342900">
              <a:lnSpc>
                <a:spcPct val="150000"/>
              </a:lnSpc>
              <a:spcAft>
                <a:spcPts val="1200"/>
              </a:spcAft>
              <a:buFont typeface="Arial" panose="020B0604020202020204" pitchFamily="34" charset="0"/>
              <a:buChar char="•"/>
            </a:pPr>
            <a:r>
              <a:rPr lang="en-AU" sz="2000">
                <a:cs typeface="Arial" panose="020B0604020202020204" pitchFamily="34" charset="0"/>
              </a:rPr>
              <a:t>control a positional servo motor using code and PWM signals.</a:t>
            </a:r>
          </a:p>
          <a:p>
            <a:pPr>
              <a:lnSpc>
                <a:spcPct val="150000"/>
              </a:lnSpc>
              <a:spcAft>
                <a:spcPts val="1200"/>
              </a:spcAft>
            </a:pPr>
            <a:r>
              <a:rPr lang="en-AU" sz="2000" b="1">
                <a:solidFill>
                  <a:schemeClr val="accent1"/>
                </a:solidFill>
                <a:latin typeface="+mj-lt"/>
                <a:cs typeface="Arial" panose="020B0604020202020204" pitchFamily="34" charset="0"/>
              </a:rPr>
              <a:t>We can</a:t>
            </a:r>
            <a:endParaRPr lang="en-US" sz="2000">
              <a:solidFill>
                <a:schemeClr val="accent1"/>
              </a:solidFill>
              <a:latin typeface="+mj-lt"/>
              <a:cs typeface="Arial" panose="020B0604020202020204" pitchFamily="34" charset="0"/>
            </a:endParaRPr>
          </a:p>
          <a:p>
            <a:pPr marL="342900" indent="-342900">
              <a:lnSpc>
                <a:spcPct val="150000"/>
              </a:lnSpc>
              <a:spcAft>
                <a:spcPts val="1200"/>
              </a:spcAft>
              <a:buFont typeface="Arial"/>
              <a:buChar char="•"/>
            </a:pPr>
            <a:r>
              <a:rPr lang="en-AU" sz="2000">
                <a:cs typeface="Arial" panose="020B0604020202020204" pitchFamily="34" charset="0"/>
              </a:rPr>
              <a:t>correctly connect a servo motor to the microcontroller</a:t>
            </a:r>
            <a:endParaRPr lang="en-US" sz="2000">
              <a:cs typeface="Arial" panose="020B0604020202020204" pitchFamily="34" charset="0"/>
            </a:endParaRPr>
          </a:p>
          <a:p>
            <a:pPr marL="342900" indent="-342900">
              <a:lnSpc>
                <a:spcPct val="150000"/>
              </a:lnSpc>
              <a:spcAft>
                <a:spcPts val="1200"/>
              </a:spcAft>
              <a:buFont typeface="Arial"/>
              <a:buChar char="•"/>
            </a:pPr>
            <a:r>
              <a:rPr lang="en-AU" sz="2000">
                <a:ea typeface="+mn-lt"/>
                <a:cs typeface="Arial" panose="020B0604020202020204" pitchFamily="34" charset="0"/>
              </a:rPr>
              <a:t>write or modify code to move a servo motor to specific angles.</a:t>
            </a:r>
            <a:endParaRPr lang="en-AU">
              <a:cs typeface="Arial" panose="020B0604020202020204" pitchFamily="34" charset="0"/>
            </a:endParaRPr>
          </a:p>
        </p:txBody>
      </p:sp>
      <p:sp>
        <p:nvSpPr>
          <p:cNvPr id="2" name="Slide Number Placeholder 1">
            <a:extLst>
              <a:ext uri="{FF2B5EF4-FFF2-40B4-BE49-F238E27FC236}">
                <a16:creationId xmlns:a16="http://schemas.microsoft.com/office/drawing/2014/main" id="{CB761B4F-7D6F-6F02-6352-DCF8BBC74E11}"/>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pPr/>
              <a:t>43</a:t>
            </a:fld>
            <a:endParaRPr lang="en-AU"/>
          </a:p>
        </p:txBody>
      </p:sp>
    </p:spTree>
    <p:extLst>
      <p:ext uri="{BB962C8B-B14F-4D97-AF65-F5344CB8AC3E}">
        <p14:creationId xmlns:p14="http://schemas.microsoft.com/office/powerpoint/2010/main" val="69555130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3147AA-53BF-FFC0-3AB0-774BB4777FFF}"/>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6B2B0C9E-7234-136A-4F96-3FFCAB3C8251}"/>
              </a:ext>
            </a:extLst>
          </p:cNvPr>
          <p:cNvSpPr>
            <a:spLocks noGrp="1"/>
          </p:cNvSpPr>
          <p:nvPr>
            <p:ph type="title"/>
          </p:nvPr>
        </p:nvSpPr>
        <p:spPr/>
        <p:txBody>
          <a:bodyPr/>
          <a:lstStyle/>
          <a:p>
            <a:r>
              <a:rPr lang="en-AU">
                <a:latin typeface="+mj-lt"/>
              </a:rPr>
              <a:t>Servos</a:t>
            </a:r>
          </a:p>
        </p:txBody>
      </p:sp>
      <p:pic>
        <p:nvPicPr>
          <p:cNvPr id="12" name="Picture Placeholder 11" descr="Photo of a micro servo with two servo horns and screws next to it.">
            <a:extLst>
              <a:ext uri="{FF2B5EF4-FFF2-40B4-BE49-F238E27FC236}">
                <a16:creationId xmlns:a16="http://schemas.microsoft.com/office/drawing/2014/main" id="{461F7E5E-57F6-2074-7A94-A1B786FA2076}"/>
              </a:ext>
            </a:extLst>
          </p:cNvPr>
          <p:cNvPicPr>
            <a:picLocks noGrp="1" noChangeAspect="1"/>
          </p:cNvPicPr>
          <p:nvPr>
            <p:ph type="pic" sz="quarter" idx="13"/>
          </p:nvPr>
        </p:nvPicPr>
        <p:blipFill>
          <a:blip r:embed="rId3" cstate="screen">
            <a:extLst>
              <a:ext uri="{28A0092B-C50C-407E-A947-70E740481C1C}">
                <a14:useLocalDpi xmlns:a14="http://schemas.microsoft.com/office/drawing/2010/main"/>
              </a:ext>
            </a:extLst>
          </a:blip>
          <a:srcRect/>
          <a:stretch>
            <a:fillRect/>
          </a:stretch>
        </p:blipFill>
        <p:spPr/>
      </p:pic>
      <p:sp>
        <p:nvSpPr>
          <p:cNvPr id="13" name="Text Placeholder 12">
            <a:extLst>
              <a:ext uri="{FF2B5EF4-FFF2-40B4-BE49-F238E27FC236}">
                <a16:creationId xmlns:a16="http://schemas.microsoft.com/office/drawing/2014/main" id="{FFA98B0E-B249-0629-B884-C36BBBB5EA22}"/>
              </a:ext>
            </a:extLst>
          </p:cNvPr>
          <p:cNvSpPr>
            <a:spLocks noGrp="1"/>
          </p:cNvSpPr>
          <p:nvPr>
            <p:ph type="body" sz="quarter" idx="17"/>
          </p:nvPr>
        </p:nvSpPr>
        <p:spPr/>
        <p:txBody>
          <a:bodyPr/>
          <a:lstStyle/>
          <a:p>
            <a:r>
              <a:rPr lang="en-AU" sz="1800">
                <a:latin typeface="+mn-lt"/>
              </a:rPr>
              <a:t>There are 2 main types of micro servos.</a:t>
            </a:r>
          </a:p>
          <a:p>
            <a:r>
              <a:rPr lang="en-AU" sz="1800">
                <a:latin typeface="+mn-lt"/>
              </a:rPr>
              <a:t>This is an image of a positional servo.</a:t>
            </a:r>
          </a:p>
          <a:p>
            <a:r>
              <a:rPr lang="en-AU" sz="1800">
                <a:latin typeface="+mn-lt"/>
              </a:rPr>
              <a:t>A positional servo motor is a special type of motor that can move to a specific angle or position, like turning 90 degrees.</a:t>
            </a:r>
          </a:p>
          <a:p>
            <a:r>
              <a:rPr lang="en-AU" sz="1800">
                <a:latin typeface="+mn-lt"/>
              </a:rPr>
              <a:t>The other type, rotational servos, can be programmed to control both the direction it spins (forwards or backwards) and how fast it spins.</a:t>
            </a:r>
          </a:p>
          <a:p>
            <a:r>
              <a:rPr lang="en-AU" sz="1800">
                <a:latin typeface="+mn-lt"/>
              </a:rPr>
              <a:t>The two black plastic arms with holes (above and right of the servo) are called servo horns.</a:t>
            </a:r>
          </a:p>
        </p:txBody>
      </p:sp>
      <p:sp>
        <p:nvSpPr>
          <p:cNvPr id="3" name="Slide Number Placeholder 2">
            <a:extLst>
              <a:ext uri="{FF2B5EF4-FFF2-40B4-BE49-F238E27FC236}">
                <a16:creationId xmlns:a16="http://schemas.microsoft.com/office/drawing/2014/main" id="{7EBA427C-BF66-AC3C-27FA-8DFCAC4637E8}"/>
              </a:ext>
              <a:ext uri="{C183D7F6-B498-43B3-948B-1728B52AA6E4}">
                <adec:decorative xmlns:adec="http://schemas.microsoft.com/office/drawing/2017/decorative" val="1"/>
              </a:ext>
            </a:extLst>
          </p:cNvPr>
          <p:cNvSpPr>
            <a:spLocks noGrp="1"/>
          </p:cNvSpPr>
          <p:nvPr>
            <p:ph type="sldNum" sz="quarter" idx="16"/>
          </p:nvPr>
        </p:nvSpPr>
        <p:spPr/>
        <p:txBody>
          <a:bodyPr/>
          <a:lstStyle/>
          <a:p>
            <a:fld id="{10A01DC5-1685-4615-8240-15192985C6A2}" type="slidenum">
              <a:rPr lang="en-AU" smtClean="0"/>
              <a:pPr/>
              <a:t>44</a:t>
            </a:fld>
            <a:endParaRPr lang="en-AU"/>
          </a:p>
        </p:txBody>
      </p:sp>
    </p:spTree>
    <p:extLst>
      <p:ext uri="{BB962C8B-B14F-4D97-AF65-F5344CB8AC3E}">
        <p14:creationId xmlns:p14="http://schemas.microsoft.com/office/powerpoint/2010/main" val="37617186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786ACB-E4C1-22B1-272A-1B8F20428EF9}"/>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687CB974-D052-E083-FC2E-AD792F86546C}"/>
              </a:ext>
            </a:extLst>
          </p:cNvPr>
          <p:cNvSpPr>
            <a:spLocks noGrp="1"/>
          </p:cNvSpPr>
          <p:nvPr>
            <p:ph type="title"/>
          </p:nvPr>
        </p:nvSpPr>
        <p:spPr/>
        <p:txBody>
          <a:bodyPr/>
          <a:lstStyle/>
          <a:p>
            <a:r>
              <a:rPr lang="en-AU">
                <a:latin typeface="+mj-lt"/>
              </a:rPr>
              <a:t>Servo leads</a:t>
            </a:r>
          </a:p>
        </p:txBody>
      </p:sp>
      <p:pic>
        <p:nvPicPr>
          <p:cNvPr id="20" name="Picture Placeholder 19" descr="Photo of two servo motors. They illustrate two different sets of coloured leads listed in the text part of the slide.">
            <a:extLst>
              <a:ext uri="{FF2B5EF4-FFF2-40B4-BE49-F238E27FC236}">
                <a16:creationId xmlns:a16="http://schemas.microsoft.com/office/drawing/2014/main" id="{FE924290-58D7-8BD1-2D2B-D99633E483E5}"/>
              </a:ext>
            </a:extLst>
          </p:cNvPr>
          <p:cNvPicPr>
            <a:picLocks noGrp="1" noChangeAspect="1"/>
          </p:cNvPicPr>
          <p:nvPr>
            <p:ph type="pic" sz="quarter" idx="13"/>
          </p:nvPr>
        </p:nvPicPr>
        <p:blipFill>
          <a:blip r:embed="rId3" cstate="screen">
            <a:extLst>
              <a:ext uri="{28A0092B-C50C-407E-A947-70E740481C1C}">
                <a14:useLocalDpi xmlns:a14="http://schemas.microsoft.com/office/drawing/2010/main"/>
              </a:ext>
            </a:extLst>
          </a:blip>
          <a:srcRect/>
          <a:stretch>
            <a:fillRect/>
          </a:stretch>
        </p:blipFill>
        <p:spPr/>
      </p:pic>
      <p:sp>
        <p:nvSpPr>
          <p:cNvPr id="9" name="TextBox 8">
            <a:extLst>
              <a:ext uri="{FF2B5EF4-FFF2-40B4-BE49-F238E27FC236}">
                <a16:creationId xmlns:a16="http://schemas.microsoft.com/office/drawing/2014/main" id="{527D7264-F0F1-15DF-C074-77F6879B9DC9}"/>
              </a:ext>
            </a:extLst>
          </p:cNvPr>
          <p:cNvSpPr txBox="1"/>
          <p:nvPr/>
        </p:nvSpPr>
        <p:spPr>
          <a:xfrm>
            <a:off x="5400000" y="1194549"/>
            <a:ext cx="5199399" cy="325302"/>
          </a:xfrm>
          <a:prstGeom prst="rect">
            <a:avLst/>
          </a:prstGeom>
          <a:noFill/>
        </p:spPr>
        <p:txBody>
          <a:bodyPr wrap="square" lIns="0" tIns="0" rIns="0" bIns="0" rtlCol="0">
            <a:noAutofit/>
          </a:bodyPr>
          <a:lstStyle/>
          <a:p>
            <a:pPr algn="l"/>
            <a:r>
              <a:rPr lang="en-AU" sz="2000"/>
              <a:t>Most positional micro servos have three leads </a:t>
            </a:r>
          </a:p>
        </p:txBody>
      </p:sp>
      <p:sp>
        <p:nvSpPr>
          <p:cNvPr id="13" name="Text Placeholder 12">
            <a:extLst>
              <a:ext uri="{FF2B5EF4-FFF2-40B4-BE49-F238E27FC236}">
                <a16:creationId xmlns:a16="http://schemas.microsoft.com/office/drawing/2014/main" id="{B028F442-B4B6-5000-236A-655F563FB55E}"/>
              </a:ext>
            </a:extLst>
          </p:cNvPr>
          <p:cNvSpPr>
            <a:spLocks noGrp="1"/>
          </p:cNvSpPr>
          <p:nvPr>
            <p:ph type="body" sz="quarter" idx="17"/>
          </p:nvPr>
        </p:nvSpPr>
        <p:spPr/>
        <p:txBody>
          <a:bodyPr/>
          <a:lstStyle/>
          <a:p>
            <a:r>
              <a:rPr lang="en-AU" sz="1800">
                <a:latin typeface="+mn-lt"/>
              </a:rPr>
              <a:t>Brown, red and orange</a:t>
            </a:r>
          </a:p>
          <a:p>
            <a:pPr marL="342900" indent="-342900">
              <a:buFont typeface="Arial" panose="020B0604020202020204" pitchFamily="34" charset="0"/>
              <a:buChar char="•"/>
            </a:pPr>
            <a:r>
              <a:rPr lang="en-AU" sz="1800">
                <a:latin typeface="+mn-lt"/>
              </a:rPr>
              <a:t>brown – ground</a:t>
            </a:r>
          </a:p>
          <a:p>
            <a:pPr marL="342900" indent="-342900">
              <a:buFont typeface="Arial" panose="020B0604020202020204" pitchFamily="34" charset="0"/>
              <a:buChar char="•"/>
            </a:pPr>
            <a:r>
              <a:rPr lang="en-AU" sz="1800">
                <a:latin typeface="+mn-lt"/>
              </a:rPr>
              <a:t>red – power</a:t>
            </a:r>
          </a:p>
          <a:p>
            <a:pPr marL="342900" indent="-342900">
              <a:buFont typeface="Arial" panose="020B0604020202020204" pitchFamily="34" charset="0"/>
              <a:buChar char="•"/>
            </a:pPr>
            <a:r>
              <a:rPr lang="en-AU" sz="1800">
                <a:latin typeface="+mn-lt"/>
              </a:rPr>
              <a:t>orange* – signal (PWM)     (* or yellow)</a:t>
            </a:r>
          </a:p>
          <a:p>
            <a:r>
              <a:rPr lang="en-AU" sz="1800">
                <a:latin typeface="+mn-lt"/>
              </a:rPr>
              <a:t>Black, red and white</a:t>
            </a:r>
          </a:p>
          <a:p>
            <a:pPr marL="342900" indent="-342900">
              <a:buFont typeface="Arial" panose="020B0604020202020204" pitchFamily="34" charset="0"/>
              <a:buChar char="•"/>
            </a:pPr>
            <a:r>
              <a:rPr lang="en-AU" sz="1800">
                <a:latin typeface="+mn-lt"/>
              </a:rPr>
              <a:t>black – ground</a:t>
            </a:r>
          </a:p>
          <a:p>
            <a:pPr marL="342900" indent="-342900">
              <a:buFont typeface="Arial" panose="020B0604020202020204" pitchFamily="34" charset="0"/>
              <a:buChar char="•"/>
            </a:pPr>
            <a:r>
              <a:rPr lang="en-AU" sz="1800">
                <a:latin typeface="+mn-lt"/>
              </a:rPr>
              <a:t>red – power</a:t>
            </a:r>
          </a:p>
          <a:p>
            <a:pPr marL="342900" indent="-342900">
              <a:buFont typeface="Arial" panose="020B0604020202020204" pitchFamily="34" charset="0"/>
              <a:buChar char="•"/>
            </a:pPr>
            <a:r>
              <a:rPr lang="en-AU" sz="1800">
                <a:latin typeface="+mn-lt"/>
              </a:rPr>
              <a:t>white – signal (PWM)</a:t>
            </a:r>
            <a:endParaRPr lang="en-AU">
              <a:latin typeface="+mn-lt"/>
            </a:endParaRPr>
          </a:p>
        </p:txBody>
      </p:sp>
      <p:sp>
        <p:nvSpPr>
          <p:cNvPr id="3" name="Slide Number Placeholder 2">
            <a:extLst>
              <a:ext uri="{FF2B5EF4-FFF2-40B4-BE49-F238E27FC236}">
                <a16:creationId xmlns:a16="http://schemas.microsoft.com/office/drawing/2014/main" id="{1EEB3215-791C-633E-A940-45835AF7ADD7}"/>
              </a:ext>
              <a:ext uri="{C183D7F6-B498-43B3-948B-1728B52AA6E4}">
                <adec:decorative xmlns:adec="http://schemas.microsoft.com/office/drawing/2017/decorative" val="1"/>
              </a:ext>
            </a:extLst>
          </p:cNvPr>
          <p:cNvSpPr>
            <a:spLocks noGrp="1"/>
          </p:cNvSpPr>
          <p:nvPr>
            <p:ph type="sldNum" sz="quarter" idx="16"/>
          </p:nvPr>
        </p:nvSpPr>
        <p:spPr/>
        <p:txBody>
          <a:bodyPr/>
          <a:lstStyle/>
          <a:p>
            <a:fld id="{10A01DC5-1685-4615-8240-15192985C6A2}" type="slidenum">
              <a:rPr lang="en-AU" smtClean="0"/>
              <a:pPr/>
              <a:t>45</a:t>
            </a:fld>
            <a:endParaRPr lang="en-AU"/>
          </a:p>
        </p:txBody>
      </p:sp>
    </p:spTree>
    <p:extLst>
      <p:ext uri="{BB962C8B-B14F-4D97-AF65-F5344CB8AC3E}">
        <p14:creationId xmlns:p14="http://schemas.microsoft.com/office/powerpoint/2010/main" val="32022256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FF7120-7A02-283D-CD0D-C2A7962E097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0144C2B-9AA0-FA91-B740-BC77D809EFC2}"/>
              </a:ext>
            </a:extLst>
          </p:cNvPr>
          <p:cNvSpPr>
            <a:spLocks noGrp="1"/>
          </p:cNvSpPr>
          <p:nvPr>
            <p:ph type="title" idx="4294967295"/>
          </p:nvPr>
        </p:nvSpPr>
        <p:spPr>
          <a:xfrm>
            <a:off x="0" y="-1008000"/>
            <a:ext cx="10080000" cy="1008000"/>
          </a:xfrm>
        </p:spPr>
        <p:txBody>
          <a:bodyPr vert="horz" lIns="0" tIns="0" rIns="0" bIns="0" rtlCol="0" anchor="b">
            <a:noAutofit/>
          </a:bodyPr>
          <a:lstStyle/>
          <a:p>
            <a:r>
              <a:rPr lang="en-AU">
                <a:latin typeface="+mj-lt"/>
              </a:rPr>
              <a:t>PWM signal lead</a:t>
            </a:r>
          </a:p>
        </p:txBody>
      </p:sp>
      <p:pic>
        <p:nvPicPr>
          <p:cNvPr id="7" name="Picture 6" descr="Photo of servo leads connected to similar coloured jumper leads. Image aims to show slight variation in lead colours: Brown, red, and yellow compare with Brown, red and orange.">
            <a:extLst>
              <a:ext uri="{FF2B5EF4-FFF2-40B4-BE49-F238E27FC236}">
                <a16:creationId xmlns:a16="http://schemas.microsoft.com/office/drawing/2014/main" id="{5DEA33EB-3A2E-E0B8-EFE5-D40D9EC72CA7}"/>
              </a:ext>
            </a:extLst>
          </p:cNvPr>
          <p:cNvPicPr>
            <a:picLocks noChangeAspect="1"/>
          </p:cNvPicPr>
          <p:nvPr/>
        </p:nvPicPr>
        <p:blipFill>
          <a:blip r:embed="rId3" cstate="screen">
            <a:extLst>
              <a:ext uri="{28A0092B-C50C-407E-A947-70E740481C1C}">
                <a14:useLocalDpi xmlns:a14="http://schemas.microsoft.com/office/drawing/2010/main"/>
              </a:ext>
            </a:extLst>
          </a:blip>
          <a:srcRect/>
          <a:stretch>
            <a:fillRect/>
          </a:stretch>
        </p:blipFill>
        <p:spPr>
          <a:xfrm>
            <a:off x="0" y="0"/>
            <a:ext cx="12192000" cy="5872358"/>
          </a:xfrm>
          <a:prstGeom prst="rect">
            <a:avLst/>
          </a:prstGeom>
        </p:spPr>
      </p:pic>
      <p:sp>
        <p:nvSpPr>
          <p:cNvPr id="6" name="TextBox 5">
            <a:extLst>
              <a:ext uri="{FF2B5EF4-FFF2-40B4-BE49-F238E27FC236}">
                <a16:creationId xmlns:a16="http://schemas.microsoft.com/office/drawing/2014/main" id="{0E34A938-7F7E-768D-6ACC-E4C1E7B0C8C1}"/>
              </a:ext>
            </a:extLst>
          </p:cNvPr>
          <p:cNvSpPr txBox="1"/>
          <p:nvPr/>
        </p:nvSpPr>
        <p:spPr>
          <a:xfrm>
            <a:off x="1472119" y="6118881"/>
            <a:ext cx="9247762" cy="369332"/>
          </a:xfrm>
          <a:prstGeom prst="rect">
            <a:avLst/>
          </a:prstGeom>
          <a:noFill/>
        </p:spPr>
        <p:txBody>
          <a:bodyPr wrap="square">
            <a:spAutoFit/>
          </a:bodyPr>
          <a:lstStyle/>
          <a:p>
            <a:r>
              <a:rPr lang="en-AU" sz="1800"/>
              <a:t>Depending on the manufacturer the orange (PWM signal) lead may sometimes be yellow</a:t>
            </a:r>
          </a:p>
        </p:txBody>
      </p:sp>
      <p:sp>
        <p:nvSpPr>
          <p:cNvPr id="3" name="Slide Number Placeholder 2">
            <a:extLst>
              <a:ext uri="{FF2B5EF4-FFF2-40B4-BE49-F238E27FC236}">
                <a16:creationId xmlns:a16="http://schemas.microsoft.com/office/drawing/2014/main" id="{B5047495-08DB-D05F-BEA0-49ACA11DE2E7}"/>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pPr/>
              <a:t>46</a:t>
            </a:fld>
            <a:endParaRPr lang="en-AU"/>
          </a:p>
        </p:txBody>
      </p:sp>
    </p:spTree>
    <p:extLst>
      <p:ext uri="{BB962C8B-B14F-4D97-AF65-F5344CB8AC3E}">
        <p14:creationId xmlns:p14="http://schemas.microsoft.com/office/powerpoint/2010/main" val="10911491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3F0F7D-03C2-D827-DA1F-A5A4A835ED0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2BDF5A3-C17E-31ED-ACBF-A8190338DEC0}"/>
              </a:ext>
            </a:extLst>
          </p:cNvPr>
          <p:cNvSpPr>
            <a:spLocks noGrp="1"/>
          </p:cNvSpPr>
          <p:nvPr>
            <p:ph type="title"/>
          </p:nvPr>
        </p:nvSpPr>
        <p:spPr/>
        <p:txBody>
          <a:bodyPr/>
          <a:lstStyle/>
          <a:p>
            <a:r>
              <a:rPr lang="en-US">
                <a:latin typeface="+mj-lt"/>
              </a:rPr>
              <a:t>Connect the servo as shown</a:t>
            </a:r>
            <a:endParaRPr lang="en-AU">
              <a:latin typeface="+mj-lt"/>
            </a:endParaRPr>
          </a:p>
        </p:txBody>
      </p:sp>
      <p:pic>
        <p:nvPicPr>
          <p:cNvPr id="33" name="Picture 32" descr="Photo of a micro servo connected to a USB powered Pico on a breadboard. The purpose of the photo is to show students how to correctly connect a servo to the breadboard. ">
            <a:extLst>
              <a:ext uri="{FF2B5EF4-FFF2-40B4-BE49-F238E27FC236}">
                <a16:creationId xmlns:a16="http://schemas.microsoft.com/office/drawing/2014/main" id="{114ABF61-9935-E38B-DEC6-B60E2609A8EA}"/>
              </a:ext>
            </a:extLst>
          </p:cNvPr>
          <p:cNvPicPr>
            <a:picLocks noChangeAspect="1"/>
          </p:cNvPicPr>
          <p:nvPr/>
        </p:nvPicPr>
        <p:blipFill>
          <a:blip r:embed="rId3"/>
          <a:stretch>
            <a:fillRect/>
          </a:stretch>
        </p:blipFill>
        <p:spPr>
          <a:xfrm>
            <a:off x="1155361" y="1559960"/>
            <a:ext cx="4145639" cy="4048095"/>
          </a:xfrm>
          <a:prstGeom prst="rect">
            <a:avLst/>
          </a:prstGeom>
        </p:spPr>
      </p:pic>
      <p:pic>
        <p:nvPicPr>
          <p:cNvPr id="4" name="Picture 3" descr="Diagram of a micro servo connected to a USB powered Pico on a breadboard. The purpose of the photo is to show students how to correctly connect a servo to the breadboard. Diagram created with Fritzing software.">
            <a:extLst>
              <a:ext uri="{FF2B5EF4-FFF2-40B4-BE49-F238E27FC236}">
                <a16:creationId xmlns:a16="http://schemas.microsoft.com/office/drawing/2014/main" id="{BE2CAACE-C547-6A8C-C4C5-4E5E353979DB}"/>
              </a:ext>
            </a:extLst>
          </p:cNvPr>
          <p:cNvPicPr>
            <a:picLocks noChangeAspect="1"/>
          </p:cNvPicPr>
          <p:nvPr/>
        </p:nvPicPr>
        <p:blipFill>
          <a:blip r:embed="rId4"/>
          <a:stretch>
            <a:fillRect/>
          </a:stretch>
        </p:blipFill>
        <p:spPr>
          <a:xfrm>
            <a:off x="6891002" y="1358775"/>
            <a:ext cx="3822523" cy="4249280"/>
          </a:xfrm>
          <a:prstGeom prst="rect">
            <a:avLst/>
          </a:prstGeom>
        </p:spPr>
      </p:pic>
      <p:sp>
        <p:nvSpPr>
          <p:cNvPr id="6" name="TextBox 5">
            <a:extLst>
              <a:ext uri="{FF2B5EF4-FFF2-40B4-BE49-F238E27FC236}">
                <a16:creationId xmlns:a16="http://schemas.microsoft.com/office/drawing/2014/main" id="{669BD852-FECE-BBB6-FF09-0DC69DB56C7D}"/>
              </a:ext>
            </a:extLst>
          </p:cNvPr>
          <p:cNvSpPr txBox="1"/>
          <p:nvPr/>
        </p:nvSpPr>
        <p:spPr>
          <a:xfrm>
            <a:off x="1251626" y="5875480"/>
            <a:ext cx="9688749" cy="400110"/>
          </a:xfrm>
          <a:prstGeom prst="rect">
            <a:avLst/>
          </a:prstGeom>
          <a:noFill/>
        </p:spPr>
        <p:txBody>
          <a:bodyPr wrap="square">
            <a:spAutoFit/>
          </a:bodyPr>
          <a:lstStyle/>
          <a:p>
            <a:r>
              <a:rPr lang="en-AU" sz="2000"/>
              <a:t>Using VBUS pin to power the servo requires the Pico to be powered by the USB port</a:t>
            </a:r>
          </a:p>
        </p:txBody>
      </p:sp>
      <p:sp>
        <p:nvSpPr>
          <p:cNvPr id="3" name="Slide Number Placeholder 2">
            <a:extLst>
              <a:ext uri="{FF2B5EF4-FFF2-40B4-BE49-F238E27FC236}">
                <a16:creationId xmlns:a16="http://schemas.microsoft.com/office/drawing/2014/main" id="{3F8C83BE-5E5E-66EF-EF17-5680A83C07EF}"/>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pPr/>
              <a:t>47</a:t>
            </a:fld>
            <a:endParaRPr lang="en-AU"/>
          </a:p>
        </p:txBody>
      </p:sp>
    </p:spTree>
    <p:extLst>
      <p:ext uri="{BB962C8B-B14F-4D97-AF65-F5344CB8AC3E}">
        <p14:creationId xmlns:p14="http://schemas.microsoft.com/office/powerpoint/2010/main" val="17426272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DD84E9-E21D-8EB0-A770-5C53067C8E8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30A269C-C77E-D648-EE5F-01C8D0565D04}"/>
              </a:ext>
            </a:extLst>
          </p:cNvPr>
          <p:cNvSpPr>
            <a:spLocks noGrp="1"/>
          </p:cNvSpPr>
          <p:nvPr>
            <p:ph type="title"/>
          </p:nvPr>
        </p:nvSpPr>
        <p:spPr/>
        <p:txBody>
          <a:bodyPr/>
          <a:lstStyle/>
          <a:p>
            <a:r>
              <a:rPr lang="en-US">
                <a:latin typeface="+mj-lt"/>
              </a:rPr>
              <a:t>Connect the servo as shown </a:t>
            </a:r>
            <a:endParaRPr lang="en-AU">
              <a:latin typeface="+mj-lt"/>
            </a:endParaRPr>
          </a:p>
        </p:txBody>
      </p:sp>
      <p:pic>
        <p:nvPicPr>
          <p:cNvPr id="8" name="Picture 7" descr="Photo of a micro servo connected to a USB powered Pico on an expansion board. The purpose of the photo is to show students how to correctly connect a servo to the expansion board. ">
            <a:extLst>
              <a:ext uri="{FF2B5EF4-FFF2-40B4-BE49-F238E27FC236}">
                <a16:creationId xmlns:a16="http://schemas.microsoft.com/office/drawing/2014/main" id="{12C1A041-36D3-FFA1-EA07-56CEC7939EC3}"/>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111993" y="1560896"/>
            <a:ext cx="4101296" cy="4044648"/>
          </a:xfrm>
          <a:prstGeom prst="rect">
            <a:avLst/>
          </a:prstGeom>
        </p:spPr>
      </p:pic>
      <p:pic>
        <p:nvPicPr>
          <p:cNvPr id="4" name="Picture 3" descr="Diagram of a micro servo connected to a USB powered Pico on an expansion board. The purpose of the photo is to show students how to correctly connect a servo to the expansion board. Diagram created with Fritzing software.">
            <a:extLst>
              <a:ext uri="{FF2B5EF4-FFF2-40B4-BE49-F238E27FC236}">
                <a16:creationId xmlns:a16="http://schemas.microsoft.com/office/drawing/2014/main" id="{C572EC97-EBBF-5392-341C-B8D13B2B57AE}"/>
              </a:ext>
            </a:extLst>
          </p:cNvPr>
          <p:cNvPicPr>
            <a:picLocks noChangeAspect="1"/>
          </p:cNvPicPr>
          <p:nvPr/>
        </p:nvPicPr>
        <p:blipFill>
          <a:blip r:embed="rId4"/>
          <a:stretch>
            <a:fillRect/>
          </a:stretch>
        </p:blipFill>
        <p:spPr>
          <a:xfrm>
            <a:off x="6978713" y="2258550"/>
            <a:ext cx="4145639" cy="3346994"/>
          </a:xfrm>
          <a:prstGeom prst="rect">
            <a:avLst/>
          </a:prstGeom>
        </p:spPr>
      </p:pic>
      <p:sp>
        <p:nvSpPr>
          <p:cNvPr id="6" name="TextBox 5">
            <a:extLst>
              <a:ext uri="{FF2B5EF4-FFF2-40B4-BE49-F238E27FC236}">
                <a16:creationId xmlns:a16="http://schemas.microsoft.com/office/drawing/2014/main" id="{95A31884-7DE0-214D-B77F-BBBE14419E4D}"/>
              </a:ext>
            </a:extLst>
          </p:cNvPr>
          <p:cNvSpPr txBox="1"/>
          <p:nvPr/>
        </p:nvSpPr>
        <p:spPr>
          <a:xfrm>
            <a:off x="1251625" y="5875480"/>
            <a:ext cx="9688749" cy="496996"/>
          </a:xfrm>
          <a:prstGeom prst="rect">
            <a:avLst/>
          </a:prstGeom>
          <a:noFill/>
        </p:spPr>
        <p:txBody>
          <a:bodyPr wrap="square">
            <a:spAutoFit/>
          </a:bodyPr>
          <a:lstStyle/>
          <a:p>
            <a:pPr>
              <a:lnSpc>
                <a:spcPct val="150000"/>
              </a:lnSpc>
              <a:spcAft>
                <a:spcPts val="1200"/>
              </a:spcAft>
            </a:pPr>
            <a:r>
              <a:rPr lang="en-AU" sz="2000"/>
              <a:t>Using VBUS pin to power the servo requires the Pico to be powered by the USB port</a:t>
            </a:r>
          </a:p>
        </p:txBody>
      </p:sp>
      <p:sp>
        <p:nvSpPr>
          <p:cNvPr id="3" name="Slide Number Placeholder 2">
            <a:extLst>
              <a:ext uri="{FF2B5EF4-FFF2-40B4-BE49-F238E27FC236}">
                <a16:creationId xmlns:a16="http://schemas.microsoft.com/office/drawing/2014/main" id="{57E92C90-D9FD-C695-B373-15F5507EA66E}"/>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pPr/>
              <a:t>48</a:t>
            </a:fld>
            <a:endParaRPr lang="en-AU"/>
          </a:p>
        </p:txBody>
      </p:sp>
    </p:spTree>
    <p:extLst>
      <p:ext uri="{BB962C8B-B14F-4D97-AF65-F5344CB8AC3E}">
        <p14:creationId xmlns:p14="http://schemas.microsoft.com/office/powerpoint/2010/main" val="41564087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2FE5B5-10E0-755C-0CD5-644558002C5F}"/>
            </a:ext>
          </a:extLst>
        </p:cNvPr>
        <p:cNvGrpSpPr/>
        <p:nvPr/>
      </p:nvGrpSpPr>
      <p:grpSpPr>
        <a:xfrm>
          <a:off x="0" y="0"/>
          <a:ext cx="0" cy="0"/>
          <a:chOff x="0" y="0"/>
          <a:chExt cx="0" cy="0"/>
        </a:xfrm>
      </p:grpSpPr>
      <p:sp>
        <p:nvSpPr>
          <p:cNvPr id="10" name="Title 9">
            <a:extLst>
              <a:ext uri="{FF2B5EF4-FFF2-40B4-BE49-F238E27FC236}">
                <a16:creationId xmlns:a16="http://schemas.microsoft.com/office/drawing/2014/main" id="{0B0FC48D-5E69-5A22-EBE1-B50826584B0D}"/>
              </a:ext>
            </a:extLst>
          </p:cNvPr>
          <p:cNvSpPr txBox="1">
            <a:spLocks noGrp="1"/>
          </p:cNvSpPr>
          <p:nvPr>
            <p:ph type="title" idx="4294967295"/>
          </p:nvPr>
        </p:nvSpPr>
        <p:spPr>
          <a:xfrm>
            <a:off x="360000" y="360000"/>
            <a:ext cx="11484000" cy="540000"/>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noAutofit/>
          </a:bodyPr>
          <a:lstStyle/>
          <a:p>
            <a:pPr marL="0" marR="0" lvl="0" indent="0" algn="l" defTabSz="609585" rtl="0" eaLnBrk="1" fontAlgn="auto" latinLnBrk="0" hangingPunct="1">
              <a:lnSpc>
                <a:spcPct val="100000"/>
              </a:lnSpc>
              <a:spcBef>
                <a:spcPts val="0"/>
              </a:spcBef>
              <a:spcAft>
                <a:spcPts val="0"/>
              </a:spcAft>
              <a:buClrTx/>
              <a:buSzTx/>
              <a:buFontTx/>
              <a:buNone/>
              <a:tabLst/>
              <a:defRPr/>
            </a:pPr>
            <a:r>
              <a:rPr kumimoji="0" lang="en-AU" sz="3600" b="0" i="0" u="none" strike="noStrike" kern="1200" cap="none" spc="0" normalizeH="0" baseline="0" noProof="0">
                <a:ln>
                  <a:noFill/>
                </a:ln>
                <a:solidFill>
                  <a:schemeClr val="tx1"/>
                </a:solidFill>
                <a:effectLst/>
                <a:uLnTx/>
                <a:uFillTx/>
                <a:latin typeface="+mj-lt"/>
                <a:ea typeface="+mn-ea"/>
                <a:cs typeface="+mn-cs"/>
              </a:rPr>
              <a:t>Type this code – </a:t>
            </a:r>
            <a:r>
              <a:rPr kumimoji="0" lang="en-AU" sz="3600" b="0" i="1" u="none" strike="noStrike" kern="1200" cap="none" spc="0" normalizeH="0" baseline="0" noProof="0">
                <a:ln>
                  <a:noFill/>
                </a:ln>
                <a:solidFill>
                  <a:schemeClr val="tx1"/>
                </a:solidFill>
                <a:effectLst/>
                <a:uLnTx/>
                <a:uFillTx/>
                <a:latin typeface="+mj-lt"/>
                <a:ea typeface="+mn-ea"/>
                <a:cs typeface="+mn-cs"/>
              </a:rPr>
              <a:t>servo_basic.py</a:t>
            </a:r>
          </a:p>
        </p:txBody>
      </p:sp>
      <p:pic>
        <p:nvPicPr>
          <p:cNvPr id="4" name="Picture 3" descr="A screenshot of MicroPython code for servo_basic.py program ">
            <a:extLst>
              <a:ext uri="{FF2B5EF4-FFF2-40B4-BE49-F238E27FC236}">
                <a16:creationId xmlns:a16="http://schemas.microsoft.com/office/drawing/2014/main" id="{EBD21E7C-CB67-2003-92AE-D8141A8542FC}"/>
              </a:ext>
            </a:extLst>
          </p:cNvPr>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1727840" y="1303165"/>
            <a:ext cx="8736320" cy="5071756"/>
          </a:xfrm>
          <a:prstGeom prst="rect">
            <a:avLst/>
          </a:prstGeom>
          <a:ln w="3175">
            <a:solidFill>
              <a:schemeClr val="tx1"/>
            </a:solidFill>
          </a:ln>
          <a:effectLst>
            <a:outerShdw blurRad="50800" dist="38100" dir="2700000" algn="tl" rotWithShape="0">
              <a:prstClr val="black">
                <a:alpha val="40000"/>
              </a:prstClr>
            </a:outerShdw>
          </a:effectLst>
        </p:spPr>
      </p:pic>
      <p:sp>
        <p:nvSpPr>
          <p:cNvPr id="3" name="Slide Number Placeholder 2">
            <a:extLst>
              <a:ext uri="{FF2B5EF4-FFF2-40B4-BE49-F238E27FC236}">
                <a16:creationId xmlns:a16="http://schemas.microsoft.com/office/drawing/2014/main" id="{A94CD00E-4B9A-D18A-7A42-F46644CD8F49}"/>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pPr/>
              <a:t>49</a:t>
            </a:fld>
            <a:endParaRPr lang="en-AU"/>
          </a:p>
        </p:txBody>
      </p:sp>
    </p:spTree>
    <p:extLst>
      <p:ext uri="{BB962C8B-B14F-4D97-AF65-F5344CB8AC3E}">
        <p14:creationId xmlns:p14="http://schemas.microsoft.com/office/powerpoint/2010/main" val="28270369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C67F0D-116F-74D8-68BE-0CD9AF1A2A5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108304E-53FD-F215-2E81-1F35B94EF453}"/>
              </a:ext>
            </a:extLst>
          </p:cNvPr>
          <p:cNvSpPr>
            <a:spLocks noGrp="1"/>
          </p:cNvSpPr>
          <p:nvPr>
            <p:ph type="title"/>
          </p:nvPr>
        </p:nvSpPr>
        <p:spPr/>
        <p:txBody>
          <a:bodyPr/>
          <a:lstStyle/>
          <a:p>
            <a:r>
              <a:rPr lang="en-AU">
                <a:latin typeface="+mj-lt"/>
              </a:rPr>
              <a:t>Explaining </a:t>
            </a:r>
            <a:r>
              <a:rPr lang="en-AU" i="1">
                <a:latin typeface="+mj-lt"/>
              </a:rPr>
              <a:t>servo_basic.py</a:t>
            </a:r>
          </a:p>
        </p:txBody>
      </p:sp>
      <p:sp>
        <p:nvSpPr>
          <p:cNvPr id="6" name="Content Placeholder 5">
            <a:extLst>
              <a:ext uri="{FF2B5EF4-FFF2-40B4-BE49-F238E27FC236}">
                <a16:creationId xmlns:a16="http://schemas.microsoft.com/office/drawing/2014/main" id="{A8B0DD4C-915B-7EAC-BE49-1513D0EFBA82}"/>
              </a:ext>
            </a:extLst>
          </p:cNvPr>
          <p:cNvSpPr>
            <a:spLocks noGrp="1"/>
          </p:cNvSpPr>
          <p:nvPr>
            <p:ph sz="quarter" idx="19"/>
          </p:nvPr>
        </p:nvSpPr>
        <p:spPr/>
        <p:txBody>
          <a:bodyPr/>
          <a:lstStyle/>
          <a:p>
            <a:r>
              <a:rPr lang="en-AU" sz="1800">
                <a:latin typeface="+mn-lt"/>
              </a:rPr>
              <a:t>This code is a basic example to control a micro servo.</a:t>
            </a:r>
          </a:p>
          <a:p>
            <a:r>
              <a:rPr lang="en-AU" sz="1800" b="1">
                <a:latin typeface="+mn-lt"/>
              </a:rPr>
              <a:t>Line 1</a:t>
            </a:r>
            <a:r>
              <a:rPr lang="en-AU" sz="1800">
                <a:latin typeface="+mn-lt"/>
              </a:rPr>
              <a:t> imports </a:t>
            </a:r>
            <a:r>
              <a:rPr lang="en-AU" sz="1800">
                <a:latin typeface="Courier New" panose="02070309020205020404" pitchFamily="49" charset="0"/>
                <a:cs typeface="Courier New" panose="02070309020205020404" pitchFamily="49" charset="0"/>
              </a:rPr>
              <a:t>Pin</a:t>
            </a:r>
            <a:r>
              <a:rPr lang="en-AU" sz="1800">
                <a:latin typeface="+mn-lt"/>
              </a:rPr>
              <a:t> and PWM classes from the </a:t>
            </a:r>
            <a:r>
              <a:rPr lang="en-AU" sz="1800">
                <a:latin typeface="Courier New" panose="02070309020205020404" pitchFamily="49" charset="0"/>
                <a:cs typeface="Courier New" panose="02070309020205020404" pitchFamily="49" charset="0"/>
              </a:rPr>
              <a:t>machine</a:t>
            </a:r>
            <a:r>
              <a:rPr lang="en-AU" sz="1800">
                <a:latin typeface="+mn-lt"/>
              </a:rPr>
              <a:t> module.</a:t>
            </a:r>
          </a:p>
          <a:p>
            <a:r>
              <a:rPr lang="en-AU" sz="1800" b="1">
                <a:latin typeface="+mn-lt"/>
              </a:rPr>
              <a:t>Line 2</a:t>
            </a:r>
            <a:r>
              <a:rPr lang="en-AU" sz="1800">
                <a:latin typeface="+mn-lt"/>
              </a:rPr>
              <a:t> imports only the </a:t>
            </a:r>
            <a:r>
              <a:rPr lang="en-AU" sz="1800">
                <a:latin typeface="Courier New" panose="02070309020205020404" pitchFamily="49" charset="0"/>
                <a:cs typeface="Courier New" panose="02070309020205020404" pitchFamily="49" charset="0"/>
              </a:rPr>
              <a:t>sleep</a:t>
            </a:r>
            <a:r>
              <a:rPr lang="en-AU" sz="1800">
                <a:latin typeface="+mn-lt"/>
              </a:rPr>
              <a:t> function from the </a:t>
            </a:r>
            <a:r>
              <a:rPr lang="en-AU" sz="1800">
                <a:latin typeface="Courier New" panose="02070309020205020404" pitchFamily="49" charset="0"/>
                <a:cs typeface="Courier New" panose="02070309020205020404" pitchFamily="49" charset="0"/>
              </a:rPr>
              <a:t>time</a:t>
            </a:r>
            <a:r>
              <a:rPr lang="en-AU" sz="1800">
                <a:latin typeface="+mn-lt"/>
              </a:rPr>
              <a:t> module.</a:t>
            </a:r>
          </a:p>
          <a:p>
            <a:r>
              <a:rPr lang="en-AU" sz="1800" b="1">
                <a:latin typeface="+mn-lt"/>
              </a:rPr>
              <a:t>Line 4</a:t>
            </a:r>
            <a:r>
              <a:rPr lang="en-AU" sz="1800">
                <a:latin typeface="+mn-lt"/>
              </a:rPr>
              <a:t> defines a PWM object called </a:t>
            </a:r>
            <a:r>
              <a:rPr lang="en-AU" sz="1800">
                <a:latin typeface="Courier New" panose="02070309020205020404" pitchFamily="49" charset="0"/>
                <a:cs typeface="Courier New" panose="02070309020205020404" pitchFamily="49" charset="0"/>
              </a:rPr>
              <a:t>sg92</a:t>
            </a:r>
            <a:r>
              <a:rPr lang="en-AU" sz="1800">
                <a:latin typeface="+mn-lt"/>
                <a:cs typeface="Courier New" panose="02070309020205020404" pitchFamily="49" charset="0"/>
              </a:rPr>
              <a:t> </a:t>
            </a:r>
            <a:r>
              <a:rPr lang="en-AU" sz="1800">
                <a:latin typeface="+mn-lt"/>
              </a:rPr>
              <a:t>assigned to pin 18, set as output.</a:t>
            </a:r>
          </a:p>
          <a:p>
            <a:r>
              <a:rPr lang="en-AU" sz="1800" b="1">
                <a:latin typeface="+mn-lt"/>
              </a:rPr>
              <a:t>Line 5</a:t>
            </a:r>
            <a:r>
              <a:rPr lang="en-AU" sz="1800">
                <a:latin typeface="+mn-lt"/>
              </a:rPr>
              <a:t> sets the PWM frequency to 50 Hz (this is standard for this type of servo)</a:t>
            </a:r>
          </a:p>
        </p:txBody>
      </p:sp>
      <p:pic>
        <p:nvPicPr>
          <p:cNvPr id="7" name="Picture 6" descr="A screenshot of MicroPython code for servo_basic.py program ">
            <a:extLst>
              <a:ext uri="{FF2B5EF4-FFF2-40B4-BE49-F238E27FC236}">
                <a16:creationId xmlns:a16="http://schemas.microsoft.com/office/drawing/2014/main" id="{9F705D3A-C54F-C230-7BD2-0E8B5BCB9572}"/>
              </a:ext>
            </a:extLst>
          </p:cNvPr>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6324599" y="1562470"/>
            <a:ext cx="5544626" cy="3486608"/>
          </a:xfrm>
          <a:prstGeom prst="rect">
            <a:avLst/>
          </a:prstGeom>
          <a:solidFill>
            <a:schemeClr val="bg1"/>
          </a:solidFill>
          <a:ln w="3175">
            <a:solidFill>
              <a:schemeClr val="accent1"/>
            </a:solidFill>
          </a:ln>
        </p:spPr>
      </p:pic>
      <p:sp>
        <p:nvSpPr>
          <p:cNvPr id="4" name="TextBox 3">
            <a:extLst>
              <a:ext uri="{FF2B5EF4-FFF2-40B4-BE49-F238E27FC236}">
                <a16:creationId xmlns:a16="http://schemas.microsoft.com/office/drawing/2014/main" id="{6B5379FB-8CE1-DD22-8430-F72264EA9657}"/>
              </a:ext>
            </a:extLst>
          </p:cNvPr>
          <p:cNvSpPr txBox="1"/>
          <p:nvPr/>
        </p:nvSpPr>
        <p:spPr>
          <a:xfrm>
            <a:off x="6324599" y="5354522"/>
            <a:ext cx="5544626" cy="856034"/>
          </a:xfrm>
          <a:prstGeom prst="rect">
            <a:avLst/>
          </a:prstGeom>
          <a:noFill/>
        </p:spPr>
        <p:txBody>
          <a:bodyPr wrap="square" lIns="0" tIns="0" rIns="0" bIns="0" rtlCol="0">
            <a:noAutofit/>
          </a:bodyPr>
          <a:lstStyle/>
          <a:p>
            <a:pPr algn="l">
              <a:lnSpc>
                <a:spcPct val="150000"/>
              </a:lnSpc>
              <a:spcAft>
                <a:spcPts val="1200"/>
              </a:spcAft>
            </a:pPr>
            <a:r>
              <a:rPr lang="en-AU" sz="1800" b="1"/>
              <a:t>Lines 7,8,10, and 11</a:t>
            </a:r>
            <a:r>
              <a:rPr lang="en-AU" sz="1800"/>
              <a:t> are comments showing how the duty cycles are calculated.</a:t>
            </a:r>
          </a:p>
        </p:txBody>
      </p:sp>
      <p:sp>
        <p:nvSpPr>
          <p:cNvPr id="3" name="Slide Number Placeholder 2">
            <a:extLst>
              <a:ext uri="{FF2B5EF4-FFF2-40B4-BE49-F238E27FC236}">
                <a16:creationId xmlns:a16="http://schemas.microsoft.com/office/drawing/2014/main" id="{1BFD07F9-6ECA-7EE3-97E0-F84CD042F9F3}"/>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pPr/>
              <a:t>50</a:t>
            </a:fld>
            <a:endParaRPr lang="en-AU"/>
          </a:p>
        </p:txBody>
      </p:sp>
    </p:spTree>
    <p:extLst>
      <p:ext uri="{BB962C8B-B14F-4D97-AF65-F5344CB8AC3E}">
        <p14:creationId xmlns:p14="http://schemas.microsoft.com/office/powerpoint/2010/main" val="20644256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24464A-0EDD-F8A5-1487-64764269E50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2F5DD36-0965-8EC6-28DE-384CA70F7399}"/>
              </a:ext>
            </a:extLst>
          </p:cNvPr>
          <p:cNvSpPr>
            <a:spLocks noGrp="1"/>
          </p:cNvSpPr>
          <p:nvPr>
            <p:ph type="title"/>
          </p:nvPr>
        </p:nvSpPr>
        <p:spPr/>
        <p:txBody>
          <a:bodyPr/>
          <a:lstStyle/>
          <a:p>
            <a:r>
              <a:rPr lang="en-AU">
                <a:latin typeface="+mj-lt"/>
              </a:rPr>
              <a:t>Explaining </a:t>
            </a:r>
            <a:r>
              <a:rPr lang="en-AU" i="1">
                <a:latin typeface="+mj-lt"/>
              </a:rPr>
              <a:t>servo_basic.py</a:t>
            </a:r>
            <a:r>
              <a:rPr lang="en-AU">
                <a:latin typeface="+mj-lt"/>
              </a:rPr>
              <a:t> (continued)</a:t>
            </a:r>
          </a:p>
        </p:txBody>
      </p:sp>
      <p:sp>
        <p:nvSpPr>
          <p:cNvPr id="6" name="Content Placeholder 5">
            <a:extLst>
              <a:ext uri="{FF2B5EF4-FFF2-40B4-BE49-F238E27FC236}">
                <a16:creationId xmlns:a16="http://schemas.microsoft.com/office/drawing/2014/main" id="{F815748E-B28C-1E01-9E2C-C8102DF655BB}"/>
              </a:ext>
            </a:extLst>
          </p:cNvPr>
          <p:cNvSpPr>
            <a:spLocks noGrp="1"/>
          </p:cNvSpPr>
          <p:nvPr>
            <p:ph sz="quarter" idx="19"/>
          </p:nvPr>
        </p:nvSpPr>
        <p:spPr/>
        <p:txBody>
          <a:bodyPr/>
          <a:lstStyle/>
          <a:p>
            <a:r>
              <a:rPr lang="en-AU" sz="1800" b="1">
                <a:latin typeface="+mn-lt"/>
              </a:rPr>
              <a:t>Line 13</a:t>
            </a:r>
            <a:r>
              <a:rPr lang="en-AU" sz="1800">
                <a:latin typeface="+mn-lt"/>
              </a:rPr>
              <a:t> starts the while loop (lines 14–17 repeat until the program is stopped)</a:t>
            </a:r>
          </a:p>
          <a:p>
            <a:r>
              <a:rPr lang="en-AU" sz="1800" b="1">
                <a:latin typeface="+mn-lt"/>
              </a:rPr>
              <a:t>Line 14</a:t>
            </a:r>
            <a:r>
              <a:rPr lang="en-AU" sz="1800">
                <a:latin typeface="+mn-lt"/>
              </a:rPr>
              <a:t> moves the servo to the minimum position </a:t>
            </a:r>
            <a:r>
              <a:rPr lang="en-AU" sz="1800">
                <a:latin typeface="Courier New" panose="02070309020205020404" pitchFamily="49" charset="0"/>
                <a:cs typeface="Courier New" panose="02070309020205020404" pitchFamily="49" charset="0"/>
              </a:rPr>
              <a:t>duty_u16(1638)</a:t>
            </a:r>
          </a:p>
          <a:p>
            <a:r>
              <a:rPr lang="en-AU" sz="1800" b="1">
                <a:latin typeface="+mn-lt"/>
              </a:rPr>
              <a:t>Line 15</a:t>
            </a:r>
            <a:r>
              <a:rPr lang="en-AU" sz="1800">
                <a:latin typeface="+mn-lt"/>
              </a:rPr>
              <a:t> waits 1 second.</a:t>
            </a:r>
          </a:p>
          <a:p>
            <a:r>
              <a:rPr lang="en-AU" sz="1800" b="1">
                <a:latin typeface="+mn-lt"/>
              </a:rPr>
              <a:t>Line 16</a:t>
            </a:r>
            <a:r>
              <a:rPr lang="en-AU" sz="1800">
                <a:latin typeface="+mn-lt"/>
              </a:rPr>
              <a:t> moves the servo to the maximum position </a:t>
            </a:r>
            <a:r>
              <a:rPr lang="en-AU" sz="1800">
                <a:latin typeface="Courier New" panose="02070309020205020404" pitchFamily="49" charset="0"/>
                <a:cs typeface="Courier New" panose="02070309020205020404" pitchFamily="49" charset="0"/>
              </a:rPr>
              <a:t>duty_u16(7864)</a:t>
            </a:r>
          </a:p>
          <a:p>
            <a:r>
              <a:rPr lang="en-AU" sz="1800" b="1">
                <a:latin typeface="+mn-lt"/>
              </a:rPr>
              <a:t>Line 17</a:t>
            </a:r>
            <a:r>
              <a:rPr lang="en-AU" sz="1800">
                <a:latin typeface="+mn-lt"/>
              </a:rPr>
              <a:t> waits 1 second.</a:t>
            </a:r>
          </a:p>
        </p:txBody>
      </p:sp>
      <p:pic>
        <p:nvPicPr>
          <p:cNvPr id="10" name="Picture 9" descr="A screenshot of MicroPython code for servo_basic.py program ">
            <a:extLst>
              <a:ext uri="{FF2B5EF4-FFF2-40B4-BE49-F238E27FC236}">
                <a16:creationId xmlns:a16="http://schemas.microsoft.com/office/drawing/2014/main" id="{C728DE13-CB2D-A00E-B6BD-BE5221945812}"/>
              </a:ext>
            </a:extLst>
          </p:cNvPr>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6324599" y="1562470"/>
            <a:ext cx="5506692" cy="3462754"/>
          </a:xfrm>
          <a:prstGeom prst="rect">
            <a:avLst/>
          </a:prstGeom>
          <a:ln w="3175">
            <a:solidFill>
              <a:schemeClr val="accent1"/>
            </a:solidFill>
          </a:ln>
        </p:spPr>
      </p:pic>
      <p:sp>
        <p:nvSpPr>
          <p:cNvPr id="3" name="Slide Number Placeholder 2">
            <a:extLst>
              <a:ext uri="{FF2B5EF4-FFF2-40B4-BE49-F238E27FC236}">
                <a16:creationId xmlns:a16="http://schemas.microsoft.com/office/drawing/2014/main" id="{2F003AE5-5EA8-F8E7-1A7D-671F08A73337}"/>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pPr/>
              <a:t>51</a:t>
            </a:fld>
            <a:endParaRPr lang="en-AU"/>
          </a:p>
        </p:txBody>
      </p:sp>
    </p:spTree>
    <p:extLst>
      <p:ext uri="{BB962C8B-B14F-4D97-AF65-F5344CB8AC3E}">
        <p14:creationId xmlns:p14="http://schemas.microsoft.com/office/powerpoint/2010/main" val="15215510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E4B8CC43-3B2C-1169-58E8-B03722C1BE13}"/>
              </a:ext>
            </a:extLst>
          </p:cNvPr>
          <p:cNvSpPr>
            <a:spLocks noGrp="1"/>
          </p:cNvSpPr>
          <p:nvPr>
            <p:ph type="title"/>
          </p:nvPr>
        </p:nvSpPr>
        <p:spPr/>
        <p:txBody>
          <a:bodyPr/>
          <a:lstStyle/>
          <a:p>
            <a:r>
              <a:rPr lang="en-AU">
                <a:latin typeface="+mj-lt"/>
              </a:rPr>
              <a:t>Running </a:t>
            </a:r>
            <a:r>
              <a:rPr lang="en-AU" i="1">
                <a:latin typeface="+mj-lt"/>
              </a:rPr>
              <a:t>servo_basic.py </a:t>
            </a:r>
            <a:r>
              <a:rPr lang="en-AU" i="0">
                <a:latin typeface="+mj-lt"/>
              </a:rPr>
              <a:t>(1)</a:t>
            </a:r>
          </a:p>
        </p:txBody>
      </p:sp>
      <p:pic>
        <p:nvPicPr>
          <p:cNvPr id="8" name="Servo-basic_IMG_1965" descr="Short video showing a servo connected to a Pico via a breadboard. The video shows the effect of servo_basic.py code running.">
            <a:hlinkClick r:id="" action="ppaction://media"/>
            <a:extLst>
              <a:ext uri="{FF2B5EF4-FFF2-40B4-BE49-F238E27FC236}">
                <a16:creationId xmlns:a16="http://schemas.microsoft.com/office/drawing/2014/main" id="{012D9DC9-62C1-B624-E328-90720BFE7DEA}"/>
              </a:ext>
            </a:extLst>
          </p:cNvPr>
          <p:cNvPicPr>
            <a:picLocks noChangeAspect="1"/>
          </p:cNvPicPr>
          <p:nvPr>
            <a:videoFile r:link="rId2"/>
            <p:extLst>
              <p:ext uri="{DAA4B4D4-6D71-4841-9C94-3DE7FCFB9230}">
                <p14:media xmlns:p14="http://schemas.microsoft.com/office/powerpoint/2010/main" r:embed="rId1"/>
              </p:ext>
            </p:extLst>
          </p:nvPr>
        </p:nvPicPr>
        <p:blipFill>
          <a:blip r:embed="rId5"/>
          <a:srcRect l="14054" t="-1" r="19549" b="4464"/>
          <a:stretch>
            <a:fillRect/>
          </a:stretch>
        </p:blipFill>
        <p:spPr>
          <a:xfrm>
            <a:off x="355199" y="1561708"/>
            <a:ext cx="5511602" cy="4493651"/>
          </a:xfrm>
          <a:prstGeom prst="rect">
            <a:avLst/>
          </a:prstGeom>
        </p:spPr>
      </p:pic>
      <p:pic>
        <p:nvPicPr>
          <p:cNvPr id="4" name="Picture 2">
            <a:extLst>
              <a:ext uri="{FF2B5EF4-FFF2-40B4-BE49-F238E27FC236}">
                <a16:creationId xmlns:a16="http://schemas.microsoft.com/office/drawing/2014/main" id="{A5E642C6-CFC4-7A8E-A129-F65089278B5E}"/>
              </a:ext>
              <a:ext uri="{C183D7F6-B498-43B3-948B-1728B52AA6E4}">
                <adec:decorative xmlns:adec="http://schemas.microsoft.com/office/drawing/2017/decorative" val="1"/>
              </a:ext>
            </a:extLst>
          </p:cNvPr>
          <p:cNvPicPr>
            <a:picLocks noChangeAspect="1" noChangeArrowheads="1"/>
          </p:cNvPicPr>
          <p:nvPr/>
        </p:nvPicPr>
        <p:blipFill>
          <a:blip r:embed="rId6" cstate="screen">
            <a:extLst>
              <a:ext uri="{BEBA8EAE-BF5A-486C-A8C5-ECC9F3942E4B}">
                <a14:imgProps xmlns:a14="http://schemas.microsoft.com/office/drawing/2010/main">
                  <a14:imgLayer r:embed="rId7">
                    <a14:imgEffect>
                      <a14:backgroundRemoval t="6731" b="93462" l="0" r="100000">
                        <a14:foregroundMark x1="45924" y1="44808" x2="45924" y2="44808"/>
                        <a14:foregroundMark x1="45924" y1="44808" x2="45924" y2="44808"/>
                        <a14:foregroundMark x1="37972" y1="36538" x2="63022" y2="52885"/>
                        <a14:foregroundMark x1="44334" y1="7885" x2="50895" y2="7115"/>
                        <a14:foregroundMark x1="41750" y1="91923" x2="55070" y2="93462"/>
                        <a14:foregroundMark x1="41948" y1="39038" x2="51889" y2="51346"/>
                      </a14:backgroundRemoval>
                    </a14:imgEffect>
                  </a14:imgLayer>
                </a14:imgProps>
              </a:ext>
              <a:ext uri="{28A0092B-C50C-407E-A947-70E740481C1C}">
                <a14:useLocalDpi xmlns:a14="http://schemas.microsoft.com/office/drawing/2010/main"/>
              </a:ext>
            </a:extLst>
          </a:blip>
          <a:srcRect/>
          <a:stretch>
            <a:fillRect/>
          </a:stretch>
        </p:blipFill>
        <p:spPr bwMode="auto">
          <a:xfrm>
            <a:off x="5254657" y="5399443"/>
            <a:ext cx="484496" cy="500426"/>
          </a:xfrm>
          <a:prstGeom prst="rect">
            <a:avLst/>
          </a:prstGeom>
          <a:noFill/>
        </p:spPr>
      </p:pic>
      <p:sp>
        <p:nvSpPr>
          <p:cNvPr id="6" name="TextBox 5">
            <a:extLst>
              <a:ext uri="{FF2B5EF4-FFF2-40B4-BE49-F238E27FC236}">
                <a16:creationId xmlns:a16="http://schemas.microsoft.com/office/drawing/2014/main" id="{94D458BE-4BC7-250F-BFA9-7881F701DEEB}"/>
              </a:ext>
              <a:ext uri="{C183D7F6-B498-43B3-948B-1728B52AA6E4}">
                <adec:decorative xmlns:adec="http://schemas.microsoft.com/office/drawing/2017/decorative" val="1"/>
              </a:ext>
            </a:extLst>
          </p:cNvPr>
          <p:cNvSpPr txBox="1"/>
          <p:nvPr/>
        </p:nvSpPr>
        <p:spPr>
          <a:xfrm>
            <a:off x="355198" y="6055359"/>
            <a:ext cx="962654" cy="396800"/>
          </a:xfrm>
          <a:prstGeom prst="rect">
            <a:avLst/>
          </a:prstGeom>
          <a:noFill/>
        </p:spPr>
        <p:txBody>
          <a:bodyPr wrap="square" lIns="0" tIns="0" rIns="0" bIns="0" rtlCol="0">
            <a:noAutofit/>
          </a:bodyPr>
          <a:lstStyle/>
          <a:p>
            <a:pPr algn="l">
              <a:lnSpc>
                <a:spcPct val="150000"/>
              </a:lnSpc>
            </a:pPr>
            <a:r>
              <a:rPr lang="en-AU" sz="1800">
                <a:latin typeface="+mj-lt"/>
              </a:rPr>
              <a:t>00:06:27</a:t>
            </a:r>
            <a:endParaRPr lang="en-AU" sz="1800"/>
          </a:p>
        </p:txBody>
      </p:sp>
      <p:pic>
        <p:nvPicPr>
          <p:cNvPr id="16" name="Picture 15" descr="A screenshot of Thonny application window. The code editor panel has MicroPython code for 'servo_basic.py' program.">
            <a:extLst>
              <a:ext uri="{FF2B5EF4-FFF2-40B4-BE49-F238E27FC236}">
                <a16:creationId xmlns:a16="http://schemas.microsoft.com/office/drawing/2014/main" id="{8008E18F-7291-33BB-07CB-6E5724030EEA}"/>
              </a:ext>
            </a:extLst>
          </p:cNvPr>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6325200" y="1561708"/>
            <a:ext cx="5511601" cy="4812947"/>
          </a:xfrm>
          <a:prstGeom prst="rect">
            <a:avLst/>
          </a:prstGeom>
        </p:spPr>
      </p:pic>
      <p:sp>
        <p:nvSpPr>
          <p:cNvPr id="2" name="Slide Number Placeholder 1">
            <a:extLst>
              <a:ext uri="{FF2B5EF4-FFF2-40B4-BE49-F238E27FC236}">
                <a16:creationId xmlns:a16="http://schemas.microsoft.com/office/drawing/2014/main" id="{6C2C8B8D-17C0-D694-91C2-13DD360645AB}"/>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t>52</a:t>
            </a:fld>
            <a:endParaRPr lang="en-AU"/>
          </a:p>
        </p:txBody>
      </p:sp>
    </p:spTree>
    <p:extLst>
      <p:ext uri="{BB962C8B-B14F-4D97-AF65-F5344CB8AC3E}">
        <p14:creationId xmlns:p14="http://schemas.microsoft.com/office/powerpoint/2010/main" val="4767803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6266"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8"/>
                </p:tgtEl>
              </p:cMediaNode>
            </p:video>
            <p:seq concurrent="1" nextAc="seek">
              <p:cTn id="12" restart="whenNotActive" fill="hold" evtFilter="cancelBubble" nodeType="interactiveSeq">
                <p:stCondLst>
                  <p:cond evt="onClick" delay="0">
                    <p:tgtEl>
                      <p:spTgt spid="8"/>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BB2504-8A21-62E2-A98D-1C823DDE2A3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F7A8D55-A930-A117-D736-D14A68C57640}"/>
              </a:ext>
            </a:extLst>
          </p:cNvPr>
          <p:cNvSpPr>
            <a:spLocks noGrp="1"/>
          </p:cNvSpPr>
          <p:nvPr>
            <p:ph type="title"/>
          </p:nvPr>
        </p:nvSpPr>
        <p:spPr/>
        <p:txBody>
          <a:bodyPr/>
          <a:lstStyle/>
          <a:p>
            <a:r>
              <a:rPr lang="en-AU">
                <a:latin typeface="+mj-lt"/>
              </a:rPr>
              <a:t>Running </a:t>
            </a:r>
            <a:r>
              <a:rPr lang="en-AU" i="1">
                <a:latin typeface="+mj-lt"/>
              </a:rPr>
              <a:t>servo_basic.py </a:t>
            </a:r>
            <a:r>
              <a:rPr lang="en-AU" sz="3600" i="0" kern="1200">
                <a:solidFill>
                  <a:schemeClr val="accent1"/>
                </a:solidFill>
                <a:effectLst/>
                <a:latin typeface="Arial" panose="020B0604020202020204" pitchFamily="34" charset="0"/>
                <a:ea typeface="+mj-ea"/>
                <a:cs typeface="Arial" panose="020B0604020202020204" pitchFamily="34" charset="0"/>
              </a:rPr>
              <a:t>(2)</a:t>
            </a:r>
            <a:endParaRPr lang="en-AU" i="1">
              <a:latin typeface="+mj-lt"/>
            </a:endParaRPr>
          </a:p>
        </p:txBody>
      </p:sp>
      <p:pic>
        <p:nvPicPr>
          <p:cNvPr id="4" name="Servo-basic_IMG_1962" descr="Short video showing a servo connected to a Pico via a breadboard. The video shows the effect of servo_basic.py code running.">
            <a:hlinkClick r:id="" action="ppaction://media"/>
            <a:extLst>
              <a:ext uri="{FF2B5EF4-FFF2-40B4-BE49-F238E27FC236}">
                <a16:creationId xmlns:a16="http://schemas.microsoft.com/office/drawing/2014/main" id="{C021AC81-E300-0211-B179-0C22C3E17721}"/>
              </a:ext>
            </a:extLst>
          </p:cNvPr>
          <p:cNvPicPr>
            <a:picLocks noChangeAspect="1"/>
          </p:cNvPicPr>
          <p:nvPr>
            <a:videoFile r:link="rId2"/>
            <p:extLst>
              <p:ext uri="{DAA4B4D4-6D71-4841-9C94-3DE7FCFB9230}">
                <p14:media xmlns:p14="http://schemas.microsoft.com/office/powerpoint/2010/main" r:embed="rId1"/>
              </p:ext>
            </p:extLst>
          </p:nvPr>
        </p:nvPicPr>
        <p:blipFill>
          <a:blip r:embed="rId5"/>
          <a:srcRect r="13808"/>
          <a:stretch>
            <a:fillRect/>
          </a:stretch>
        </p:blipFill>
        <p:spPr>
          <a:xfrm>
            <a:off x="359999" y="1562470"/>
            <a:ext cx="5748861" cy="3779366"/>
          </a:xfrm>
          <a:prstGeom prst="rect">
            <a:avLst/>
          </a:prstGeom>
        </p:spPr>
      </p:pic>
      <p:cxnSp>
        <p:nvCxnSpPr>
          <p:cNvPr id="13" name="Straight Arrow Connector 12">
            <a:extLst>
              <a:ext uri="{FF2B5EF4-FFF2-40B4-BE49-F238E27FC236}">
                <a16:creationId xmlns:a16="http://schemas.microsoft.com/office/drawing/2014/main" id="{72F3FDA0-7D9E-61C3-6187-62DF659F8B2C}"/>
              </a:ext>
              <a:ext uri="{C183D7F6-B498-43B3-948B-1728B52AA6E4}">
                <adec:decorative xmlns:adec="http://schemas.microsoft.com/office/drawing/2017/decorative" val="1"/>
              </a:ext>
            </a:extLst>
          </p:cNvPr>
          <p:cNvCxnSpPr>
            <a:cxnSpLocks/>
          </p:cNvCxnSpPr>
          <p:nvPr/>
        </p:nvCxnSpPr>
        <p:spPr>
          <a:xfrm>
            <a:off x="5445457" y="2903561"/>
            <a:ext cx="0" cy="1716206"/>
          </a:xfrm>
          <a:prstGeom prst="straightConnector1">
            <a:avLst/>
          </a:prstGeom>
          <a:ln w="31750">
            <a:solidFill>
              <a:srgbClr val="FFFF00"/>
            </a:solidFill>
            <a:headEnd type="triangle" w="lg" len="med"/>
            <a:tailEnd type="triangle" w="lg" len="med"/>
          </a:ln>
        </p:spPr>
        <p:style>
          <a:lnRef idx="1">
            <a:schemeClr val="accent1"/>
          </a:lnRef>
          <a:fillRef idx="0">
            <a:schemeClr val="accent1"/>
          </a:fillRef>
          <a:effectRef idx="0">
            <a:schemeClr val="accent1"/>
          </a:effectRef>
          <a:fontRef idx="minor">
            <a:schemeClr val="tx1"/>
          </a:fontRef>
        </p:style>
      </p:cxnSp>
      <p:pic>
        <p:nvPicPr>
          <p:cNvPr id="6" name="Picture 2">
            <a:extLst>
              <a:ext uri="{FF2B5EF4-FFF2-40B4-BE49-F238E27FC236}">
                <a16:creationId xmlns:a16="http://schemas.microsoft.com/office/drawing/2014/main" id="{A8CCF8DE-91C8-EC57-0A35-E90F26CBCC6D}"/>
              </a:ext>
              <a:ext uri="{C183D7F6-B498-43B3-948B-1728B52AA6E4}">
                <adec:decorative xmlns:adec="http://schemas.microsoft.com/office/drawing/2017/decorative" val="1"/>
              </a:ext>
            </a:extLst>
          </p:cNvPr>
          <p:cNvPicPr>
            <a:picLocks noChangeAspect="1" noChangeArrowheads="1"/>
          </p:cNvPicPr>
          <p:nvPr/>
        </p:nvPicPr>
        <p:blipFill>
          <a:blip r:embed="rId6" cstate="screen">
            <a:extLst>
              <a:ext uri="{BEBA8EAE-BF5A-486C-A8C5-ECC9F3942E4B}">
                <a14:imgProps xmlns:a14="http://schemas.microsoft.com/office/drawing/2010/main">
                  <a14:imgLayer r:embed="rId7">
                    <a14:imgEffect>
                      <a14:backgroundRemoval t="6731" b="93462" l="0" r="100000">
                        <a14:foregroundMark x1="45924" y1="44808" x2="45924" y2="44808"/>
                        <a14:foregroundMark x1="45924" y1="44808" x2="45924" y2="44808"/>
                        <a14:foregroundMark x1="37972" y1="36538" x2="63022" y2="52885"/>
                        <a14:foregroundMark x1="44334" y1="7885" x2="50895" y2="7115"/>
                        <a14:foregroundMark x1="41750" y1="91923" x2="55070" y2="93462"/>
                        <a14:foregroundMark x1="41948" y1="39038" x2="51889" y2="51346"/>
                      </a14:backgroundRemoval>
                    </a14:imgEffect>
                  </a14:imgLayer>
                </a14:imgProps>
              </a:ext>
              <a:ext uri="{28A0092B-C50C-407E-A947-70E740481C1C}">
                <a14:useLocalDpi xmlns:a14="http://schemas.microsoft.com/office/drawing/2010/main"/>
              </a:ext>
            </a:extLst>
          </a:blip>
          <a:srcRect/>
          <a:stretch>
            <a:fillRect/>
          </a:stretch>
        </p:blipFill>
        <p:spPr bwMode="auto">
          <a:xfrm>
            <a:off x="520571" y="4686081"/>
            <a:ext cx="484496" cy="500426"/>
          </a:xfrm>
          <a:prstGeom prst="rect">
            <a:avLst/>
          </a:prstGeom>
          <a:noFill/>
        </p:spPr>
      </p:pic>
      <p:sp>
        <p:nvSpPr>
          <p:cNvPr id="7" name="TextBox 6">
            <a:extLst>
              <a:ext uri="{FF2B5EF4-FFF2-40B4-BE49-F238E27FC236}">
                <a16:creationId xmlns:a16="http://schemas.microsoft.com/office/drawing/2014/main" id="{D9C55421-3BA9-84B1-AF69-A281A724814D}"/>
              </a:ext>
            </a:extLst>
          </p:cNvPr>
          <p:cNvSpPr txBox="1"/>
          <p:nvPr/>
        </p:nvSpPr>
        <p:spPr>
          <a:xfrm>
            <a:off x="359999" y="5430795"/>
            <a:ext cx="962654" cy="396800"/>
          </a:xfrm>
          <a:prstGeom prst="rect">
            <a:avLst/>
          </a:prstGeom>
          <a:noFill/>
        </p:spPr>
        <p:txBody>
          <a:bodyPr wrap="square" lIns="0" tIns="0" rIns="0" bIns="0" rtlCol="0">
            <a:noAutofit/>
          </a:bodyPr>
          <a:lstStyle/>
          <a:p>
            <a:pPr algn="l">
              <a:lnSpc>
                <a:spcPct val="150000"/>
              </a:lnSpc>
            </a:pPr>
            <a:r>
              <a:rPr lang="en-AU" sz="1800">
                <a:latin typeface="+mj-lt"/>
              </a:rPr>
              <a:t>00:09:53</a:t>
            </a:r>
            <a:endParaRPr lang="en-AU" sz="1800"/>
          </a:p>
        </p:txBody>
      </p:sp>
      <p:sp>
        <p:nvSpPr>
          <p:cNvPr id="11" name="TextBox 10">
            <a:extLst>
              <a:ext uri="{FF2B5EF4-FFF2-40B4-BE49-F238E27FC236}">
                <a16:creationId xmlns:a16="http://schemas.microsoft.com/office/drawing/2014/main" id="{FA184FE5-703B-FCFA-015F-78D704752F0B}"/>
              </a:ext>
            </a:extLst>
          </p:cNvPr>
          <p:cNvSpPr txBox="1"/>
          <p:nvPr/>
        </p:nvSpPr>
        <p:spPr>
          <a:xfrm>
            <a:off x="6323811" y="1562471"/>
            <a:ext cx="5520187" cy="4265124"/>
          </a:xfrm>
          <a:prstGeom prst="rect">
            <a:avLst/>
          </a:prstGeom>
          <a:noFill/>
        </p:spPr>
        <p:txBody>
          <a:bodyPr wrap="square" lIns="0" tIns="0" rIns="0" bIns="0" rtlCol="0">
            <a:noAutofit/>
          </a:bodyPr>
          <a:lstStyle/>
          <a:p>
            <a:pPr algn="l">
              <a:lnSpc>
                <a:spcPct val="150000"/>
              </a:lnSpc>
            </a:pPr>
            <a:r>
              <a:rPr lang="en-AU" sz="1800" b="1">
                <a:latin typeface="+mj-lt"/>
              </a:rPr>
              <a:t>Design considerations</a:t>
            </a:r>
          </a:p>
          <a:p>
            <a:pPr algn="l">
              <a:lnSpc>
                <a:spcPct val="150000"/>
              </a:lnSpc>
              <a:spcAft>
                <a:spcPts val="1200"/>
              </a:spcAft>
            </a:pPr>
            <a:r>
              <a:rPr lang="en-AU" sz="1800"/>
              <a:t>The single arm horn has been replaced by a cross servo horn. The two larger arms will be trialled for dual attachment points, providing more stability and control for larger surfaces.  </a:t>
            </a:r>
          </a:p>
          <a:p>
            <a:pPr algn="l">
              <a:lnSpc>
                <a:spcPct val="150000"/>
              </a:lnSpc>
              <a:spcAft>
                <a:spcPts val="1200"/>
              </a:spcAft>
            </a:pPr>
            <a:r>
              <a:rPr lang="en-AU" sz="1800"/>
              <a:t>The servo has been placed into a metal frame to raise it higher (when it is back in an upright position.</a:t>
            </a:r>
          </a:p>
          <a:p>
            <a:pPr algn="l">
              <a:lnSpc>
                <a:spcPct val="150000"/>
              </a:lnSpc>
              <a:spcAft>
                <a:spcPts val="1200"/>
              </a:spcAft>
            </a:pPr>
            <a:r>
              <a:rPr lang="en-AU" sz="1800"/>
              <a:t>Start considering how high you want the boom gate arm to operate at.</a:t>
            </a:r>
          </a:p>
        </p:txBody>
      </p:sp>
      <p:sp>
        <p:nvSpPr>
          <p:cNvPr id="3" name="Slide Number Placeholder 2">
            <a:extLst>
              <a:ext uri="{FF2B5EF4-FFF2-40B4-BE49-F238E27FC236}">
                <a16:creationId xmlns:a16="http://schemas.microsoft.com/office/drawing/2014/main" id="{35182548-3940-7F66-5ED8-9AAF18BA1139}"/>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pPr/>
              <a:t>53</a:t>
            </a:fld>
            <a:endParaRPr lang="en-AU"/>
          </a:p>
        </p:txBody>
      </p:sp>
    </p:spTree>
    <p:extLst>
      <p:ext uri="{BB962C8B-B14F-4D97-AF65-F5344CB8AC3E}">
        <p14:creationId xmlns:p14="http://schemas.microsoft.com/office/powerpoint/2010/main" val="37630484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42424">
                <p:cTn id="7" fill="hold" display="0">
                  <p:stCondLst>
                    <p:cond delay="indefinite"/>
                  </p:stCondLst>
                </p:cTn>
                <p:tgtEl>
                  <p:spTgt spid="4"/>
                </p:tgtEl>
              </p:cMediaNode>
            </p:video>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681116-B1EC-2FCB-8B8E-461FBA6718F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83AA3DF-FDDF-C8B0-D537-DFFF6E5AAEB6}"/>
              </a:ext>
            </a:extLst>
          </p:cNvPr>
          <p:cNvSpPr>
            <a:spLocks noGrp="1"/>
          </p:cNvSpPr>
          <p:nvPr>
            <p:ph type="title"/>
          </p:nvPr>
        </p:nvSpPr>
        <p:spPr/>
        <p:txBody>
          <a:bodyPr/>
          <a:lstStyle/>
          <a:p>
            <a:r>
              <a:rPr lang="en-AU">
                <a:latin typeface="+mj-lt"/>
              </a:rPr>
              <a:t>Is there a built-in servo library?</a:t>
            </a:r>
          </a:p>
        </p:txBody>
      </p:sp>
      <p:sp>
        <p:nvSpPr>
          <p:cNvPr id="5" name="Content Placeholder 4">
            <a:extLst>
              <a:ext uri="{FF2B5EF4-FFF2-40B4-BE49-F238E27FC236}">
                <a16:creationId xmlns:a16="http://schemas.microsoft.com/office/drawing/2014/main" id="{2E15A2E6-AABD-B793-FA9F-6FA3DCFC500D}"/>
              </a:ext>
            </a:extLst>
          </p:cNvPr>
          <p:cNvSpPr>
            <a:spLocks noGrp="1"/>
          </p:cNvSpPr>
          <p:nvPr>
            <p:ph sz="quarter" idx="19"/>
          </p:nvPr>
        </p:nvSpPr>
        <p:spPr/>
        <p:txBody>
          <a:bodyPr/>
          <a:lstStyle/>
          <a:p>
            <a:pPr>
              <a:spcAft>
                <a:spcPts val="22200"/>
              </a:spcAft>
            </a:pPr>
            <a:r>
              <a:rPr lang="en-AU" sz="1800">
                <a:latin typeface="+mn-lt"/>
              </a:rPr>
              <a:t>Currently the default UF2 image of </a:t>
            </a:r>
            <a:r>
              <a:rPr lang="en-AU" sz="1800" err="1">
                <a:latin typeface="+mn-lt"/>
              </a:rPr>
              <a:t>MicroPython</a:t>
            </a:r>
            <a:r>
              <a:rPr lang="en-AU" sz="1800">
                <a:latin typeface="+mn-lt"/>
              </a:rPr>
              <a:t> for Raspberry Pi Pico has no built-in servo library.</a:t>
            </a:r>
          </a:p>
          <a:p>
            <a:pPr>
              <a:spcAft>
                <a:spcPts val="22200"/>
              </a:spcAft>
            </a:pPr>
            <a:r>
              <a:rPr lang="en-AU" sz="1800">
                <a:latin typeface="+mn-lt"/>
              </a:rPr>
              <a:t>* Custom images like </a:t>
            </a:r>
            <a:r>
              <a:rPr lang="en-AU" sz="1800" err="1">
                <a:latin typeface="+mn-lt"/>
              </a:rPr>
              <a:t>Kookaberry</a:t>
            </a:r>
            <a:r>
              <a:rPr lang="en-AU" sz="1800">
                <a:latin typeface="+mn-lt"/>
              </a:rPr>
              <a:t> have additional libraries installed as their default.</a:t>
            </a:r>
          </a:p>
        </p:txBody>
      </p:sp>
      <p:pic>
        <p:nvPicPr>
          <p:cNvPr id="9" name="Picture Placeholder 8" descr="A screenshot of Thonny application window. The Shell panel has all built-in modules listed">
            <a:extLst>
              <a:ext uri="{FF2B5EF4-FFF2-40B4-BE49-F238E27FC236}">
                <a16:creationId xmlns:a16="http://schemas.microsoft.com/office/drawing/2014/main" id="{E29ADBD4-E829-52AC-27F0-962A2B54A53F}"/>
              </a:ext>
            </a:extLst>
          </p:cNvPr>
          <p:cNvPicPr>
            <a:picLocks noGrp="1" noChangeAspect="1"/>
          </p:cNvPicPr>
          <p:nvPr>
            <p:ph type="pic" sz="quarter" idx="20"/>
          </p:nvPr>
        </p:nvPicPr>
        <p:blipFill>
          <a:blip r:embed="rId3" cstate="screen">
            <a:extLst>
              <a:ext uri="{28A0092B-C50C-407E-A947-70E740481C1C}">
                <a14:useLocalDpi xmlns:a14="http://schemas.microsoft.com/office/drawing/2010/main"/>
              </a:ext>
            </a:extLst>
          </a:blip>
          <a:srcRect l="62" r="62"/>
          <a:stretch>
            <a:fillRect/>
          </a:stretch>
        </p:blipFill>
        <p:spPr/>
      </p:pic>
      <p:sp>
        <p:nvSpPr>
          <p:cNvPr id="3" name="Slide Number Placeholder 2">
            <a:extLst>
              <a:ext uri="{FF2B5EF4-FFF2-40B4-BE49-F238E27FC236}">
                <a16:creationId xmlns:a16="http://schemas.microsoft.com/office/drawing/2014/main" id="{14421BF3-C852-EB8F-63F9-7A09B1437180}"/>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pPr/>
              <a:t>54</a:t>
            </a:fld>
            <a:endParaRPr lang="en-AU"/>
          </a:p>
        </p:txBody>
      </p:sp>
    </p:spTree>
    <p:extLst>
      <p:ext uri="{BB962C8B-B14F-4D97-AF65-F5344CB8AC3E}">
        <p14:creationId xmlns:p14="http://schemas.microsoft.com/office/powerpoint/2010/main" val="684486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907AF29-9E9B-EA08-B390-6BA045C892A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ECF0975-18ED-21C7-0BCF-6354ED54A373}"/>
              </a:ext>
            </a:extLst>
          </p:cNvPr>
          <p:cNvSpPr>
            <a:spLocks noGrp="1"/>
          </p:cNvSpPr>
          <p:nvPr>
            <p:ph type="title"/>
          </p:nvPr>
        </p:nvSpPr>
        <p:spPr/>
        <p:txBody>
          <a:bodyPr/>
          <a:lstStyle/>
          <a:p>
            <a:r>
              <a:rPr lang="en-AU">
                <a:latin typeface="+mj-lt"/>
              </a:rPr>
              <a:t>Options for servo library?</a:t>
            </a:r>
          </a:p>
        </p:txBody>
      </p:sp>
      <p:sp>
        <p:nvSpPr>
          <p:cNvPr id="5" name="Content Placeholder 4">
            <a:extLst>
              <a:ext uri="{FF2B5EF4-FFF2-40B4-BE49-F238E27FC236}">
                <a16:creationId xmlns:a16="http://schemas.microsoft.com/office/drawing/2014/main" id="{2B669225-9F7F-0016-96C6-F6D5437C21C2}"/>
              </a:ext>
            </a:extLst>
          </p:cNvPr>
          <p:cNvSpPr>
            <a:spLocks noGrp="1"/>
          </p:cNvSpPr>
          <p:nvPr>
            <p:ph sz="quarter" idx="19"/>
          </p:nvPr>
        </p:nvSpPr>
        <p:spPr>
          <a:xfrm>
            <a:off x="354910" y="1562400"/>
            <a:ext cx="5735637" cy="4814518"/>
          </a:xfrm>
        </p:spPr>
        <p:txBody>
          <a:bodyPr/>
          <a:lstStyle/>
          <a:p>
            <a:r>
              <a:rPr lang="en-AU" sz="1600">
                <a:latin typeface="+mn-lt"/>
              </a:rPr>
              <a:t>Thonny has a tool </a:t>
            </a:r>
            <a:r>
              <a:rPr lang="en-AU" sz="1600" b="1">
                <a:latin typeface="+mn-lt"/>
              </a:rPr>
              <a:t>Manage packages</a:t>
            </a:r>
            <a:r>
              <a:rPr lang="en-AU" sz="1600">
                <a:latin typeface="+mn-lt"/>
              </a:rPr>
              <a:t> that can download and install </a:t>
            </a:r>
            <a:r>
              <a:rPr lang="en-AU" sz="1600" err="1">
                <a:latin typeface="+mn-lt"/>
              </a:rPr>
              <a:t>MicroPython</a:t>
            </a:r>
            <a:r>
              <a:rPr lang="en-AU" sz="1600">
                <a:latin typeface="+mn-lt"/>
              </a:rPr>
              <a:t> packages (libraries). Currently it does not work on department managed devices.</a:t>
            </a:r>
          </a:p>
          <a:p>
            <a:r>
              <a:rPr lang="en-AU" sz="1600">
                <a:latin typeface="+mn-lt"/>
              </a:rPr>
              <a:t>Three work arounds:</a:t>
            </a:r>
          </a:p>
          <a:p>
            <a:pPr marL="342900" indent="-342900">
              <a:buFont typeface="Arial" panose="020B0604020202020204" pitchFamily="34" charset="0"/>
              <a:buChar char="•"/>
            </a:pPr>
            <a:r>
              <a:rPr lang="en-AU" sz="1600">
                <a:latin typeface="+mn-lt"/>
              </a:rPr>
              <a:t>use code which manually sets servo angles (see simple_servo.py example) </a:t>
            </a:r>
          </a:p>
          <a:p>
            <a:pPr marL="342900" indent="-342900">
              <a:buFont typeface="Arial" panose="020B0604020202020204" pitchFamily="34" charset="0"/>
              <a:buChar char="•"/>
            </a:pPr>
            <a:r>
              <a:rPr lang="en-AU" sz="1600">
                <a:latin typeface="+mn-lt"/>
              </a:rPr>
              <a:t>download and manually upload servo libraries on Pico (similar process to how </a:t>
            </a:r>
            <a:r>
              <a:rPr lang="en-AU" sz="1600" err="1">
                <a:latin typeface="+mn-lt"/>
              </a:rPr>
              <a:t>PiicoDev</a:t>
            </a:r>
            <a:r>
              <a:rPr lang="en-AU" sz="1600">
                <a:latin typeface="+mn-lt"/>
              </a:rPr>
              <a:t> libraries are used)</a:t>
            </a:r>
          </a:p>
          <a:p>
            <a:pPr marL="342900" indent="-342900">
              <a:buFont typeface="Arial" panose="020B0604020202020204" pitchFamily="34" charset="0"/>
              <a:buChar char="•"/>
            </a:pPr>
            <a:r>
              <a:rPr lang="en-AU" sz="1600">
                <a:latin typeface="+mn-lt"/>
              </a:rPr>
              <a:t>use </a:t>
            </a:r>
            <a:r>
              <a:rPr lang="en-AU" sz="1600" b="1">
                <a:latin typeface="+mn-lt"/>
              </a:rPr>
              <a:t>Manage packages</a:t>
            </a:r>
            <a:r>
              <a:rPr lang="en-AU" sz="1600">
                <a:latin typeface="+mn-lt"/>
              </a:rPr>
              <a:t> on a Pico connected to BYOD device (installed libraries can be used with Pico on BYOD or managed devices)</a:t>
            </a:r>
          </a:p>
          <a:p>
            <a:endParaRPr lang="en-AU">
              <a:latin typeface="+mn-lt"/>
            </a:endParaRPr>
          </a:p>
        </p:txBody>
      </p:sp>
      <p:pic>
        <p:nvPicPr>
          <p:cNvPr id="10" name="Picture Placeholder 9" descr="A screenshot of Thonny application window. This is image 1 of 2 images representing a multi-step process for installing packages showing how to access the Manage packages menu in Thonny">
            <a:extLst>
              <a:ext uri="{FF2B5EF4-FFF2-40B4-BE49-F238E27FC236}">
                <a16:creationId xmlns:a16="http://schemas.microsoft.com/office/drawing/2014/main" id="{E9170E48-F10E-F822-6F8D-D0D7F8D7B6AF}"/>
              </a:ext>
            </a:extLst>
          </p:cNvPr>
          <p:cNvPicPr>
            <a:picLocks noGrp="1" noChangeAspect="1"/>
          </p:cNvPicPr>
          <p:nvPr>
            <p:ph type="pic" sz="quarter" idx="20"/>
          </p:nvPr>
        </p:nvPicPr>
        <p:blipFill>
          <a:blip r:embed="rId3" cstate="screen">
            <a:extLst>
              <a:ext uri="{28A0092B-C50C-407E-A947-70E740481C1C}">
                <a14:useLocalDpi xmlns:a14="http://schemas.microsoft.com/office/drawing/2010/main"/>
              </a:ext>
            </a:extLst>
          </a:blip>
          <a:srcRect l="62" r="62"/>
          <a:stretch>
            <a:fillRect/>
          </a:stretch>
        </p:blipFill>
        <p:spPr/>
      </p:pic>
      <p:pic>
        <p:nvPicPr>
          <p:cNvPr id="14" name="Picture 13" descr="A screenshot of Thonny application window. This is image 2 of 2 images representing a multi-step process for installing the micropython-servo package">
            <a:extLst>
              <a:ext uri="{FF2B5EF4-FFF2-40B4-BE49-F238E27FC236}">
                <a16:creationId xmlns:a16="http://schemas.microsoft.com/office/drawing/2014/main" id="{C99EF45A-21A0-4C02-A756-1C5CB0A8F581}"/>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6325206" y="1562400"/>
            <a:ext cx="5509653" cy="4811246"/>
          </a:xfrm>
          <a:prstGeom prst="rect">
            <a:avLst/>
          </a:prstGeom>
        </p:spPr>
      </p:pic>
      <p:sp>
        <p:nvSpPr>
          <p:cNvPr id="3" name="Slide Number Placeholder 2">
            <a:extLst>
              <a:ext uri="{FF2B5EF4-FFF2-40B4-BE49-F238E27FC236}">
                <a16:creationId xmlns:a16="http://schemas.microsoft.com/office/drawing/2014/main" id="{0255F6EA-A5E0-4A27-0200-8D0D368D215B}"/>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pPr/>
              <a:t>55</a:t>
            </a:fld>
            <a:endParaRPr lang="en-AU"/>
          </a:p>
        </p:txBody>
      </p:sp>
    </p:spTree>
    <p:extLst>
      <p:ext uri="{BB962C8B-B14F-4D97-AF65-F5344CB8AC3E}">
        <p14:creationId xmlns:p14="http://schemas.microsoft.com/office/powerpoint/2010/main" val="10197141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E1EA57-70CD-AE6D-9D21-59176D7AA999}"/>
            </a:ext>
          </a:extLst>
        </p:cNvPr>
        <p:cNvGrpSpPr/>
        <p:nvPr/>
      </p:nvGrpSpPr>
      <p:grpSpPr>
        <a:xfrm>
          <a:off x="0" y="0"/>
          <a:ext cx="0" cy="0"/>
          <a:chOff x="0" y="0"/>
          <a:chExt cx="0" cy="0"/>
        </a:xfrm>
      </p:grpSpPr>
      <p:pic>
        <p:nvPicPr>
          <p:cNvPr id="20" name="Picture 19" descr="A screenshot of Thonny application window. This is image shows the micropython-servo package has been installed">
            <a:extLst>
              <a:ext uri="{FF2B5EF4-FFF2-40B4-BE49-F238E27FC236}">
                <a16:creationId xmlns:a16="http://schemas.microsoft.com/office/drawing/2014/main" id="{8C883A32-2290-FE7F-E5B2-BB5EEDD6CEC8}"/>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320317" y="1562400"/>
            <a:ext cx="5511890" cy="4813200"/>
          </a:xfrm>
          <a:prstGeom prst="rect">
            <a:avLst/>
          </a:prstGeom>
        </p:spPr>
      </p:pic>
      <p:sp>
        <p:nvSpPr>
          <p:cNvPr id="2" name="Title 1">
            <a:extLst>
              <a:ext uri="{FF2B5EF4-FFF2-40B4-BE49-F238E27FC236}">
                <a16:creationId xmlns:a16="http://schemas.microsoft.com/office/drawing/2014/main" id="{825E61BD-7152-8D2C-901C-87F4B41C6DC1}"/>
              </a:ext>
            </a:extLst>
          </p:cNvPr>
          <p:cNvSpPr>
            <a:spLocks noGrp="1"/>
          </p:cNvSpPr>
          <p:nvPr>
            <p:ph type="title"/>
          </p:nvPr>
        </p:nvSpPr>
        <p:spPr/>
        <p:txBody>
          <a:bodyPr/>
          <a:lstStyle/>
          <a:p>
            <a:r>
              <a:rPr lang="en-AU">
                <a:latin typeface="+mj-lt"/>
              </a:rPr>
              <a:t>BYOD options for servo library?</a:t>
            </a:r>
          </a:p>
        </p:txBody>
      </p:sp>
      <p:sp>
        <p:nvSpPr>
          <p:cNvPr id="5" name="Content Placeholder 4">
            <a:extLst>
              <a:ext uri="{FF2B5EF4-FFF2-40B4-BE49-F238E27FC236}">
                <a16:creationId xmlns:a16="http://schemas.microsoft.com/office/drawing/2014/main" id="{8FF5FDE5-1D86-57C9-E7D1-41052240C400}"/>
              </a:ext>
            </a:extLst>
          </p:cNvPr>
          <p:cNvSpPr>
            <a:spLocks noGrp="1"/>
          </p:cNvSpPr>
          <p:nvPr>
            <p:ph sz="quarter" idx="19"/>
          </p:nvPr>
        </p:nvSpPr>
        <p:spPr>
          <a:xfrm>
            <a:off x="354910" y="1562400"/>
            <a:ext cx="5735637" cy="4814518"/>
          </a:xfrm>
        </p:spPr>
        <p:txBody>
          <a:bodyPr/>
          <a:lstStyle/>
          <a:p>
            <a:r>
              <a:rPr lang="en-AU" sz="1800" b="1">
                <a:latin typeface="+mn-lt"/>
              </a:rPr>
              <a:t>Manage packages</a:t>
            </a:r>
            <a:r>
              <a:rPr lang="en-AU" sz="1800">
                <a:latin typeface="+mn-lt"/>
              </a:rPr>
              <a:t> should typically work on BYOD devices. Follow steps in images on right (click to progress through steps)</a:t>
            </a:r>
          </a:p>
          <a:p>
            <a:endParaRPr lang="en-AU" sz="2400">
              <a:latin typeface="+mn-lt"/>
            </a:endParaRPr>
          </a:p>
        </p:txBody>
      </p:sp>
      <p:sp>
        <p:nvSpPr>
          <p:cNvPr id="3" name="Slide Number Placeholder 2">
            <a:extLst>
              <a:ext uri="{FF2B5EF4-FFF2-40B4-BE49-F238E27FC236}">
                <a16:creationId xmlns:a16="http://schemas.microsoft.com/office/drawing/2014/main" id="{48D29545-804F-96B1-2867-644AF9E76379}"/>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pPr/>
              <a:t>56</a:t>
            </a:fld>
            <a:endParaRPr lang="en-AU"/>
          </a:p>
        </p:txBody>
      </p:sp>
    </p:spTree>
    <p:extLst>
      <p:ext uri="{BB962C8B-B14F-4D97-AF65-F5344CB8AC3E}">
        <p14:creationId xmlns:p14="http://schemas.microsoft.com/office/powerpoint/2010/main" val="33414256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48D9901-BB3D-6164-A47D-D36FF36ACF89}"/>
              </a:ext>
            </a:extLst>
          </p:cNvPr>
          <p:cNvSpPr>
            <a:spLocks noGrp="1"/>
          </p:cNvSpPr>
          <p:nvPr>
            <p:ph type="title"/>
          </p:nvPr>
        </p:nvSpPr>
        <p:spPr/>
        <p:txBody>
          <a:bodyPr/>
          <a:lstStyle/>
          <a:p>
            <a:r>
              <a:rPr lang="en-AU">
                <a:latin typeface="+mj-lt"/>
              </a:rPr>
              <a:t>Where are modules and packages installed to</a:t>
            </a:r>
          </a:p>
        </p:txBody>
      </p:sp>
      <p:sp>
        <p:nvSpPr>
          <p:cNvPr id="5" name="Content Placeholder 4">
            <a:extLst>
              <a:ext uri="{FF2B5EF4-FFF2-40B4-BE49-F238E27FC236}">
                <a16:creationId xmlns:a16="http://schemas.microsoft.com/office/drawing/2014/main" id="{85B09F1C-AE3D-E9C8-BBDA-E7DEE83ECA88}"/>
              </a:ext>
            </a:extLst>
          </p:cNvPr>
          <p:cNvSpPr>
            <a:spLocks noGrp="1"/>
          </p:cNvSpPr>
          <p:nvPr>
            <p:ph sz="quarter" idx="19"/>
          </p:nvPr>
        </p:nvSpPr>
        <p:spPr/>
        <p:txBody>
          <a:bodyPr/>
          <a:lstStyle/>
          <a:p>
            <a:r>
              <a:rPr lang="en-AU" sz="1800">
                <a:latin typeface="+mn-lt"/>
              </a:rPr>
              <a:t>After </a:t>
            </a:r>
            <a:r>
              <a:rPr lang="en-AU" sz="1800" b="1">
                <a:latin typeface="+mn-lt"/>
              </a:rPr>
              <a:t>Manage packages</a:t>
            </a:r>
            <a:r>
              <a:rPr lang="en-AU" sz="1800">
                <a:latin typeface="+mn-lt"/>
              </a:rPr>
              <a:t> has been successfully used, a </a:t>
            </a:r>
            <a:r>
              <a:rPr lang="en-AU" sz="1800" b="1" i="1">
                <a:latin typeface="+mn-lt"/>
              </a:rPr>
              <a:t>lib</a:t>
            </a:r>
            <a:r>
              <a:rPr lang="en-AU" sz="1800">
                <a:latin typeface="+mn-lt"/>
              </a:rPr>
              <a:t> folder is created on the Raspberry pi Pico. “Installed” libraries are stored in this folder.</a:t>
            </a:r>
          </a:p>
          <a:p>
            <a:r>
              <a:rPr lang="en-AU" sz="1800">
                <a:latin typeface="+mn-lt"/>
              </a:rPr>
              <a:t>This image shows a servo folder within the lib folder. The </a:t>
            </a:r>
            <a:r>
              <a:rPr lang="en-AU" sz="1800" b="1" i="1" err="1">
                <a:latin typeface="+mn-lt"/>
              </a:rPr>
              <a:t>micropython</a:t>
            </a:r>
            <a:r>
              <a:rPr lang="en-AU" sz="1800" b="1" i="1">
                <a:latin typeface="+mn-lt"/>
              </a:rPr>
              <a:t>-servo</a:t>
            </a:r>
            <a:r>
              <a:rPr lang="en-AU" sz="1800">
                <a:latin typeface="+mn-lt"/>
              </a:rPr>
              <a:t> package is stored in there.</a:t>
            </a:r>
          </a:p>
          <a:p>
            <a:r>
              <a:rPr lang="en-AU" sz="1800">
                <a:latin typeface="+mn-lt"/>
              </a:rPr>
              <a:t>To use it, use the code:</a:t>
            </a:r>
          </a:p>
          <a:p>
            <a:r>
              <a:rPr lang="en-AU" sz="1800">
                <a:latin typeface="Courier New" panose="02070309020205020404" pitchFamily="49" charset="0"/>
                <a:cs typeface="Courier New" panose="02070309020205020404" pitchFamily="49" charset="0"/>
              </a:rPr>
              <a:t>Import Servo </a:t>
            </a:r>
            <a:r>
              <a:rPr lang="en-AU" sz="1800">
                <a:latin typeface="+mn-lt"/>
                <a:cs typeface="Courier New" panose="02070309020205020404" pitchFamily="49" charset="0"/>
              </a:rPr>
              <a:t>(the entire module)</a:t>
            </a:r>
          </a:p>
          <a:p>
            <a:r>
              <a:rPr lang="en-AU" sz="1800">
                <a:latin typeface="+mn-lt"/>
                <a:cs typeface="Courier New" panose="02070309020205020404" pitchFamily="49" charset="0"/>
              </a:rPr>
              <a:t>or</a:t>
            </a:r>
          </a:p>
          <a:p>
            <a:r>
              <a:rPr lang="en-AU" sz="1800">
                <a:latin typeface="Courier New" panose="02070309020205020404" pitchFamily="49" charset="0"/>
                <a:cs typeface="Courier New" panose="02070309020205020404" pitchFamily="49" charset="0"/>
              </a:rPr>
              <a:t>Import servo from Servo </a:t>
            </a:r>
          </a:p>
        </p:txBody>
      </p:sp>
      <p:pic>
        <p:nvPicPr>
          <p:cNvPr id="10" name="Picture 9" descr="A screenshot of Thonny application window. The files panel is showing how the micropython-servo package is stored on the Pico">
            <a:extLst>
              <a:ext uri="{FF2B5EF4-FFF2-40B4-BE49-F238E27FC236}">
                <a16:creationId xmlns:a16="http://schemas.microsoft.com/office/drawing/2014/main" id="{DDAFDD1B-9F84-981D-E630-3A18FA03CFFC}"/>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6325200" y="1562470"/>
            <a:ext cx="5511600" cy="4812946"/>
          </a:xfrm>
          <a:prstGeom prst="rect">
            <a:avLst/>
          </a:prstGeom>
        </p:spPr>
      </p:pic>
      <p:sp>
        <p:nvSpPr>
          <p:cNvPr id="2" name="Slide Number Placeholder 1">
            <a:extLst>
              <a:ext uri="{FF2B5EF4-FFF2-40B4-BE49-F238E27FC236}">
                <a16:creationId xmlns:a16="http://schemas.microsoft.com/office/drawing/2014/main" id="{31E85DC5-27DE-F2E4-4461-7BC1AF2B7419}"/>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t>57</a:t>
            </a:fld>
            <a:endParaRPr lang="en-AU"/>
          </a:p>
        </p:txBody>
      </p:sp>
    </p:spTree>
    <p:extLst>
      <p:ext uri="{BB962C8B-B14F-4D97-AF65-F5344CB8AC3E}">
        <p14:creationId xmlns:p14="http://schemas.microsoft.com/office/powerpoint/2010/main" val="26239016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552797-7FBD-4CCC-FFF2-52CF98CF11F3}"/>
            </a:ext>
          </a:extLst>
        </p:cNvPr>
        <p:cNvGrpSpPr/>
        <p:nvPr/>
      </p:nvGrpSpPr>
      <p:grpSpPr>
        <a:xfrm>
          <a:off x="0" y="0"/>
          <a:ext cx="0" cy="0"/>
          <a:chOff x="0" y="0"/>
          <a:chExt cx="0" cy="0"/>
        </a:xfrm>
      </p:grpSpPr>
      <p:sp>
        <p:nvSpPr>
          <p:cNvPr id="10" name="Title 9">
            <a:extLst>
              <a:ext uri="{FF2B5EF4-FFF2-40B4-BE49-F238E27FC236}">
                <a16:creationId xmlns:a16="http://schemas.microsoft.com/office/drawing/2014/main" id="{AE5BF32E-1624-5AA1-B083-B3C23AA23D07}"/>
              </a:ext>
            </a:extLst>
          </p:cNvPr>
          <p:cNvSpPr txBox="1">
            <a:spLocks noGrp="1"/>
          </p:cNvSpPr>
          <p:nvPr>
            <p:ph type="title" idx="4294967295"/>
          </p:nvPr>
        </p:nvSpPr>
        <p:spPr>
          <a:xfrm>
            <a:off x="360000" y="360000"/>
            <a:ext cx="11484000" cy="540000"/>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noAutofit/>
          </a:bodyPr>
          <a:lstStyle/>
          <a:p>
            <a:pPr marL="0" marR="0" lvl="0" indent="0" algn="l" defTabSz="609585" rtl="0" eaLnBrk="1" fontAlgn="auto" latinLnBrk="0" hangingPunct="1">
              <a:lnSpc>
                <a:spcPct val="100000"/>
              </a:lnSpc>
              <a:spcBef>
                <a:spcPts val="0"/>
              </a:spcBef>
              <a:spcAft>
                <a:spcPts val="0"/>
              </a:spcAft>
              <a:buClrTx/>
              <a:buSzTx/>
              <a:buFontTx/>
              <a:buNone/>
              <a:tabLst/>
              <a:defRPr/>
            </a:pPr>
            <a:r>
              <a:rPr kumimoji="0" lang="en-AU" sz="3600" b="0" i="0" u="none" strike="noStrike" kern="1200" cap="none" spc="0" normalizeH="0" baseline="0" noProof="0">
                <a:ln>
                  <a:noFill/>
                </a:ln>
                <a:solidFill>
                  <a:schemeClr val="tx1"/>
                </a:solidFill>
                <a:effectLst/>
                <a:uLnTx/>
                <a:uFillTx/>
                <a:latin typeface="+mj-lt"/>
                <a:ea typeface="+mn-ea"/>
                <a:cs typeface="+mn-cs"/>
              </a:rPr>
              <a:t>Type this code – </a:t>
            </a:r>
            <a:r>
              <a:rPr kumimoji="0" lang="en-AU" sz="3600" b="0" i="1" u="none" strike="noStrike" kern="1200" cap="none" spc="0" normalizeH="0" baseline="0" noProof="0">
                <a:ln>
                  <a:noFill/>
                </a:ln>
                <a:solidFill>
                  <a:schemeClr val="tx1"/>
                </a:solidFill>
                <a:effectLst/>
                <a:uLnTx/>
                <a:uFillTx/>
                <a:latin typeface="+mj-lt"/>
                <a:ea typeface="+mn-ea"/>
                <a:cs typeface="+mn-cs"/>
              </a:rPr>
              <a:t>servo_3steps.py</a:t>
            </a:r>
          </a:p>
        </p:txBody>
      </p:sp>
      <p:pic>
        <p:nvPicPr>
          <p:cNvPr id="4" name="Picture 3" descr="A screenshot of MicroPython code for servo_3steps.py program">
            <a:extLst>
              <a:ext uri="{FF2B5EF4-FFF2-40B4-BE49-F238E27FC236}">
                <a16:creationId xmlns:a16="http://schemas.microsoft.com/office/drawing/2014/main" id="{56B57615-2C7A-FB15-9CF1-99CEA15992BB}"/>
              </a:ext>
            </a:extLst>
          </p:cNvPr>
          <p:cNvPicPr>
            <a:picLocks noChangeAspect="1"/>
          </p:cNvPicPr>
          <p:nvPr/>
        </p:nvPicPr>
        <p:blipFill>
          <a:blip r:embed="rId3" cstate="screen">
            <a:extLst>
              <a:ext uri="{28A0092B-C50C-407E-A947-70E740481C1C}">
                <a14:useLocalDpi xmlns:a14="http://schemas.microsoft.com/office/drawing/2010/main"/>
              </a:ext>
            </a:extLst>
          </a:blip>
          <a:srcRect/>
          <a:stretch>
            <a:fillRect/>
          </a:stretch>
        </p:blipFill>
        <p:spPr>
          <a:xfrm>
            <a:off x="512223" y="1290999"/>
            <a:ext cx="11167553" cy="5087130"/>
          </a:xfrm>
          <a:prstGeom prst="rect">
            <a:avLst/>
          </a:prstGeom>
          <a:ln w="3175">
            <a:solidFill>
              <a:schemeClr val="accent1"/>
            </a:solidFill>
          </a:ln>
          <a:effectLst>
            <a:outerShdw blurRad="50800" dist="38100" dir="2700000" algn="tl" rotWithShape="0">
              <a:prstClr val="black">
                <a:alpha val="40000"/>
              </a:prstClr>
            </a:outerShdw>
          </a:effectLst>
        </p:spPr>
      </p:pic>
      <p:sp>
        <p:nvSpPr>
          <p:cNvPr id="3" name="Slide Number Placeholder 2">
            <a:extLst>
              <a:ext uri="{FF2B5EF4-FFF2-40B4-BE49-F238E27FC236}">
                <a16:creationId xmlns:a16="http://schemas.microsoft.com/office/drawing/2014/main" id="{E3EAAD5C-3276-D0F5-AED5-A59EE2CEBA1B}"/>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pPr/>
              <a:t>58</a:t>
            </a:fld>
            <a:endParaRPr lang="en-AU"/>
          </a:p>
        </p:txBody>
      </p:sp>
    </p:spTree>
    <p:extLst>
      <p:ext uri="{BB962C8B-B14F-4D97-AF65-F5344CB8AC3E}">
        <p14:creationId xmlns:p14="http://schemas.microsoft.com/office/powerpoint/2010/main" val="11421978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E24867-7CD9-68E9-3A18-32E6B35DF2C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243510B-4CC6-5F7D-A480-658CF252D1A1}"/>
              </a:ext>
            </a:extLst>
          </p:cNvPr>
          <p:cNvSpPr>
            <a:spLocks noGrp="1"/>
          </p:cNvSpPr>
          <p:nvPr>
            <p:ph type="title"/>
          </p:nvPr>
        </p:nvSpPr>
        <p:spPr/>
        <p:txBody>
          <a:bodyPr/>
          <a:lstStyle/>
          <a:p>
            <a:r>
              <a:rPr lang="en-AU">
                <a:latin typeface="+mj-lt"/>
              </a:rPr>
              <a:t>Explaining </a:t>
            </a:r>
            <a:r>
              <a:rPr lang="en-AU" i="1">
                <a:latin typeface="+mj-lt"/>
              </a:rPr>
              <a:t>servo-3steps.py </a:t>
            </a:r>
            <a:r>
              <a:rPr lang="en-AU">
                <a:latin typeface="+mj-lt"/>
              </a:rPr>
              <a:t>(1)</a:t>
            </a:r>
          </a:p>
        </p:txBody>
      </p:sp>
      <p:sp>
        <p:nvSpPr>
          <p:cNvPr id="6" name="Content Placeholder 5">
            <a:extLst>
              <a:ext uri="{FF2B5EF4-FFF2-40B4-BE49-F238E27FC236}">
                <a16:creationId xmlns:a16="http://schemas.microsoft.com/office/drawing/2014/main" id="{E1DDE181-AF97-A60E-0FE1-BFD928C84CFB}"/>
              </a:ext>
            </a:extLst>
          </p:cNvPr>
          <p:cNvSpPr>
            <a:spLocks noGrp="1"/>
          </p:cNvSpPr>
          <p:nvPr>
            <p:ph sz="quarter" idx="19"/>
          </p:nvPr>
        </p:nvSpPr>
        <p:spPr>
          <a:xfrm>
            <a:off x="367273" y="1303577"/>
            <a:ext cx="5735637" cy="4814518"/>
          </a:xfrm>
        </p:spPr>
        <p:txBody>
          <a:bodyPr/>
          <a:lstStyle/>
          <a:p>
            <a:r>
              <a:rPr lang="en-AU" sz="1800">
                <a:latin typeface="+mn-lt"/>
              </a:rPr>
              <a:t>This code controls a servo motor using an external </a:t>
            </a:r>
            <a:r>
              <a:rPr lang="en-AU" sz="1800" b="1">
                <a:latin typeface="+mn-lt"/>
                <a:cs typeface="Courier New" panose="02070309020205020404" pitchFamily="49" charset="0"/>
              </a:rPr>
              <a:t>servo</a:t>
            </a:r>
            <a:r>
              <a:rPr lang="en-AU" sz="1800">
                <a:latin typeface="+mn-lt"/>
              </a:rPr>
              <a:t> library.</a:t>
            </a:r>
          </a:p>
          <a:p>
            <a:r>
              <a:rPr lang="en-AU" sz="1800" b="1">
                <a:latin typeface="+mn-lt"/>
              </a:rPr>
              <a:t>Line 1</a:t>
            </a:r>
            <a:r>
              <a:rPr lang="en-AU" sz="1800">
                <a:latin typeface="+mn-lt"/>
              </a:rPr>
              <a:t> imports only the </a:t>
            </a:r>
            <a:r>
              <a:rPr lang="en-AU" sz="1800">
                <a:latin typeface="Courier New" panose="02070309020205020404" pitchFamily="49" charset="0"/>
                <a:cs typeface="Courier New" panose="02070309020205020404" pitchFamily="49" charset="0"/>
              </a:rPr>
              <a:t>sleep</a:t>
            </a:r>
            <a:r>
              <a:rPr lang="en-AU" sz="1800">
                <a:latin typeface="+mn-lt"/>
              </a:rPr>
              <a:t> function from the </a:t>
            </a:r>
            <a:r>
              <a:rPr lang="en-AU" sz="1800">
                <a:latin typeface="Courier New" panose="02070309020205020404" pitchFamily="49" charset="0"/>
                <a:cs typeface="Courier New" panose="02070309020205020404" pitchFamily="49" charset="0"/>
              </a:rPr>
              <a:t>time</a:t>
            </a:r>
            <a:r>
              <a:rPr lang="en-AU" sz="1800">
                <a:latin typeface="+mn-lt"/>
              </a:rPr>
              <a:t> </a:t>
            </a:r>
            <a:r>
              <a:rPr lang="en-AU" sz="1800">
                <a:latin typeface="Courier New" panose="02070309020205020404" pitchFamily="49" charset="0"/>
                <a:cs typeface="Courier New" panose="02070309020205020404" pitchFamily="49" charset="0"/>
              </a:rPr>
              <a:t>module</a:t>
            </a:r>
            <a:r>
              <a:rPr lang="en-AU" sz="1800">
                <a:latin typeface="+mn-lt"/>
              </a:rPr>
              <a:t>.</a:t>
            </a:r>
          </a:p>
          <a:p>
            <a:r>
              <a:rPr lang="en-AU" sz="1800" b="1">
                <a:latin typeface="+mn-lt"/>
              </a:rPr>
              <a:t>Line 2</a:t>
            </a:r>
            <a:r>
              <a:rPr lang="en-AU" sz="1800">
                <a:latin typeface="+mn-lt"/>
              </a:rPr>
              <a:t> imports </a:t>
            </a:r>
            <a:r>
              <a:rPr lang="en-AU" sz="1800">
                <a:latin typeface="Courier New" panose="02070309020205020404" pitchFamily="49" charset="0"/>
                <a:cs typeface="Courier New" panose="02070309020205020404" pitchFamily="49" charset="0"/>
              </a:rPr>
              <a:t>Servo</a:t>
            </a:r>
            <a:r>
              <a:rPr lang="en-AU" sz="1800">
                <a:latin typeface="+mn-lt"/>
              </a:rPr>
              <a:t> class from the </a:t>
            </a:r>
            <a:r>
              <a:rPr lang="en-AU" sz="1800">
                <a:latin typeface="Courier New" panose="02070309020205020404" pitchFamily="49" charset="0"/>
                <a:cs typeface="Courier New" panose="02070309020205020404" pitchFamily="49" charset="0"/>
              </a:rPr>
              <a:t>servo</a:t>
            </a:r>
            <a:r>
              <a:rPr lang="en-AU" sz="1800">
                <a:latin typeface="+mn-lt"/>
              </a:rPr>
              <a:t> module.</a:t>
            </a:r>
          </a:p>
          <a:p>
            <a:r>
              <a:rPr lang="en-AU" sz="1800" b="1">
                <a:latin typeface="+mn-lt"/>
              </a:rPr>
              <a:t>Lines 4 and 5</a:t>
            </a:r>
            <a:r>
              <a:rPr lang="en-AU" sz="1800">
                <a:latin typeface="+mn-lt"/>
              </a:rPr>
              <a:t> are comments</a:t>
            </a:r>
          </a:p>
          <a:p>
            <a:r>
              <a:rPr lang="en-AU" sz="1800" b="1">
                <a:latin typeface="+mn-lt"/>
              </a:rPr>
              <a:t>Line 6</a:t>
            </a:r>
            <a:r>
              <a:rPr lang="en-AU" sz="1800">
                <a:latin typeface="+mn-lt"/>
              </a:rPr>
              <a:t> defines an object called </a:t>
            </a:r>
            <a:r>
              <a:rPr lang="en-AU" sz="1800" err="1">
                <a:latin typeface="Courier New" panose="02070309020205020404" pitchFamily="49" charset="0"/>
                <a:cs typeface="Courier New" panose="02070309020205020404" pitchFamily="49" charset="0"/>
              </a:rPr>
              <a:t>my_Servo</a:t>
            </a:r>
            <a:r>
              <a:rPr lang="en-AU" sz="1800">
                <a:latin typeface="+mn-lt"/>
              </a:rPr>
              <a:t> (based on </a:t>
            </a:r>
            <a:r>
              <a:rPr lang="en-AU" sz="1800">
                <a:latin typeface="Courier New" panose="02070309020205020404" pitchFamily="49" charset="0"/>
                <a:cs typeface="Courier New" panose="02070309020205020404" pitchFamily="49" charset="0"/>
              </a:rPr>
              <a:t>Servo</a:t>
            </a:r>
            <a:r>
              <a:rPr lang="en-AU" sz="1800">
                <a:latin typeface="+mn-lt"/>
              </a:rPr>
              <a:t> class) and assigned to pin 18.</a:t>
            </a:r>
          </a:p>
          <a:p>
            <a:endParaRPr lang="en-AU" sz="1800">
              <a:latin typeface="+mn-lt"/>
            </a:endParaRPr>
          </a:p>
        </p:txBody>
      </p:sp>
      <p:pic>
        <p:nvPicPr>
          <p:cNvPr id="7" name="Picture 6" descr="A screenshot of Thonny application window. The code editor panel has MicroPython code for servo_3steps.py program ">
            <a:extLst>
              <a:ext uri="{FF2B5EF4-FFF2-40B4-BE49-F238E27FC236}">
                <a16:creationId xmlns:a16="http://schemas.microsoft.com/office/drawing/2014/main" id="{6A3709E5-BB3A-FF26-FC4C-4BDFD25D4881}"/>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332110" y="1303506"/>
            <a:ext cx="5511890" cy="4813200"/>
          </a:xfrm>
          <a:prstGeom prst="rect">
            <a:avLst/>
          </a:prstGeom>
        </p:spPr>
      </p:pic>
      <p:sp>
        <p:nvSpPr>
          <p:cNvPr id="3" name="Slide Number Placeholder 2">
            <a:extLst>
              <a:ext uri="{FF2B5EF4-FFF2-40B4-BE49-F238E27FC236}">
                <a16:creationId xmlns:a16="http://schemas.microsoft.com/office/drawing/2014/main" id="{D27AC21C-3449-8253-F6E0-5DA37AC9157F}"/>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pPr/>
              <a:t>59</a:t>
            </a:fld>
            <a:endParaRPr lang="en-AU"/>
          </a:p>
        </p:txBody>
      </p:sp>
    </p:spTree>
    <p:extLst>
      <p:ext uri="{BB962C8B-B14F-4D97-AF65-F5344CB8AC3E}">
        <p14:creationId xmlns:p14="http://schemas.microsoft.com/office/powerpoint/2010/main" val="29404530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DF9253-D332-7415-DAE1-FE2DCA51621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6C03F36-A8A3-BC70-F0DC-D85DF81B003B}"/>
              </a:ext>
            </a:extLst>
          </p:cNvPr>
          <p:cNvSpPr>
            <a:spLocks noGrp="1"/>
          </p:cNvSpPr>
          <p:nvPr>
            <p:ph type="title"/>
          </p:nvPr>
        </p:nvSpPr>
        <p:spPr/>
        <p:txBody>
          <a:bodyPr/>
          <a:lstStyle/>
          <a:p>
            <a:r>
              <a:rPr lang="en-AU">
                <a:latin typeface="+mj-lt"/>
              </a:rPr>
              <a:t>Explaining </a:t>
            </a:r>
            <a:r>
              <a:rPr lang="en-AU" i="1">
                <a:latin typeface="+mj-lt"/>
              </a:rPr>
              <a:t>servo-3steps.py</a:t>
            </a:r>
            <a:r>
              <a:rPr lang="en-AU">
                <a:latin typeface="+mj-lt"/>
              </a:rPr>
              <a:t> (2)</a:t>
            </a:r>
          </a:p>
        </p:txBody>
      </p:sp>
      <p:sp>
        <p:nvSpPr>
          <p:cNvPr id="6" name="Content Placeholder 5">
            <a:extLst>
              <a:ext uri="{FF2B5EF4-FFF2-40B4-BE49-F238E27FC236}">
                <a16:creationId xmlns:a16="http://schemas.microsoft.com/office/drawing/2014/main" id="{0B593DA0-67D4-F67A-E8C7-066FDEFA912D}"/>
              </a:ext>
            </a:extLst>
          </p:cNvPr>
          <p:cNvSpPr>
            <a:spLocks noGrp="1"/>
          </p:cNvSpPr>
          <p:nvPr>
            <p:ph sz="quarter" idx="19"/>
          </p:nvPr>
        </p:nvSpPr>
        <p:spPr>
          <a:xfrm>
            <a:off x="367273" y="1303541"/>
            <a:ext cx="5735637" cy="4814518"/>
          </a:xfrm>
        </p:spPr>
        <p:txBody>
          <a:bodyPr/>
          <a:lstStyle/>
          <a:p>
            <a:r>
              <a:rPr lang="en-AU" sz="1800" b="1">
                <a:latin typeface="+mn-lt"/>
              </a:rPr>
              <a:t>Line 8</a:t>
            </a:r>
            <a:r>
              <a:rPr lang="en-AU" sz="1800">
                <a:latin typeface="+mn-lt"/>
              </a:rPr>
              <a:t> starts the while loop (lines 9–16 repeat until the program is stopped)</a:t>
            </a:r>
          </a:p>
          <a:p>
            <a:r>
              <a:rPr lang="en-AU" sz="1800" b="1">
                <a:latin typeface="+mn-lt"/>
              </a:rPr>
              <a:t>Line 9</a:t>
            </a:r>
            <a:r>
              <a:rPr lang="en-AU" sz="1800">
                <a:latin typeface="+mn-lt"/>
              </a:rPr>
              <a:t> moves the servo to the minimum position (0)</a:t>
            </a:r>
          </a:p>
          <a:p>
            <a:r>
              <a:rPr lang="en-AU" sz="1800" b="1">
                <a:latin typeface="+mn-lt"/>
              </a:rPr>
              <a:t>Line 10</a:t>
            </a:r>
            <a:r>
              <a:rPr lang="en-AU" sz="1800">
                <a:latin typeface="+mn-lt"/>
              </a:rPr>
              <a:t> waits 2 seconds.</a:t>
            </a:r>
          </a:p>
          <a:p>
            <a:r>
              <a:rPr lang="en-AU" sz="1800" b="1">
                <a:latin typeface="+mn-lt"/>
              </a:rPr>
              <a:t>Line 12</a:t>
            </a:r>
            <a:r>
              <a:rPr lang="en-AU" sz="1800">
                <a:latin typeface="+mn-lt"/>
              </a:rPr>
              <a:t> moves the servo to the middle position (90)</a:t>
            </a:r>
          </a:p>
          <a:p>
            <a:r>
              <a:rPr lang="en-AU" sz="1800" b="1">
                <a:latin typeface="+mn-lt"/>
              </a:rPr>
              <a:t>Line 13</a:t>
            </a:r>
            <a:r>
              <a:rPr lang="en-AU" sz="1800">
                <a:latin typeface="+mn-lt"/>
              </a:rPr>
              <a:t> waits 2 seconds.</a:t>
            </a:r>
          </a:p>
          <a:p>
            <a:r>
              <a:rPr lang="en-AU" sz="1800" b="1">
                <a:latin typeface="+mn-lt"/>
              </a:rPr>
              <a:t>Line 15</a:t>
            </a:r>
            <a:r>
              <a:rPr lang="en-AU" sz="1800">
                <a:latin typeface="+mn-lt"/>
              </a:rPr>
              <a:t> moves the servo to the maximum position (180)</a:t>
            </a:r>
          </a:p>
          <a:p>
            <a:r>
              <a:rPr lang="en-AU" sz="1800" b="1">
                <a:latin typeface="+mn-lt"/>
              </a:rPr>
              <a:t>Line 16</a:t>
            </a:r>
            <a:r>
              <a:rPr lang="en-AU" sz="1800">
                <a:latin typeface="+mn-lt"/>
              </a:rPr>
              <a:t> waits 2 seconds.</a:t>
            </a:r>
          </a:p>
        </p:txBody>
      </p:sp>
      <p:pic>
        <p:nvPicPr>
          <p:cNvPr id="7" name="Picture 6" descr="A screenshot of Thonny application window. The code editor panel has MicroPython code for servo_3steps.py program ">
            <a:extLst>
              <a:ext uri="{FF2B5EF4-FFF2-40B4-BE49-F238E27FC236}">
                <a16:creationId xmlns:a16="http://schemas.microsoft.com/office/drawing/2014/main" id="{3FE22FA6-C743-0F12-3A58-0A67BC82942E}"/>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332110" y="1303541"/>
            <a:ext cx="5511890" cy="4813200"/>
          </a:xfrm>
          <a:prstGeom prst="rect">
            <a:avLst/>
          </a:prstGeom>
        </p:spPr>
      </p:pic>
      <p:sp>
        <p:nvSpPr>
          <p:cNvPr id="3" name="Slide Number Placeholder 2">
            <a:extLst>
              <a:ext uri="{FF2B5EF4-FFF2-40B4-BE49-F238E27FC236}">
                <a16:creationId xmlns:a16="http://schemas.microsoft.com/office/drawing/2014/main" id="{6B4EBE63-9104-BB06-BC95-8F4CAFA8E52D}"/>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pPr/>
              <a:t>60</a:t>
            </a:fld>
            <a:endParaRPr lang="en-AU"/>
          </a:p>
        </p:txBody>
      </p:sp>
    </p:spTree>
    <p:extLst>
      <p:ext uri="{BB962C8B-B14F-4D97-AF65-F5344CB8AC3E}">
        <p14:creationId xmlns:p14="http://schemas.microsoft.com/office/powerpoint/2010/main" val="9568926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8E051B-441E-FE5B-05EF-E1A10EA0AC9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C7C5A47-A80C-C8BB-2D4E-27585A12A251}"/>
              </a:ext>
            </a:extLst>
          </p:cNvPr>
          <p:cNvSpPr>
            <a:spLocks noGrp="1"/>
          </p:cNvSpPr>
          <p:nvPr>
            <p:ph type="title"/>
          </p:nvPr>
        </p:nvSpPr>
        <p:spPr/>
        <p:txBody>
          <a:bodyPr/>
          <a:lstStyle/>
          <a:p>
            <a:r>
              <a:rPr lang="en-AU">
                <a:latin typeface="+mj-lt"/>
              </a:rPr>
              <a:t>Running </a:t>
            </a:r>
            <a:r>
              <a:rPr lang="en-AU" i="1">
                <a:latin typeface="+mj-lt"/>
              </a:rPr>
              <a:t>servo_3steps.py</a:t>
            </a:r>
          </a:p>
        </p:txBody>
      </p:sp>
      <p:sp>
        <p:nvSpPr>
          <p:cNvPr id="5" name="Text Placeholder 4">
            <a:extLst>
              <a:ext uri="{FF2B5EF4-FFF2-40B4-BE49-F238E27FC236}">
                <a16:creationId xmlns:a16="http://schemas.microsoft.com/office/drawing/2014/main" id="{191DFA0A-5BB6-204A-1368-0E2EC3A50C13}"/>
              </a:ext>
            </a:extLst>
          </p:cNvPr>
          <p:cNvSpPr>
            <a:spLocks noGrp="1"/>
          </p:cNvSpPr>
          <p:nvPr>
            <p:ph type="body" sz="quarter" idx="18"/>
          </p:nvPr>
        </p:nvSpPr>
        <p:spPr/>
        <p:txBody>
          <a:bodyPr/>
          <a:lstStyle/>
          <a:p>
            <a:r>
              <a:rPr lang="en-AU">
                <a:solidFill>
                  <a:schemeClr val="tx1"/>
                </a:solidFill>
                <a:latin typeface="+mn-lt"/>
              </a:rPr>
              <a:t>This program moves the servo (and attached horn) between 3 positions.</a:t>
            </a:r>
          </a:p>
        </p:txBody>
      </p:sp>
      <p:pic>
        <p:nvPicPr>
          <p:cNvPr id="8" name="Servo-3steps_IMG_1956" descr="Short video showing a servo connected to a Pico via a breadboard. The video shows the effect of servo_3steps.py code running.">
            <a:hlinkClick r:id="" action="ppaction://media"/>
            <a:extLst>
              <a:ext uri="{FF2B5EF4-FFF2-40B4-BE49-F238E27FC236}">
                <a16:creationId xmlns:a16="http://schemas.microsoft.com/office/drawing/2014/main" id="{5252BA72-40D5-C9C3-61DE-46675375072A}"/>
              </a:ext>
            </a:extLst>
          </p:cNvPr>
          <p:cNvPicPr>
            <a:picLocks noGrp="1" noChangeAspect="1"/>
          </p:cNvPicPr>
          <p:nvPr>
            <p:ph sz="quarter" idx="19"/>
            <a:videoFile r:link="rId2"/>
            <p:extLst>
              <p:ext uri="{DAA4B4D4-6D71-4841-9C94-3DE7FCFB9230}">
                <p14:media xmlns:p14="http://schemas.microsoft.com/office/powerpoint/2010/main" r:embed="rId1"/>
              </p:ext>
            </p:extLst>
          </p:nvPr>
        </p:nvPicPr>
        <p:blipFill>
          <a:blip r:embed="rId5"/>
          <a:srcRect t="8733" b="24256"/>
          <a:stretch>
            <a:fillRect/>
          </a:stretch>
        </p:blipFill>
        <p:spPr>
          <a:xfrm>
            <a:off x="1218932" y="1562471"/>
            <a:ext cx="3803737" cy="4531580"/>
          </a:xfrm>
        </p:spPr>
      </p:pic>
      <p:sp>
        <p:nvSpPr>
          <p:cNvPr id="6" name="Text Placeholder 4">
            <a:extLst>
              <a:ext uri="{FF2B5EF4-FFF2-40B4-BE49-F238E27FC236}">
                <a16:creationId xmlns:a16="http://schemas.microsoft.com/office/drawing/2014/main" id="{FEF2A9B2-F8CF-E15B-35D3-17212586F554}"/>
              </a:ext>
              <a:ext uri="{C183D7F6-B498-43B3-948B-1728B52AA6E4}">
                <adec:decorative xmlns:adec="http://schemas.microsoft.com/office/drawing/2017/decorative" val="1"/>
              </a:ext>
            </a:extLst>
          </p:cNvPr>
          <p:cNvSpPr txBox="1">
            <a:spLocks/>
          </p:cNvSpPr>
          <p:nvPr/>
        </p:nvSpPr>
        <p:spPr>
          <a:xfrm>
            <a:off x="1218932" y="6187985"/>
            <a:ext cx="3803737" cy="310015"/>
          </a:xfrm>
          <a:prstGeom prst="rect">
            <a:avLst/>
          </a:prstGeom>
        </p:spPr>
        <p:txBody>
          <a:bodyPr vert="horz" lIns="0" tIns="0" rIns="0" bIns="0" rtlCol="0" anchor="b">
            <a:noAutofit/>
          </a:bodyPr>
          <a:lstStyle>
            <a:lvl1pPr marL="0" indent="0" algn="l" defTabSz="914377" rtl="0" eaLnBrk="1" latinLnBrk="0" hangingPunct="1">
              <a:lnSpc>
                <a:spcPct val="150000"/>
              </a:lnSpc>
              <a:spcBef>
                <a:spcPts val="0"/>
              </a:spcBef>
              <a:spcAft>
                <a:spcPts val="1200"/>
              </a:spcAft>
              <a:buFont typeface="Arial" panose="020B0604020202020204" pitchFamily="34" charset="0"/>
              <a:buNone/>
              <a:defRPr sz="2000" b="0" kern="1200">
                <a:solidFill>
                  <a:schemeClr val="accent2"/>
                </a:solidFill>
                <a:latin typeface="Arial" panose="020B0604020202020204" pitchFamily="34" charset="0"/>
                <a:ea typeface="+mn-ea"/>
                <a:cs typeface="Arial" panose="020B0604020202020204" pitchFamily="34" charset="0"/>
              </a:defRPr>
            </a:lvl1pPr>
            <a:lvl2pPr marL="0" indent="0" algn="l" defTabSz="914377" rtl="0" eaLnBrk="1" latinLnBrk="0" hangingPunct="1">
              <a:lnSpc>
                <a:spcPct val="150000"/>
              </a:lnSpc>
              <a:spcBef>
                <a:spcPts val="0"/>
              </a:spcBef>
              <a:spcAft>
                <a:spcPts val="600"/>
              </a:spcAft>
              <a:buFont typeface="Arial" panose="020B0604020202020204" pitchFamily="34" charset="0"/>
              <a:buNone/>
              <a:defRPr sz="2000" b="0" kern="1200">
                <a:solidFill>
                  <a:schemeClr val="bg1"/>
                </a:solidFill>
                <a:latin typeface="Arial" panose="020B0604020202020204" pitchFamily="34" charset="0"/>
                <a:ea typeface="+mn-ea"/>
                <a:cs typeface="Arial" panose="020B0604020202020204" pitchFamily="34" charset="0"/>
              </a:defRPr>
            </a:lvl2pPr>
            <a:lvl3pPr marL="0" indent="0" algn="l" defTabSz="914377" rtl="0" eaLnBrk="1" latinLnBrk="0" hangingPunct="1">
              <a:lnSpc>
                <a:spcPct val="150000"/>
              </a:lnSpc>
              <a:spcBef>
                <a:spcPts val="0"/>
              </a:spcBef>
              <a:spcAft>
                <a:spcPts val="600"/>
              </a:spcAft>
              <a:buFont typeface="Arial" panose="020B0604020202020204" pitchFamily="34" charset="0"/>
              <a:buNone/>
              <a:defRPr sz="2000" kern="1200">
                <a:solidFill>
                  <a:schemeClr val="bg1"/>
                </a:solidFill>
                <a:latin typeface="Arial" panose="020B0604020202020204" pitchFamily="34" charset="0"/>
                <a:ea typeface="+mn-ea"/>
                <a:cs typeface="Arial" panose="020B0604020202020204" pitchFamily="34" charset="0"/>
              </a:defRPr>
            </a:lvl3pPr>
            <a:lvl4pPr marL="0" indent="-180000" algn="l" defTabSz="914377" rtl="0" eaLnBrk="1" latinLnBrk="0" hangingPunct="1">
              <a:lnSpc>
                <a:spcPct val="150000"/>
              </a:lnSpc>
              <a:spcBef>
                <a:spcPts val="0"/>
              </a:spcBef>
              <a:spcAft>
                <a:spcPts val="600"/>
              </a:spcAft>
              <a:buFont typeface="Arial" panose="020B0604020202020204" pitchFamily="34" charset="0"/>
              <a:buChar char="•"/>
              <a:defRPr sz="2000" kern="1200">
                <a:solidFill>
                  <a:schemeClr val="bg1"/>
                </a:solidFill>
                <a:latin typeface="Arial" panose="020B0604020202020204" pitchFamily="34" charset="0"/>
                <a:ea typeface="+mn-ea"/>
                <a:cs typeface="Arial" panose="020B0604020202020204" pitchFamily="34" charset="0"/>
              </a:defRPr>
            </a:lvl4pPr>
            <a:lvl5pPr marL="360000" indent="-180000" algn="l" defTabSz="914377" rtl="0" eaLnBrk="1" latinLnBrk="0" hangingPunct="1">
              <a:lnSpc>
                <a:spcPct val="150000"/>
              </a:lnSpc>
              <a:spcBef>
                <a:spcPts val="0"/>
              </a:spcBef>
              <a:spcAft>
                <a:spcPts val="600"/>
              </a:spcAft>
              <a:buFont typeface="Times New Roman" panose="02020603050405020304" pitchFamily="18" charset="0"/>
              <a:buChar char="–"/>
              <a:defRPr sz="2000" kern="1200">
                <a:solidFill>
                  <a:schemeClr val="bg1"/>
                </a:solidFill>
                <a:latin typeface="Arial" panose="020B0604020202020204" pitchFamily="34" charset="0"/>
                <a:ea typeface="+mn-ea"/>
                <a:cs typeface="Arial" panose="020B0604020202020204" pitchFamily="34" charset="0"/>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AU" sz="1800">
                <a:solidFill>
                  <a:schemeClr val="tx1"/>
                </a:solidFill>
                <a:latin typeface="+mn-lt"/>
              </a:rPr>
              <a:t>00:12:30</a:t>
            </a:r>
          </a:p>
        </p:txBody>
      </p:sp>
      <p:pic>
        <p:nvPicPr>
          <p:cNvPr id="10" name="Picture 9" descr="A screenshot of Thonny application window. The code editor panel has MicroPython code for servo_3steps.py program.">
            <a:extLst>
              <a:ext uri="{FF2B5EF4-FFF2-40B4-BE49-F238E27FC236}">
                <a16:creationId xmlns:a16="http://schemas.microsoft.com/office/drawing/2014/main" id="{D9C3023A-2956-8E8B-A544-95D696DDF612}"/>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6330598" y="1562471"/>
            <a:ext cx="5513400" cy="4814518"/>
          </a:xfrm>
          <a:prstGeom prst="rect">
            <a:avLst/>
          </a:prstGeom>
        </p:spPr>
      </p:pic>
      <p:sp>
        <p:nvSpPr>
          <p:cNvPr id="3" name="Slide Number Placeholder 2">
            <a:extLst>
              <a:ext uri="{FF2B5EF4-FFF2-40B4-BE49-F238E27FC236}">
                <a16:creationId xmlns:a16="http://schemas.microsoft.com/office/drawing/2014/main" id="{2A0D59F7-C539-05E2-DC30-A2CCF4E1606D}"/>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pPr/>
              <a:t>61</a:t>
            </a:fld>
            <a:endParaRPr lang="en-AU"/>
          </a:p>
        </p:txBody>
      </p:sp>
    </p:spTree>
    <p:extLst>
      <p:ext uri="{BB962C8B-B14F-4D97-AF65-F5344CB8AC3E}">
        <p14:creationId xmlns:p14="http://schemas.microsoft.com/office/powerpoint/2010/main" val="17695358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8"/>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8"/>
                                        </p:tgtEl>
                                      </p:cBhvr>
                                    </p:cmd>
                                  </p:childTnLst>
                                </p:cTn>
                              </p:par>
                            </p:childTnLst>
                          </p:cTn>
                        </p:par>
                      </p:childTnLst>
                    </p:cTn>
                  </p:par>
                </p:childTnLst>
              </p:cTn>
              <p:nextCondLst>
                <p:cond evt="onClick" delay="0">
                  <p:tgtEl>
                    <p:spTgt spid="8"/>
                  </p:tgtEl>
                </p:cond>
              </p:nextCondLst>
            </p:seq>
            <p:video>
              <p:cMediaNode vol="80000">
                <p:cTn id="7" fill="hold" display="0">
                  <p:stCondLst>
                    <p:cond delay="indefinite"/>
                  </p:stCondLst>
                </p:cTn>
                <p:tgtEl>
                  <p:spTgt spid="8"/>
                </p:tgtEl>
              </p:cMediaNode>
            </p:video>
          </p:childTnLst>
        </p:cTn>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572886-DE86-1A15-AF1E-C8C84654DA44}"/>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62715A58-BB2B-1A32-88C2-4CDDE4DEA569}"/>
              </a:ext>
            </a:extLst>
          </p:cNvPr>
          <p:cNvSpPr>
            <a:spLocks noGrp="1"/>
          </p:cNvSpPr>
          <p:nvPr>
            <p:ph type="title"/>
          </p:nvPr>
        </p:nvSpPr>
        <p:spPr/>
        <p:txBody>
          <a:bodyPr/>
          <a:lstStyle/>
          <a:p>
            <a:r>
              <a:rPr lang="en-AU">
                <a:latin typeface="+mj-lt"/>
              </a:rPr>
              <a:t>Learning intentions and success criteria (7)</a:t>
            </a:r>
          </a:p>
        </p:txBody>
      </p:sp>
      <p:sp>
        <p:nvSpPr>
          <p:cNvPr id="3" name="TextBox 2">
            <a:extLst>
              <a:ext uri="{FF2B5EF4-FFF2-40B4-BE49-F238E27FC236}">
                <a16:creationId xmlns:a16="http://schemas.microsoft.com/office/drawing/2014/main" id="{765085FD-21F4-6F76-07CA-9B3F09E952C9}"/>
              </a:ext>
            </a:extLst>
          </p:cNvPr>
          <p:cNvSpPr txBox="1"/>
          <p:nvPr/>
        </p:nvSpPr>
        <p:spPr>
          <a:xfrm>
            <a:off x="370416" y="1894417"/>
            <a:ext cx="11303000" cy="2866875"/>
          </a:xfrm>
          <a:prstGeom prst="rect">
            <a:avLst/>
          </a:prstGeom>
          <a:noFill/>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a:lnSpc>
                <a:spcPct val="150000"/>
              </a:lnSpc>
              <a:spcAft>
                <a:spcPts val="1200"/>
              </a:spcAft>
            </a:pPr>
            <a:r>
              <a:rPr lang="en-AU" sz="2000" b="1">
                <a:solidFill>
                  <a:schemeClr val="accent1"/>
                </a:solidFill>
                <a:latin typeface="+mj-lt"/>
                <a:cs typeface="Arial" panose="020B0604020202020204" pitchFamily="34" charset="0"/>
              </a:rPr>
              <a:t>We are learning to</a:t>
            </a:r>
            <a:endParaRPr lang="en-AU" sz="2000" b="1">
              <a:solidFill>
                <a:schemeClr val="accent1"/>
              </a:solidFill>
              <a:latin typeface="+mj-lt"/>
              <a:ea typeface="+mn-lt"/>
              <a:cs typeface="Arial" panose="020B0604020202020204" pitchFamily="34" charset="0"/>
            </a:endParaRPr>
          </a:p>
          <a:p>
            <a:pPr marL="342900" indent="-342900">
              <a:lnSpc>
                <a:spcPct val="150000"/>
              </a:lnSpc>
              <a:spcAft>
                <a:spcPts val="1200"/>
              </a:spcAft>
              <a:buFont typeface="Arial" panose="020B0604020202020204" pitchFamily="34" charset="0"/>
              <a:buChar char="•"/>
            </a:pPr>
            <a:r>
              <a:rPr lang="en-AU" sz="2000">
                <a:cs typeface="Arial" panose="020B0604020202020204" pitchFamily="34" charset="0"/>
              </a:rPr>
              <a:t>describe the three orders of levers and their mechanical functions</a:t>
            </a:r>
          </a:p>
          <a:p>
            <a:pPr marL="342900" indent="-342900">
              <a:lnSpc>
                <a:spcPct val="150000"/>
              </a:lnSpc>
              <a:spcAft>
                <a:spcPts val="1200"/>
              </a:spcAft>
              <a:buFont typeface="Arial" panose="020B0604020202020204" pitchFamily="34" charset="0"/>
              <a:buChar char="•"/>
            </a:pPr>
            <a:r>
              <a:rPr lang="en-AU" sz="2000">
                <a:cs typeface="Arial" panose="020B0604020202020204" pitchFamily="34" charset="0"/>
              </a:rPr>
              <a:t>explain significance of the woomera as a lever innovation</a:t>
            </a:r>
          </a:p>
          <a:p>
            <a:pPr>
              <a:lnSpc>
                <a:spcPct val="150000"/>
              </a:lnSpc>
              <a:spcAft>
                <a:spcPts val="1200"/>
              </a:spcAft>
            </a:pPr>
            <a:r>
              <a:rPr lang="en-AU" sz="2000" b="1">
                <a:solidFill>
                  <a:schemeClr val="accent1"/>
                </a:solidFill>
                <a:latin typeface="+mj-lt"/>
                <a:cs typeface="Arial" panose="020B0604020202020204" pitchFamily="34" charset="0"/>
              </a:rPr>
              <a:t>We can</a:t>
            </a:r>
            <a:endParaRPr lang="en-US" sz="2000">
              <a:solidFill>
                <a:schemeClr val="accent1"/>
              </a:solidFill>
              <a:latin typeface="+mj-lt"/>
              <a:cs typeface="Arial" panose="020B0604020202020204" pitchFamily="34" charset="0"/>
            </a:endParaRPr>
          </a:p>
          <a:p>
            <a:pPr marL="342900" indent="-342900">
              <a:lnSpc>
                <a:spcPct val="150000"/>
              </a:lnSpc>
              <a:spcAft>
                <a:spcPts val="1200"/>
              </a:spcAft>
              <a:buFont typeface="Arial"/>
              <a:buChar char="•"/>
            </a:pPr>
            <a:r>
              <a:rPr lang="en-AU" sz="2000">
                <a:cs typeface="Arial" panose="020B0604020202020204" pitchFamily="34" charset="0"/>
              </a:rPr>
              <a:t>explain when to use different levers</a:t>
            </a:r>
            <a:endParaRPr lang="en-US" sz="2000">
              <a:cs typeface="Arial" panose="020B0604020202020204" pitchFamily="34" charset="0"/>
            </a:endParaRPr>
          </a:p>
        </p:txBody>
      </p:sp>
      <p:sp>
        <p:nvSpPr>
          <p:cNvPr id="2" name="Slide Number Placeholder 1">
            <a:extLst>
              <a:ext uri="{FF2B5EF4-FFF2-40B4-BE49-F238E27FC236}">
                <a16:creationId xmlns:a16="http://schemas.microsoft.com/office/drawing/2014/main" id="{0F26B616-2DA2-EBF7-218A-ED4E6B72697C}"/>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pPr/>
              <a:t>62</a:t>
            </a:fld>
            <a:endParaRPr lang="en-AU"/>
          </a:p>
        </p:txBody>
      </p:sp>
    </p:spTree>
    <p:extLst>
      <p:ext uri="{BB962C8B-B14F-4D97-AF65-F5344CB8AC3E}">
        <p14:creationId xmlns:p14="http://schemas.microsoft.com/office/powerpoint/2010/main" val="2602136307"/>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4A6A49-4C6F-5AE9-D475-E014BEFF8ACD}"/>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C703BE92-3B4A-C074-C552-2C2EC93E85ED}"/>
              </a:ext>
            </a:extLst>
          </p:cNvPr>
          <p:cNvSpPr>
            <a:spLocks noGrp="1"/>
          </p:cNvSpPr>
          <p:nvPr>
            <p:ph type="title"/>
          </p:nvPr>
        </p:nvSpPr>
        <p:spPr/>
        <p:txBody>
          <a:bodyPr/>
          <a:lstStyle/>
          <a:p>
            <a:r>
              <a:rPr lang="en-AU">
                <a:latin typeface="+mj-lt"/>
              </a:rPr>
              <a:t>Force, motion and energy</a:t>
            </a:r>
          </a:p>
        </p:txBody>
      </p:sp>
      <p:sp>
        <p:nvSpPr>
          <p:cNvPr id="12" name="Text Placeholder 11">
            <a:extLst>
              <a:ext uri="{FF2B5EF4-FFF2-40B4-BE49-F238E27FC236}">
                <a16:creationId xmlns:a16="http://schemas.microsoft.com/office/drawing/2014/main" id="{D1A80088-0869-4B79-8E5A-AC03FED8DDB0}"/>
              </a:ext>
            </a:extLst>
          </p:cNvPr>
          <p:cNvSpPr>
            <a:spLocks noGrp="1"/>
          </p:cNvSpPr>
          <p:nvPr>
            <p:ph type="body" sz="quarter" idx="17"/>
          </p:nvPr>
        </p:nvSpPr>
        <p:spPr>
          <a:xfrm>
            <a:off x="360000" y="1734224"/>
            <a:ext cx="4112940" cy="4088615"/>
          </a:xfrm>
        </p:spPr>
        <p:txBody>
          <a:bodyPr/>
          <a:lstStyle/>
          <a:p>
            <a:pPr>
              <a:spcAft>
                <a:spcPts val="2400"/>
              </a:spcAft>
            </a:pPr>
            <a:r>
              <a:rPr lang="en-AU">
                <a:latin typeface="+mn-lt"/>
              </a:rPr>
              <a:t>Read the information in your workbook or watch </a:t>
            </a:r>
            <a:r>
              <a:rPr lang="en-AU">
                <a:latin typeface="+mn-lt"/>
                <a:hlinkClick r:id="rId4"/>
              </a:rPr>
              <a:t>Newton's 3 Laws, with a bicycle (3:32) </a:t>
            </a:r>
            <a:endParaRPr lang="en-AU">
              <a:latin typeface="+mn-lt"/>
            </a:endParaRPr>
          </a:p>
          <a:p>
            <a:pPr marL="457200" indent="-457200">
              <a:spcAft>
                <a:spcPts val="2400"/>
              </a:spcAft>
              <a:buFont typeface="+mj-lt"/>
              <a:buAutoNum type="arabicPeriod"/>
            </a:pPr>
            <a:r>
              <a:rPr lang="en-AU" b="1">
                <a:latin typeface="+mn-lt"/>
              </a:rPr>
              <a:t>Describe force, motion and energy, giving examples for each</a:t>
            </a:r>
          </a:p>
        </p:txBody>
      </p:sp>
      <p:pic>
        <p:nvPicPr>
          <p:cNvPr id="2" name="Online Media 1" title="Newton's 3 Laws, with a bicycle - Joshua Manley">
            <a:hlinkClick r:id="" action="ppaction://media"/>
            <a:extLst>
              <a:ext uri="{FF2B5EF4-FFF2-40B4-BE49-F238E27FC236}">
                <a16:creationId xmlns:a16="http://schemas.microsoft.com/office/drawing/2014/main" id="{0E67BE9F-2B62-2EDC-238D-C5B29E7E32F5}"/>
              </a:ext>
            </a:extLst>
          </p:cNvPr>
          <p:cNvPicPr>
            <a:picLocks noRot="1" noChangeAspect="1"/>
          </p:cNvPicPr>
          <p:nvPr>
            <a:videoFile r:link="rId1"/>
          </p:nvPr>
        </p:nvPicPr>
        <p:blipFill>
          <a:blip r:embed="rId5"/>
          <a:stretch>
            <a:fillRect/>
          </a:stretch>
        </p:blipFill>
        <p:spPr>
          <a:xfrm>
            <a:off x="4607511" y="1734224"/>
            <a:ext cx="7236487" cy="4088615"/>
          </a:xfrm>
          <a:prstGeom prst="rect">
            <a:avLst/>
          </a:prstGeom>
        </p:spPr>
      </p:pic>
      <p:sp>
        <p:nvSpPr>
          <p:cNvPr id="3" name="Slide Number Placeholder 2">
            <a:extLst>
              <a:ext uri="{FF2B5EF4-FFF2-40B4-BE49-F238E27FC236}">
                <a16:creationId xmlns:a16="http://schemas.microsoft.com/office/drawing/2014/main" id="{45D2A33F-D60B-A57C-F8CB-B5C75E1F78AC}"/>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pPr/>
              <a:t>63</a:t>
            </a:fld>
            <a:endParaRPr lang="en-AU"/>
          </a:p>
        </p:txBody>
      </p:sp>
    </p:spTree>
    <p:extLst>
      <p:ext uri="{BB962C8B-B14F-4D97-AF65-F5344CB8AC3E}">
        <p14:creationId xmlns:p14="http://schemas.microsoft.com/office/powerpoint/2010/main" val="40170414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0C1CCD9-2225-1C68-1C30-5DCF7F734205}"/>
              </a:ext>
            </a:extLst>
          </p:cNvPr>
          <p:cNvSpPr>
            <a:spLocks noGrp="1"/>
          </p:cNvSpPr>
          <p:nvPr>
            <p:ph type="title"/>
          </p:nvPr>
        </p:nvSpPr>
        <p:spPr/>
        <p:txBody>
          <a:bodyPr/>
          <a:lstStyle/>
          <a:p>
            <a:r>
              <a:rPr lang="en-AU">
                <a:latin typeface="+mj-lt"/>
              </a:rPr>
              <a:t>Levers</a:t>
            </a:r>
          </a:p>
        </p:txBody>
      </p:sp>
      <p:sp>
        <p:nvSpPr>
          <p:cNvPr id="5" name="Text Placeholder 4">
            <a:extLst>
              <a:ext uri="{FF2B5EF4-FFF2-40B4-BE49-F238E27FC236}">
                <a16:creationId xmlns:a16="http://schemas.microsoft.com/office/drawing/2014/main" id="{E8989717-9804-AE63-366D-A49F4DD0E8D2}"/>
              </a:ext>
            </a:extLst>
          </p:cNvPr>
          <p:cNvSpPr>
            <a:spLocks noGrp="1"/>
          </p:cNvSpPr>
          <p:nvPr>
            <p:ph type="body" sz="quarter" idx="17"/>
          </p:nvPr>
        </p:nvSpPr>
        <p:spPr>
          <a:xfrm>
            <a:off x="348000" y="1577779"/>
            <a:ext cx="3952920" cy="4239799"/>
          </a:xfrm>
        </p:spPr>
        <p:txBody>
          <a:bodyPr/>
          <a:lstStyle/>
          <a:p>
            <a:pPr>
              <a:spcAft>
                <a:spcPts val="2400"/>
              </a:spcAft>
            </a:pPr>
            <a:r>
              <a:rPr lang="en-AU">
                <a:latin typeface="+mn-lt"/>
              </a:rPr>
              <a:t>Watch </a:t>
            </a:r>
            <a:r>
              <a:rPr lang="en-AU">
                <a:latin typeface="+mn-lt"/>
                <a:hlinkClick r:id="rId3"/>
              </a:rPr>
              <a:t>Simple machines: levers (2:43)</a:t>
            </a:r>
            <a:endParaRPr lang="en-AU">
              <a:latin typeface="+mn-lt"/>
            </a:endParaRPr>
          </a:p>
          <a:p>
            <a:pPr marL="457200" indent="-457200">
              <a:spcAft>
                <a:spcPts val="2400"/>
              </a:spcAft>
              <a:buFont typeface="+mj-lt"/>
              <a:buAutoNum type="arabicPeriod"/>
            </a:pPr>
            <a:r>
              <a:rPr lang="en-AU" b="1">
                <a:latin typeface="+mn-lt"/>
              </a:rPr>
              <a:t>Define first, second and third order levers</a:t>
            </a:r>
          </a:p>
        </p:txBody>
      </p:sp>
      <p:pic>
        <p:nvPicPr>
          <p:cNvPr id="6" name="Online Media 5" title="Simple Machines:Levers">
            <a:hlinkClick r:id="" action="ppaction://media"/>
            <a:extLst>
              <a:ext uri="{FF2B5EF4-FFF2-40B4-BE49-F238E27FC236}">
                <a16:creationId xmlns:a16="http://schemas.microsoft.com/office/drawing/2014/main" id="{AF621C19-61B5-F671-7D02-CF2D7FD0DFF9}"/>
              </a:ext>
            </a:extLst>
          </p:cNvPr>
          <p:cNvPicPr>
            <a:picLocks noRot="1" noChangeAspect="1"/>
          </p:cNvPicPr>
          <p:nvPr>
            <a:videoFile r:link="rId1"/>
          </p:nvPr>
        </p:nvPicPr>
        <p:blipFill>
          <a:blip r:embed="rId4"/>
          <a:stretch>
            <a:fillRect/>
          </a:stretch>
        </p:blipFill>
        <p:spPr>
          <a:xfrm>
            <a:off x="4315931" y="1577779"/>
            <a:ext cx="7504069" cy="4239799"/>
          </a:xfrm>
          <a:prstGeom prst="rect">
            <a:avLst/>
          </a:prstGeom>
        </p:spPr>
      </p:pic>
      <p:sp>
        <p:nvSpPr>
          <p:cNvPr id="2" name="Slide Number Placeholder 1">
            <a:extLst>
              <a:ext uri="{FF2B5EF4-FFF2-40B4-BE49-F238E27FC236}">
                <a16:creationId xmlns:a16="http://schemas.microsoft.com/office/drawing/2014/main" id="{AB14CF51-D2AA-1D15-820F-936D3F9B5803}"/>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t>64</a:t>
            </a:fld>
            <a:endParaRPr lang="en-AU"/>
          </a:p>
        </p:txBody>
      </p:sp>
    </p:spTree>
    <p:extLst>
      <p:ext uri="{BB962C8B-B14F-4D97-AF65-F5344CB8AC3E}">
        <p14:creationId xmlns:p14="http://schemas.microsoft.com/office/powerpoint/2010/main" val="13216438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4D3E7E1C-75ED-ED7B-E9A0-E4060D1E4CA2}"/>
              </a:ext>
            </a:extLst>
          </p:cNvPr>
          <p:cNvSpPr>
            <a:spLocks noGrp="1"/>
          </p:cNvSpPr>
          <p:nvPr>
            <p:ph type="title"/>
          </p:nvPr>
        </p:nvSpPr>
        <p:spPr/>
        <p:txBody>
          <a:bodyPr/>
          <a:lstStyle/>
          <a:p>
            <a:r>
              <a:rPr lang="en-AU">
                <a:latin typeface="+mj-lt"/>
              </a:rPr>
              <a:t>Woomera – Aboriginal application of the lever (1)</a:t>
            </a:r>
          </a:p>
        </p:txBody>
      </p:sp>
      <p:sp>
        <p:nvSpPr>
          <p:cNvPr id="5" name="Text Placeholder 4">
            <a:extLst>
              <a:ext uri="{FF2B5EF4-FFF2-40B4-BE49-F238E27FC236}">
                <a16:creationId xmlns:a16="http://schemas.microsoft.com/office/drawing/2014/main" id="{BC7B1B81-52DC-D61E-822A-A8705A6D3FDF}"/>
              </a:ext>
            </a:extLst>
          </p:cNvPr>
          <p:cNvSpPr>
            <a:spLocks noGrp="1"/>
          </p:cNvSpPr>
          <p:nvPr>
            <p:ph type="body" sz="quarter" idx="17"/>
          </p:nvPr>
        </p:nvSpPr>
        <p:spPr>
          <a:xfrm>
            <a:off x="360000" y="1567086"/>
            <a:ext cx="7199040" cy="4179171"/>
          </a:xfrm>
        </p:spPr>
        <p:txBody>
          <a:bodyPr/>
          <a:lstStyle/>
          <a:p>
            <a:r>
              <a:rPr lang="en-AU">
                <a:latin typeface="+mn-lt"/>
              </a:rPr>
              <a:t>The Woomera is a sophisticated Aboriginal engineering innovation that uses an understanding of force and motion as applied through a lever to help launch spears further and with greater force. It is typically a long, flat piece of wood. It has a shape like a large stick or paddle.</a:t>
            </a:r>
          </a:p>
          <a:p>
            <a:r>
              <a:rPr lang="en-AU" b="1">
                <a:latin typeface="+mn-lt"/>
              </a:rPr>
              <a:t>After reading the passage in your workbook:</a:t>
            </a:r>
          </a:p>
          <a:p>
            <a:pPr marL="457200" indent="-457200">
              <a:buFont typeface="+mj-lt"/>
              <a:buAutoNum type="arabicPeriod"/>
            </a:pPr>
            <a:r>
              <a:rPr lang="en-AU" b="1">
                <a:latin typeface="+mn-lt"/>
              </a:rPr>
              <a:t>explain why a woomera increases throwing force</a:t>
            </a:r>
          </a:p>
        </p:txBody>
      </p:sp>
      <p:pic>
        <p:nvPicPr>
          <p:cNvPr id="7" name="Picture 6">
            <a:extLst>
              <a:ext uri="{FF2B5EF4-FFF2-40B4-BE49-F238E27FC236}">
                <a16:creationId xmlns:a16="http://schemas.microsoft.com/office/drawing/2014/main" id="{456795A1-1E31-6FDD-E869-B87F1AC5EFD8}"/>
              </a:ext>
              <a:ext uri="{C183D7F6-B498-43B3-948B-1728B52AA6E4}">
                <adec:decorative xmlns:adec="http://schemas.microsoft.com/office/drawing/2017/decorative" val="1"/>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8178256" y="1694521"/>
            <a:ext cx="3478237" cy="3924300"/>
          </a:xfrm>
          <a:prstGeom prst="rect">
            <a:avLst/>
          </a:prstGeom>
        </p:spPr>
      </p:pic>
      <p:sp>
        <p:nvSpPr>
          <p:cNvPr id="2" name="Slide Number Placeholder 1">
            <a:extLst>
              <a:ext uri="{FF2B5EF4-FFF2-40B4-BE49-F238E27FC236}">
                <a16:creationId xmlns:a16="http://schemas.microsoft.com/office/drawing/2014/main" id="{87402A0F-CF88-47EE-AE50-334AB6B3A346}"/>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t>65</a:t>
            </a:fld>
            <a:endParaRPr lang="en-AU"/>
          </a:p>
        </p:txBody>
      </p:sp>
    </p:spTree>
    <p:extLst>
      <p:ext uri="{BB962C8B-B14F-4D97-AF65-F5344CB8AC3E}">
        <p14:creationId xmlns:p14="http://schemas.microsoft.com/office/powerpoint/2010/main" val="30556549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D525E8-B578-BCCF-6127-9DED61058317}"/>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8AA694E5-F347-39F4-4EC9-C183BC197B16}"/>
              </a:ext>
            </a:extLst>
          </p:cNvPr>
          <p:cNvSpPr>
            <a:spLocks noGrp="1"/>
          </p:cNvSpPr>
          <p:nvPr>
            <p:ph type="title"/>
          </p:nvPr>
        </p:nvSpPr>
        <p:spPr>
          <a:xfrm>
            <a:off x="360000" y="360000"/>
            <a:ext cx="11484000" cy="545601"/>
          </a:xfrm>
        </p:spPr>
        <p:txBody>
          <a:bodyPr anchor="t">
            <a:normAutofit/>
          </a:bodyPr>
          <a:lstStyle/>
          <a:p>
            <a:r>
              <a:rPr lang="en-AU">
                <a:latin typeface="+mj-lt"/>
              </a:rPr>
              <a:t>Woomera – Aboriginal application of the lever (2)</a:t>
            </a:r>
          </a:p>
        </p:txBody>
      </p:sp>
      <p:sp>
        <p:nvSpPr>
          <p:cNvPr id="4" name="Text Placeholder 3">
            <a:extLst>
              <a:ext uri="{FF2B5EF4-FFF2-40B4-BE49-F238E27FC236}">
                <a16:creationId xmlns:a16="http://schemas.microsoft.com/office/drawing/2014/main" id="{7E5FD3ED-1159-3DCC-C946-2796E34AD6CE}"/>
              </a:ext>
            </a:extLst>
          </p:cNvPr>
          <p:cNvSpPr>
            <a:spLocks noGrp="1"/>
          </p:cNvSpPr>
          <p:nvPr>
            <p:ph type="body" sz="quarter" idx="18"/>
          </p:nvPr>
        </p:nvSpPr>
        <p:spPr>
          <a:xfrm>
            <a:off x="359999" y="982520"/>
            <a:ext cx="11483999" cy="310015"/>
          </a:xfrm>
        </p:spPr>
        <p:txBody>
          <a:bodyPr anchor="b">
            <a:noAutofit/>
          </a:bodyPr>
          <a:lstStyle/>
          <a:p>
            <a:pPr>
              <a:lnSpc>
                <a:spcPct val="140000"/>
              </a:lnSpc>
            </a:pPr>
            <a:r>
              <a:rPr lang="en-AU">
                <a:latin typeface="+mj-lt"/>
              </a:rPr>
              <a:t>Practical activity</a:t>
            </a:r>
          </a:p>
        </p:txBody>
      </p:sp>
      <p:sp>
        <p:nvSpPr>
          <p:cNvPr id="5" name="Text Placeholder 4">
            <a:extLst>
              <a:ext uri="{FF2B5EF4-FFF2-40B4-BE49-F238E27FC236}">
                <a16:creationId xmlns:a16="http://schemas.microsoft.com/office/drawing/2014/main" id="{C971A12F-B64D-32A4-4AB4-8F955E123A6A}"/>
              </a:ext>
            </a:extLst>
          </p:cNvPr>
          <p:cNvSpPr>
            <a:spLocks noGrp="1"/>
          </p:cNvSpPr>
          <p:nvPr>
            <p:ph sz="quarter" idx="19"/>
          </p:nvPr>
        </p:nvSpPr>
        <p:spPr>
          <a:xfrm>
            <a:off x="360363" y="1562471"/>
            <a:ext cx="5735637" cy="4814518"/>
          </a:xfrm>
        </p:spPr>
        <p:txBody>
          <a:bodyPr>
            <a:normAutofit/>
          </a:bodyPr>
          <a:lstStyle/>
          <a:p>
            <a:r>
              <a:rPr lang="en-AU">
                <a:latin typeface="+mn-lt"/>
              </a:rPr>
              <a:t>On the school oval or similar open measure and evaluate the distance of hand thrown tennis balls and tennis balls thrown using a ball launcher.</a:t>
            </a:r>
          </a:p>
          <a:p>
            <a:pPr marL="457200" indent="-457200">
              <a:buFont typeface="+mj-lt"/>
              <a:buAutoNum type="arabicPeriod"/>
            </a:pPr>
            <a:r>
              <a:rPr lang="en-AU" b="1">
                <a:latin typeface="+mn-lt"/>
              </a:rPr>
              <a:t>Which method results in the longest distance?</a:t>
            </a:r>
          </a:p>
          <a:p>
            <a:pPr marL="457200" indent="-457200">
              <a:buFont typeface="+mj-lt"/>
              <a:buAutoNum type="arabicPeriod"/>
            </a:pPr>
            <a:r>
              <a:rPr lang="en-AU" b="1">
                <a:latin typeface="+mn-lt"/>
              </a:rPr>
              <a:t>Explain why.</a:t>
            </a:r>
          </a:p>
          <a:p>
            <a:endParaRPr lang="en-AU">
              <a:latin typeface="+mn-lt"/>
            </a:endParaRPr>
          </a:p>
        </p:txBody>
      </p:sp>
      <p:pic>
        <p:nvPicPr>
          <p:cNvPr id="6" name="Picture 5">
            <a:extLst>
              <a:ext uri="{FF2B5EF4-FFF2-40B4-BE49-F238E27FC236}">
                <a16:creationId xmlns:a16="http://schemas.microsoft.com/office/drawing/2014/main" id="{90BD27AA-23BE-5306-8F7B-5903846B6E8F}"/>
              </a:ext>
              <a:ext uri="{C183D7F6-B498-43B3-948B-1728B52AA6E4}">
                <adec:decorative xmlns:adec="http://schemas.microsoft.com/office/drawing/2017/decorative" val="1"/>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6336960" y="1562471"/>
            <a:ext cx="5507038" cy="4130280"/>
          </a:xfrm>
          <a:prstGeom prst="rect">
            <a:avLst/>
          </a:prstGeom>
          <a:noFill/>
        </p:spPr>
      </p:pic>
      <p:sp>
        <p:nvSpPr>
          <p:cNvPr id="9" name="TextBox 8">
            <a:extLst>
              <a:ext uri="{FF2B5EF4-FFF2-40B4-BE49-F238E27FC236}">
                <a16:creationId xmlns:a16="http://schemas.microsoft.com/office/drawing/2014/main" id="{E6E2654F-039F-2759-0F1A-241305CB09AD}"/>
              </a:ext>
            </a:extLst>
          </p:cNvPr>
          <p:cNvSpPr txBox="1"/>
          <p:nvPr/>
        </p:nvSpPr>
        <p:spPr>
          <a:xfrm>
            <a:off x="6336960" y="5692751"/>
            <a:ext cx="4799401" cy="612155"/>
          </a:xfrm>
          <a:prstGeom prst="rect">
            <a:avLst/>
          </a:prstGeom>
          <a:noFill/>
        </p:spPr>
        <p:txBody>
          <a:bodyPr wrap="square" lIns="0">
            <a:spAutoFit/>
          </a:bodyPr>
          <a:lstStyle/>
          <a:p>
            <a:pPr>
              <a:lnSpc>
                <a:spcPct val="150000"/>
              </a:lnSpc>
            </a:pPr>
            <a:r>
              <a:rPr lang="en-AU" sz="1200"/>
              <a:t>"Before the Throw with ball launcher for dog" by Kate Ter Haar is licensed under CC BY 2.0.</a:t>
            </a:r>
          </a:p>
        </p:txBody>
      </p:sp>
      <p:sp>
        <p:nvSpPr>
          <p:cNvPr id="2" name="Slide Number Placeholder 1">
            <a:extLst>
              <a:ext uri="{FF2B5EF4-FFF2-40B4-BE49-F238E27FC236}">
                <a16:creationId xmlns:a16="http://schemas.microsoft.com/office/drawing/2014/main" id="{406BF0E6-25BB-F6D0-3AA7-49D2C2297279}"/>
              </a:ext>
              <a:ext uri="{C183D7F6-B498-43B3-948B-1728B52AA6E4}">
                <adec:decorative xmlns:adec="http://schemas.microsoft.com/office/drawing/2017/decorative" val="1"/>
              </a:ext>
            </a:extLst>
          </p:cNvPr>
          <p:cNvSpPr>
            <a:spLocks noGrp="1"/>
          </p:cNvSpPr>
          <p:nvPr>
            <p:ph type="sldNum" sz="quarter" idx="12"/>
          </p:nvPr>
        </p:nvSpPr>
        <p:spPr>
          <a:xfrm>
            <a:off x="11124000" y="6516000"/>
            <a:ext cx="720000" cy="180000"/>
          </a:xfrm>
        </p:spPr>
        <p:txBody>
          <a:bodyPr anchor="t">
            <a:normAutofit/>
          </a:bodyPr>
          <a:lstStyle/>
          <a:p>
            <a:pPr>
              <a:lnSpc>
                <a:spcPct val="90000"/>
              </a:lnSpc>
              <a:spcAft>
                <a:spcPts val="600"/>
              </a:spcAft>
            </a:pPr>
            <a:fld id="{10A01DC5-1685-4615-8240-15192985C6A2}" type="slidenum">
              <a:rPr lang="en-AU" smtClean="0"/>
              <a:pPr>
                <a:lnSpc>
                  <a:spcPct val="90000"/>
                </a:lnSpc>
                <a:spcAft>
                  <a:spcPts val="600"/>
                </a:spcAft>
              </a:pPr>
              <a:t>66</a:t>
            </a:fld>
            <a:endParaRPr lang="en-AU"/>
          </a:p>
        </p:txBody>
      </p:sp>
    </p:spTree>
    <p:extLst>
      <p:ext uri="{BB962C8B-B14F-4D97-AF65-F5344CB8AC3E}">
        <p14:creationId xmlns:p14="http://schemas.microsoft.com/office/powerpoint/2010/main" val="36755126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B0BD86-18AC-2983-941B-E0DD54C3A151}"/>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506D951A-A765-CEF8-D3C3-CDE576B36A5B}"/>
              </a:ext>
            </a:extLst>
          </p:cNvPr>
          <p:cNvSpPr>
            <a:spLocks noGrp="1"/>
          </p:cNvSpPr>
          <p:nvPr>
            <p:ph type="title"/>
          </p:nvPr>
        </p:nvSpPr>
        <p:spPr/>
        <p:txBody>
          <a:bodyPr/>
          <a:lstStyle/>
          <a:p>
            <a:r>
              <a:rPr lang="en-AU">
                <a:latin typeface="+mj-lt"/>
              </a:rPr>
              <a:t>Learning intentions and success criteria (8)</a:t>
            </a:r>
          </a:p>
        </p:txBody>
      </p:sp>
      <p:sp>
        <p:nvSpPr>
          <p:cNvPr id="3" name="TextBox 2">
            <a:extLst>
              <a:ext uri="{FF2B5EF4-FFF2-40B4-BE49-F238E27FC236}">
                <a16:creationId xmlns:a16="http://schemas.microsoft.com/office/drawing/2014/main" id="{F464CABF-4E56-D08B-C465-9150E3692AC5}"/>
              </a:ext>
            </a:extLst>
          </p:cNvPr>
          <p:cNvSpPr txBox="1"/>
          <p:nvPr/>
        </p:nvSpPr>
        <p:spPr>
          <a:xfrm>
            <a:off x="370416" y="1894417"/>
            <a:ext cx="11303000" cy="3482428"/>
          </a:xfrm>
          <a:prstGeom prst="rect">
            <a:avLst/>
          </a:prstGeom>
          <a:noFill/>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a:lnSpc>
                <a:spcPct val="150000"/>
              </a:lnSpc>
              <a:spcAft>
                <a:spcPts val="1200"/>
              </a:spcAft>
            </a:pPr>
            <a:r>
              <a:rPr lang="en-AU" sz="2000" b="1">
                <a:solidFill>
                  <a:schemeClr val="accent1"/>
                </a:solidFill>
                <a:latin typeface="+mj-lt"/>
                <a:cs typeface="Arial" panose="020B0604020202020204" pitchFamily="34" charset="0"/>
              </a:rPr>
              <a:t>We are learning to</a:t>
            </a:r>
            <a:endParaRPr lang="en-AU" sz="2000" b="1">
              <a:solidFill>
                <a:schemeClr val="accent1"/>
              </a:solidFill>
              <a:latin typeface="+mj-lt"/>
              <a:ea typeface="+mn-lt"/>
              <a:cs typeface="Arial" panose="020B0604020202020204" pitchFamily="34" charset="0"/>
            </a:endParaRPr>
          </a:p>
          <a:p>
            <a:pPr marL="342900" indent="-342900">
              <a:lnSpc>
                <a:spcPct val="150000"/>
              </a:lnSpc>
              <a:spcAft>
                <a:spcPts val="1200"/>
              </a:spcAft>
              <a:buFont typeface="Arial" panose="020B0604020202020204" pitchFamily="34" charset="0"/>
              <a:buChar char="•"/>
            </a:pPr>
            <a:r>
              <a:rPr lang="en-AU" sz="2000">
                <a:cs typeface="Arial" panose="020B0604020202020204" pitchFamily="34" charset="0"/>
              </a:rPr>
              <a:t>build a working model of a boom gate using a servo motor</a:t>
            </a:r>
          </a:p>
          <a:p>
            <a:pPr marL="342900" indent="-342900">
              <a:lnSpc>
                <a:spcPct val="150000"/>
              </a:lnSpc>
              <a:spcAft>
                <a:spcPts val="1200"/>
              </a:spcAft>
              <a:buFont typeface="Arial" panose="020B0604020202020204" pitchFamily="34" charset="0"/>
              <a:buChar char="•"/>
            </a:pPr>
            <a:r>
              <a:rPr lang="en-AU" sz="2000">
                <a:cs typeface="Arial" panose="020B0604020202020204" pitchFamily="34" charset="0"/>
              </a:rPr>
              <a:t>write (or modify) code to control a servo.</a:t>
            </a:r>
          </a:p>
          <a:p>
            <a:pPr>
              <a:lnSpc>
                <a:spcPct val="150000"/>
              </a:lnSpc>
              <a:spcAft>
                <a:spcPts val="1200"/>
              </a:spcAft>
            </a:pPr>
            <a:r>
              <a:rPr lang="en-AU" sz="2000" b="1">
                <a:solidFill>
                  <a:schemeClr val="accent1"/>
                </a:solidFill>
                <a:latin typeface="+mj-lt"/>
                <a:cs typeface="Arial" panose="020B0604020202020204" pitchFamily="34" charset="0"/>
              </a:rPr>
              <a:t>We can</a:t>
            </a:r>
            <a:endParaRPr lang="en-US" sz="2000">
              <a:solidFill>
                <a:schemeClr val="accent1"/>
              </a:solidFill>
              <a:latin typeface="+mj-lt"/>
              <a:cs typeface="Arial" panose="020B0604020202020204" pitchFamily="34" charset="0"/>
            </a:endParaRPr>
          </a:p>
          <a:p>
            <a:pPr marL="342900" indent="-342900">
              <a:lnSpc>
                <a:spcPct val="150000"/>
              </a:lnSpc>
              <a:spcAft>
                <a:spcPts val="1200"/>
              </a:spcAft>
              <a:buFont typeface="Arial"/>
              <a:buChar char="•"/>
            </a:pPr>
            <a:r>
              <a:rPr lang="en-AU" sz="2000">
                <a:cs typeface="Arial" panose="020B0604020202020204" pitchFamily="34" charset="0"/>
              </a:rPr>
              <a:t>assemble a boom gate model with a servo and barrier arm correctly attached</a:t>
            </a:r>
            <a:endParaRPr lang="en-US" sz="2000">
              <a:cs typeface="Arial" panose="020B0604020202020204" pitchFamily="34" charset="0"/>
            </a:endParaRPr>
          </a:p>
          <a:p>
            <a:pPr marL="342900" indent="-342900">
              <a:lnSpc>
                <a:spcPct val="150000"/>
              </a:lnSpc>
              <a:spcAft>
                <a:spcPts val="1200"/>
              </a:spcAft>
              <a:buFont typeface="Arial"/>
              <a:buChar char="•"/>
            </a:pPr>
            <a:r>
              <a:rPr lang="en-AU" sz="2000">
                <a:ea typeface="+mn-lt"/>
                <a:cs typeface="Arial" panose="020B0604020202020204" pitchFamily="34" charset="0"/>
              </a:rPr>
              <a:t>write (or modify) code to move a servo between open and closed positions.</a:t>
            </a:r>
            <a:endParaRPr lang="en-AU">
              <a:cs typeface="Arial" panose="020B0604020202020204" pitchFamily="34" charset="0"/>
            </a:endParaRPr>
          </a:p>
        </p:txBody>
      </p:sp>
      <p:sp>
        <p:nvSpPr>
          <p:cNvPr id="2" name="Slide Number Placeholder 1">
            <a:extLst>
              <a:ext uri="{FF2B5EF4-FFF2-40B4-BE49-F238E27FC236}">
                <a16:creationId xmlns:a16="http://schemas.microsoft.com/office/drawing/2014/main" id="{7742860D-BE6B-A810-1277-4D5802A53080}"/>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pPr/>
              <a:t>67</a:t>
            </a:fld>
            <a:endParaRPr lang="en-AU"/>
          </a:p>
        </p:txBody>
      </p:sp>
    </p:spTree>
    <p:extLst>
      <p:ext uri="{BB962C8B-B14F-4D97-AF65-F5344CB8AC3E}">
        <p14:creationId xmlns:p14="http://schemas.microsoft.com/office/powerpoint/2010/main" val="1080815792"/>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3AEC01-6063-4D79-F676-3342B286B670}"/>
            </a:ext>
          </a:extLst>
        </p:cNvPr>
        <p:cNvGrpSpPr/>
        <p:nvPr/>
      </p:nvGrpSpPr>
      <p:grpSpPr>
        <a:xfrm>
          <a:off x="0" y="0"/>
          <a:ext cx="0" cy="0"/>
          <a:chOff x="0" y="0"/>
          <a:chExt cx="0" cy="0"/>
        </a:xfrm>
      </p:grpSpPr>
      <p:sp>
        <p:nvSpPr>
          <p:cNvPr id="13" name="Title 12">
            <a:extLst>
              <a:ext uri="{FF2B5EF4-FFF2-40B4-BE49-F238E27FC236}">
                <a16:creationId xmlns:a16="http://schemas.microsoft.com/office/drawing/2014/main" id="{85DEDA9B-9EEE-A3EF-986A-0503AE51DCEF}"/>
              </a:ext>
            </a:extLst>
          </p:cNvPr>
          <p:cNvSpPr txBox="1">
            <a:spLocks noGrp="1"/>
          </p:cNvSpPr>
          <p:nvPr>
            <p:ph type="title" idx="4294967295"/>
          </p:nvPr>
        </p:nvSpPr>
        <p:spPr>
          <a:xfrm>
            <a:off x="2242457" y="6054335"/>
            <a:ext cx="7707086" cy="461665"/>
          </a:xfrm>
          <a:prstGeom prst="rect">
            <a:avLst/>
          </a:prstGeom>
          <a:noFill/>
          <a:ln>
            <a:noFill/>
            <a:prstDash/>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609585" rtl="0" eaLnBrk="1" fontAlgn="auto" latinLnBrk="0" hangingPunct="1">
              <a:lnSpc>
                <a:spcPct val="100000"/>
              </a:lnSpc>
              <a:spcBef>
                <a:spcPts val="0"/>
              </a:spcBef>
              <a:spcAft>
                <a:spcPts val="0"/>
              </a:spcAft>
              <a:buClrTx/>
              <a:buSzTx/>
              <a:buFontTx/>
              <a:buNone/>
              <a:tabLst/>
              <a:defRPr/>
            </a:pPr>
            <a:r>
              <a:rPr kumimoji="0" lang="en-AU" sz="2400" b="0" i="0" u="none" strike="noStrike" kern="1200" cap="none" spc="0" normalizeH="0" baseline="0" noProof="0">
                <a:ln>
                  <a:noFill/>
                </a:ln>
                <a:solidFill>
                  <a:schemeClr val="tx1"/>
                </a:solidFill>
                <a:effectLst/>
                <a:uLnTx/>
                <a:uFillTx/>
                <a:latin typeface="+mn-lt"/>
                <a:ea typeface="+mn-ea"/>
                <a:cs typeface="+mn-cs"/>
              </a:rPr>
              <a:t>What aspects of this boom gate system can we model?</a:t>
            </a:r>
          </a:p>
        </p:txBody>
      </p:sp>
      <p:pic>
        <p:nvPicPr>
          <p:cNvPr id="11" name="Picture 10" descr="Photo of the exit at a Park&amp;Ride station. It shows Opal card readers, yellow bollards, boom gates and security cameras.">
            <a:extLst>
              <a:ext uri="{FF2B5EF4-FFF2-40B4-BE49-F238E27FC236}">
                <a16:creationId xmlns:a16="http://schemas.microsoft.com/office/drawing/2014/main" id="{1FDB050C-A00A-86C6-2896-2D6CAFB7AA2E}"/>
              </a:ext>
            </a:extLst>
          </p:cNvPr>
          <p:cNvPicPr>
            <a:picLocks noChangeAspect="1"/>
          </p:cNvPicPr>
          <p:nvPr/>
        </p:nvPicPr>
        <p:blipFill>
          <a:blip r:embed="rId3" cstate="screen">
            <a:extLst>
              <a:ext uri="{28A0092B-C50C-407E-A947-70E740481C1C}">
                <a14:useLocalDpi xmlns:a14="http://schemas.microsoft.com/office/drawing/2010/main"/>
              </a:ext>
            </a:extLst>
          </a:blip>
          <a:srcRect/>
          <a:stretch>
            <a:fillRect/>
          </a:stretch>
        </p:blipFill>
        <p:spPr>
          <a:xfrm>
            <a:off x="0" y="0"/>
            <a:ext cx="12195105" cy="5817326"/>
          </a:xfrm>
          <a:prstGeom prst="rect">
            <a:avLst/>
          </a:prstGeom>
        </p:spPr>
      </p:pic>
      <p:sp>
        <p:nvSpPr>
          <p:cNvPr id="3" name="Slide Number Placeholder 2">
            <a:extLst>
              <a:ext uri="{FF2B5EF4-FFF2-40B4-BE49-F238E27FC236}">
                <a16:creationId xmlns:a16="http://schemas.microsoft.com/office/drawing/2014/main" id="{F47CD255-6BFA-BF5A-9376-42517F4D2009}"/>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pPr/>
              <a:t>68</a:t>
            </a:fld>
            <a:endParaRPr lang="en-AU"/>
          </a:p>
        </p:txBody>
      </p:sp>
    </p:spTree>
    <p:extLst>
      <p:ext uri="{BB962C8B-B14F-4D97-AF65-F5344CB8AC3E}">
        <p14:creationId xmlns:p14="http://schemas.microsoft.com/office/powerpoint/2010/main" val="804949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a:extLst>
              <a:ext uri="{FF2B5EF4-FFF2-40B4-BE49-F238E27FC236}">
                <a16:creationId xmlns:a16="http://schemas.microsoft.com/office/drawing/2014/main" id="{55F85CC2-E39A-CA8A-32DA-8B4798A0BC93}"/>
              </a:ext>
            </a:extLst>
          </p:cNvPr>
          <p:cNvSpPr>
            <a:spLocks noGrp="1"/>
          </p:cNvSpPr>
          <p:nvPr>
            <p:ph type="title"/>
          </p:nvPr>
        </p:nvSpPr>
        <p:spPr/>
        <p:txBody>
          <a:bodyPr/>
          <a:lstStyle/>
          <a:p>
            <a:r>
              <a:rPr lang="en-AU" dirty="0">
                <a:latin typeface="+mj-lt"/>
              </a:rPr>
              <a:t>Model of boom gate arm (1)</a:t>
            </a:r>
            <a:endParaRPr lang="en-US" sz="2400" dirty="0">
              <a:latin typeface="+mj-lt"/>
            </a:endParaRPr>
          </a:p>
        </p:txBody>
      </p:sp>
      <p:pic>
        <p:nvPicPr>
          <p:cNvPr id="9" name="IMG_1649" descr="Short video showing a servo connected to a Pico via a PiicoDev expansion board. The video shows a model boom gate arm raising and lowering.">
            <a:hlinkClick r:id="" action="ppaction://media"/>
            <a:extLst>
              <a:ext uri="{FF2B5EF4-FFF2-40B4-BE49-F238E27FC236}">
                <a16:creationId xmlns:a16="http://schemas.microsoft.com/office/drawing/2014/main" id="{552055CE-6946-D9A7-42CC-46D3B90A533B}"/>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677193" y="979984"/>
            <a:ext cx="9105107" cy="5159242"/>
          </a:xfrm>
          <a:prstGeom prst="rect">
            <a:avLst/>
          </a:prstGeom>
        </p:spPr>
      </p:pic>
      <p:pic>
        <p:nvPicPr>
          <p:cNvPr id="3" name="Picture 2">
            <a:extLst>
              <a:ext uri="{FF2B5EF4-FFF2-40B4-BE49-F238E27FC236}">
                <a16:creationId xmlns:a16="http://schemas.microsoft.com/office/drawing/2014/main" id="{AD95BE96-D7B2-C5EF-F126-0580446EA016}"/>
              </a:ext>
              <a:ext uri="{C183D7F6-B498-43B3-948B-1728B52AA6E4}">
                <adec:decorative xmlns:adec="http://schemas.microsoft.com/office/drawing/2017/decorative" val="1"/>
              </a:ext>
            </a:extLst>
          </p:cNvPr>
          <p:cNvPicPr>
            <a:picLocks noChangeAspect="1" noChangeArrowheads="1"/>
          </p:cNvPicPr>
          <p:nvPr/>
        </p:nvPicPr>
        <p:blipFill>
          <a:blip r:embed="rId6" cstate="screen">
            <a:extLst>
              <a:ext uri="{BEBA8EAE-BF5A-486C-A8C5-ECC9F3942E4B}">
                <a14:imgProps xmlns:a14="http://schemas.microsoft.com/office/drawing/2010/main">
                  <a14:imgLayer r:embed="rId7">
                    <a14:imgEffect>
                      <a14:backgroundRemoval t="6731" b="93462" l="0" r="100000">
                        <a14:foregroundMark x1="45924" y1="44808" x2="45924" y2="44808"/>
                        <a14:foregroundMark x1="45924" y1="44808" x2="45924" y2="44808"/>
                        <a14:foregroundMark x1="37972" y1="36538" x2="63022" y2="52885"/>
                        <a14:foregroundMark x1="44334" y1="7885" x2="50895" y2="7115"/>
                        <a14:foregroundMark x1="41750" y1="91923" x2="55070" y2="93462"/>
                        <a14:foregroundMark x1="41948" y1="39038" x2="51889" y2="51346"/>
                      </a14:backgroundRemoval>
                    </a14:imgEffect>
                  </a14:imgLayer>
                </a14:imgProps>
              </a:ext>
              <a:ext uri="{28A0092B-C50C-407E-A947-70E740481C1C}">
                <a14:useLocalDpi xmlns:a14="http://schemas.microsoft.com/office/drawing/2010/main"/>
              </a:ext>
            </a:extLst>
          </a:blip>
          <a:srcRect/>
          <a:stretch>
            <a:fillRect/>
          </a:stretch>
        </p:blipFill>
        <p:spPr bwMode="auto">
          <a:xfrm>
            <a:off x="1822142" y="5521756"/>
            <a:ext cx="484496" cy="500426"/>
          </a:xfrm>
          <a:prstGeom prst="rect">
            <a:avLst/>
          </a:prstGeom>
          <a:noFill/>
        </p:spPr>
      </p:pic>
      <p:sp>
        <p:nvSpPr>
          <p:cNvPr id="4" name="Text Placeholder 4">
            <a:extLst>
              <a:ext uri="{FF2B5EF4-FFF2-40B4-BE49-F238E27FC236}">
                <a16:creationId xmlns:a16="http://schemas.microsoft.com/office/drawing/2014/main" id="{F9BE9CE3-E93B-6002-2DB3-6C51EB31A785}"/>
              </a:ext>
              <a:ext uri="{C183D7F6-B498-43B3-948B-1728B52AA6E4}">
                <adec:decorative xmlns:adec="http://schemas.microsoft.com/office/drawing/2017/decorative" val="1"/>
              </a:ext>
            </a:extLst>
          </p:cNvPr>
          <p:cNvSpPr txBox="1">
            <a:spLocks/>
          </p:cNvSpPr>
          <p:nvPr/>
        </p:nvSpPr>
        <p:spPr>
          <a:xfrm>
            <a:off x="1677193" y="6187985"/>
            <a:ext cx="3803737" cy="310015"/>
          </a:xfrm>
          <a:prstGeom prst="rect">
            <a:avLst/>
          </a:prstGeom>
        </p:spPr>
        <p:txBody>
          <a:bodyPr vert="horz" lIns="0" tIns="0" rIns="0" bIns="0" rtlCol="0" anchor="b">
            <a:noAutofit/>
          </a:bodyPr>
          <a:lstStyle>
            <a:lvl1pPr marL="0" indent="0" algn="l" defTabSz="914377" rtl="0" eaLnBrk="1" latinLnBrk="0" hangingPunct="1">
              <a:lnSpc>
                <a:spcPct val="150000"/>
              </a:lnSpc>
              <a:spcBef>
                <a:spcPts val="0"/>
              </a:spcBef>
              <a:spcAft>
                <a:spcPts val="1200"/>
              </a:spcAft>
              <a:buFont typeface="Arial" panose="020B0604020202020204" pitchFamily="34" charset="0"/>
              <a:buNone/>
              <a:defRPr sz="2000" b="0" kern="1200">
                <a:solidFill>
                  <a:schemeClr val="accent2"/>
                </a:solidFill>
                <a:latin typeface="Arial" panose="020B0604020202020204" pitchFamily="34" charset="0"/>
                <a:ea typeface="+mn-ea"/>
                <a:cs typeface="Arial" panose="020B0604020202020204" pitchFamily="34" charset="0"/>
              </a:defRPr>
            </a:lvl1pPr>
            <a:lvl2pPr marL="0" indent="0" algn="l" defTabSz="914377" rtl="0" eaLnBrk="1" latinLnBrk="0" hangingPunct="1">
              <a:lnSpc>
                <a:spcPct val="150000"/>
              </a:lnSpc>
              <a:spcBef>
                <a:spcPts val="0"/>
              </a:spcBef>
              <a:spcAft>
                <a:spcPts val="600"/>
              </a:spcAft>
              <a:buFont typeface="Arial" panose="020B0604020202020204" pitchFamily="34" charset="0"/>
              <a:buNone/>
              <a:defRPr sz="2000" b="0" kern="1200">
                <a:solidFill>
                  <a:schemeClr val="bg1"/>
                </a:solidFill>
                <a:latin typeface="Arial" panose="020B0604020202020204" pitchFamily="34" charset="0"/>
                <a:ea typeface="+mn-ea"/>
                <a:cs typeface="Arial" panose="020B0604020202020204" pitchFamily="34" charset="0"/>
              </a:defRPr>
            </a:lvl2pPr>
            <a:lvl3pPr marL="0" indent="0" algn="l" defTabSz="914377" rtl="0" eaLnBrk="1" latinLnBrk="0" hangingPunct="1">
              <a:lnSpc>
                <a:spcPct val="150000"/>
              </a:lnSpc>
              <a:spcBef>
                <a:spcPts val="0"/>
              </a:spcBef>
              <a:spcAft>
                <a:spcPts val="600"/>
              </a:spcAft>
              <a:buFont typeface="Arial" panose="020B0604020202020204" pitchFamily="34" charset="0"/>
              <a:buNone/>
              <a:defRPr sz="2000" kern="1200">
                <a:solidFill>
                  <a:schemeClr val="bg1"/>
                </a:solidFill>
                <a:latin typeface="Arial" panose="020B0604020202020204" pitchFamily="34" charset="0"/>
                <a:ea typeface="+mn-ea"/>
                <a:cs typeface="Arial" panose="020B0604020202020204" pitchFamily="34" charset="0"/>
              </a:defRPr>
            </a:lvl3pPr>
            <a:lvl4pPr marL="0" indent="-180000" algn="l" defTabSz="914377" rtl="0" eaLnBrk="1" latinLnBrk="0" hangingPunct="1">
              <a:lnSpc>
                <a:spcPct val="150000"/>
              </a:lnSpc>
              <a:spcBef>
                <a:spcPts val="0"/>
              </a:spcBef>
              <a:spcAft>
                <a:spcPts val="600"/>
              </a:spcAft>
              <a:buFont typeface="Arial" panose="020B0604020202020204" pitchFamily="34" charset="0"/>
              <a:buChar char="•"/>
              <a:defRPr sz="2000" kern="1200">
                <a:solidFill>
                  <a:schemeClr val="bg1"/>
                </a:solidFill>
                <a:latin typeface="Arial" panose="020B0604020202020204" pitchFamily="34" charset="0"/>
                <a:ea typeface="+mn-ea"/>
                <a:cs typeface="Arial" panose="020B0604020202020204" pitchFamily="34" charset="0"/>
              </a:defRPr>
            </a:lvl4pPr>
            <a:lvl5pPr marL="360000" indent="-180000" algn="l" defTabSz="914377" rtl="0" eaLnBrk="1" latinLnBrk="0" hangingPunct="1">
              <a:lnSpc>
                <a:spcPct val="150000"/>
              </a:lnSpc>
              <a:spcBef>
                <a:spcPts val="0"/>
              </a:spcBef>
              <a:spcAft>
                <a:spcPts val="600"/>
              </a:spcAft>
              <a:buFont typeface="Times New Roman" panose="02020603050405020304" pitchFamily="18" charset="0"/>
              <a:buChar char="–"/>
              <a:defRPr sz="2000" kern="1200">
                <a:solidFill>
                  <a:schemeClr val="bg1"/>
                </a:solidFill>
                <a:latin typeface="Arial" panose="020B0604020202020204" pitchFamily="34" charset="0"/>
                <a:ea typeface="+mn-ea"/>
                <a:cs typeface="Arial" panose="020B0604020202020204" pitchFamily="34" charset="0"/>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AU" sz="1800">
                <a:solidFill>
                  <a:schemeClr val="tx1"/>
                </a:solidFill>
                <a:latin typeface="+mn-lt"/>
              </a:rPr>
              <a:t>00:12:50</a:t>
            </a:r>
          </a:p>
        </p:txBody>
      </p:sp>
      <p:sp>
        <p:nvSpPr>
          <p:cNvPr id="10" name="Slide Number Placeholder 9">
            <a:extLst>
              <a:ext uri="{FF2B5EF4-FFF2-40B4-BE49-F238E27FC236}">
                <a16:creationId xmlns:a16="http://schemas.microsoft.com/office/drawing/2014/main" id="{ABBAB584-1CB7-9587-0A2D-D0696C3BBBDF}"/>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t>69</a:t>
            </a:fld>
            <a:endParaRPr lang="en-AU"/>
          </a:p>
        </p:txBody>
      </p:sp>
    </p:spTree>
    <p:extLst>
      <p:ext uri="{BB962C8B-B14F-4D97-AF65-F5344CB8AC3E}">
        <p14:creationId xmlns:p14="http://schemas.microsoft.com/office/powerpoint/2010/main" val="17071053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50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9CF20A6-668F-D512-28BE-1F9CBBC48252}"/>
            </a:ext>
          </a:extLst>
        </p:cNvPr>
        <p:cNvGrpSpPr/>
        <p:nvPr/>
      </p:nvGrpSpPr>
      <p:grpSpPr>
        <a:xfrm>
          <a:off x="0" y="0"/>
          <a:ext cx="0" cy="0"/>
          <a:chOff x="0" y="0"/>
          <a:chExt cx="0" cy="0"/>
        </a:xfrm>
      </p:grpSpPr>
      <p:sp>
        <p:nvSpPr>
          <p:cNvPr id="9" name="Title 8">
            <a:extLst>
              <a:ext uri="{FF2B5EF4-FFF2-40B4-BE49-F238E27FC236}">
                <a16:creationId xmlns:a16="http://schemas.microsoft.com/office/drawing/2014/main" id="{B9D0693C-F55D-EB95-DF6F-809BDD17565E}"/>
              </a:ext>
            </a:extLst>
          </p:cNvPr>
          <p:cNvSpPr>
            <a:spLocks noGrp="1"/>
          </p:cNvSpPr>
          <p:nvPr>
            <p:ph type="title"/>
          </p:nvPr>
        </p:nvSpPr>
        <p:spPr/>
        <p:txBody>
          <a:bodyPr/>
          <a:lstStyle/>
          <a:p>
            <a:r>
              <a:rPr lang="en-AU" dirty="0">
                <a:latin typeface="+mj-lt"/>
              </a:rPr>
              <a:t>Model of boom gate arm (2)</a:t>
            </a:r>
          </a:p>
        </p:txBody>
      </p:sp>
      <p:pic>
        <p:nvPicPr>
          <p:cNvPr id="10" name="Picture 9" descr="Photo showing a servo (model boom gate) connected to a Pico via a breadboard.">
            <a:extLst>
              <a:ext uri="{FF2B5EF4-FFF2-40B4-BE49-F238E27FC236}">
                <a16:creationId xmlns:a16="http://schemas.microsoft.com/office/drawing/2014/main" id="{10C957B1-E465-5D05-3EFF-4E25C65F5F91}"/>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492991" y="1273951"/>
            <a:ext cx="9206017" cy="5224049"/>
          </a:xfrm>
          <a:prstGeom prst="rect">
            <a:avLst/>
          </a:prstGeom>
        </p:spPr>
      </p:pic>
      <p:sp>
        <p:nvSpPr>
          <p:cNvPr id="3" name="Slide Number Placeholder 2">
            <a:extLst>
              <a:ext uri="{FF2B5EF4-FFF2-40B4-BE49-F238E27FC236}">
                <a16:creationId xmlns:a16="http://schemas.microsoft.com/office/drawing/2014/main" id="{06B6A16B-CBF0-4152-A3A3-68822EB7A388}"/>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pPr/>
              <a:t>70</a:t>
            </a:fld>
            <a:endParaRPr lang="en-AU"/>
          </a:p>
        </p:txBody>
      </p:sp>
    </p:spTree>
    <p:extLst>
      <p:ext uri="{BB962C8B-B14F-4D97-AF65-F5344CB8AC3E}">
        <p14:creationId xmlns:p14="http://schemas.microsoft.com/office/powerpoint/2010/main" val="13181565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890788-D3BE-E3AE-F45A-F7D00AF15F92}"/>
            </a:ext>
          </a:extLst>
        </p:cNvPr>
        <p:cNvGrpSpPr/>
        <p:nvPr/>
      </p:nvGrpSpPr>
      <p:grpSpPr>
        <a:xfrm>
          <a:off x="0" y="0"/>
          <a:ext cx="0" cy="0"/>
          <a:chOff x="0" y="0"/>
          <a:chExt cx="0" cy="0"/>
        </a:xfrm>
      </p:grpSpPr>
      <p:sp>
        <p:nvSpPr>
          <p:cNvPr id="10" name="Title 9">
            <a:extLst>
              <a:ext uri="{FF2B5EF4-FFF2-40B4-BE49-F238E27FC236}">
                <a16:creationId xmlns:a16="http://schemas.microsoft.com/office/drawing/2014/main" id="{72E40221-E735-2F10-AC0D-53CE68723410}"/>
              </a:ext>
            </a:extLst>
          </p:cNvPr>
          <p:cNvSpPr>
            <a:spLocks noGrp="1"/>
          </p:cNvSpPr>
          <p:nvPr>
            <p:ph type="title"/>
          </p:nvPr>
        </p:nvSpPr>
        <p:spPr/>
        <p:txBody>
          <a:bodyPr/>
          <a:lstStyle/>
          <a:p>
            <a:r>
              <a:rPr lang="en-AU" dirty="0">
                <a:latin typeface="+mj-lt"/>
              </a:rPr>
              <a:t>Model of boom gate arm (3)</a:t>
            </a:r>
          </a:p>
        </p:txBody>
      </p:sp>
      <p:pic>
        <p:nvPicPr>
          <p:cNvPr id="7" name="Picture 6" descr="A circuit board with wires connected to it.">
            <a:extLst>
              <a:ext uri="{FF2B5EF4-FFF2-40B4-BE49-F238E27FC236}">
                <a16:creationId xmlns:a16="http://schemas.microsoft.com/office/drawing/2014/main" id="{ED9DF1C4-91D1-6EF4-C055-F7AC71C28D79}"/>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359999" y="1303540"/>
            <a:ext cx="5165885" cy="5047281"/>
          </a:xfrm>
          <a:prstGeom prst="rect">
            <a:avLst/>
          </a:prstGeom>
        </p:spPr>
      </p:pic>
      <p:pic>
        <p:nvPicPr>
          <p:cNvPr id="8" name="Picture Placeholder 7" descr="Photo showing a servo (model boom gate) connected to a Pico via a breadboard.">
            <a:extLst>
              <a:ext uri="{FF2B5EF4-FFF2-40B4-BE49-F238E27FC236}">
                <a16:creationId xmlns:a16="http://schemas.microsoft.com/office/drawing/2014/main" id="{747FEEE0-9196-EE92-EF8E-D3965D20B471}"/>
              </a:ext>
            </a:extLst>
          </p:cNvPr>
          <p:cNvPicPr>
            <a:picLocks noGrp="1" noChangeAspect="1"/>
          </p:cNvPicPr>
          <p:nvPr>
            <p:ph type="pic" sz="quarter" idx="20"/>
          </p:nvPr>
        </p:nvPicPr>
        <p:blipFill>
          <a:blip r:embed="rId4" cstate="screen">
            <a:extLst>
              <a:ext uri="{28A0092B-C50C-407E-A947-70E740481C1C}">
                <a14:useLocalDpi xmlns:a14="http://schemas.microsoft.com/office/drawing/2010/main"/>
              </a:ext>
            </a:extLst>
          </a:blip>
          <a:srcRect/>
          <a:stretch/>
        </p:blipFill>
        <p:spPr>
          <a:xfrm>
            <a:off x="6053498" y="1298975"/>
            <a:ext cx="5778503" cy="5051846"/>
          </a:xfrm>
        </p:spPr>
      </p:pic>
      <p:sp>
        <p:nvSpPr>
          <p:cNvPr id="3" name="Slide Number Placeholder 2">
            <a:extLst>
              <a:ext uri="{FF2B5EF4-FFF2-40B4-BE49-F238E27FC236}">
                <a16:creationId xmlns:a16="http://schemas.microsoft.com/office/drawing/2014/main" id="{F86927EF-7125-C291-41C9-62314BFFFA2D}"/>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pPr/>
              <a:t>71</a:t>
            </a:fld>
            <a:endParaRPr lang="en-AU"/>
          </a:p>
        </p:txBody>
      </p:sp>
    </p:spTree>
    <p:extLst>
      <p:ext uri="{BB962C8B-B14F-4D97-AF65-F5344CB8AC3E}">
        <p14:creationId xmlns:p14="http://schemas.microsoft.com/office/powerpoint/2010/main" val="38101969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3C4D00-01D7-3811-2EBD-99E36AC3758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AE468AB-4EF0-760A-9F4B-9972FC5567B3}"/>
              </a:ext>
            </a:extLst>
          </p:cNvPr>
          <p:cNvSpPr>
            <a:spLocks noGrp="1"/>
          </p:cNvSpPr>
          <p:nvPr>
            <p:ph type="title"/>
          </p:nvPr>
        </p:nvSpPr>
        <p:spPr/>
        <p:txBody>
          <a:bodyPr/>
          <a:lstStyle/>
          <a:p>
            <a:r>
              <a:rPr lang="en-AU">
                <a:latin typeface="+mj-lt"/>
              </a:rPr>
              <a:t>Simple script to model boom gate movement</a:t>
            </a:r>
          </a:p>
        </p:txBody>
      </p:sp>
      <p:sp>
        <p:nvSpPr>
          <p:cNvPr id="6" name="Content Placeholder 5">
            <a:extLst>
              <a:ext uri="{FF2B5EF4-FFF2-40B4-BE49-F238E27FC236}">
                <a16:creationId xmlns:a16="http://schemas.microsoft.com/office/drawing/2014/main" id="{50FD3B6E-8AAD-BC69-307D-10E7CE639492}"/>
              </a:ext>
            </a:extLst>
          </p:cNvPr>
          <p:cNvSpPr>
            <a:spLocks noGrp="1"/>
          </p:cNvSpPr>
          <p:nvPr>
            <p:ph sz="quarter" idx="19"/>
          </p:nvPr>
        </p:nvSpPr>
        <p:spPr>
          <a:xfrm>
            <a:off x="360363" y="1427353"/>
            <a:ext cx="5735637" cy="4814518"/>
          </a:xfrm>
        </p:spPr>
        <p:txBody>
          <a:bodyPr/>
          <a:lstStyle/>
          <a:p>
            <a:r>
              <a:rPr lang="en-AU" dirty="0">
                <a:latin typeface="+mn-lt"/>
              </a:rPr>
              <a:t>Let’s save a modified version of servo_3steps.py</a:t>
            </a:r>
          </a:p>
          <a:p>
            <a:endParaRPr lang="en-AU" dirty="0">
              <a:latin typeface="+mn-lt"/>
            </a:endParaRPr>
          </a:p>
        </p:txBody>
      </p:sp>
      <p:pic>
        <p:nvPicPr>
          <p:cNvPr id="17" name="Picture 16" descr="A screenshot of Thonny application window. The code editor panel has MicroPython code for 'servo_boomgate.py' program.">
            <a:extLst>
              <a:ext uri="{FF2B5EF4-FFF2-40B4-BE49-F238E27FC236}">
                <a16:creationId xmlns:a16="http://schemas.microsoft.com/office/drawing/2014/main" id="{AFE02502-A940-D4F1-3698-F4AA88B42BE6}"/>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332110" y="1427353"/>
            <a:ext cx="5511890" cy="4813200"/>
          </a:xfrm>
          <a:prstGeom prst="rect">
            <a:avLst/>
          </a:prstGeom>
        </p:spPr>
      </p:pic>
      <p:sp>
        <p:nvSpPr>
          <p:cNvPr id="3" name="Slide Number Placeholder 2">
            <a:extLst>
              <a:ext uri="{FF2B5EF4-FFF2-40B4-BE49-F238E27FC236}">
                <a16:creationId xmlns:a16="http://schemas.microsoft.com/office/drawing/2014/main" id="{C32FEC4E-A418-E2B5-F056-0DAEB1F88757}"/>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pPr/>
              <a:t>72</a:t>
            </a:fld>
            <a:endParaRPr lang="en-AU"/>
          </a:p>
        </p:txBody>
      </p:sp>
    </p:spTree>
    <p:extLst>
      <p:ext uri="{BB962C8B-B14F-4D97-AF65-F5344CB8AC3E}">
        <p14:creationId xmlns:p14="http://schemas.microsoft.com/office/powerpoint/2010/main" val="2748918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6480A6-9E7F-1EBE-C93C-5535B27D2B5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1E9ADE8-A695-6F4F-444B-12AFD087D4F5}"/>
              </a:ext>
            </a:extLst>
          </p:cNvPr>
          <p:cNvSpPr>
            <a:spLocks noGrp="1"/>
          </p:cNvSpPr>
          <p:nvPr>
            <p:ph type="title"/>
          </p:nvPr>
        </p:nvSpPr>
        <p:spPr/>
        <p:txBody>
          <a:bodyPr/>
          <a:lstStyle/>
          <a:p>
            <a:r>
              <a:rPr lang="en-AU">
                <a:latin typeface="+mj-lt"/>
              </a:rPr>
              <a:t>Explaining </a:t>
            </a:r>
            <a:r>
              <a:rPr lang="en-AU" i="1">
                <a:latin typeface="+mj-lt"/>
              </a:rPr>
              <a:t>servo_boomgate.py</a:t>
            </a:r>
            <a:endParaRPr lang="en-AU">
              <a:latin typeface="+mj-lt"/>
            </a:endParaRPr>
          </a:p>
        </p:txBody>
      </p:sp>
      <p:sp>
        <p:nvSpPr>
          <p:cNvPr id="6" name="Content Placeholder 5">
            <a:extLst>
              <a:ext uri="{FF2B5EF4-FFF2-40B4-BE49-F238E27FC236}">
                <a16:creationId xmlns:a16="http://schemas.microsoft.com/office/drawing/2014/main" id="{3CAC97C6-AD68-37DC-3162-07BD712B40D5}"/>
              </a:ext>
            </a:extLst>
          </p:cNvPr>
          <p:cNvSpPr>
            <a:spLocks noGrp="1"/>
          </p:cNvSpPr>
          <p:nvPr>
            <p:ph sz="quarter" idx="19"/>
          </p:nvPr>
        </p:nvSpPr>
        <p:spPr/>
        <p:txBody>
          <a:bodyPr/>
          <a:lstStyle/>
          <a:p>
            <a:r>
              <a:rPr lang="en-AU" sz="1800">
                <a:latin typeface="+mn-lt"/>
              </a:rPr>
              <a:t>This Python script controls a servo motor to alternately move a boom arm (attached to the servo horn) between a closed and open position.</a:t>
            </a:r>
          </a:p>
          <a:p>
            <a:r>
              <a:rPr lang="en-AU" sz="1800" b="1">
                <a:latin typeface="+mn-lt"/>
              </a:rPr>
              <a:t>Line 1</a:t>
            </a:r>
            <a:r>
              <a:rPr lang="en-AU" sz="1800">
                <a:latin typeface="+mn-lt"/>
              </a:rPr>
              <a:t> imports only the </a:t>
            </a:r>
            <a:r>
              <a:rPr lang="en-AU" sz="1800">
                <a:latin typeface="Courier New" panose="02070309020205020404" pitchFamily="49" charset="0"/>
                <a:cs typeface="Courier New" panose="02070309020205020404" pitchFamily="49" charset="0"/>
              </a:rPr>
              <a:t>sleep</a:t>
            </a:r>
            <a:r>
              <a:rPr lang="en-AU" sz="1800">
                <a:latin typeface="+mn-lt"/>
              </a:rPr>
              <a:t> function from the </a:t>
            </a:r>
            <a:r>
              <a:rPr lang="en-AU" sz="1800">
                <a:latin typeface="Courier New" panose="02070309020205020404" pitchFamily="49" charset="0"/>
                <a:cs typeface="Courier New" panose="02070309020205020404" pitchFamily="49" charset="0"/>
              </a:rPr>
              <a:t>time</a:t>
            </a:r>
            <a:r>
              <a:rPr lang="en-AU" sz="1800">
                <a:latin typeface="+mn-lt"/>
              </a:rPr>
              <a:t> module, rather than importing the whole module.</a:t>
            </a:r>
          </a:p>
          <a:p>
            <a:r>
              <a:rPr lang="en-AU" sz="1800">
                <a:latin typeface="+mn-lt"/>
              </a:rPr>
              <a:t>The </a:t>
            </a:r>
            <a:r>
              <a:rPr lang="en-AU" sz="1800">
                <a:latin typeface="Courier New" panose="02070309020205020404" pitchFamily="49" charset="0"/>
                <a:cs typeface="Courier New" panose="02070309020205020404" pitchFamily="49" charset="0"/>
              </a:rPr>
              <a:t>time</a:t>
            </a:r>
            <a:r>
              <a:rPr lang="en-AU" sz="1800">
                <a:latin typeface="+mn-lt"/>
              </a:rPr>
              <a:t> module provides various time-related functions. The </a:t>
            </a:r>
            <a:r>
              <a:rPr lang="en-AU" sz="1800">
                <a:latin typeface="Courier New" panose="02070309020205020404" pitchFamily="49" charset="0"/>
                <a:cs typeface="Courier New" panose="02070309020205020404" pitchFamily="49" charset="0"/>
              </a:rPr>
              <a:t>sleep</a:t>
            </a:r>
            <a:r>
              <a:rPr lang="en-AU" sz="1800">
                <a:latin typeface="+mn-lt"/>
              </a:rPr>
              <a:t> function pauses the execution of the program for the specified number of seconds.</a:t>
            </a:r>
          </a:p>
          <a:p>
            <a:endParaRPr lang="en-AU">
              <a:latin typeface="+mn-lt"/>
            </a:endParaRPr>
          </a:p>
        </p:txBody>
      </p:sp>
      <p:pic>
        <p:nvPicPr>
          <p:cNvPr id="10" name="Picture 9" descr="A screenshot of Thonny application window. The code editor panel has MicroPython code for 'servo_boomgate.py' program.">
            <a:extLst>
              <a:ext uri="{FF2B5EF4-FFF2-40B4-BE49-F238E27FC236}">
                <a16:creationId xmlns:a16="http://schemas.microsoft.com/office/drawing/2014/main" id="{A20382C0-807F-E0EC-C82F-74AA3BA7CC6B}"/>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334476" y="1562471"/>
            <a:ext cx="5509522" cy="4811132"/>
          </a:xfrm>
          <a:prstGeom prst="rect">
            <a:avLst/>
          </a:prstGeom>
        </p:spPr>
      </p:pic>
      <p:sp>
        <p:nvSpPr>
          <p:cNvPr id="3" name="Slide Number Placeholder 2">
            <a:extLst>
              <a:ext uri="{FF2B5EF4-FFF2-40B4-BE49-F238E27FC236}">
                <a16:creationId xmlns:a16="http://schemas.microsoft.com/office/drawing/2014/main" id="{E32F515B-C902-6C6A-0C96-D29AE22B2532}"/>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pPr/>
              <a:t>73</a:t>
            </a:fld>
            <a:endParaRPr lang="en-AU"/>
          </a:p>
        </p:txBody>
      </p:sp>
    </p:spTree>
    <p:extLst>
      <p:ext uri="{BB962C8B-B14F-4D97-AF65-F5344CB8AC3E}">
        <p14:creationId xmlns:p14="http://schemas.microsoft.com/office/powerpoint/2010/main" val="32537405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D12212-13D8-4E19-95D4-73CAB2BDE71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7E4E998-3DFA-F632-7608-0320821CAF5C}"/>
              </a:ext>
            </a:extLst>
          </p:cNvPr>
          <p:cNvSpPr>
            <a:spLocks noGrp="1"/>
          </p:cNvSpPr>
          <p:nvPr>
            <p:ph type="title"/>
          </p:nvPr>
        </p:nvSpPr>
        <p:spPr/>
        <p:txBody>
          <a:bodyPr/>
          <a:lstStyle/>
          <a:p>
            <a:r>
              <a:rPr lang="en-AU">
                <a:latin typeface="+mj-lt"/>
              </a:rPr>
              <a:t>Explaining </a:t>
            </a:r>
            <a:r>
              <a:rPr lang="en-AU" i="1">
                <a:latin typeface="+mj-lt"/>
              </a:rPr>
              <a:t>servo_boomgate.py</a:t>
            </a:r>
            <a:r>
              <a:rPr lang="en-AU">
                <a:latin typeface="+mj-lt"/>
              </a:rPr>
              <a:t> (continued)</a:t>
            </a:r>
          </a:p>
        </p:txBody>
      </p:sp>
      <p:sp>
        <p:nvSpPr>
          <p:cNvPr id="6" name="Content Placeholder 5">
            <a:extLst>
              <a:ext uri="{FF2B5EF4-FFF2-40B4-BE49-F238E27FC236}">
                <a16:creationId xmlns:a16="http://schemas.microsoft.com/office/drawing/2014/main" id="{43EDB43B-184F-D9E7-BB08-9DD2C641C502}"/>
              </a:ext>
            </a:extLst>
          </p:cNvPr>
          <p:cNvSpPr>
            <a:spLocks noGrp="1"/>
          </p:cNvSpPr>
          <p:nvPr>
            <p:ph sz="quarter" idx="19"/>
          </p:nvPr>
        </p:nvSpPr>
        <p:spPr/>
        <p:txBody>
          <a:bodyPr/>
          <a:lstStyle/>
          <a:p>
            <a:r>
              <a:rPr lang="en-AU" sz="1800" b="1">
                <a:latin typeface="+mn-lt"/>
              </a:rPr>
              <a:t>Line 6</a:t>
            </a:r>
            <a:r>
              <a:rPr lang="en-AU" sz="1800">
                <a:latin typeface="+mn-lt"/>
              </a:rPr>
              <a:t> creates a Servo object called </a:t>
            </a:r>
            <a:r>
              <a:rPr lang="en-AU" sz="1800" b="1" err="1">
                <a:latin typeface="+mn-lt"/>
              </a:rPr>
              <a:t>my_servo</a:t>
            </a:r>
            <a:r>
              <a:rPr lang="en-AU" sz="1800">
                <a:latin typeface="+mn-lt"/>
              </a:rPr>
              <a:t>. </a:t>
            </a:r>
            <a:r>
              <a:rPr lang="en-AU" sz="1800" err="1">
                <a:latin typeface="Courier New" panose="02070309020205020404" pitchFamily="49" charset="0"/>
                <a:cs typeface="Courier New" panose="02070309020205020404" pitchFamily="49" charset="0"/>
              </a:rPr>
              <a:t>pin_id</a:t>
            </a:r>
            <a:r>
              <a:rPr lang="en-AU" sz="1800">
                <a:latin typeface="Courier New" panose="02070309020205020404" pitchFamily="49" charset="0"/>
                <a:cs typeface="Courier New" panose="02070309020205020404" pitchFamily="49" charset="0"/>
              </a:rPr>
              <a:t>=18 </a:t>
            </a:r>
            <a:r>
              <a:rPr lang="en-AU" sz="1800">
                <a:latin typeface="+mn-lt"/>
              </a:rPr>
              <a:t>specifies the GPIO pin number 18.</a:t>
            </a:r>
          </a:p>
          <a:p>
            <a:r>
              <a:rPr lang="en-AU" sz="1800" b="1">
                <a:latin typeface="+mn-lt"/>
              </a:rPr>
              <a:t>Line 8</a:t>
            </a:r>
            <a:r>
              <a:rPr lang="en-AU" sz="1800">
                <a:latin typeface="+mn-lt"/>
              </a:rPr>
              <a:t> starts the main loop (while loop)</a:t>
            </a:r>
          </a:p>
          <a:p>
            <a:r>
              <a:rPr lang="en-AU" sz="1800" b="1">
                <a:latin typeface="+mn-lt"/>
              </a:rPr>
              <a:t>Line 9</a:t>
            </a:r>
            <a:r>
              <a:rPr lang="en-AU" sz="1800">
                <a:latin typeface="+mn-lt"/>
              </a:rPr>
              <a:t> </a:t>
            </a:r>
            <a:r>
              <a:rPr lang="en-AU" sz="1800" err="1">
                <a:latin typeface="Courier New" panose="02070309020205020404" pitchFamily="49" charset="0"/>
                <a:cs typeface="Courier New" panose="02070309020205020404" pitchFamily="49" charset="0"/>
              </a:rPr>
              <a:t>my_servo.write</a:t>
            </a:r>
            <a:r>
              <a:rPr lang="en-AU" sz="1800">
                <a:latin typeface="Courier New" panose="02070309020205020404" pitchFamily="49" charset="0"/>
                <a:cs typeface="Courier New" panose="02070309020205020404" pitchFamily="49" charset="0"/>
              </a:rPr>
              <a:t>(90) </a:t>
            </a:r>
            <a:r>
              <a:rPr lang="en-AU" sz="1800">
                <a:latin typeface="+mn-lt"/>
              </a:rPr>
              <a:t>moves the servo to a position corresponding to 90 degrees</a:t>
            </a:r>
          </a:p>
          <a:p>
            <a:r>
              <a:rPr lang="en-AU" sz="1800" b="1">
                <a:latin typeface="+mn-lt"/>
              </a:rPr>
              <a:t>Line 10</a:t>
            </a:r>
            <a:r>
              <a:rPr lang="en-AU" sz="1800">
                <a:latin typeface="+mn-lt"/>
              </a:rPr>
              <a:t> waits for 5 seconds with boom gate “open”.</a:t>
            </a:r>
          </a:p>
          <a:p>
            <a:r>
              <a:rPr lang="en-AU" sz="1800" b="1">
                <a:latin typeface="+mn-lt"/>
              </a:rPr>
              <a:t>Line 12</a:t>
            </a:r>
            <a:r>
              <a:rPr lang="en-AU" sz="1800">
                <a:latin typeface="+mn-lt"/>
              </a:rPr>
              <a:t> </a:t>
            </a:r>
            <a:r>
              <a:rPr lang="en-AU" sz="1800" err="1">
                <a:latin typeface="Courier New" panose="02070309020205020404" pitchFamily="49" charset="0"/>
                <a:cs typeface="Courier New" panose="02070309020205020404" pitchFamily="49" charset="0"/>
              </a:rPr>
              <a:t>my_servo.write</a:t>
            </a:r>
            <a:r>
              <a:rPr lang="en-AU" sz="1800">
                <a:latin typeface="Courier New" panose="02070309020205020404" pitchFamily="49" charset="0"/>
                <a:cs typeface="Courier New" panose="02070309020205020404" pitchFamily="49" charset="0"/>
              </a:rPr>
              <a:t>(180) </a:t>
            </a:r>
            <a:r>
              <a:rPr lang="en-AU" sz="1800">
                <a:latin typeface="+mn-lt"/>
              </a:rPr>
              <a:t>moves the servo to a position corresponding to 180 degrees</a:t>
            </a:r>
          </a:p>
          <a:p>
            <a:r>
              <a:rPr lang="en-AU" sz="1800" b="1">
                <a:latin typeface="+mn-lt"/>
              </a:rPr>
              <a:t>Line 13</a:t>
            </a:r>
            <a:r>
              <a:rPr lang="en-AU" sz="1800">
                <a:latin typeface="+mn-lt"/>
              </a:rPr>
              <a:t> waits for 5 seconds with boom gate “closed”.</a:t>
            </a:r>
          </a:p>
        </p:txBody>
      </p:sp>
      <p:pic>
        <p:nvPicPr>
          <p:cNvPr id="10" name="Picture 9" descr="A screenshot of Thonny application window. The code editor panel has MicroPython code for 'servo_boomgate.py' program.">
            <a:extLst>
              <a:ext uri="{FF2B5EF4-FFF2-40B4-BE49-F238E27FC236}">
                <a16:creationId xmlns:a16="http://schemas.microsoft.com/office/drawing/2014/main" id="{6FDB6FC0-DAC1-2253-8EC6-7C3C0C866523}"/>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334478" y="1562471"/>
            <a:ext cx="5509522" cy="4811132"/>
          </a:xfrm>
          <a:prstGeom prst="rect">
            <a:avLst/>
          </a:prstGeom>
        </p:spPr>
      </p:pic>
      <p:sp>
        <p:nvSpPr>
          <p:cNvPr id="3" name="Slide Number Placeholder 2">
            <a:extLst>
              <a:ext uri="{FF2B5EF4-FFF2-40B4-BE49-F238E27FC236}">
                <a16:creationId xmlns:a16="http://schemas.microsoft.com/office/drawing/2014/main" id="{DBCC63E9-25E7-C770-4F28-2FB0CA587BFA}"/>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pPr/>
              <a:t>74</a:t>
            </a:fld>
            <a:endParaRPr lang="en-AU"/>
          </a:p>
        </p:txBody>
      </p:sp>
    </p:spTree>
    <p:extLst>
      <p:ext uri="{BB962C8B-B14F-4D97-AF65-F5344CB8AC3E}">
        <p14:creationId xmlns:p14="http://schemas.microsoft.com/office/powerpoint/2010/main" val="10985127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0065D6-0936-5D14-077D-FF1AE12605F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A11801E-ADA9-5711-5A33-E0412234C790}"/>
              </a:ext>
            </a:extLst>
          </p:cNvPr>
          <p:cNvSpPr>
            <a:spLocks noGrp="1"/>
          </p:cNvSpPr>
          <p:nvPr>
            <p:ph type="title"/>
          </p:nvPr>
        </p:nvSpPr>
        <p:spPr/>
        <p:txBody>
          <a:bodyPr/>
          <a:lstStyle/>
          <a:p>
            <a:r>
              <a:rPr lang="en-AU">
                <a:latin typeface="+mj-lt"/>
              </a:rPr>
              <a:t>Running </a:t>
            </a:r>
            <a:r>
              <a:rPr lang="en-AU" i="1">
                <a:latin typeface="+mj-lt"/>
              </a:rPr>
              <a:t>servo_boomgate.py</a:t>
            </a:r>
            <a:br>
              <a:rPr lang="en-AU">
                <a:latin typeface="+mj-lt"/>
              </a:rPr>
            </a:br>
            <a:endParaRPr lang="en-AU">
              <a:latin typeface="+mj-lt"/>
            </a:endParaRPr>
          </a:p>
        </p:txBody>
      </p:sp>
      <p:sp>
        <p:nvSpPr>
          <p:cNvPr id="7" name="TextBox 6">
            <a:extLst>
              <a:ext uri="{FF2B5EF4-FFF2-40B4-BE49-F238E27FC236}">
                <a16:creationId xmlns:a16="http://schemas.microsoft.com/office/drawing/2014/main" id="{3E075B66-61FB-5908-CD4F-D93FD98E765F}"/>
              </a:ext>
            </a:extLst>
          </p:cNvPr>
          <p:cNvSpPr txBox="1"/>
          <p:nvPr/>
        </p:nvSpPr>
        <p:spPr>
          <a:xfrm>
            <a:off x="1829792" y="1802796"/>
            <a:ext cx="2796779" cy="310015"/>
          </a:xfrm>
          <a:prstGeom prst="rect">
            <a:avLst/>
          </a:prstGeom>
          <a:noFill/>
        </p:spPr>
        <p:txBody>
          <a:bodyPr wrap="square" lIns="0" tIns="0" rIns="0" bIns="0" rtlCol="0">
            <a:noAutofit/>
          </a:bodyPr>
          <a:lstStyle/>
          <a:p>
            <a:r>
              <a:rPr lang="en-AU" sz="1800" b="1">
                <a:latin typeface="+mj-lt"/>
              </a:rPr>
              <a:t>Basic boom gate function</a:t>
            </a:r>
          </a:p>
        </p:txBody>
      </p:sp>
      <p:pic>
        <p:nvPicPr>
          <p:cNvPr id="4" name="IMG_1649" descr="Short video showing a servo connected to a Pico via a PiicoDev expansion board. The video shows a model boom gate arm raising and lowering.">
            <a:hlinkClick r:id="" action="ppaction://media"/>
            <a:extLst>
              <a:ext uri="{FF2B5EF4-FFF2-40B4-BE49-F238E27FC236}">
                <a16:creationId xmlns:a16="http://schemas.microsoft.com/office/drawing/2014/main" id="{C9699746-FC90-9E9F-41D5-EAE302558F3C}"/>
              </a:ext>
            </a:extLst>
          </p:cNvPr>
          <p:cNvPicPr>
            <a:picLocks noGrp="1" noChangeAspect="1"/>
          </p:cNvPicPr>
          <p:nvPr>
            <p:ph sz="quarter" idx="19"/>
            <a:videoFile r:link="rId2"/>
            <p:extLst>
              <p:ext uri="{DAA4B4D4-6D71-4841-9C94-3DE7FCFB9230}">
                <p14:media xmlns:p14="http://schemas.microsoft.com/office/powerpoint/2010/main" r:embed="rId1"/>
              </p:ext>
            </p:extLst>
          </p:nvPr>
        </p:nvPicPr>
        <p:blipFill>
          <a:blip r:embed="rId5"/>
          <a:stretch>
            <a:fillRect/>
          </a:stretch>
        </p:blipFill>
        <p:spPr>
          <a:xfrm>
            <a:off x="360363" y="2344738"/>
            <a:ext cx="5735637" cy="3249612"/>
          </a:xfrm>
        </p:spPr>
      </p:pic>
      <p:pic>
        <p:nvPicPr>
          <p:cNvPr id="6" name="Picture 5">
            <a:extLst>
              <a:ext uri="{FF2B5EF4-FFF2-40B4-BE49-F238E27FC236}">
                <a16:creationId xmlns:a16="http://schemas.microsoft.com/office/drawing/2014/main" id="{B5BFE065-A6F0-8BEB-7154-CF5ED28E2ED4}"/>
              </a:ext>
              <a:ext uri="{C183D7F6-B498-43B3-948B-1728B52AA6E4}">
                <adec:decorative xmlns:adec="http://schemas.microsoft.com/office/drawing/2017/decorative" val="1"/>
              </a:ext>
            </a:extLst>
          </p:cNvPr>
          <p:cNvPicPr>
            <a:picLocks noChangeAspect="1" noChangeArrowheads="1"/>
          </p:cNvPicPr>
          <p:nvPr/>
        </p:nvPicPr>
        <p:blipFill>
          <a:blip r:embed="rId6" cstate="screen">
            <a:extLst>
              <a:ext uri="{BEBA8EAE-BF5A-486C-A8C5-ECC9F3942E4B}">
                <a14:imgProps xmlns:a14="http://schemas.microsoft.com/office/drawing/2010/main">
                  <a14:imgLayer r:embed="rId7">
                    <a14:imgEffect>
                      <a14:backgroundRemoval t="6731" b="93462" l="0" r="100000">
                        <a14:foregroundMark x1="45924" y1="44808" x2="45924" y2="44808"/>
                        <a14:foregroundMark x1="45924" y1="44808" x2="45924" y2="44808"/>
                        <a14:foregroundMark x1="37972" y1="36538" x2="63022" y2="52885"/>
                        <a14:foregroundMark x1="44334" y1="7885" x2="50895" y2="7115"/>
                        <a14:foregroundMark x1="41750" y1="91923" x2="55070" y2="93462"/>
                        <a14:foregroundMark x1="41948" y1="39038" x2="51889" y2="51346"/>
                      </a14:backgroundRemoval>
                    </a14:imgEffect>
                  </a14:imgLayer>
                </a14:imgProps>
              </a:ext>
              <a:ext uri="{28A0092B-C50C-407E-A947-70E740481C1C}">
                <a14:useLocalDpi xmlns:a14="http://schemas.microsoft.com/office/drawing/2010/main"/>
              </a:ext>
            </a:extLst>
          </a:blip>
          <a:srcRect/>
          <a:stretch>
            <a:fillRect/>
          </a:stretch>
        </p:blipFill>
        <p:spPr bwMode="auto">
          <a:xfrm>
            <a:off x="461600" y="4992324"/>
            <a:ext cx="484496" cy="500426"/>
          </a:xfrm>
          <a:prstGeom prst="rect">
            <a:avLst/>
          </a:prstGeom>
          <a:noFill/>
        </p:spPr>
      </p:pic>
      <p:sp>
        <p:nvSpPr>
          <p:cNvPr id="5" name="Text Placeholder 4">
            <a:extLst>
              <a:ext uri="{FF2B5EF4-FFF2-40B4-BE49-F238E27FC236}">
                <a16:creationId xmlns:a16="http://schemas.microsoft.com/office/drawing/2014/main" id="{50478EB9-5055-1AA1-76D9-06719620A159}"/>
              </a:ext>
              <a:ext uri="{C183D7F6-B498-43B3-948B-1728B52AA6E4}">
                <adec:decorative xmlns:adec="http://schemas.microsoft.com/office/drawing/2017/decorative" val="1"/>
              </a:ext>
            </a:extLst>
          </p:cNvPr>
          <p:cNvSpPr txBox="1">
            <a:spLocks/>
          </p:cNvSpPr>
          <p:nvPr/>
        </p:nvSpPr>
        <p:spPr>
          <a:xfrm>
            <a:off x="360000" y="5671269"/>
            <a:ext cx="3803737" cy="310015"/>
          </a:xfrm>
          <a:prstGeom prst="rect">
            <a:avLst/>
          </a:prstGeom>
        </p:spPr>
        <p:txBody>
          <a:bodyPr vert="horz" lIns="0" tIns="0" rIns="0" bIns="0" rtlCol="0" anchor="b">
            <a:noAutofit/>
          </a:bodyPr>
          <a:lstStyle>
            <a:lvl1pPr marL="0" indent="0" algn="l" defTabSz="914377" rtl="0" eaLnBrk="1" latinLnBrk="0" hangingPunct="1">
              <a:lnSpc>
                <a:spcPct val="150000"/>
              </a:lnSpc>
              <a:spcBef>
                <a:spcPts val="0"/>
              </a:spcBef>
              <a:spcAft>
                <a:spcPts val="1200"/>
              </a:spcAft>
              <a:buFont typeface="Arial" panose="020B0604020202020204" pitchFamily="34" charset="0"/>
              <a:buNone/>
              <a:defRPr sz="2000" b="0" kern="1200">
                <a:solidFill>
                  <a:schemeClr val="accent2"/>
                </a:solidFill>
                <a:latin typeface="Arial" panose="020B0604020202020204" pitchFamily="34" charset="0"/>
                <a:ea typeface="+mn-ea"/>
                <a:cs typeface="Arial" panose="020B0604020202020204" pitchFamily="34" charset="0"/>
              </a:defRPr>
            </a:lvl1pPr>
            <a:lvl2pPr marL="0" indent="0" algn="l" defTabSz="914377" rtl="0" eaLnBrk="1" latinLnBrk="0" hangingPunct="1">
              <a:lnSpc>
                <a:spcPct val="150000"/>
              </a:lnSpc>
              <a:spcBef>
                <a:spcPts val="0"/>
              </a:spcBef>
              <a:spcAft>
                <a:spcPts val="600"/>
              </a:spcAft>
              <a:buFont typeface="Arial" panose="020B0604020202020204" pitchFamily="34" charset="0"/>
              <a:buNone/>
              <a:defRPr sz="2000" b="0" kern="1200">
                <a:solidFill>
                  <a:schemeClr val="bg1"/>
                </a:solidFill>
                <a:latin typeface="Arial" panose="020B0604020202020204" pitchFamily="34" charset="0"/>
                <a:ea typeface="+mn-ea"/>
                <a:cs typeface="Arial" panose="020B0604020202020204" pitchFamily="34" charset="0"/>
              </a:defRPr>
            </a:lvl2pPr>
            <a:lvl3pPr marL="0" indent="0" algn="l" defTabSz="914377" rtl="0" eaLnBrk="1" latinLnBrk="0" hangingPunct="1">
              <a:lnSpc>
                <a:spcPct val="150000"/>
              </a:lnSpc>
              <a:spcBef>
                <a:spcPts val="0"/>
              </a:spcBef>
              <a:spcAft>
                <a:spcPts val="600"/>
              </a:spcAft>
              <a:buFont typeface="Arial" panose="020B0604020202020204" pitchFamily="34" charset="0"/>
              <a:buNone/>
              <a:defRPr sz="2000" kern="1200">
                <a:solidFill>
                  <a:schemeClr val="bg1"/>
                </a:solidFill>
                <a:latin typeface="Arial" panose="020B0604020202020204" pitchFamily="34" charset="0"/>
                <a:ea typeface="+mn-ea"/>
                <a:cs typeface="Arial" panose="020B0604020202020204" pitchFamily="34" charset="0"/>
              </a:defRPr>
            </a:lvl3pPr>
            <a:lvl4pPr marL="0" indent="-180000" algn="l" defTabSz="914377" rtl="0" eaLnBrk="1" latinLnBrk="0" hangingPunct="1">
              <a:lnSpc>
                <a:spcPct val="150000"/>
              </a:lnSpc>
              <a:spcBef>
                <a:spcPts val="0"/>
              </a:spcBef>
              <a:spcAft>
                <a:spcPts val="600"/>
              </a:spcAft>
              <a:buFont typeface="Arial" panose="020B0604020202020204" pitchFamily="34" charset="0"/>
              <a:buChar char="•"/>
              <a:defRPr sz="2000" kern="1200">
                <a:solidFill>
                  <a:schemeClr val="bg1"/>
                </a:solidFill>
                <a:latin typeface="Arial" panose="020B0604020202020204" pitchFamily="34" charset="0"/>
                <a:ea typeface="+mn-ea"/>
                <a:cs typeface="Arial" panose="020B0604020202020204" pitchFamily="34" charset="0"/>
              </a:defRPr>
            </a:lvl4pPr>
            <a:lvl5pPr marL="360000" indent="-180000" algn="l" defTabSz="914377" rtl="0" eaLnBrk="1" latinLnBrk="0" hangingPunct="1">
              <a:lnSpc>
                <a:spcPct val="150000"/>
              </a:lnSpc>
              <a:spcBef>
                <a:spcPts val="0"/>
              </a:spcBef>
              <a:spcAft>
                <a:spcPts val="600"/>
              </a:spcAft>
              <a:buFont typeface="Times New Roman" panose="02020603050405020304" pitchFamily="18" charset="0"/>
              <a:buChar char="–"/>
              <a:defRPr sz="2000" kern="1200">
                <a:solidFill>
                  <a:schemeClr val="bg1"/>
                </a:solidFill>
                <a:latin typeface="Arial" panose="020B0604020202020204" pitchFamily="34" charset="0"/>
                <a:ea typeface="+mn-ea"/>
                <a:cs typeface="Arial" panose="020B0604020202020204" pitchFamily="34" charset="0"/>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AU" sz="1800">
                <a:solidFill>
                  <a:schemeClr val="tx1"/>
                </a:solidFill>
                <a:latin typeface="+mn-lt"/>
              </a:rPr>
              <a:t>00:12:50</a:t>
            </a:r>
          </a:p>
        </p:txBody>
      </p:sp>
      <p:pic>
        <p:nvPicPr>
          <p:cNvPr id="14" name="Picture 13" descr="A screenshot of Thonny application window. The code editor panel has MicroPython code for 'servo_boomgate.py' program.">
            <a:extLst>
              <a:ext uri="{FF2B5EF4-FFF2-40B4-BE49-F238E27FC236}">
                <a16:creationId xmlns:a16="http://schemas.microsoft.com/office/drawing/2014/main" id="{5600BB53-FF29-5DCC-C447-CF136CC8A3C8}"/>
              </a:ext>
            </a:extLst>
          </p:cNvPr>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6334476" y="1562471"/>
            <a:ext cx="5509522" cy="4811132"/>
          </a:xfrm>
          <a:prstGeom prst="rect">
            <a:avLst/>
          </a:prstGeom>
        </p:spPr>
      </p:pic>
      <p:sp>
        <p:nvSpPr>
          <p:cNvPr id="3" name="Slide Number Placeholder 2">
            <a:extLst>
              <a:ext uri="{FF2B5EF4-FFF2-40B4-BE49-F238E27FC236}">
                <a16:creationId xmlns:a16="http://schemas.microsoft.com/office/drawing/2014/main" id="{2112378E-5396-7C41-DA60-E5287177CA0D}"/>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pPr/>
              <a:t>75</a:t>
            </a:fld>
            <a:endParaRPr lang="en-AU"/>
          </a:p>
        </p:txBody>
      </p:sp>
    </p:spTree>
    <p:extLst>
      <p:ext uri="{BB962C8B-B14F-4D97-AF65-F5344CB8AC3E}">
        <p14:creationId xmlns:p14="http://schemas.microsoft.com/office/powerpoint/2010/main" val="19637607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50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2E9543-6021-09B8-3A8D-FDB9E1041167}"/>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95DDBFAA-D4DF-0393-CC59-19573687686E}"/>
              </a:ext>
            </a:extLst>
          </p:cNvPr>
          <p:cNvSpPr>
            <a:spLocks noGrp="1"/>
          </p:cNvSpPr>
          <p:nvPr>
            <p:ph type="ctrTitle"/>
          </p:nvPr>
        </p:nvSpPr>
        <p:spPr/>
        <p:txBody>
          <a:bodyPr/>
          <a:lstStyle/>
          <a:p>
            <a:r>
              <a:rPr lang="en-AU">
                <a:latin typeface="+mj-lt"/>
              </a:rPr>
              <a:t>Weeks 5–6</a:t>
            </a:r>
          </a:p>
        </p:txBody>
      </p:sp>
    </p:spTree>
    <p:extLst>
      <p:ext uri="{BB962C8B-B14F-4D97-AF65-F5344CB8AC3E}">
        <p14:creationId xmlns:p14="http://schemas.microsoft.com/office/powerpoint/2010/main" val="30223555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46E469-13A9-999D-B666-AE55C2124DA1}"/>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58273E3E-3046-BEF5-432A-0172B6588D7A}"/>
              </a:ext>
            </a:extLst>
          </p:cNvPr>
          <p:cNvSpPr>
            <a:spLocks noGrp="1"/>
          </p:cNvSpPr>
          <p:nvPr>
            <p:ph type="title"/>
          </p:nvPr>
        </p:nvSpPr>
        <p:spPr/>
        <p:txBody>
          <a:bodyPr/>
          <a:lstStyle/>
          <a:p>
            <a:r>
              <a:rPr lang="en-AU">
                <a:latin typeface="+mj-lt"/>
              </a:rPr>
              <a:t>Learning intentions and success criteria (9)</a:t>
            </a:r>
          </a:p>
        </p:txBody>
      </p:sp>
      <p:sp>
        <p:nvSpPr>
          <p:cNvPr id="3" name="TextBox 2">
            <a:extLst>
              <a:ext uri="{FF2B5EF4-FFF2-40B4-BE49-F238E27FC236}">
                <a16:creationId xmlns:a16="http://schemas.microsoft.com/office/drawing/2014/main" id="{B8EEEB90-5CDC-7912-5CDB-D5E3910E7EBB}"/>
              </a:ext>
            </a:extLst>
          </p:cNvPr>
          <p:cNvSpPr txBox="1"/>
          <p:nvPr/>
        </p:nvSpPr>
        <p:spPr>
          <a:xfrm>
            <a:off x="370416" y="1894417"/>
            <a:ext cx="11303000" cy="4713534"/>
          </a:xfrm>
          <a:prstGeom prst="rect">
            <a:avLst/>
          </a:prstGeom>
          <a:noFill/>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a:lnSpc>
                <a:spcPct val="150000"/>
              </a:lnSpc>
              <a:spcAft>
                <a:spcPts val="1200"/>
              </a:spcAft>
            </a:pPr>
            <a:r>
              <a:rPr lang="en-AU" sz="2000" b="1">
                <a:solidFill>
                  <a:schemeClr val="accent1"/>
                </a:solidFill>
                <a:latin typeface="+mj-lt"/>
                <a:cs typeface="Arial" panose="020B0604020202020204" pitchFamily="34" charset="0"/>
              </a:rPr>
              <a:t>We are learning to</a:t>
            </a:r>
            <a:endParaRPr lang="en-AU" sz="2000" b="1">
              <a:solidFill>
                <a:schemeClr val="accent1"/>
              </a:solidFill>
              <a:latin typeface="+mj-lt"/>
              <a:ea typeface="+mn-lt"/>
              <a:cs typeface="Arial" panose="020B0604020202020204" pitchFamily="34" charset="0"/>
            </a:endParaRPr>
          </a:p>
          <a:p>
            <a:pPr marL="342900" indent="-342900">
              <a:lnSpc>
                <a:spcPct val="150000"/>
              </a:lnSpc>
              <a:spcAft>
                <a:spcPts val="1200"/>
              </a:spcAft>
              <a:buFont typeface="Arial" panose="020B0604020202020204" pitchFamily="34" charset="0"/>
              <a:buChar char="•"/>
            </a:pPr>
            <a:r>
              <a:rPr lang="en-AU" sz="2000">
                <a:cs typeface="Arial" panose="020B0604020202020204" pitchFamily="34" charset="0"/>
              </a:rPr>
              <a:t>understand the role of sensors in automated systems such as boom gates</a:t>
            </a:r>
          </a:p>
          <a:p>
            <a:pPr marL="342900" indent="-342900">
              <a:lnSpc>
                <a:spcPct val="150000"/>
              </a:lnSpc>
              <a:spcAft>
                <a:spcPts val="1200"/>
              </a:spcAft>
              <a:buFont typeface="Arial" panose="020B0604020202020204" pitchFamily="34" charset="0"/>
              <a:buChar char="•"/>
            </a:pPr>
            <a:r>
              <a:rPr lang="en-AU" sz="2000">
                <a:cs typeface="Arial" panose="020B0604020202020204" pitchFamily="34" charset="0"/>
              </a:rPr>
              <a:t>evaluate different sensor types for suitability in a boom gate prototype</a:t>
            </a:r>
          </a:p>
          <a:p>
            <a:pPr marL="342900" indent="-342900">
              <a:lnSpc>
                <a:spcPct val="150000"/>
              </a:lnSpc>
              <a:spcAft>
                <a:spcPts val="1200"/>
              </a:spcAft>
              <a:buFont typeface="Arial" panose="020B0604020202020204" pitchFamily="34" charset="0"/>
              <a:buChar char="•"/>
            </a:pPr>
            <a:r>
              <a:rPr lang="en-AU" sz="2000">
                <a:cs typeface="Arial" panose="020B0604020202020204" pitchFamily="34" charset="0"/>
              </a:rPr>
              <a:t>design a sensor-based system to control a boom gate safely and reliably.</a:t>
            </a:r>
          </a:p>
          <a:p>
            <a:pPr>
              <a:lnSpc>
                <a:spcPct val="150000"/>
              </a:lnSpc>
              <a:spcAft>
                <a:spcPts val="1200"/>
              </a:spcAft>
            </a:pPr>
            <a:r>
              <a:rPr lang="en-AU" sz="2000" b="1">
                <a:solidFill>
                  <a:schemeClr val="accent1"/>
                </a:solidFill>
                <a:latin typeface="+mj-lt"/>
                <a:cs typeface="Arial" panose="020B0604020202020204" pitchFamily="34" charset="0"/>
              </a:rPr>
              <a:t>We can</a:t>
            </a:r>
            <a:endParaRPr lang="en-US" sz="2000">
              <a:solidFill>
                <a:schemeClr val="accent1"/>
              </a:solidFill>
              <a:latin typeface="+mj-lt"/>
              <a:cs typeface="Arial" panose="020B0604020202020204" pitchFamily="34" charset="0"/>
            </a:endParaRPr>
          </a:p>
          <a:p>
            <a:pPr marL="342900" indent="-342900">
              <a:lnSpc>
                <a:spcPct val="150000"/>
              </a:lnSpc>
              <a:spcAft>
                <a:spcPts val="1200"/>
              </a:spcAft>
              <a:buFont typeface="Arial"/>
              <a:buChar char="•"/>
            </a:pPr>
            <a:r>
              <a:rPr lang="en-AU" sz="2000">
                <a:cs typeface="Arial" panose="020B0604020202020204" pitchFamily="34" charset="0"/>
              </a:rPr>
              <a:t>explain how sensors detect vehicles and control boom gate actions</a:t>
            </a:r>
            <a:endParaRPr lang="en-US" sz="2000">
              <a:cs typeface="Arial" panose="020B0604020202020204" pitchFamily="34" charset="0"/>
            </a:endParaRPr>
          </a:p>
          <a:p>
            <a:pPr marL="342900" indent="-342900">
              <a:lnSpc>
                <a:spcPct val="150000"/>
              </a:lnSpc>
              <a:spcAft>
                <a:spcPts val="1200"/>
              </a:spcAft>
              <a:buFont typeface="Arial"/>
              <a:buChar char="•"/>
            </a:pPr>
            <a:r>
              <a:rPr lang="en-AU" sz="2000">
                <a:ea typeface="+mn-lt"/>
                <a:cs typeface="Arial" panose="020B0604020202020204" pitchFamily="34" charset="0"/>
              </a:rPr>
              <a:t>compare advantages and disadvantages of various sensor types</a:t>
            </a:r>
          </a:p>
          <a:p>
            <a:pPr marL="342900" indent="-342900">
              <a:lnSpc>
                <a:spcPct val="150000"/>
              </a:lnSpc>
              <a:spcAft>
                <a:spcPts val="1200"/>
              </a:spcAft>
              <a:buFont typeface="Arial"/>
              <a:buChar char="•"/>
            </a:pPr>
            <a:r>
              <a:rPr lang="en-AU" sz="2000">
                <a:ea typeface="+mn-lt"/>
                <a:cs typeface="Arial" panose="020B0604020202020204" pitchFamily="34" charset="0"/>
              </a:rPr>
              <a:t>propose appropriate sensors and design considerations for a boom gate prototype.</a:t>
            </a:r>
            <a:endParaRPr lang="en-AU">
              <a:cs typeface="Arial" panose="020B0604020202020204" pitchFamily="34" charset="0"/>
            </a:endParaRPr>
          </a:p>
        </p:txBody>
      </p:sp>
      <p:sp>
        <p:nvSpPr>
          <p:cNvPr id="2" name="Slide Number Placeholder 1">
            <a:extLst>
              <a:ext uri="{FF2B5EF4-FFF2-40B4-BE49-F238E27FC236}">
                <a16:creationId xmlns:a16="http://schemas.microsoft.com/office/drawing/2014/main" id="{38AA93D0-AD06-6D1B-93BD-28AF59387926}"/>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pPr/>
              <a:t>77</a:t>
            </a:fld>
            <a:endParaRPr lang="en-AU"/>
          </a:p>
        </p:txBody>
      </p:sp>
    </p:spTree>
    <p:extLst>
      <p:ext uri="{BB962C8B-B14F-4D97-AF65-F5344CB8AC3E}">
        <p14:creationId xmlns:p14="http://schemas.microsoft.com/office/powerpoint/2010/main" val="1657620748"/>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7CC5FC-6EB5-01CE-4D21-013C56885C9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211B0F5-0399-CF54-34B7-D2F064A69D04}"/>
              </a:ext>
            </a:extLst>
          </p:cNvPr>
          <p:cNvSpPr>
            <a:spLocks noGrp="1"/>
          </p:cNvSpPr>
          <p:nvPr>
            <p:ph type="title"/>
          </p:nvPr>
        </p:nvSpPr>
        <p:spPr/>
        <p:txBody>
          <a:bodyPr/>
          <a:lstStyle/>
          <a:p>
            <a:r>
              <a:rPr lang="en-AU">
                <a:latin typeface="+mj-lt"/>
              </a:rPr>
              <a:t>Ultrasonic sensor</a:t>
            </a:r>
          </a:p>
        </p:txBody>
      </p:sp>
      <p:sp>
        <p:nvSpPr>
          <p:cNvPr id="6" name="Content Placeholder 5">
            <a:extLst>
              <a:ext uri="{FF2B5EF4-FFF2-40B4-BE49-F238E27FC236}">
                <a16:creationId xmlns:a16="http://schemas.microsoft.com/office/drawing/2014/main" id="{117F5AA1-424A-3F01-1DD6-397DC10D314B}"/>
              </a:ext>
            </a:extLst>
          </p:cNvPr>
          <p:cNvSpPr>
            <a:spLocks noGrp="1"/>
          </p:cNvSpPr>
          <p:nvPr>
            <p:ph sz="quarter" idx="19"/>
          </p:nvPr>
        </p:nvSpPr>
        <p:spPr>
          <a:xfrm>
            <a:off x="360363" y="1562471"/>
            <a:ext cx="6414148" cy="4814518"/>
          </a:xfrm>
        </p:spPr>
        <p:txBody>
          <a:bodyPr/>
          <a:lstStyle/>
          <a:p>
            <a:r>
              <a:rPr lang="en-AU" sz="1800">
                <a:latin typeface="+mn-lt"/>
              </a:rPr>
              <a:t>These sensors use sound waves above human hearing range</a:t>
            </a:r>
          </a:p>
          <a:p>
            <a:r>
              <a:rPr lang="en-AU" sz="1800">
                <a:latin typeface="+mn-lt"/>
              </a:rPr>
              <a:t>Emit ultrasonic pulses and measure time for echo to return. Calculate distance to objects based on echo time</a:t>
            </a:r>
          </a:p>
          <a:p>
            <a:r>
              <a:rPr lang="en-AU" sz="1800">
                <a:latin typeface="+mn-lt"/>
              </a:rPr>
              <a:t>Used for object detection, distance measurement, and obstacle avoidance</a:t>
            </a:r>
          </a:p>
          <a:p>
            <a:r>
              <a:rPr lang="en-AU" sz="1800">
                <a:latin typeface="+mn-lt"/>
              </a:rPr>
              <a:t>Common in robotics, cars (parking sensors), and industrial automation</a:t>
            </a:r>
          </a:p>
          <a:p>
            <a:r>
              <a:rPr lang="en-AU" sz="1800">
                <a:latin typeface="+mn-lt"/>
              </a:rPr>
              <a:t>Work well in dark or dusty environments where light sensors struggle. Provide accurate and reliable non-contact measurements.</a:t>
            </a:r>
          </a:p>
        </p:txBody>
      </p:sp>
      <p:pic>
        <p:nvPicPr>
          <p:cNvPr id="9" name="Picture Placeholder 8" descr="Close-up photo of an ultrasonic distance sensor. Model shown is RCWL-1601">
            <a:extLst>
              <a:ext uri="{FF2B5EF4-FFF2-40B4-BE49-F238E27FC236}">
                <a16:creationId xmlns:a16="http://schemas.microsoft.com/office/drawing/2014/main" id="{621DA0E7-76EB-45D5-8EF3-9BAF78DDA256}"/>
              </a:ext>
            </a:extLst>
          </p:cNvPr>
          <p:cNvPicPr>
            <a:picLocks noGrp="1" noChangeAspect="1"/>
          </p:cNvPicPr>
          <p:nvPr>
            <p:ph type="pic" sz="quarter" idx="20"/>
          </p:nvPr>
        </p:nvPicPr>
        <p:blipFill>
          <a:blip r:embed="rId3" cstate="screen">
            <a:extLst>
              <a:ext uri="{28A0092B-C50C-407E-A947-70E740481C1C}">
                <a14:useLocalDpi xmlns:a14="http://schemas.microsoft.com/office/drawing/2010/main"/>
              </a:ext>
            </a:extLst>
          </a:blip>
          <a:srcRect/>
          <a:stretch>
            <a:fillRect/>
          </a:stretch>
        </p:blipFill>
        <p:spPr>
          <a:xfrm>
            <a:off x="7056438" y="1562100"/>
            <a:ext cx="4787900" cy="4814888"/>
          </a:xfrm>
        </p:spPr>
      </p:pic>
      <p:sp>
        <p:nvSpPr>
          <p:cNvPr id="3" name="Slide Number Placeholder 2">
            <a:extLst>
              <a:ext uri="{FF2B5EF4-FFF2-40B4-BE49-F238E27FC236}">
                <a16:creationId xmlns:a16="http://schemas.microsoft.com/office/drawing/2014/main" id="{3F7F376D-A5CF-29A3-24CE-C9D27B3EFA9D}"/>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pPr/>
              <a:t>78</a:t>
            </a:fld>
            <a:endParaRPr lang="en-AU"/>
          </a:p>
        </p:txBody>
      </p:sp>
    </p:spTree>
    <p:extLst>
      <p:ext uri="{BB962C8B-B14F-4D97-AF65-F5344CB8AC3E}">
        <p14:creationId xmlns:p14="http://schemas.microsoft.com/office/powerpoint/2010/main" val="21349972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98F2F7-00D3-962D-DB0A-7C02D7B46F8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5E51E85-19EE-1D9E-C2C0-D7A447FB5730}"/>
              </a:ext>
            </a:extLst>
          </p:cNvPr>
          <p:cNvSpPr>
            <a:spLocks noGrp="1"/>
          </p:cNvSpPr>
          <p:nvPr>
            <p:ph type="title"/>
          </p:nvPr>
        </p:nvSpPr>
        <p:spPr/>
        <p:txBody>
          <a:bodyPr/>
          <a:lstStyle/>
          <a:p>
            <a:r>
              <a:rPr lang="en-AU">
                <a:latin typeface="+mj-lt"/>
              </a:rPr>
              <a:t>Infrared sensor ‘A’ (1)</a:t>
            </a:r>
          </a:p>
        </p:txBody>
      </p:sp>
      <p:sp>
        <p:nvSpPr>
          <p:cNvPr id="6" name="Content Placeholder 5">
            <a:extLst>
              <a:ext uri="{FF2B5EF4-FFF2-40B4-BE49-F238E27FC236}">
                <a16:creationId xmlns:a16="http://schemas.microsoft.com/office/drawing/2014/main" id="{65DCA90C-7AE7-3C2B-0EBC-A08A20279E48}"/>
              </a:ext>
            </a:extLst>
          </p:cNvPr>
          <p:cNvSpPr>
            <a:spLocks noGrp="1"/>
          </p:cNvSpPr>
          <p:nvPr>
            <p:ph sz="quarter" idx="19"/>
          </p:nvPr>
        </p:nvSpPr>
        <p:spPr>
          <a:xfrm>
            <a:off x="360363" y="1562471"/>
            <a:ext cx="6342587" cy="4814518"/>
          </a:xfrm>
        </p:spPr>
        <p:txBody>
          <a:bodyPr/>
          <a:lstStyle/>
          <a:p>
            <a:r>
              <a:rPr lang="en-AU" sz="1800">
                <a:latin typeface="+mn-lt"/>
              </a:rPr>
              <a:t>Infrared Line/Object Presence sensors detect lines, edges, and nearby objects</a:t>
            </a:r>
          </a:p>
          <a:p>
            <a:r>
              <a:rPr lang="en-AU" sz="1800">
                <a:latin typeface="+mn-lt"/>
              </a:rPr>
              <a:t>Emit infrared light and measure how much is reflected back</a:t>
            </a:r>
          </a:p>
          <a:p>
            <a:r>
              <a:rPr lang="en-AU" sz="1800">
                <a:latin typeface="+mn-lt"/>
              </a:rPr>
              <a:t>Identify contrast between surfaces (like black and white lines) or presence of objects</a:t>
            </a:r>
          </a:p>
          <a:p>
            <a:r>
              <a:rPr lang="en-AU" sz="1800">
                <a:latin typeface="+mn-lt"/>
              </a:rPr>
              <a:t>Used in robotics for line-following and object detection</a:t>
            </a:r>
          </a:p>
          <a:p>
            <a:r>
              <a:rPr lang="en-AU" sz="1800">
                <a:latin typeface="+mn-lt"/>
              </a:rPr>
              <a:t>Help machines know where to move or when an object is present. Work best with high-contrast surfaces or reflective objects.</a:t>
            </a:r>
          </a:p>
        </p:txBody>
      </p:sp>
      <p:pic>
        <p:nvPicPr>
          <p:cNvPr id="9" name="Picture Placeholder 8" descr="Close-up photo of an Infrared line detection sensor.">
            <a:extLst>
              <a:ext uri="{FF2B5EF4-FFF2-40B4-BE49-F238E27FC236}">
                <a16:creationId xmlns:a16="http://schemas.microsoft.com/office/drawing/2014/main" id="{9A630B9C-2F4C-6B0A-A7D2-A18CB006DC56}"/>
              </a:ext>
            </a:extLst>
          </p:cNvPr>
          <p:cNvPicPr>
            <a:picLocks noGrp="1" noChangeAspect="1"/>
          </p:cNvPicPr>
          <p:nvPr>
            <p:ph type="pic" sz="quarter" idx="20"/>
          </p:nvPr>
        </p:nvPicPr>
        <p:blipFill>
          <a:blip r:embed="rId3" cstate="screen">
            <a:extLst>
              <a:ext uri="{28A0092B-C50C-407E-A947-70E740481C1C}">
                <a14:useLocalDpi xmlns:a14="http://schemas.microsoft.com/office/drawing/2010/main"/>
              </a:ext>
            </a:extLst>
          </a:blip>
          <a:srcRect/>
          <a:stretch>
            <a:fillRect/>
          </a:stretch>
        </p:blipFill>
        <p:spPr>
          <a:xfrm>
            <a:off x="7056438" y="1562100"/>
            <a:ext cx="4787900" cy="4814888"/>
          </a:xfrm>
        </p:spPr>
      </p:pic>
      <p:sp>
        <p:nvSpPr>
          <p:cNvPr id="3" name="Slide Number Placeholder 2">
            <a:extLst>
              <a:ext uri="{FF2B5EF4-FFF2-40B4-BE49-F238E27FC236}">
                <a16:creationId xmlns:a16="http://schemas.microsoft.com/office/drawing/2014/main" id="{BB1338F0-2F85-7072-C4E8-EED9CE0A32B3}"/>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pPr/>
              <a:t>79</a:t>
            </a:fld>
            <a:endParaRPr lang="en-AU"/>
          </a:p>
        </p:txBody>
      </p:sp>
    </p:spTree>
    <p:extLst>
      <p:ext uri="{BB962C8B-B14F-4D97-AF65-F5344CB8AC3E}">
        <p14:creationId xmlns:p14="http://schemas.microsoft.com/office/powerpoint/2010/main" val="30505816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372524-6BEE-00F4-282E-2A05812ABD8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9EDB73D-D5DF-883F-89F2-D08AE735B825}"/>
              </a:ext>
            </a:extLst>
          </p:cNvPr>
          <p:cNvSpPr>
            <a:spLocks noGrp="1"/>
          </p:cNvSpPr>
          <p:nvPr>
            <p:ph type="title"/>
          </p:nvPr>
        </p:nvSpPr>
        <p:spPr/>
        <p:txBody>
          <a:bodyPr/>
          <a:lstStyle/>
          <a:p>
            <a:r>
              <a:rPr lang="en-AU">
                <a:latin typeface="+mj-lt"/>
              </a:rPr>
              <a:t>Infrared sensor ‘B’</a:t>
            </a:r>
          </a:p>
        </p:txBody>
      </p:sp>
      <p:sp>
        <p:nvSpPr>
          <p:cNvPr id="6" name="Content Placeholder 5">
            <a:extLst>
              <a:ext uri="{FF2B5EF4-FFF2-40B4-BE49-F238E27FC236}">
                <a16:creationId xmlns:a16="http://schemas.microsoft.com/office/drawing/2014/main" id="{3C1E6964-CA57-7B94-B2B7-4BEADD524EBB}"/>
              </a:ext>
            </a:extLst>
          </p:cNvPr>
          <p:cNvSpPr>
            <a:spLocks noGrp="1"/>
          </p:cNvSpPr>
          <p:nvPr>
            <p:ph sz="quarter" idx="19"/>
          </p:nvPr>
        </p:nvSpPr>
        <p:spPr>
          <a:xfrm>
            <a:off x="360363" y="1562471"/>
            <a:ext cx="6342587" cy="4814518"/>
          </a:xfrm>
        </p:spPr>
        <p:txBody>
          <a:bodyPr/>
          <a:lstStyle/>
          <a:p>
            <a:r>
              <a:rPr lang="en-AU" sz="1800">
                <a:latin typeface="+mn-lt"/>
              </a:rPr>
              <a:t>Infrared proximity sensors detect nearby objects without touching them</a:t>
            </a:r>
          </a:p>
          <a:p>
            <a:r>
              <a:rPr lang="en-AU" sz="1800">
                <a:latin typeface="+mn-lt"/>
              </a:rPr>
              <a:t>Emit infrared light and measure the reflection from objects</a:t>
            </a:r>
          </a:p>
          <a:p>
            <a:r>
              <a:rPr lang="en-AU" sz="1800">
                <a:latin typeface="+mn-lt"/>
              </a:rPr>
              <a:t>Calculate distance based on the amount of reflected IR light</a:t>
            </a:r>
          </a:p>
          <a:p>
            <a:r>
              <a:rPr lang="en-AU" sz="1800">
                <a:latin typeface="+mn-lt"/>
              </a:rPr>
              <a:t>Used for object detection, obstacle avoidance, and touchless control</a:t>
            </a:r>
          </a:p>
          <a:p>
            <a:r>
              <a:rPr lang="en-AU" sz="1800">
                <a:latin typeface="+mn-lt"/>
              </a:rPr>
              <a:t>Common in smartphones, automatic faucets, and robotics</a:t>
            </a:r>
          </a:p>
          <a:p>
            <a:r>
              <a:rPr lang="en-AU" sz="1800">
                <a:latin typeface="+mn-lt"/>
              </a:rPr>
              <a:t>Work best with objects that reflect infrared light well</a:t>
            </a:r>
          </a:p>
          <a:p>
            <a:r>
              <a:rPr lang="en-AU" sz="1800">
                <a:latin typeface="+mn-lt"/>
              </a:rPr>
              <a:t>Provide quick and reliable sensing in close range</a:t>
            </a:r>
          </a:p>
        </p:txBody>
      </p:sp>
      <p:pic>
        <p:nvPicPr>
          <p:cNvPr id="10" name="Picture Placeholder 9" descr="Close-up photo of an Infrared proximity sensor.">
            <a:extLst>
              <a:ext uri="{FF2B5EF4-FFF2-40B4-BE49-F238E27FC236}">
                <a16:creationId xmlns:a16="http://schemas.microsoft.com/office/drawing/2014/main" id="{4951E90B-6EE1-5BF3-82FA-5D42FBE5B3F5}"/>
              </a:ext>
            </a:extLst>
          </p:cNvPr>
          <p:cNvPicPr>
            <a:picLocks noGrp="1" noChangeAspect="1"/>
          </p:cNvPicPr>
          <p:nvPr>
            <p:ph type="pic" sz="quarter" idx="20"/>
          </p:nvPr>
        </p:nvPicPr>
        <p:blipFill>
          <a:blip r:embed="rId3" cstate="screen">
            <a:extLst>
              <a:ext uri="{28A0092B-C50C-407E-A947-70E740481C1C}">
                <a14:useLocalDpi xmlns:a14="http://schemas.microsoft.com/office/drawing/2010/main"/>
              </a:ext>
            </a:extLst>
          </a:blip>
          <a:srcRect/>
          <a:stretch>
            <a:fillRect/>
          </a:stretch>
        </p:blipFill>
        <p:spPr>
          <a:xfrm>
            <a:off x="7056438" y="1562100"/>
            <a:ext cx="4787900" cy="4814888"/>
          </a:xfrm>
        </p:spPr>
      </p:pic>
      <p:sp>
        <p:nvSpPr>
          <p:cNvPr id="3" name="Slide Number Placeholder 2">
            <a:extLst>
              <a:ext uri="{FF2B5EF4-FFF2-40B4-BE49-F238E27FC236}">
                <a16:creationId xmlns:a16="http://schemas.microsoft.com/office/drawing/2014/main" id="{C299AE83-6F97-8CE0-6AF0-BBDDD8D7DCE1}"/>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pPr/>
              <a:t>80</a:t>
            </a:fld>
            <a:endParaRPr lang="en-AU"/>
          </a:p>
        </p:txBody>
      </p:sp>
    </p:spTree>
    <p:extLst>
      <p:ext uri="{BB962C8B-B14F-4D97-AF65-F5344CB8AC3E}">
        <p14:creationId xmlns:p14="http://schemas.microsoft.com/office/powerpoint/2010/main" val="26631111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769193-93E1-922C-1E24-1FE9A10E842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78A9D93-7DB7-5E0C-7121-FBC6CE3AA423}"/>
              </a:ext>
            </a:extLst>
          </p:cNvPr>
          <p:cNvSpPr>
            <a:spLocks noGrp="1"/>
          </p:cNvSpPr>
          <p:nvPr>
            <p:ph type="title"/>
          </p:nvPr>
        </p:nvSpPr>
        <p:spPr/>
        <p:txBody>
          <a:bodyPr/>
          <a:lstStyle/>
          <a:p>
            <a:r>
              <a:rPr lang="en-AU">
                <a:latin typeface="+mj-lt"/>
              </a:rPr>
              <a:t>Distance sensor (time of flight – ToF)</a:t>
            </a:r>
          </a:p>
        </p:txBody>
      </p:sp>
      <p:sp>
        <p:nvSpPr>
          <p:cNvPr id="6" name="Content Placeholder 5">
            <a:extLst>
              <a:ext uri="{FF2B5EF4-FFF2-40B4-BE49-F238E27FC236}">
                <a16:creationId xmlns:a16="http://schemas.microsoft.com/office/drawing/2014/main" id="{12630FA5-A92D-E725-700D-6DE80816B8E3}"/>
              </a:ext>
            </a:extLst>
          </p:cNvPr>
          <p:cNvSpPr>
            <a:spLocks noGrp="1"/>
          </p:cNvSpPr>
          <p:nvPr>
            <p:ph sz="quarter" idx="19"/>
          </p:nvPr>
        </p:nvSpPr>
        <p:spPr>
          <a:xfrm>
            <a:off x="360000" y="1303542"/>
            <a:ext cx="5735637" cy="4814518"/>
          </a:xfrm>
        </p:spPr>
        <p:txBody>
          <a:bodyPr/>
          <a:lstStyle/>
          <a:p>
            <a:r>
              <a:rPr lang="en-AU" sz="1800" err="1">
                <a:latin typeface="+mn-lt"/>
              </a:rPr>
              <a:t>ToF</a:t>
            </a:r>
            <a:r>
              <a:rPr lang="en-AU" sz="1800">
                <a:latin typeface="+mn-lt"/>
              </a:rPr>
              <a:t> sensors measure distance by timing how long light takes to bounce back</a:t>
            </a:r>
          </a:p>
          <a:p>
            <a:r>
              <a:rPr lang="en-AU" sz="1800">
                <a:latin typeface="+mn-lt"/>
              </a:rPr>
              <a:t>Emit a light pulse (usually infrared) and detect its reflection</a:t>
            </a:r>
          </a:p>
          <a:p>
            <a:r>
              <a:rPr lang="en-AU" sz="1800">
                <a:latin typeface="+mn-lt"/>
              </a:rPr>
              <a:t>Calculate distance based on the time taken for the light to return</a:t>
            </a:r>
          </a:p>
          <a:p>
            <a:r>
              <a:rPr lang="en-AU" sz="1800">
                <a:latin typeface="+mn-lt"/>
              </a:rPr>
              <a:t>Provide precise and fast distance measurements</a:t>
            </a:r>
          </a:p>
          <a:p>
            <a:r>
              <a:rPr lang="en-AU" sz="1800">
                <a:latin typeface="+mn-lt"/>
              </a:rPr>
              <a:t>Used in smartphones, drones, and robotics for object detection</a:t>
            </a:r>
          </a:p>
          <a:p>
            <a:r>
              <a:rPr lang="en-AU" sz="1800">
                <a:latin typeface="+mn-lt"/>
              </a:rPr>
              <a:t>Work well in various lighting conditions, including darkness</a:t>
            </a:r>
          </a:p>
        </p:txBody>
      </p:sp>
      <p:pic>
        <p:nvPicPr>
          <p:cNvPr id="10" name="Picture Placeholder 9" descr="Close-up photo of a (ToF) distance sensor. Model shown is PiicoDev VL53L1X">
            <a:extLst>
              <a:ext uri="{FF2B5EF4-FFF2-40B4-BE49-F238E27FC236}">
                <a16:creationId xmlns:a16="http://schemas.microsoft.com/office/drawing/2014/main" id="{78E7B8EC-2159-9BBB-D90E-3E2E9AD61127}"/>
              </a:ext>
            </a:extLst>
          </p:cNvPr>
          <p:cNvPicPr>
            <a:picLocks noGrp="1" noChangeAspect="1"/>
          </p:cNvPicPr>
          <p:nvPr>
            <p:ph type="pic" sz="quarter" idx="20"/>
          </p:nvPr>
        </p:nvPicPr>
        <p:blipFill>
          <a:blip r:embed="rId3" cstate="screen">
            <a:extLst>
              <a:ext uri="{28A0092B-C50C-407E-A947-70E740481C1C}">
                <a14:useLocalDpi xmlns:a14="http://schemas.microsoft.com/office/drawing/2010/main"/>
              </a:ext>
            </a:extLst>
          </a:blip>
          <a:srcRect/>
          <a:stretch>
            <a:fillRect/>
          </a:stretch>
        </p:blipFill>
        <p:spPr>
          <a:xfrm>
            <a:off x="6324236" y="1303541"/>
            <a:ext cx="5507038" cy="4814518"/>
          </a:xfrm>
        </p:spPr>
      </p:pic>
      <p:sp>
        <p:nvSpPr>
          <p:cNvPr id="3" name="Slide Number Placeholder 2">
            <a:extLst>
              <a:ext uri="{FF2B5EF4-FFF2-40B4-BE49-F238E27FC236}">
                <a16:creationId xmlns:a16="http://schemas.microsoft.com/office/drawing/2014/main" id="{9A4A23BB-A6DC-1708-99BF-32C88B03737B}"/>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pPr/>
              <a:t>81</a:t>
            </a:fld>
            <a:endParaRPr lang="en-AU"/>
          </a:p>
        </p:txBody>
      </p:sp>
    </p:spTree>
    <p:extLst>
      <p:ext uri="{BB962C8B-B14F-4D97-AF65-F5344CB8AC3E}">
        <p14:creationId xmlns:p14="http://schemas.microsoft.com/office/powerpoint/2010/main" val="29095126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1478DB-455F-0773-8A72-1AA15A5A4A9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FD18600-2E8E-E785-9C7C-BBE05CE51671}"/>
              </a:ext>
            </a:extLst>
          </p:cNvPr>
          <p:cNvSpPr>
            <a:spLocks noGrp="1"/>
          </p:cNvSpPr>
          <p:nvPr>
            <p:ph type="title"/>
          </p:nvPr>
        </p:nvSpPr>
        <p:spPr/>
        <p:txBody>
          <a:bodyPr/>
          <a:lstStyle/>
          <a:p>
            <a:r>
              <a:rPr lang="en-AU">
                <a:latin typeface="+mj-lt"/>
              </a:rPr>
              <a:t>Ambient light sensor</a:t>
            </a:r>
          </a:p>
        </p:txBody>
      </p:sp>
      <p:sp>
        <p:nvSpPr>
          <p:cNvPr id="6" name="Content Placeholder 5">
            <a:extLst>
              <a:ext uri="{FF2B5EF4-FFF2-40B4-BE49-F238E27FC236}">
                <a16:creationId xmlns:a16="http://schemas.microsoft.com/office/drawing/2014/main" id="{5DFBCB1A-519F-A39D-4FDA-3F1573504BB6}"/>
              </a:ext>
            </a:extLst>
          </p:cNvPr>
          <p:cNvSpPr>
            <a:spLocks noGrp="1"/>
          </p:cNvSpPr>
          <p:nvPr>
            <p:ph sz="quarter" idx="19"/>
          </p:nvPr>
        </p:nvSpPr>
        <p:spPr>
          <a:xfrm>
            <a:off x="372726" y="1303541"/>
            <a:ext cx="5735637" cy="4814518"/>
          </a:xfrm>
        </p:spPr>
        <p:txBody>
          <a:bodyPr/>
          <a:lstStyle/>
          <a:p>
            <a:r>
              <a:rPr lang="en-AU" sz="1800">
                <a:latin typeface="+mn-lt"/>
              </a:rPr>
              <a:t>Ambient light sensors detect the brightness of surrounding light</a:t>
            </a:r>
          </a:p>
          <a:p>
            <a:r>
              <a:rPr lang="en-AU" sz="1800">
                <a:latin typeface="+mn-lt"/>
              </a:rPr>
              <a:t>Measure natural and artificial light levels</a:t>
            </a:r>
          </a:p>
          <a:p>
            <a:r>
              <a:rPr lang="en-AU" sz="1800">
                <a:latin typeface="+mn-lt"/>
              </a:rPr>
              <a:t>Help devices adjust screen brightness automatically</a:t>
            </a:r>
          </a:p>
          <a:p>
            <a:r>
              <a:rPr lang="en-AU" sz="1800">
                <a:latin typeface="+mn-lt"/>
              </a:rPr>
              <a:t>Save energy and reduce eye strain by adapting to light conditions</a:t>
            </a:r>
          </a:p>
          <a:p>
            <a:r>
              <a:rPr lang="en-AU" sz="1800">
                <a:latin typeface="+mn-lt"/>
              </a:rPr>
              <a:t>Commonly used in smartphones, laptops, and cameras</a:t>
            </a:r>
          </a:p>
          <a:p>
            <a:r>
              <a:rPr lang="en-AU" sz="1800">
                <a:latin typeface="+mn-lt"/>
              </a:rPr>
              <a:t>Provide data for smart lighting and display systems</a:t>
            </a:r>
          </a:p>
        </p:txBody>
      </p:sp>
      <p:pic>
        <p:nvPicPr>
          <p:cNvPr id="14" name="Picture Placeholder 13" descr="Photo of an ambient light sensor. Model shown is PiicDev VEML6030">
            <a:extLst>
              <a:ext uri="{FF2B5EF4-FFF2-40B4-BE49-F238E27FC236}">
                <a16:creationId xmlns:a16="http://schemas.microsoft.com/office/drawing/2014/main" id="{B08881B2-63FB-01BA-6556-E571603E0177}"/>
              </a:ext>
            </a:extLst>
          </p:cNvPr>
          <p:cNvPicPr>
            <a:picLocks noGrp="1" noChangeAspect="1"/>
          </p:cNvPicPr>
          <p:nvPr>
            <p:ph type="pic" sz="quarter" idx="20"/>
          </p:nvPr>
        </p:nvPicPr>
        <p:blipFill>
          <a:blip r:embed="rId3" cstate="screen">
            <a:extLst>
              <a:ext uri="{28A0092B-C50C-407E-A947-70E740481C1C}">
                <a14:useLocalDpi xmlns:a14="http://schemas.microsoft.com/office/drawing/2010/main"/>
              </a:ext>
            </a:extLst>
          </a:blip>
          <a:srcRect/>
          <a:stretch>
            <a:fillRect/>
          </a:stretch>
        </p:blipFill>
        <p:spPr>
          <a:xfrm>
            <a:off x="6336962" y="1303540"/>
            <a:ext cx="5507038" cy="4814518"/>
          </a:xfrm>
        </p:spPr>
      </p:pic>
      <p:sp>
        <p:nvSpPr>
          <p:cNvPr id="3" name="Slide Number Placeholder 2">
            <a:extLst>
              <a:ext uri="{FF2B5EF4-FFF2-40B4-BE49-F238E27FC236}">
                <a16:creationId xmlns:a16="http://schemas.microsoft.com/office/drawing/2014/main" id="{64CB0317-BA35-59D6-DABC-FB56F2EDB5E9}"/>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pPr/>
              <a:t>82</a:t>
            </a:fld>
            <a:endParaRPr lang="en-AU"/>
          </a:p>
        </p:txBody>
      </p:sp>
    </p:spTree>
    <p:extLst>
      <p:ext uri="{BB962C8B-B14F-4D97-AF65-F5344CB8AC3E}">
        <p14:creationId xmlns:p14="http://schemas.microsoft.com/office/powerpoint/2010/main" val="8305034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55AFDA-5FE0-1236-E6E3-5F8371893D5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371F34A-6406-2944-4F5A-667B8F9384AF}"/>
              </a:ext>
            </a:extLst>
          </p:cNvPr>
          <p:cNvSpPr>
            <a:spLocks noGrp="1"/>
          </p:cNvSpPr>
          <p:nvPr>
            <p:ph type="title"/>
          </p:nvPr>
        </p:nvSpPr>
        <p:spPr/>
        <p:txBody>
          <a:bodyPr/>
          <a:lstStyle/>
          <a:p>
            <a:r>
              <a:rPr lang="en-AU">
                <a:latin typeface="+mj-lt"/>
              </a:rPr>
              <a:t>Magnetometer sensor</a:t>
            </a:r>
          </a:p>
        </p:txBody>
      </p:sp>
      <p:sp>
        <p:nvSpPr>
          <p:cNvPr id="10" name="Content Placeholder 9">
            <a:extLst>
              <a:ext uri="{FF2B5EF4-FFF2-40B4-BE49-F238E27FC236}">
                <a16:creationId xmlns:a16="http://schemas.microsoft.com/office/drawing/2014/main" id="{D2F98181-F4C5-AF52-ABA9-0F24EF5AF01C}"/>
              </a:ext>
            </a:extLst>
          </p:cNvPr>
          <p:cNvSpPr>
            <a:spLocks noGrp="1"/>
          </p:cNvSpPr>
          <p:nvPr>
            <p:ph sz="quarter" idx="19"/>
          </p:nvPr>
        </p:nvSpPr>
        <p:spPr/>
        <p:txBody>
          <a:bodyPr/>
          <a:lstStyle/>
          <a:p>
            <a:r>
              <a:rPr lang="en-AU" sz="1800">
                <a:latin typeface="+mn-lt"/>
              </a:rPr>
              <a:t>Magnetometers measure magnetic fields around them</a:t>
            </a:r>
          </a:p>
          <a:p>
            <a:r>
              <a:rPr lang="en-AU" sz="1800">
                <a:latin typeface="+mn-lt"/>
              </a:rPr>
              <a:t>Detect strength and direction of magnetic forces</a:t>
            </a:r>
          </a:p>
          <a:p>
            <a:r>
              <a:rPr lang="en-AU" sz="1800">
                <a:latin typeface="+mn-lt"/>
              </a:rPr>
              <a:t>Often used to find direction like a digital compass</a:t>
            </a:r>
          </a:p>
          <a:p>
            <a:r>
              <a:rPr lang="en-AU" sz="1800">
                <a:latin typeface="+mn-lt"/>
              </a:rPr>
              <a:t>Can sense Earth’s magnetic field for navigation</a:t>
            </a:r>
          </a:p>
          <a:p>
            <a:r>
              <a:rPr lang="en-AU" sz="1800">
                <a:latin typeface="+mn-lt"/>
              </a:rPr>
              <a:t>Used in smartphones, drones, and metal detectors</a:t>
            </a:r>
          </a:p>
          <a:p>
            <a:r>
              <a:rPr lang="en-AU" sz="1800">
                <a:latin typeface="+mn-lt"/>
              </a:rPr>
              <a:t>Help in detecting magnetic materials and changes in magnetic environment</a:t>
            </a:r>
          </a:p>
        </p:txBody>
      </p:sp>
      <p:pic>
        <p:nvPicPr>
          <p:cNvPr id="14" name="Picture Placeholder 13" descr="Close-up photo of a magnetometer sensor. Model shown is PiicoDev QMC6310">
            <a:extLst>
              <a:ext uri="{FF2B5EF4-FFF2-40B4-BE49-F238E27FC236}">
                <a16:creationId xmlns:a16="http://schemas.microsoft.com/office/drawing/2014/main" id="{42A1C958-614E-F2E6-9E18-6CEA834BCEB6}"/>
              </a:ext>
            </a:extLst>
          </p:cNvPr>
          <p:cNvPicPr>
            <a:picLocks noGrp="1" noChangeAspect="1"/>
          </p:cNvPicPr>
          <p:nvPr>
            <p:ph type="pic" sz="quarter" idx="20"/>
          </p:nvPr>
        </p:nvPicPr>
        <p:blipFill>
          <a:blip r:embed="rId3" cstate="screen">
            <a:extLst>
              <a:ext uri="{28A0092B-C50C-407E-A947-70E740481C1C}">
                <a14:useLocalDpi xmlns:a14="http://schemas.microsoft.com/office/drawing/2010/main"/>
              </a:ext>
            </a:extLst>
          </a:blip>
          <a:srcRect/>
          <a:stretch>
            <a:fillRect/>
          </a:stretch>
        </p:blipFill>
        <p:spPr/>
      </p:pic>
      <p:sp>
        <p:nvSpPr>
          <p:cNvPr id="3" name="Slide Number Placeholder 2">
            <a:extLst>
              <a:ext uri="{FF2B5EF4-FFF2-40B4-BE49-F238E27FC236}">
                <a16:creationId xmlns:a16="http://schemas.microsoft.com/office/drawing/2014/main" id="{6EDD7180-FE9F-2CBB-1C62-4FD1913B142D}"/>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pPr/>
              <a:t>83</a:t>
            </a:fld>
            <a:endParaRPr lang="en-AU"/>
          </a:p>
        </p:txBody>
      </p:sp>
    </p:spTree>
    <p:extLst>
      <p:ext uri="{BB962C8B-B14F-4D97-AF65-F5344CB8AC3E}">
        <p14:creationId xmlns:p14="http://schemas.microsoft.com/office/powerpoint/2010/main" val="35917171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09713A-B22B-3010-6F6A-5AA7B764DD8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0D585B3-3920-7B95-BB00-7B217E2C4000}"/>
              </a:ext>
            </a:extLst>
          </p:cNvPr>
          <p:cNvSpPr>
            <a:spLocks noGrp="1"/>
          </p:cNvSpPr>
          <p:nvPr>
            <p:ph type="title"/>
          </p:nvPr>
        </p:nvSpPr>
        <p:spPr/>
        <p:txBody>
          <a:bodyPr/>
          <a:lstStyle/>
          <a:p>
            <a:r>
              <a:rPr lang="en-AU">
                <a:latin typeface="+mj-lt"/>
              </a:rPr>
              <a:t>RFID sensor</a:t>
            </a:r>
          </a:p>
        </p:txBody>
      </p:sp>
      <p:sp>
        <p:nvSpPr>
          <p:cNvPr id="5" name="Text Placeholder 4">
            <a:extLst>
              <a:ext uri="{FF2B5EF4-FFF2-40B4-BE49-F238E27FC236}">
                <a16:creationId xmlns:a16="http://schemas.microsoft.com/office/drawing/2014/main" id="{F1B3C106-F008-C374-A7BE-F2ECAD025550}"/>
              </a:ext>
            </a:extLst>
          </p:cNvPr>
          <p:cNvSpPr>
            <a:spLocks noGrp="1"/>
          </p:cNvSpPr>
          <p:nvPr>
            <p:ph type="body" sz="quarter" idx="18"/>
          </p:nvPr>
        </p:nvSpPr>
        <p:spPr/>
        <p:txBody>
          <a:bodyPr/>
          <a:lstStyle/>
          <a:p>
            <a:r>
              <a:rPr lang="en-AU">
                <a:latin typeface="+mj-lt"/>
              </a:rPr>
              <a:t>This component can detect when a RFID chip is put within range of it.</a:t>
            </a:r>
          </a:p>
        </p:txBody>
      </p:sp>
      <p:sp>
        <p:nvSpPr>
          <p:cNvPr id="10" name="Content Placeholder 9">
            <a:extLst>
              <a:ext uri="{FF2B5EF4-FFF2-40B4-BE49-F238E27FC236}">
                <a16:creationId xmlns:a16="http://schemas.microsoft.com/office/drawing/2014/main" id="{FFE951B9-DEC6-B712-042D-6C0B640E451F}"/>
              </a:ext>
            </a:extLst>
          </p:cNvPr>
          <p:cNvSpPr>
            <a:spLocks noGrp="1"/>
          </p:cNvSpPr>
          <p:nvPr>
            <p:ph sz="quarter" idx="19"/>
          </p:nvPr>
        </p:nvSpPr>
        <p:spPr>
          <a:xfrm>
            <a:off x="360363" y="1562471"/>
            <a:ext cx="6143804" cy="4814518"/>
          </a:xfrm>
        </p:spPr>
        <p:txBody>
          <a:bodyPr/>
          <a:lstStyle/>
          <a:p>
            <a:r>
              <a:rPr lang="en-AU" sz="1800">
                <a:latin typeface="+mn-lt"/>
              </a:rPr>
              <a:t>RFID stands for Radio Frequency Identification</a:t>
            </a:r>
          </a:p>
          <a:p>
            <a:r>
              <a:rPr lang="en-AU" sz="1800">
                <a:latin typeface="+mn-lt"/>
              </a:rPr>
              <a:t>Uses radio waves to read and capture info stored on a tag</a:t>
            </a:r>
          </a:p>
          <a:p>
            <a:r>
              <a:rPr lang="en-AU" sz="1800">
                <a:latin typeface="+mn-lt"/>
              </a:rPr>
              <a:t>Consists of a reader (module) and a small RFID tag or card</a:t>
            </a:r>
          </a:p>
          <a:p>
            <a:r>
              <a:rPr lang="en-AU" sz="1800">
                <a:latin typeface="+mn-lt"/>
              </a:rPr>
              <a:t>Tags can be passive (no battery) or active (battery-powered)</a:t>
            </a:r>
          </a:p>
          <a:p>
            <a:r>
              <a:rPr lang="en-AU" sz="1800">
                <a:latin typeface="+mn-lt"/>
              </a:rPr>
              <a:t>Reads tags from a short to medium distance without direct contact</a:t>
            </a:r>
          </a:p>
          <a:p>
            <a:r>
              <a:rPr lang="en-AU" sz="1800">
                <a:latin typeface="+mn-lt"/>
              </a:rPr>
              <a:t>Commonly used for access control, inventory tracking, and identification</a:t>
            </a:r>
          </a:p>
        </p:txBody>
      </p:sp>
      <p:pic>
        <p:nvPicPr>
          <p:cNvPr id="13" name="Picture Placeholder 12" descr="Close-up photo of a PiicoDev RFID module">
            <a:extLst>
              <a:ext uri="{FF2B5EF4-FFF2-40B4-BE49-F238E27FC236}">
                <a16:creationId xmlns:a16="http://schemas.microsoft.com/office/drawing/2014/main" id="{6CF1C922-9AEF-F98E-CA59-8CAE30160A00}"/>
              </a:ext>
            </a:extLst>
          </p:cNvPr>
          <p:cNvPicPr>
            <a:picLocks noGrp="1" noChangeAspect="1"/>
          </p:cNvPicPr>
          <p:nvPr>
            <p:ph type="pic" sz="quarter" idx="20"/>
          </p:nvPr>
        </p:nvPicPr>
        <p:blipFill>
          <a:blip r:embed="rId3" cstate="screen">
            <a:extLst>
              <a:ext uri="{28A0092B-C50C-407E-A947-70E740481C1C}">
                <a14:useLocalDpi xmlns:a14="http://schemas.microsoft.com/office/drawing/2010/main"/>
              </a:ext>
            </a:extLst>
          </a:blip>
          <a:srcRect/>
          <a:stretch>
            <a:fillRect/>
          </a:stretch>
        </p:blipFill>
        <p:spPr>
          <a:xfrm>
            <a:off x="6791325" y="1562100"/>
            <a:ext cx="5040313" cy="4814888"/>
          </a:xfrm>
        </p:spPr>
      </p:pic>
      <p:sp>
        <p:nvSpPr>
          <p:cNvPr id="3" name="Slide Number Placeholder 2">
            <a:extLst>
              <a:ext uri="{FF2B5EF4-FFF2-40B4-BE49-F238E27FC236}">
                <a16:creationId xmlns:a16="http://schemas.microsoft.com/office/drawing/2014/main" id="{98823E2D-5289-269C-899C-588B86F49C82}"/>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pPr/>
              <a:t>84</a:t>
            </a:fld>
            <a:endParaRPr lang="en-AU"/>
          </a:p>
        </p:txBody>
      </p:sp>
    </p:spTree>
    <p:extLst>
      <p:ext uri="{BB962C8B-B14F-4D97-AF65-F5344CB8AC3E}">
        <p14:creationId xmlns:p14="http://schemas.microsoft.com/office/powerpoint/2010/main" val="38918487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05461F-07A7-4AC5-5D1C-B8F933E27CFA}"/>
            </a:ext>
          </a:extLst>
        </p:cNvPr>
        <p:cNvGrpSpPr/>
        <p:nvPr/>
      </p:nvGrpSpPr>
      <p:grpSpPr>
        <a:xfrm>
          <a:off x="0" y="0"/>
          <a:ext cx="0" cy="0"/>
          <a:chOff x="0" y="0"/>
          <a:chExt cx="0" cy="0"/>
        </a:xfrm>
      </p:grpSpPr>
      <p:sp>
        <p:nvSpPr>
          <p:cNvPr id="11" name="Title 10">
            <a:extLst>
              <a:ext uri="{FF2B5EF4-FFF2-40B4-BE49-F238E27FC236}">
                <a16:creationId xmlns:a16="http://schemas.microsoft.com/office/drawing/2014/main" id="{A07EBFE2-99F2-0A4E-5D02-4AEE9B1D92B5}"/>
              </a:ext>
            </a:extLst>
          </p:cNvPr>
          <p:cNvSpPr>
            <a:spLocks noGrp="1"/>
          </p:cNvSpPr>
          <p:nvPr>
            <p:ph type="title"/>
          </p:nvPr>
        </p:nvSpPr>
        <p:spPr/>
        <p:txBody>
          <a:bodyPr/>
          <a:lstStyle/>
          <a:p>
            <a:r>
              <a:rPr lang="en-AU">
                <a:latin typeface="+mj-lt"/>
              </a:rPr>
              <a:t>Comparing sensor technology</a:t>
            </a:r>
          </a:p>
        </p:txBody>
      </p:sp>
      <p:graphicFrame>
        <p:nvGraphicFramePr>
          <p:cNvPr id="13" name="Table 12" descr="6 column table with headings Sensor type, Detection, Range (distance), Accuracy, Relative cost and Possible application. Sensors listed in column 1 are Infrared, Ultrasonic, Magnetometer, RFID,  Time of Flight (ToF) and Induction Loops.">
            <a:extLst>
              <a:ext uri="{FF2B5EF4-FFF2-40B4-BE49-F238E27FC236}">
                <a16:creationId xmlns:a16="http://schemas.microsoft.com/office/drawing/2014/main" id="{2DB31CD0-3211-9966-4D7A-7B5322F32183}"/>
              </a:ext>
            </a:extLst>
          </p:cNvPr>
          <p:cNvGraphicFramePr>
            <a:graphicFrameLocks noGrp="1"/>
          </p:cNvGraphicFramePr>
          <p:nvPr>
            <p:extLst>
              <p:ext uri="{D42A27DB-BD31-4B8C-83A1-F6EECF244321}">
                <p14:modId xmlns:p14="http://schemas.microsoft.com/office/powerpoint/2010/main" val="2374740904"/>
              </p:ext>
            </p:extLst>
          </p:nvPr>
        </p:nvGraphicFramePr>
        <p:xfrm>
          <a:off x="360000" y="1292292"/>
          <a:ext cx="11484000" cy="4705614"/>
        </p:xfrm>
        <a:graphic>
          <a:graphicData uri="http://schemas.openxmlformats.org/drawingml/2006/table">
            <a:tbl>
              <a:tblPr firstRow="1" bandRow="1">
                <a:tableStyleId>{B301B821-A1FF-4177-AEE7-76D212191A09}</a:tableStyleId>
              </a:tblPr>
              <a:tblGrid>
                <a:gridCol w="1914000">
                  <a:extLst>
                    <a:ext uri="{9D8B030D-6E8A-4147-A177-3AD203B41FA5}">
                      <a16:colId xmlns:a16="http://schemas.microsoft.com/office/drawing/2014/main" val="1524083790"/>
                    </a:ext>
                  </a:extLst>
                </a:gridCol>
                <a:gridCol w="1914000">
                  <a:extLst>
                    <a:ext uri="{9D8B030D-6E8A-4147-A177-3AD203B41FA5}">
                      <a16:colId xmlns:a16="http://schemas.microsoft.com/office/drawing/2014/main" val="413314142"/>
                    </a:ext>
                  </a:extLst>
                </a:gridCol>
                <a:gridCol w="1914000">
                  <a:extLst>
                    <a:ext uri="{9D8B030D-6E8A-4147-A177-3AD203B41FA5}">
                      <a16:colId xmlns:a16="http://schemas.microsoft.com/office/drawing/2014/main" val="3331445131"/>
                    </a:ext>
                  </a:extLst>
                </a:gridCol>
                <a:gridCol w="1914000">
                  <a:extLst>
                    <a:ext uri="{9D8B030D-6E8A-4147-A177-3AD203B41FA5}">
                      <a16:colId xmlns:a16="http://schemas.microsoft.com/office/drawing/2014/main" val="2519348641"/>
                    </a:ext>
                  </a:extLst>
                </a:gridCol>
                <a:gridCol w="1914000">
                  <a:extLst>
                    <a:ext uri="{9D8B030D-6E8A-4147-A177-3AD203B41FA5}">
                      <a16:colId xmlns:a16="http://schemas.microsoft.com/office/drawing/2014/main" val="1623595244"/>
                    </a:ext>
                  </a:extLst>
                </a:gridCol>
                <a:gridCol w="1914000">
                  <a:extLst>
                    <a:ext uri="{9D8B030D-6E8A-4147-A177-3AD203B41FA5}">
                      <a16:colId xmlns:a16="http://schemas.microsoft.com/office/drawing/2014/main" val="3190651630"/>
                    </a:ext>
                  </a:extLst>
                </a:gridCol>
              </a:tblGrid>
              <a:tr h="639076">
                <a:tc>
                  <a:txBody>
                    <a:bodyPr/>
                    <a:lstStyle/>
                    <a:p>
                      <a:pPr>
                        <a:lnSpc>
                          <a:spcPct val="114000"/>
                        </a:lnSpc>
                        <a:spcAft>
                          <a:spcPts val="600"/>
                        </a:spcAft>
                      </a:pPr>
                      <a:r>
                        <a:rPr lang="en-AU"/>
                        <a:t>Sensor type</a:t>
                      </a:r>
                      <a:endParaRPr lang="en-AU">
                        <a:latin typeface="+mj-lt"/>
                      </a:endParaRPr>
                    </a:p>
                  </a:txBody>
                  <a:tcPr>
                    <a:lnL w="12700" cmpd="sng">
                      <a:noFill/>
                    </a:lnL>
                    <a:lnR w="12700" cap="flat" cmpd="sng" algn="ctr">
                      <a:solidFill>
                        <a:schemeClr val="bg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tcPr>
                </a:tc>
                <a:tc>
                  <a:txBody>
                    <a:bodyPr/>
                    <a:lstStyle/>
                    <a:p>
                      <a:pPr>
                        <a:lnSpc>
                          <a:spcPct val="114000"/>
                        </a:lnSpc>
                        <a:spcAft>
                          <a:spcPts val="600"/>
                        </a:spcAft>
                      </a:pPr>
                      <a:r>
                        <a:rPr lang="en-AU"/>
                        <a:t>Detection</a:t>
                      </a:r>
                      <a:endParaRPr lang="en-AU">
                        <a:latin typeface="+mj-lt"/>
                      </a:endParaRPr>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tcPr>
                </a:tc>
                <a:tc>
                  <a:txBody>
                    <a:bodyPr/>
                    <a:lstStyle/>
                    <a:p>
                      <a:pPr>
                        <a:lnSpc>
                          <a:spcPct val="114000"/>
                        </a:lnSpc>
                        <a:spcAft>
                          <a:spcPts val="600"/>
                        </a:spcAft>
                      </a:pPr>
                      <a:r>
                        <a:rPr lang="en-AU"/>
                        <a:t>Range / distance</a:t>
                      </a:r>
                      <a:endParaRPr lang="en-AU">
                        <a:latin typeface="+mj-lt"/>
                      </a:endParaRPr>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tcPr>
                </a:tc>
                <a:tc>
                  <a:txBody>
                    <a:bodyPr/>
                    <a:lstStyle/>
                    <a:p>
                      <a:pPr>
                        <a:lnSpc>
                          <a:spcPct val="114000"/>
                        </a:lnSpc>
                        <a:spcAft>
                          <a:spcPts val="600"/>
                        </a:spcAft>
                      </a:pPr>
                      <a:r>
                        <a:rPr lang="en-AU"/>
                        <a:t>Accuracy</a:t>
                      </a:r>
                      <a:endParaRPr lang="en-AU">
                        <a:latin typeface="+mj-lt"/>
                      </a:endParaRPr>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tcPr>
                </a:tc>
                <a:tc>
                  <a:txBody>
                    <a:bodyPr/>
                    <a:lstStyle/>
                    <a:p>
                      <a:pPr>
                        <a:lnSpc>
                          <a:spcPct val="114000"/>
                        </a:lnSpc>
                        <a:spcAft>
                          <a:spcPts val="600"/>
                        </a:spcAft>
                      </a:pPr>
                      <a:r>
                        <a:rPr lang="en-AU"/>
                        <a:t>Relative cost</a:t>
                      </a:r>
                      <a:endParaRPr lang="en-AU">
                        <a:latin typeface="+mj-lt"/>
                      </a:endParaRPr>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tcPr>
                </a:tc>
                <a:tc>
                  <a:txBody>
                    <a:bodyPr/>
                    <a:lstStyle/>
                    <a:p>
                      <a:pPr>
                        <a:lnSpc>
                          <a:spcPct val="114000"/>
                        </a:lnSpc>
                        <a:spcAft>
                          <a:spcPts val="600"/>
                        </a:spcAft>
                      </a:pPr>
                      <a:r>
                        <a:rPr lang="en-AU"/>
                        <a:t>Possible application</a:t>
                      </a:r>
                      <a:endParaRPr lang="en-AU">
                        <a:latin typeface="+mj-lt"/>
                      </a:endParaRPr>
                    </a:p>
                  </a:txBody>
                  <a:tcPr>
                    <a:lnL w="12700" cap="flat" cmpd="sng" algn="ctr">
                      <a:solidFill>
                        <a:schemeClr val="bg1"/>
                      </a:solidFill>
                      <a:prstDash val="solid"/>
                      <a:round/>
                      <a:headEnd type="none" w="med" len="med"/>
                      <a:tailEnd type="none" w="med" len="med"/>
                    </a:lnL>
                    <a:lnR w="12700" cmpd="sng">
                      <a:noFill/>
                    </a:lnR>
                    <a:lnT w="12700" cmpd="sng">
                      <a:noFill/>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3242484072"/>
                  </a:ext>
                </a:extLst>
              </a:tr>
              <a:tr h="649556">
                <a:tc>
                  <a:txBody>
                    <a:bodyPr/>
                    <a:lstStyle/>
                    <a:p>
                      <a:pPr>
                        <a:lnSpc>
                          <a:spcPct val="114000"/>
                        </a:lnSpc>
                        <a:spcAft>
                          <a:spcPts val="600"/>
                        </a:spcAft>
                      </a:pPr>
                      <a:r>
                        <a:rPr lang="en-AU"/>
                        <a:t>Infrared</a:t>
                      </a:r>
                    </a:p>
                  </a:txBody>
                  <a:tcPr>
                    <a:lnL w="12700" cmpd="sng">
                      <a:noFill/>
                    </a:lnL>
                    <a:lnR w="12700" cap="flat" cmpd="sng" algn="ctr">
                      <a:solidFill>
                        <a:schemeClr val="bg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tcPr>
                </a:tc>
                <a:tc>
                  <a:txBody>
                    <a:bodyPr/>
                    <a:lstStyle/>
                    <a:p>
                      <a:pPr>
                        <a:lnSpc>
                          <a:spcPct val="114000"/>
                        </a:lnSpc>
                        <a:spcAft>
                          <a:spcPts val="600"/>
                        </a:spcAft>
                      </a:pPr>
                      <a:endParaRPr lang="en-AU"/>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tcPr>
                </a:tc>
                <a:tc>
                  <a:txBody>
                    <a:bodyPr/>
                    <a:lstStyle/>
                    <a:p>
                      <a:pPr>
                        <a:lnSpc>
                          <a:spcPct val="114000"/>
                        </a:lnSpc>
                        <a:spcAft>
                          <a:spcPts val="600"/>
                        </a:spcAft>
                      </a:pPr>
                      <a:endParaRPr lang="en-AU"/>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tcPr>
                </a:tc>
                <a:tc>
                  <a:txBody>
                    <a:bodyPr/>
                    <a:lstStyle/>
                    <a:p>
                      <a:pPr>
                        <a:lnSpc>
                          <a:spcPct val="114000"/>
                        </a:lnSpc>
                        <a:spcAft>
                          <a:spcPts val="600"/>
                        </a:spcAft>
                      </a:pPr>
                      <a:endParaRPr lang="en-AU"/>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tcPr>
                </a:tc>
                <a:tc>
                  <a:txBody>
                    <a:bodyPr/>
                    <a:lstStyle/>
                    <a:p>
                      <a:pPr>
                        <a:lnSpc>
                          <a:spcPct val="114000"/>
                        </a:lnSpc>
                        <a:spcAft>
                          <a:spcPts val="600"/>
                        </a:spcAft>
                      </a:pPr>
                      <a:endParaRPr lang="en-AU"/>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tcPr>
                </a:tc>
                <a:tc>
                  <a:txBody>
                    <a:bodyPr/>
                    <a:lstStyle/>
                    <a:p>
                      <a:pPr>
                        <a:lnSpc>
                          <a:spcPct val="114000"/>
                        </a:lnSpc>
                        <a:spcAft>
                          <a:spcPts val="600"/>
                        </a:spcAft>
                      </a:pPr>
                      <a:endParaRPr lang="en-AU"/>
                    </a:p>
                  </a:txBody>
                  <a:tcPr>
                    <a:lnL w="12700" cap="flat" cmpd="sng" algn="ctr">
                      <a:solidFill>
                        <a:schemeClr val="bg1"/>
                      </a:solidFill>
                      <a:prstDash val="solid"/>
                      <a:round/>
                      <a:headEnd type="none" w="med" len="med"/>
                      <a:tailEnd type="none" w="med" len="med"/>
                    </a:lnL>
                    <a:lnR w="12700" cmpd="sng">
                      <a:noFill/>
                    </a:lnR>
                    <a:lnT w="12700" cmpd="sng">
                      <a:noFill/>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3207313577"/>
                  </a:ext>
                </a:extLst>
              </a:tr>
              <a:tr h="649556">
                <a:tc>
                  <a:txBody>
                    <a:bodyPr/>
                    <a:lstStyle/>
                    <a:p>
                      <a:pPr>
                        <a:lnSpc>
                          <a:spcPct val="114000"/>
                        </a:lnSpc>
                        <a:spcAft>
                          <a:spcPts val="600"/>
                        </a:spcAft>
                      </a:pPr>
                      <a:r>
                        <a:rPr lang="en-AU"/>
                        <a:t>Ultrasonic</a:t>
                      </a:r>
                    </a:p>
                  </a:txBody>
                  <a:tcPr>
                    <a:lnL w="12700" cmpd="sng">
                      <a:noFill/>
                    </a:lnL>
                    <a:lnR w="12700" cap="flat" cmpd="sng" algn="ctr">
                      <a:solidFill>
                        <a:schemeClr val="bg2"/>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tcPr>
                </a:tc>
                <a:tc>
                  <a:txBody>
                    <a:bodyPr/>
                    <a:lstStyle/>
                    <a:p>
                      <a:pPr>
                        <a:lnSpc>
                          <a:spcPct val="114000"/>
                        </a:lnSpc>
                        <a:spcAft>
                          <a:spcPts val="600"/>
                        </a:spcAft>
                      </a:pPr>
                      <a:endParaRPr lang="en-AU"/>
                    </a:p>
                  </a:txBody>
                  <a:tcPr>
                    <a:lnL w="12700" cap="flat" cmpd="sng" algn="ctr">
                      <a:solidFill>
                        <a:schemeClr val="bg2"/>
                      </a:solidFill>
                      <a:prstDash val="solid"/>
                      <a:round/>
                      <a:headEnd type="none" w="med" len="med"/>
                      <a:tailEnd type="none" w="med" len="med"/>
                    </a:lnL>
                    <a:lnR w="12700" cap="flat" cmpd="sng" algn="ctr">
                      <a:solidFill>
                        <a:schemeClr val="bg2"/>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tcPr>
                </a:tc>
                <a:tc>
                  <a:txBody>
                    <a:bodyPr/>
                    <a:lstStyle/>
                    <a:p>
                      <a:pPr>
                        <a:lnSpc>
                          <a:spcPct val="114000"/>
                        </a:lnSpc>
                        <a:spcAft>
                          <a:spcPts val="600"/>
                        </a:spcAft>
                      </a:pPr>
                      <a:endParaRPr lang="en-AU"/>
                    </a:p>
                  </a:txBody>
                  <a:tcPr>
                    <a:lnL w="12700" cap="flat" cmpd="sng" algn="ctr">
                      <a:solidFill>
                        <a:schemeClr val="bg2"/>
                      </a:solidFill>
                      <a:prstDash val="solid"/>
                      <a:round/>
                      <a:headEnd type="none" w="med" len="med"/>
                      <a:tailEnd type="none" w="med" len="med"/>
                    </a:lnL>
                    <a:lnR w="12700" cap="flat" cmpd="sng" algn="ctr">
                      <a:solidFill>
                        <a:schemeClr val="bg2"/>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tcPr>
                </a:tc>
                <a:tc>
                  <a:txBody>
                    <a:bodyPr/>
                    <a:lstStyle/>
                    <a:p>
                      <a:pPr>
                        <a:lnSpc>
                          <a:spcPct val="114000"/>
                        </a:lnSpc>
                        <a:spcAft>
                          <a:spcPts val="600"/>
                        </a:spcAft>
                      </a:pPr>
                      <a:endParaRPr lang="en-AU"/>
                    </a:p>
                  </a:txBody>
                  <a:tcPr>
                    <a:lnL w="12700" cap="flat" cmpd="sng" algn="ctr">
                      <a:solidFill>
                        <a:schemeClr val="bg2"/>
                      </a:solidFill>
                      <a:prstDash val="solid"/>
                      <a:round/>
                      <a:headEnd type="none" w="med" len="med"/>
                      <a:tailEnd type="none" w="med" len="med"/>
                    </a:lnL>
                    <a:lnR w="12700" cap="flat" cmpd="sng" algn="ctr">
                      <a:solidFill>
                        <a:schemeClr val="bg2"/>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tcPr>
                </a:tc>
                <a:tc>
                  <a:txBody>
                    <a:bodyPr/>
                    <a:lstStyle/>
                    <a:p>
                      <a:pPr>
                        <a:lnSpc>
                          <a:spcPct val="114000"/>
                        </a:lnSpc>
                        <a:spcAft>
                          <a:spcPts val="600"/>
                        </a:spcAft>
                      </a:pPr>
                      <a:endParaRPr lang="en-AU"/>
                    </a:p>
                  </a:txBody>
                  <a:tcPr>
                    <a:lnL w="12700" cap="flat" cmpd="sng" algn="ctr">
                      <a:solidFill>
                        <a:schemeClr val="bg2"/>
                      </a:solidFill>
                      <a:prstDash val="solid"/>
                      <a:round/>
                      <a:headEnd type="none" w="med" len="med"/>
                      <a:tailEnd type="none" w="med" len="med"/>
                    </a:lnL>
                    <a:lnR w="12700" cap="flat" cmpd="sng" algn="ctr">
                      <a:solidFill>
                        <a:schemeClr val="bg2"/>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tcPr>
                </a:tc>
                <a:tc>
                  <a:txBody>
                    <a:bodyPr/>
                    <a:lstStyle/>
                    <a:p>
                      <a:pPr>
                        <a:lnSpc>
                          <a:spcPct val="114000"/>
                        </a:lnSpc>
                        <a:spcAft>
                          <a:spcPts val="600"/>
                        </a:spcAft>
                      </a:pPr>
                      <a:endParaRPr lang="en-AU"/>
                    </a:p>
                  </a:txBody>
                  <a:tcPr>
                    <a:lnL w="12700" cap="flat" cmpd="sng" algn="ctr">
                      <a:solidFill>
                        <a:schemeClr val="bg2"/>
                      </a:solidFill>
                      <a:prstDash val="solid"/>
                      <a:round/>
                      <a:headEnd type="none" w="med" len="med"/>
                      <a:tailEnd type="none" w="med" len="med"/>
                    </a:lnL>
                    <a:lnR w="12700" cmpd="sng">
                      <a:noFill/>
                    </a:lnR>
                    <a:lnT w="12700" cmpd="sng">
                      <a:noFill/>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4075991201"/>
                  </a:ext>
                </a:extLst>
              </a:tr>
              <a:tr h="649556">
                <a:tc>
                  <a:txBody>
                    <a:bodyPr/>
                    <a:lstStyle/>
                    <a:p>
                      <a:pPr>
                        <a:lnSpc>
                          <a:spcPct val="114000"/>
                        </a:lnSpc>
                        <a:spcAft>
                          <a:spcPts val="600"/>
                        </a:spcAft>
                      </a:pPr>
                      <a:r>
                        <a:rPr lang="en-AU"/>
                        <a:t>Magnetometer</a:t>
                      </a:r>
                    </a:p>
                  </a:txBody>
                  <a:tcPr>
                    <a:lnL w="12700" cmpd="sng">
                      <a:noFill/>
                    </a:lnL>
                    <a:lnR w="12700" cap="flat" cmpd="sng" algn="ctr">
                      <a:solidFill>
                        <a:schemeClr val="bg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tcPr>
                </a:tc>
                <a:tc>
                  <a:txBody>
                    <a:bodyPr/>
                    <a:lstStyle/>
                    <a:p>
                      <a:pPr>
                        <a:lnSpc>
                          <a:spcPct val="114000"/>
                        </a:lnSpc>
                        <a:spcAft>
                          <a:spcPts val="600"/>
                        </a:spcAft>
                      </a:pPr>
                      <a:endParaRPr lang="en-AU"/>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tcPr>
                </a:tc>
                <a:tc>
                  <a:txBody>
                    <a:bodyPr/>
                    <a:lstStyle/>
                    <a:p>
                      <a:pPr>
                        <a:lnSpc>
                          <a:spcPct val="114000"/>
                        </a:lnSpc>
                        <a:spcAft>
                          <a:spcPts val="600"/>
                        </a:spcAft>
                      </a:pPr>
                      <a:endParaRPr lang="en-AU"/>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tcPr>
                </a:tc>
                <a:tc>
                  <a:txBody>
                    <a:bodyPr/>
                    <a:lstStyle/>
                    <a:p>
                      <a:pPr>
                        <a:lnSpc>
                          <a:spcPct val="114000"/>
                        </a:lnSpc>
                        <a:spcAft>
                          <a:spcPts val="600"/>
                        </a:spcAft>
                      </a:pPr>
                      <a:endParaRPr lang="en-AU"/>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tcPr>
                </a:tc>
                <a:tc>
                  <a:txBody>
                    <a:bodyPr/>
                    <a:lstStyle/>
                    <a:p>
                      <a:pPr>
                        <a:lnSpc>
                          <a:spcPct val="114000"/>
                        </a:lnSpc>
                        <a:spcAft>
                          <a:spcPts val="600"/>
                        </a:spcAft>
                      </a:pPr>
                      <a:endParaRPr lang="en-AU"/>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tcPr>
                </a:tc>
                <a:tc>
                  <a:txBody>
                    <a:bodyPr/>
                    <a:lstStyle/>
                    <a:p>
                      <a:pPr>
                        <a:lnSpc>
                          <a:spcPct val="114000"/>
                        </a:lnSpc>
                        <a:spcAft>
                          <a:spcPts val="600"/>
                        </a:spcAft>
                      </a:pPr>
                      <a:endParaRPr lang="en-AU"/>
                    </a:p>
                  </a:txBody>
                  <a:tcPr>
                    <a:lnL w="12700" cap="flat" cmpd="sng" algn="ctr">
                      <a:solidFill>
                        <a:schemeClr val="bg1"/>
                      </a:solidFill>
                      <a:prstDash val="solid"/>
                      <a:round/>
                      <a:headEnd type="none" w="med" len="med"/>
                      <a:tailEnd type="none" w="med" len="med"/>
                    </a:lnL>
                    <a:lnR w="12700" cmpd="sng">
                      <a:noFill/>
                    </a:lnR>
                    <a:lnT w="12700" cmpd="sng">
                      <a:noFill/>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3841294466"/>
                  </a:ext>
                </a:extLst>
              </a:tr>
              <a:tr h="649556">
                <a:tc>
                  <a:txBody>
                    <a:bodyPr/>
                    <a:lstStyle/>
                    <a:p>
                      <a:pPr>
                        <a:lnSpc>
                          <a:spcPct val="114000"/>
                        </a:lnSpc>
                        <a:spcAft>
                          <a:spcPts val="600"/>
                        </a:spcAft>
                      </a:pPr>
                      <a:r>
                        <a:rPr lang="en-AU"/>
                        <a:t>RFID</a:t>
                      </a:r>
                    </a:p>
                  </a:txBody>
                  <a:tcPr>
                    <a:lnL w="12700" cmpd="sng">
                      <a:noFill/>
                    </a:lnL>
                    <a:lnR w="12700" cap="flat" cmpd="sng" algn="ctr">
                      <a:solidFill>
                        <a:schemeClr val="bg2"/>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tcPr>
                </a:tc>
                <a:tc>
                  <a:txBody>
                    <a:bodyPr/>
                    <a:lstStyle/>
                    <a:p>
                      <a:pPr>
                        <a:lnSpc>
                          <a:spcPct val="114000"/>
                        </a:lnSpc>
                        <a:spcAft>
                          <a:spcPts val="600"/>
                        </a:spcAft>
                      </a:pPr>
                      <a:endParaRPr lang="en-AU"/>
                    </a:p>
                  </a:txBody>
                  <a:tcPr>
                    <a:lnL w="12700" cap="flat" cmpd="sng" algn="ctr">
                      <a:solidFill>
                        <a:schemeClr val="bg2"/>
                      </a:solidFill>
                      <a:prstDash val="solid"/>
                      <a:round/>
                      <a:headEnd type="none" w="med" len="med"/>
                      <a:tailEnd type="none" w="med" len="med"/>
                    </a:lnL>
                    <a:lnR w="12700" cap="flat" cmpd="sng" algn="ctr">
                      <a:solidFill>
                        <a:schemeClr val="bg2"/>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tcPr>
                </a:tc>
                <a:tc>
                  <a:txBody>
                    <a:bodyPr/>
                    <a:lstStyle/>
                    <a:p>
                      <a:pPr>
                        <a:lnSpc>
                          <a:spcPct val="114000"/>
                        </a:lnSpc>
                        <a:spcAft>
                          <a:spcPts val="600"/>
                        </a:spcAft>
                      </a:pPr>
                      <a:endParaRPr lang="en-AU"/>
                    </a:p>
                  </a:txBody>
                  <a:tcPr>
                    <a:lnL w="12700" cap="flat" cmpd="sng" algn="ctr">
                      <a:solidFill>
                        <a:schemeClr val="bg2"/>
                      </a:solidFill>
                      <a:prstDash val="solid"/>
                      <a:round/>
                      <a:headEnd type="none" w="med" len="med"/>
                      <a:tailEnd type="none" w="med" len="med"/>
                    </a:lnL>
                    <a:lnR w="12700" cap="flat" cmpd="sng" algn="ctr">
                      <a:solidFill>
                        <a:schemeClr val="bg2"/>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tcPr>
                </a:tc>
                <a:tc>
                  <a:txBody>
                    <a:bodyPr/>
                    <a:lstStyle/>
                    <a:p>
                      <a:pPr>
                        <a:lnSpc>
                          <a:spcPct val="114000"/>
                        </a:lnSpc>
                        <a:spcAft>
                          <a:spcPts val="600"/>
                        </a:spcAft>
                      </a:pPr>
                      <a:endParaRPr lang="en-AU"/>
                    </a:p>
                  </a:txBody>
                  <a:tcPr>
                    <a:lnL w="12700" cap="flat" cmpd="sng" algn="ctr">
                      <a:solidFill>
                        <a:schemeClr val="bg2"/>
                      </a:solidFill>
                      <a:prstDash val="solid"/>
                      <a:round/>
                      <a:headEnd type="none" w="med" len="med"/>
                      <a:tailEnd type="none" w="med" len="med"/>
                    </a:lnL>
                    <a:lnR w="12700" cap="flat" cmpd="sng" algn="ctr">
                      <a:solidFill>
                        <a:schemeClr val="bg2"/>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tcPr>
                </a:tc>
                <a:tc>
                  <a:txBody>
                    <a:bodyPr/>
                    <a:lstStyle/>
                    <a:p>
                      <a:pPr>
                        <a:lnSpc>
                          <a:spcPct val="114000"/>
                        </a:lnSpc>
                        <a:spcAft>
                          <a:spcPts val="600"/>
                        </a:spcAft>
                      </a:pPr>
                      <a:endParaRPr lang="en-AU"/>
                    </a:p>
                  </a:txBody>
                  <a:tcPr>
                    <a:lnL w="12700" cap="flat" cmpd="sng" algn="ctr">
                      <a:solidFill>
                        <a:schemeClr val="bg2"/>
                      </a:solidFill>
                      <a:prstDash val="solid"/>
                      <a:round/>
                      <a:headEnd type="none" w="med" len="med"/>
                      <a:tailEnd type="none" w="med" len="med"/>
                    </a:lnL>
                    <a:lnR w="12700" cap="flat" cmpd="sng" algn="ctr">
                      <a:solidFill>
                        <a:schemeClr val="bg2"/>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tcPr>
                </a:tc>
                <a:tc>
                  <a:txBody>
                    <a:bodyPr/>
                    <a:lstStyle/>
                    <a:p>
                      <a:pPr>
                        <a:lnSpc>
                          <a:spcPct val="114000"/>
                        </a:lnSpc>
                        <a:spcAft>
                          <a:spcPts val="600"/>
                        </a:spcAft>
                      </a:pPr>
                      <a:endParaRPr lang="en-AU"/>
                    </a:p>
                  </a:txBody>
                  <a:tcPr>
                    <a:lnL w="12700" cap="flat" cmpd="sng" algn="ctr">
                      <a:solidFill>
                        <a:schemeClr val="bg2"/>
                      </a:solidFill>
                      <a:prstDash val="solid"/>
                      <a:round/>
                      <a:headEnd type="none" w="med" len="med"/>
                      <a:tailEnd type="none" w="med" len="med"/>
                    </a:lnL>
                    <a:lnR w="12700" cmpd="sng">
                      <a:noFill/>
                    </a:lnR>
                    <a:lnT w="12700" cmpd="sng">
                      <a:noFill/>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3153036234"/>
                  </a:ext>
                </a:extLst>
              </a:tr>
              <a:tr h="649556">
                <a:tc>
                  <a:txBody>
                    <a:bodyPr/>
                    <a:lstStyle/>
                    <a:p>
                      <a:pPr marL="0" marR="0" lvl="0" indent="0" algn="l" defTabSz="914377" rtl="0" eaLnBrk="1" fontAlgn="auto" latinLnBrk="0" hangingPunct="1">
                        <a:lnSpc>
                          <a:spcPct val="114000"/>
                        </a:lnSpc>
                        <a:spcBef>
                          <a:spcPts val="0"/>
                        </a:spcBef>
                        <a:spcAft>
                          <a:spcPts val="600"/>
                        </a:spcAft>
                        <a:buClrTx/>
                        <a:buSzTx/>
                        <a:buFontTx/>
                        <a:buNone/>
                        <a:tabLst/>
                        <a:defRPr/>
                      </a:pPr>
                      <a:r>
                        <a:rPr lang="en-AU"/>
                        <a:t>Time of flight</a:t>
                      </a:r>
                    </a:p>
                    <a:p>
                      <a:pPr>
                        <a:lnSpc>
                          <a:spcPct val="114000"/>
                        </a:lnSpc>
                        <a:spcAft>
                          <a:spcPts val="600"/>
                        </a:spcAft>
                      </a:pPr>
                      <a:endParaRPr lang="en-AU"/>
                    </a:p>
                  </a:txBody>
                  <a:tcPr>
                    <a:lnL w="12700" cmpd="sng">
                      <a:noFill/>
                    </a:lnL>
                    <a:lnR w="12700" cap="flat" cmpd="sng" algn="ctr">
                      <a:solidFill>
                        <a:schemeClr val="bg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tcPr>
                </a:tc>
                <a:tc>
                  <a:txBody>
                    <a:bodyPr/>
                    <a:lstStyle/>
                    <a:p>
                      <a:pPr>
                        <a:lnSpc>
                          <a:spcPct val="114000"/>
                        </a:lnSpc>
                        <a:spcAft>
                          <a:spcPts val="600"/>
                        </a:spcAft>
                      </a:pPr>
                      <a:endParaRPr lang="en-AU"/>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tcPr>
                </a:tc>
                <a:tc>
                  <a:txBody>
                    <a:bodyPr/>
                    <a:lstStyle/>
                    <a:p>
                      <a:pPr>
                        <a:lnSpc>
                          <a:spcPct val="114000"/>
                        </a:lnSpc>
                        <a:spcAft>
                          <a:spcPts val="600"/>
                        </a:spcAft>
                      </a:pPr>
                      <a:endParaRPr lang="en-AU"/>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tcPr>
                </a:tc>
                <a:tc>
                  <a:txBody>
                    <a:bodyPr/>
                    <a:lstStyle/>
                    <a:p>
                      <a:pPr>
                        <a:lnSpc>
                          <a:spcPct val="114000"/>
                        </a:lnSpc>
                        <a:spcAft>
                          <a:spcPts val="600"/>
                        </a:spcAft>
                      </a:pPr>
                      <a:endParaRPr lang="en-AU"/>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tcPr>
                </a:tc>
                <a:tc>
                  <a:txBody>
                    <a:bodyPr/>
                    <a:lstStyle/>
                    <a:p>
                      <a:pPr>
                        <a:lnSpc>
                          <a:spcPct val="114000"/>
                        </a:lnSpc>
                        <a:spcAft>
                          <a:spcPts val="600"/>
                        </a:spcAft>
                      </a:pPr>
                      <a:endParaRPr lang="en-AU"/>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tcPr>
                </a:tc>
                <a:tc>
                  <a:txBody>
                    <a:bodyPr/>
                    <a:lstStyle/>
                    <a:p>
                      <a:pPr>
                        <a:lnSpc>
                          <a:spcPct val="114000"/>
                        </a:lnSpc>
                        <a:spcAft>
                          <a:spcPts val="600"/>
                        </a:spcAft>
                      </a:pPr>
                      <a:endParaRPr lang="en-AU"/>
                    </a:p>
                  </a:txBody>
                  <a:tcPr>
                    <a:lnL w="12700" cap="flat" cmpd="sng" algn="ctr">
                      <a:solidFill>
                        <a:schemeClr val="bg1"/>
                      </a:solidFill>
                      <a:prstDash val="solid"/>
                      <a:round/>
                      <a:headEnd type="none" w="med" len="med"/>
                      <a:tailEnd type="none" w="med" len="med"/>
                    </a:lnL>
                    <a:lnR w="12700" cmpd="sng">
                      <a:noFill/>
                    </a:lnR>
                    <a:lnT w="12700" cmpd="sng">
                      <a:noFill/>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605414265"/>
                  </a:ext>
                </a:extLst>
              </a:tr>
              <a:tr h="649556">
                <a:tc>
                  <a:txBody>
                    <a:bodyPr/>
                    <a:lstStyle/>
                    <a:p>
                      <a:pPr>
                        <a:lnSpc>
                          <a:spcPct val="114000"/>
                        </a:lnSpc>
                        <a:spcAft>
                          <a:spcPts val="600"/>
                        </a:spcAft>
                      </a:pPr>
                      <a:r>
                        <a:rPr lang="en-AU"/>
                        <a:t>Induction loops</a:t>
                      </a:r>
                    </a:p>
                  </a:txBody>
                  <a:tcPr>
                    <a:lnL w="12700" cmpd="sng">
                      <a:noFill/>
                    </a:lnL>
                    <a:lnR w="12700" cap="flat" cmpd="sng" algn="ctr">
                      <a:solidFill>
                        <a:schemeClr val="bg2"/>
                      </a:solidFill>
                      <a:prstDash val="solid"/>
                      <a:round/>
                      <a:headEnd type="none" w="med" len="med"/>
                      <a:tailEnd type="none" w="med" len="med"/>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nSpc>
                          <a:spcPct val="114000"/>
                        </a:lnSpc>
                        <a:spcAft>
                          <a:spcPts val="600"/>
                        </a:spcAft>
                      </a:pPr>
                      <a:endParaRPr lang="en-AU"/>
                    </a:p>
                  </a:txBody>
                  <a:tcPr>
                    <a:lnL w="12700" cap="flat" cmpd="sng" algn="ctr">
                      <a:solidFill>
                        <a:schemeClr val="bg2"/>
                      </a:solidFill>
                      <a:prstDash val="solid"/>
                      <a:round/>
                      <a:headEnd type="none" w="med" len="med"/>
                      <a:tailEnd type="none" w="med" len="med"/>
                    </a:lnL>
                    <a:lnR w="12700" cap="flat" cmpd="sng" algn="ctr">
                      <a:solidFill>
                        <a:schemeClr val="bg2"/>
                      </a:solidFill>
                      <a:prstDash val="solid"/>
                      <a:round/>
                      <a:headEnd type="none" w="med" len="med"/>
                      <a:tailEnd type="none" w="med" len="med"/>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nSpc>
                          <a:spcPct val="114000"/>
                        </a:lnSpc>
                        <a:spcAft>
                          <a:spcPts val="600"/>
                        </a:spcAft>
                      </a:pPr>
                      <a:endParaRPr lang="en-AU"/>
                    </a:p>
                  </a:txBody>
                  <a:tcPr>
                    <a:lnL w="12700" cap="flat" cmpd="sng" algn="ctr">
                      <a:solidFill>
                        <a:schemeClr val="bg2"/>
                      </a:solidFill>
                      <a:prstDash val="solid"/>
                      <a:round/>
                      <a:headEnd type="none" w="med" len="med"/>
                      <a:tailEnd type="none" w="med" len="med"/>
                    </a:lnL>
                    <a:lnR w="12700" cap="flat" cmpd="sng" algn="ctr">
                      <a:solidFill>
                        <a:schemeClr val="bg2"/>
                      </a:solidFill>
                      <a:prstDash val="solid"/>
                      <a:round/>
                      <a:headEnd type="none" w="med" len="med"/>
                      <a:tailEnd type="none" w="med" len="med"/>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nSpc>
                          <a:spcPct val="114000"/>
                        </a:lnSpc>
                        <a:spcAft>
                          <a:spcPts val="600"/>
                        </a:spcAft>
                      </a:pPr>
                      <a:endParaRPr lang="en-AU"/>
                    </a:p>
                  </a:txBody>
                  <a:tcPr>
                    <a:lnL w="12700" cap="flat" cmpd="sng" algn="ctr">
                      <a:solidFill>
                        <a:schemeClr val="bg2"/>
                      </a:solidFill>
                      <a:prstDash val="solid"/>
                      <a:round/>
                      <a:headEnd type="none" w="med" len="med"/>
                      <a:tailEnd type="none" w="med" len="med"/>
                    </a:lnL>
                    <a:lnR w="12700" cap="flat" cmpd="sng" algn="ctr">
                      <a:solidFill>
                        <a:schemeClr val="bg2"/>
                      </a:solidFill>
                      <a:prstDash val="solid"/>
                      <a:round/>
                      <a:headEnd type="none" w="med" len="med"/>
                      <a:tailEnd type="none" w="med" len="med"/>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nSpc>
                          <a:spcPct val="114000"/>
                        </a:lnSpc>
                        <a:spcAft>
                          <a:spcPts val="600"/>
                        </a:spcAft>
                      </a:pPr>
                      <a:endParaRPr lang="en-AU"/>
                    </a:p>
                  </a:txBody>
                  <a:tcPr>
                    <a:lnL w="12700" cap="flat" cmpd="sng" algn="ctr">
                      <a:solidFill>
                        <a:schemeClr val="bg2"/>
                      </a:solidFill>
                      <a:prstDash val="solid"/>
                      <a:round/>
                      <a:headEnd type="none" w="med" len="med"/>
                      <a:tailEnd type="none" w="med" len="med"/>
                    </a:lnL>
                    <a:lnR w="12700" cap="flat" cmpd="sng" algn="ctr">
                      <a:solidFill>
                        <a:schemeClr val="bg2"/>
                      </a:solidFill>
                      <a:prstDash val="solid"/>
                      <a:round/>
                      <a:headEnd type="none" w="med" len="med"/>
                      <a:tailEnd type="none" w="med" len="med"/>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nSpc>
                          <a:spcPct val="114000"/>
                        </a:lnSpc>
                        <a:spcAft>
                          <a:spcPts val="600"/>
                        </a:spcAft>
                      </a:pPr>
                      <a:endParaRPr lang="en-AU" dirty="0"/>
                    </a:p>
                  </a:txBody>
                  <a:tcPr>
                    <a:lnL w="12700" cap="flat" cmpd="sng" algn="ctr">
                      <a:solidFill>
                        <a:schemeClr val="bg2"/>
                      </a:solidFill>
                      <a:prstDash val="solid"/>
                      <a:round/>
                      <a:headEnd type="none" w="med" len="med"/>
                      <a:tailEnd type="none" w="med" len="med"/>
                    </a:lnL>
                    <a:lnR w="12700" cmpd="sng">
                      <a:noFill/>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2179450224"/>
                  </a:ext>
                </a:extLst>
              </a:tr>
            </a:tbl>
          </a:graphicData>
        </a:graphic>
      </p:graphicFrame>
      <p:sp>
        <p:nvSpPr>
          <p:cNvPr id="3" name="Slide Number Placeholder 2">
            <a:extLst>
              <a:ext uri="{FF2B5EF4-FFF2-40B4-BE49-F238E27FC236}">
                <a16:creationId xmlns:a16="http://schemas.microsoft.com/office/drawing/2014/main" id="{AC86DD8E-1233-62A6-F8E0-64972417BE5E}"/>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pPr/>
              <a:t>85</a:t>
            </a:fld>
            <a:endParaRPr lang="en-AU"/>
          </a:p>
        </p:txBody>
      </p:sp>
    </p:spTree>
    <p:extLst>
      <p:ext uri="{BB962C8B-B14F-4D97-AF65-F5344CB8AC3E}">
        <p14:creationId xmlns:p14="http://schemas.microsoft.com/office/powerpoint/2010/main" val="26537681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8BF907-1EB3-4E6C-F181-79C56137F0B0}"/>
            </a:ext>
          </a:extLst>
        </p:cNvPr>
        <p:cNvGrpSpPr/>
        <p:nvPr/>
      </p:nvGrpSpPr>
      <p:grpSpPr>
        <a:xfrm>
          <a:off x="0" y="0"/>
          <a:ext cx="0" cy="0"/>
          <a:chOff x="0" y="0"/>
          <a:chExt cx="0" cy="0"/>
        </a:xfrm>
      </p:grpSpPr>
      <p:sp>
        <p:nvSpPr>
          <p:cNvPr id="11" name="Title 10">
            <a:extLst>
              <a:ext uri="{FF2B5EF4-FFF2-40B4-BE49-F238E27FC236}">
                <a16:creationId xmlns:a16="http://schemas.microsoft.com/office/drawing/2014/main" id="{69DC2C47-AA1A-AE15-DE2C-F191F590CED4}"/>
              </a:ext>
            </a:extLst>
          </p:cNvPr>
          <p:cNvSpPr>
            <a:spLocks noGrp="1"/>
          </p:cNvSpPr>
          <p:nvPr>
            <p:ph type="title"/>
          </p:nvPr>
        </p:nvSpPr>
        <p:spPr/>
        <p:txBody>
          <a:bodyPr/>
          <a:lstStyle/>
          <a:p>
            <a:r>
              <a:rPr lang="en-AU">
                <a:latin typeface="+mj-lt"/>
              </a:rPr>
              <a:t>Plotting sensor technology cost versus accuracy</a:t>
            </a:r>
          </a:p>
        </p:txBody>
      </p:sp>
      <p:graphicFrame>
        <p:nvGraphicFramePr>
          <p:cNvPr id="2" name="Diagram 1" descr="Quadrant diagram to plot cost versus accuracy of sensor technologies. Cost is along the vertical and accuracy is along the horizontal">
            <a:extLst>
              <a:ext uri="{FF2B5EF4-FFF2-40B4-BE49-F238E27FC236}">
                <a16:creationId xmlns:a16="http://schemas.microsoft.com/office/drawing/2014/main" id="{07FCEC0B-C72C-FBEA-FBFB-F7C4D82FB1A6}"/>
              </a:ext>
            </a:extLst>
          </p:cNvPr>
          <p:cNvGraphicFramePr/>
          <p:nvPr>
            <p:extLst>
              <p:ext uri="{D42A27DB-BD31-4B8C-83A1-F6EECF244321}">
                <p14:modId xmlns:p14="http://schemas.microsoft.com/office/powerpoint/2010/main" val="2388051516"/>
              </p:ext>
            </p:extLst>
          </p:nvPr>
        </p:nvGraphicFramePr>
        <p:xfrm>
          <a:off x="1068000" y="1292535"/>
          <a:ext cx="10056000" cy="522346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Slide Number Placeholder 2">
            <a:extLst>
              <a:ext uri="{FF2B5EF4-FFF2-40B4-BE49-F238E27FC236}">
                <a16:creationId xmlns:a16="http://schemas.microsoft.com/office/drawing/2014/main" id="{C29C407C-8E51-4A60-D5F2-346DF76E5C00}"/>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pPr/>
              <a:t>86</a:t>
            </a:fld>
            <a:endParaRPr lang="en-AU"/>
          </a:p>
        </p:txBody>
      </p:sp>
    </p:spTree>
    <p:extLst>
      <p:ext uri="{BB962C8B-B14F-4D97-AF65-F5344CB8AC3E}">
        <p14:creationId xmlns:p14="http://schemas.microsoft.com/office/powerpoint/2010/main" val="34409815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CACDEF-39D7-2763-26CE-7E0C0B7B8A4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60369CD-F45F-AEC6-6AEA-F2E5752F0866}"/>
              </a:ext>
            </a:extLst>
          </p:cNvPr>
          <p:cNvSpPr>
            <a:spLocks noGrp="1"/>
          </p:cNvSpPr>
          <p:nvPr>
            <p:ph type="title"/>
          </p:nvPr>
        </p:nvSpPr>
        <p:spPr/>
        <p:txBody>
          <a:bodyPr/>
          <a:lstStyle/>
          <a:p>
            <a:r>
              <a:rPr lang="en-AU">
                <a:latin typeface="+mj-lt"/>
              </a:rPr>
              <a:t>Parking bay sensors</a:t>
            </a:r>
          </a:p>
        </p:txBody>
      </p:sp>
      <p:sp>
        <p:nvSpPr>
          <p:cNvPr id="4" name="Text Placeholder 3">
            <a:extLst>
              <a:ext uri="{FF2B5EF4-FFF2-40B4-BE49-F238E27FC236}">
                <a16:creationId xmlns:a16="http://schemas.microsoft.com/office/drawing/2014/main" id="{8F4A0270-0846-35FD-9F0B-1CAC3FE7C46C}"/>
              </a:ext>
            </a:extLst>
          </p:cNvPr>
          <p:cNvSpPr>
            <a:spLocks noGrp="1"/>
          </p:cNvSpPr>
          <p:nvPr>
            <p:ph type="body" sz="quarter" idx="18"/>
          </p:nvPr>
        </p:nvSpPr>
        <p:spPr/>
        <p:txBody>
          <a:bodyPr/>
          <a:lstStyle/>
          <a:p>
            <a:r>
              <a:rPr lang="en-US">
                <a:latin typeface="+mj-lt"/>
              </a:rPr>
              <a:t>How might these sensors work?</a:t>
            </a:r>
          </a:p>
        </p:txBody>
      </p:sp>
      <p:pic>
        <p:nvPicPr>
          <p:cNvPr id="11" name="Content Placeholder 10" descr="An underground parking station showing cars occupying some spaces and a mixture of red and green sensor lights are visible">
            <a:extLst>
              <a:ext uri="{FF2B5EF4-FFF2-40B4-BE49-F238E27FC236}">
                <a16:creationId xmlns:a16="http://schemas.microsoft.com/office/drawing/2014/main" id="{CE710A81-512F-3769-F9BA-4ED56B40F8E4}"/>
              </a:ext>
            </a:extLst>
          </p:cNvPr>
          <p:cNvPicPr>
            <a:picLocks noGrp="1" noChangeAspect="1"/>
          </p:cNvPicPr>
          <p:nvPr>
            <p:ph sz="quarter" idx="4294967295"/>
          </p:nvPr>
        </p:nvPicPr>
        <p:blipFill>
          <a:blip r:embed="rId3" cstate="screen">
            <a:extLst>
              <a:ext uri="{28A0092B-C50C-407E-A947-70E740481C1C}">
                <a14:useLocalDpi xmlns:a14="http://schemas.microsoft.com/office/drawing/2010/main"/>
              </a:ext>
            </a:extLst>
          </a:blip>
          <a:stretch>
            <a:fillRect/>
          </a:stretch>
        </p:blipFill>
        <p:spPr>
          <a:xfrm>
            <a:off x="360000" y="1558462"/>
            <a:ext cx="6095825" cy="4570603"/>
          </a:xfrm>
        </p:spPr>
      </p:pic>
      <p:pic>
        <p:nvPicPr>
          <p:cNvPr id="16" name="Picture Placeholder 15" descr="A close up photo an infrared sensor in a parking station. Its light is red indicating the parking space is occupied">
            <a:extLst>
              <a:ext uri="{FF2B5EF4-FFF2-40B4-BE49-F238E27FC236}">
                <a16:creationId xmlns:a16="http://schemas.microsoft.com/office/drawing/2014/main" id="{039F8517-C723-0162-093E-B1265B746D80}"/>
              </a:ext>
            </a:extLst>
          </p:cNvPr>
          <p:cNvPicPr>
            <a:picLocks noGrp="1" noChangeAspect="1"/>
          </p:cNvPicPr>
          <p:nvPr>
            <p:ph type="pic" sz="quarter" idx="4294967295"/>
          </p:nvPr>
        </p:nvPicPr>
        <p:blipFill>
          <a:blip r:embed="rId4" cstate="screen">
            <a:extLst>
              <a:ext uri="{28A0092B-C50C-407E-A947-70E740481C1C}">
                <a14:useLocalDpi xmlns:a14="http://schemas.microsoft.com/office/drawing/2010/main"/>
              </a:ext>
            </a:extLst>
          </a:blip>
          <a:srcRect/>
          <a:stretch>
            <a:fillRect/>
          </a:stretch>
        </p:blipFill>
        <p:spPr>
          <a:xfrm>
            <a:off x="6621956" y="1558462"/>
            <a:ext cx="5227636" cy="4570604"/>
          </a:xfrm>
        </p:spPr>
      </p:pic>
      <p:sp>
        <p:nvSpPr>
          <p:cNvPr id="3" name="Slide Number Placeholder 2">
            <a:extLst>
              <a:ext uri="{FF2B5EF4-FFF2-40B4-BE49-F238E27FC236}">
                <a16:creationId xmlns:a16="http://schemas.microsoft.com/office/drawing/2014/main" id="{CB015FDB-B036-B094-4967-539B2B5C7E92}"/>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pPr/>
              <a:t>87</a:t>
            </a:fld>
            <a:endParaRPr lang="en-AU"/>
          </a:p>
        </p:txBody>
      </p:sp>
    </p:spTree>
    <p:extLst>
      <p:ext uri="{BB962C8B-B14F-4D97-AF65-F5344CB8AC3E}">
        <p14:creationId xmlns:p14="http://schemas.microsoft.com/office/powerpoint/2010/main" val="28409821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DB9D2F-B6B4-3D03-7617-AE87EFA39C13}"/>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08ACF52B-9259-3727-1C03-4487CDE75CD4}"/>
              </a:ext>
            </a:extLst>
          </p:cNvPr>
          <p:cNvSpPr>
            <a:spLocks noGrp="1"/>
          </p:cNvSpPr>
          <p:nvPr>
            <p:ph type="title"/>
          </p:nvPr>
        </p:nvSpPr>
        <p:spPr/>
        <p:txBody>
          <a:bodyPr/>
          <a:lstStyle/>
          <a:p>
            <a:r>
              <a:rPr lang="en-AU">
                <a:latin typeface="+mj-lt"/>
              </a:rPr>
              <a:t>Learning intentions and success criteria (10)</a:t>
            </a:r>
          </a:p>
        </p:txBody>
      </p:sp>
      <p:sp>
        <p:nvSpPr>
          <p:cNvPr id="3" name="TextBox 2">
            <a:extLst>
              <a:ext uri="{FF2B5EF4-FFF2-40B4-BE49-F238E27FC236}">
                <a16:creationId xmlns:a16="http://schemas.microsoft.com/office/drawing/2014/main" id="{FAE42FFA-3C50-B1A6-B034-A395B0EE1293}"/>
              </a:ext>
            </a:extLst>
          </p:cNvPr>
          <p:cNvSpPr txBox="1"/>
          <p:nvPr/>
        </p:nvSpPr>
        <p:spPr>
          <a:xfrm>
            <a:off x="370416" y="1894417"/>
            <a:ext cx="11303000" cy="3482428"/>
          </a:xfrm>
          <a:prstGeom prst="rect">
            <a:avLst/>
          </a:prstGeom>
          <a:noFill/>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a:lnSpc>
                <a:spcPct val="150000"/>
              </a:lnSpc>
              <a:spcAft>
                <a:spcPts val="1200"/>
              </a:spcAft>
            </a:pPr>
            <a:r>
              <a:rPr lang="en-AU" sz="2000" b="1">
                <a:solidFill>
                  <a:schemeClr val="accent1"/>
                </a:solidFill>
                <a:latin typeface="+mj-lt"/>
                <a:cs typeface="Arial" panose="020B0604020202020204" pitchFamily="34" charset="0"/>
              </a:rPr>
              <a:t>We are learning to</a:t>
            </a:r>
            <a:endParaRPr lang="en-AU" sz="2000" b="1">
              <a:solidFill>
                <a:schemeClr val="accent1"/>
              </a:solidFill>
              <a:latin typeface="+mj-lt"/>
              <a:ea typeface="+mn-lt"/>
              <a:cs typeface="Arial" panose="020B0604020202020204" pitchFamily="34" charset="0"/>
            </a:endParaRPr>
          </a:p>
          <a:p>
            <a:pPr marL="342900" indent="-342900">
              <a:lnSpc>
                <a:spcPct val="150000"/>
              </a:lnSpc>
              <a:spcAft>
                <a:spcPts val="1200"/>
              </a:spcAft>
              <a:buFont typeface="Arial" panose="020B0604020202020204" pitchFamily="34" charset="0"/>
              <a:buChar char="•"/>
            </a:pPr>
            <a:r>
              <a:rPr lang="en-AU" sz="2000">
                <a:cs typeface="Arial" panose="020B0604020202020204" pitchFamily="34" charset="0"/>
              </a:rPr>
              <a:t>connect an infrared (IR) sensor to a microcontroller</a:t>
            </a:r>
          </a:p>
          <a:p>
            <a:pPr marL="342900" indent="-342900">
              <a:lnSpc>
                <a:spcPct val="150000"/>
              </a:lnSpc>
              <a:spcAft>
                <a:spcPts val="1200"/>
              </a:spcAft>
              <a:buFont typeface="Arial" panose="020B0604020202020204" pitchFamily="34" charset="0"/>
              <a:buChar char="•"/>
            </a:pPr>
            <a:r>
              <a:rPr lang="en-AU" sz="2000">
                <a:cs typeface="Arial" panose="020B0604020202020204" pitchFamily="34" charset="0"/>
              </a:rPr>
              <a:t>write code to read the IR sensor values and use it to control servo movement.</a:t>
            </a:r>
          </a:p>
          <a:p>
            <a:pPr>
              <a:lnSpc>
                <a:spcPct val="150000"/>
              </a:lnSpc>
              <a:spcAft>
                <a:spcPts val="1200"/>
              </a:spcAft>
            </a:pPr>
            <a:r>
              <a:rPr lang="en-AU" sz="2000" b="1">
                <a:solidFill>
                  <a:schemeClr val="accent1"/>
                </a:solidFill>
                <a:latin typeface="+mj-lt"/>
                <a:cs typeface="Arial" panose="020B0604020202020204" pitchFamily="34" charset="0"/>
              </a:rPr>
              <a:t>We can</a:t>
            </a:r>
            <a:endParaRPr lang="en-US" sz="2000">
              <a:solidFill>
                <a:schemeClr val="accent1"/>
              </a:solidFill>
              <a:latin typeface="+mj-lt"/>
              <a:cs typeface="Arial" panose="020B0604020202020204" pitchFamily="34" charset="0"/>
            </a:endParaRPr>
          </a:p>
          <a:p>
            <a:pPr marL="342900" indent="-342900">
              <a:lnSpc>
                <a:spcPct val="150000"/>
              </a:lnSpc>
              <a:spcAft>
                <a:spcPts val="1200"/>
              </a:spcAft>
              <a:buFont typeface="Arial"/>
              <a:buChar char="•"/>
            </a:pPr>
            <a:r>
              <a:rPr lang="en-AU" sz="2000">
                <a:cs typeface="Arial" panose="020B0604020202020204" pitchFamily="34" charset="0"/>
              </a:rPr>
              <a:t>correctly connect an IR sensor to the microcontroller</a:t>
            </a:r>
            <a:endParaRPr lang="en-US" sz="2000">
              <a:cs typeface="Arial" panose="020B0604020202020204" pitchFamily="34" charset="0"/>
            </a:endParaRPr>
          </a:p>
          <a:p>
            <a:pPr marL="342900" indent="-342900">
              <a:lnSpc>
                <a:spcPct val="150000"/>
              </a:lnSpc>
              <a:spcAft>
                <a:spcPts val="1200"/>
              </a:spcAft>
              <a:buFont typeface="Arial"/>
              <a:buChar char="•"/>
            </a:pPr>
            <a:r>
              <a:rPr lang="en-AU" sz="2000">
                <a:ea typeface="+mn-lt"/>
                <a:cs typeface="Arial" panose="020B0604020202020204" pitchFamily="34" charset="0"/>
              </a:rPr>
              <a:t>write or modify code to read sensor signals.</a:t>
            </a:r>
            <a:endParaRPr lang="en-AU">
              <a:cs typeface="Arial" panose="020B0604020202020204" pitchFamily="34" charset="0"/>
            </a:endParaRPr>
          </a:p>
        </p:txBody>
      </p:sp>
      <p:sp>
        <p:nvSpPr>
          <p:cNvPr id="2" name="Slide Number Placeholder 1">
            <a:extLst>
              <a:ext uri="{FF2B5EF4-FFF2-40B4-BE49-F238E27FC236}">
                <a16:creationId xmlns:a16="http://schemas.microsoft.com/office/drawing/2014/main" id="{474B3B84-2B4D-9A08-EB05-D1AC65381DFC}"/>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pPr/>
              <a:t>88</a:t>
            </a:fld>
            <a:endParaRPr lang="en-AU"/>
          </a:p>
        </p:txBody>
      </p:sp>
    </p:spTree>
    <p:extLst>
      <p:ext uri="{BB962C8B-B14F-4D97-AF65-F5344CB8AC3E}">
        <p14:creationId xmlns:p14="http://schemas.microsoft.com/office/powerpoint/2010/main" val="2327393697"/>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89A1B1-ACB7-A09E-ACA0-9177DC38A91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F39C64E-A1C5-BB3A-80AB-52D97FAAC91A}"/>
              </a:ext>
            </a:extLst>
          </p:cNvPr>
          <p:cNvSpPr>
            <a:spLocks noGrp="1"/>
          </p:cNvSpPr>
          <p:nvPr>
            <p:ph type="title"/>
          </p:nvPr>
        </p:nvSpPr>
        <p:spPr/>
        <p:txBody>
          <a:bodyPr/>
          <a:lstStyle/>
          <a:p>
            <a:r>
              <a:rPr lang="en-AU">
                <a:latin typeface="+mj-lt"/>
              </a:rPr>
              <a:t>Infrared sensor ‘A’ (2)</a:t>
            </a:r>
          </a:p>
        </p:txBody>
      </p:sp>
      <p:pic>
        <p:nvPicPr>
          <p:cNvPr id="8" name="Picture 7" descr="A photo of the boom gate prototype, with servo and sensor type A connected to the microcontroller via a breadboard">
            <a:extLst>
              <a:ext uri="{FF2B5EF4-FFF2-40B4-BE49-F238E27FC236}">
                <a16:creationId xmlns:a16="http://schemas.microsoft.com/office/drawing/2014/main" id="{574B8BC4-4CE0-D765-A9CE-64D2FCD7DAFC}"/>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359999" y="1054470"/>
            <a:ext cx="5196581" cy="5269362"/>
          </a:xfrm>
          <a:prstGeom prst="rect">
            <a:avLst/>
          </a:prstGeom>
        </p:spPr>
      </p:pic>
      <p:pic>
        <p:nvPicPr>
          <p:cNvPr id="21" name="Picture Placeholder 20" descr="Close-up photo of an IR sensor. Arbitrarily labelling it as sensorA ">
            <a:extLst>
              <a:ext uri="{FF2B5EF4-FFF2-40B4-BE49-F238E27FC236}">
                <a16:creationId xmlns:a16="http://schemas.microsoft.com/office/drawing/2014/main" id="{CDEF05F3-BE09-E5FC-B77F-1C90AA76F603}"/>
              </a:ext>
            </a:extLst>
          </p:cNvPr>
          <p:cNvPicPr>
            <a:picLocks noGrp="1" noChangeAspect="1"/>
          </p:cNvPicPr>
          <p:nvPr>
            <p:ph type="pic" sz="quarter" idx="20"/>
          </p:nvPr>
        </p:nvPicPr>
        <p:blipFill>
          <a:blip r:embed="rId4" cstate="screen">
            <a:extLst>
              <a:ext uri="{28A0092B-C50C-407E-A947-70E740481C1C}">
                <a14:useLocalDpi xmlns:a14="http://schemas.microsoft.com/office/drawing/2010/main"/>
              </a:ext>
            </a:extLst>
          </a:blip>
          <a:srcRect/>
          <a:stretch>
            <a:fillRect/>
          </a:stretch>
        </p:blipFill>
        <p:spPr>
          <a:xfrm>
            <a:off x="5839408" y="1054469"/>
            <a:ext cx="6004591" cy="5249503"/>
          </a:xfrm>
        </p:spPr>
      </p:pic>
      <p:sp>
        <p:nvSpPr>
          <p:cNvPr id="3" name="Slide Number Placeholder 2">
            <a:extLst>
              <a:ext uri="{FF2B5EF4-FFF2-40B4-BE49-F238E27FC236}">
                <a16:creationId xmlns:a16="http://schemas.microsoft.com/office/drawing/2014/main" id="{FB283B89-C970-54E1-92EC-A8C0C2A67461}"/>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pPr/>
              <a:t>89</a:t>
            </a:fld>
            <a:endParaRPr lang="en-AU"/>
          </a:p>
        </p:txBody>
      </p:sp>
    </p:spTree>
    <p:extLst>
      <p:ext uri="{BB962C8B-B14F-4D97-AF65-F5344CB8AC3E}">
        <p14:creationId xmlns:p14="http://schemas.microsoft.com/office/powerpoint/2010/main" val="9918197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07A3A8-3705-B52A-F9AC-0C9792D31F95}"/>
            </a:ext>
          </a:extLst>
        </p:cNvPr>
        <p:cNvGrpSpPr/>
        <p:nvPr/>
      </p:nvGrpSpPr>
      <p:grpSpPr>
        <a:xfrm>
          <a:off x="0" y="0"/>
          <a:ext cx="0" cy="0"/>
          <a:chOff x="0" y="0"/>
          <a:chExt cx="0" cy="0"/>
        </a:xfrm>
      </p:grpSpPr>
      <p:sp>
        <p:nvSpPr>
          <p:cNvPr id="10" name="Title 9">
            <a:extLst>
              <a:ext uri="{FF2B5EF4-FFF2-40B4-BE49-F238E27FC236}">
                <a16:creationId xmlns:a16="http://schemas.microsoft.com/office/drawing/2014/main" id="{147D1257-519E-D11D-ED21-1F484B284B7A}"/>
              </a:ext>
            </a:extLst>
          </p:cNvPr>
          <p:cNvSpPr txBox="1">
            <a:spLocks noGrp="1"/>
          </p:cNvSpPr>
          <p:nvPr>
            <p:ph type="title" idx="4294967295"/>
          </p:nvPr>
        </p:nvSpPr>
        <p:spPr>
          <a:xfrm>
            <a:off x="360000" y="360000"/>
            <a:ext cx="11484000" cy="540000"/>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noAutofit/>
          </a:bodyPr>
          <a:lstStyle/>
          <a:p>
            <a:pPr marL="0" marR="0" lvl="0" indent="0" algn="l" defTabSz="609585" rtl="0" eaLnBrk="1" fontAlgn="auto" latinLnBrk="0" hangingPunct="1">
              <a:lnSpc>
                <a:spcPct val="100000"/>
              </a:lnSpc>
              <a:spcBef>
                <a:spcPts val="0"/>
              </a:spcBef>
              <a:spcAft>
                <a:spcPts val="0"/>
              </a:spcAft>
              <a:buClrTx/>
              <a:buSzTx/>
              <a:buFontTx/>
              <a:buNone/>
              <a:tabLst/>
              <a:defRPr/>
            </a:pPr>
            <a:r>
              <a:rPr kumimoji="0" lang="en-AU" sz="3600" b="0" i="0" u="none" strike="noStrike" kern="1200" cap="none" spc="0" normalizeH="0" baseline="0" noProof="0">
                <a:ln>
                  <a:noFill/>
                </a:ln>
                <a:solidFill>
                  <a:schemeClr val="tx1"/>
                </a:solidFill>
                <a:effectLst/>
                <a:uLnTx/>
                <a:uFillTx/>
                <a:latin typeface="+mj-lt"/>
                <a:ea typeface="+mn-ea"/>
                <a:cs typeface="+mn-cs"/>
              </a:rPr>
              <a:t>Type this code into Thonny – </a:t>
            </a:r>
            <a:r>
              <a:rPr kumimoji="0" lang="en-AU" sz="3600" b="0" i="1" u="none" strike="noStrike" kern="1200" cap="none" spc="0" normalizeH="0" baseline="0" noProof="0">
                <a:ln>
                  <a:noFill/>
                </a:ln>
                <a:solidFill>
                  <a:schemeClr val="tx1"/>
                </a:solidFill>
                <a:effectLst/>
                <a:uLnTx/>
                <a:uFillTx/>
                <a:latin typeface="+mj-lt"/>
                <a:ea typeface="+mn-ea"/>
                <a:cs typeface="+mn-cs"/>
              </a:rPr>
              <a:t>infrared_sensorA.py</a:t>
            </a:r>
          </a:p>
        </p:txBody>
      </p:sp>
      <p:pic>
        <p:nvPicPr>
          <p:cNvPr id="5" name="Picture 4" descr="A screenshot of MicroPython code. It is the code for 'infrared_sensorA.py' program.">
            <a:extLst>
              <a:ext uri="{FF2B5EF4-FFF2-40B4-BE49-F238E27FC236}">
                <a16:creationId xmlns:a16="http://schemas.microsoft.com/office/drawing/2014/main" id="{7F7C1617-F336-DEAA-F509-561DEC96B8DD}"/>
              </a:ext>
            </a:extLst>
          </p:cNvPr>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1242089" y="1310535"/>
            <a:ext cx="9707822" cy="5205465"/>
          </a:xfrm>
          <a:prstGeom prst="rect">
            <a:avLst/>
          </a:prstGeom>
          <a:ln w="3175">
            <a:solidFill>
              <a:schemeClr val="tx1"/>
            </a:solidFill>
          </a:ln>
          <a:effectLst>
            <a:outerShdw blurRad="50800" dist="38100" dir="2700000" algn="tl" rotWithShape="0">
              <a:prstClr val="black">
                <a:alpha val="40000"/>
              </a:prstClr>
            </a:outerShdw>
          </a:effectLst>
        </p:spPr>
      </p:pic>
      <p:sp>
        <p:nvSpPr>
          <p:cNvPr id="3" name="Slide Number Placeholder 2">
            <a:extLst>
              <a:ext uri="{FF2B5EF4-FFF2-40B4-BE49-F238E27FC236}">
                <a16:creationId xmlns:a16="http://schemas.microsoft.com/office/drawing/2014/main" id="{82DA64C8-D48A-0CD1-3C32-F6B9835D6BAA}"/>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pPr/>
              <a:t>90</a:t>
            </a:fld>
            <a:endParaRPr lang="en-AU"/>
          </a:p>
        </p:txBody>
      </p:sp>
    </p:spTree>
    <p:extLst>
      <p:ext uri="{BB962C8B-B14F-4D97-AF65-F5344CB8AC3E}">
        <p14:creationId xmlns:p14="http://schemas.microsoft.com/office/powerpoint/2010/main" val="3535920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E3A106-9592-37F9-1431-9FD0A3EC16F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8A17918-D40E-2010-1C56-C7D629FA5856}"/>
              </a:ext>
            </a:extLst>
          </p:cNvPr>
          <p:cNvSpPr>
            <a:spLocks noGrp="1"/>
          </p:cNvSpPr>
          <p:nvPr>
            <p:ph type="title"/>
          </p:nvPr>
        </p:nvSpPr>
        <p:spPr/>
        <p:txBody>
          <a:bodyPr/>
          <a:lstStyle/>
          <a:p>
            <a:r>
              <a:rPr lang="en-AU">
                <a:latin typeface="+mj-lt"/>
              </a:rPr>
              <a:t>Explaining </a:t>
            </a:r>
            <a:r>
              <a:rPr lang="en-AU" i="1">
                <a:latin typeface="+mj-lt"/>
              </a:rPr>
              <a:t>infrared_sensorA.py</a:t>
            </a:r>
          </a:p>
        </p:txBody>
      </p:sp>
      <p:sp>
        <p:nvSpPr>
          <p:cNvPr id="14" name="Content Placeholder 13">
            <a:extLst>
              <a:ext uri="{FF2B5EF4-FFF2-40B4-BE49-F238E27FC236}">
                <a16:creationId xmlns:a16="http://schemas.microsoft.com/office/drawing/2014/main" id="{11918ACE-A1FA-CE80-85AF-3DA1B04FF501}"/>
              </a:ext>
            </a:extLst>
          </p:cNvPr>
          <p:cNvSpPr>
            <a:spLocks noGrp="1"/>
          </p:cNvSpPr>
          <p:nvPr>
            <p:ph sz="quarter" idx="19"/>
          </p:nvPr>
        </p:nvSpPr>
        <p:spPr>
          <a:xfrm>
            <a:off x="360000" y="1303541"/>
            <a:ext cx="5735637" cy="4814518"/>
          </a:xfrm>
        </p:spPr>
        <p:txBody>
          <a:bodyPr>
            <a:noAutofit/>
          </a:bodyPr>
          <a:lstStyle/>
          <a:p>
            <a:r>
              <a:rPr lang="en-AU" sz="1800">
                <a:latin typeface="+mn-lt"/>
              </a:rPr>
              <a:t>This program uses an infrared (IR) line sensor to detect the presence of an object (like a car), lights an LED as a signal, and moves a servo motor to open or close the boom gate.</a:t>
            </a:r>
          </a:p>
          <a:p>
            <a:r>
              <a:rPr lang="en-AU" sz="1800" b="1">
                <a:latin typeface="+mn-lt"/>
              </a:rPr>
              <a:t>Line 1</a:t>
            </a:r>
            <a:r>
              <a:rPr lang="en-AU" sz="1800">
                <a:latin typeface="+mn-lt"/>
              </a:rPr>
              <a:t> imports the </a:t>
            </a:r>
            <a:r>
              <a:rPr lang="en-AU" sz="1800">
                <a:latin typeface="Courier New" panose="02070309020205020404" pitchFamily="49" charset="0"/>
                <a:cs typeface="Courier New" panose="02070309020205020404" pitchFamily="49" charset="0"/>
              </a:rPr>
              <a:t>Pin</a:t>
            </a:r>
            <a:r>
              <a:rPr lang="en-AU" sz="1800">
                <a:latin typeface="+mn-lt"/>
              </a:rPr>
              <a:t> class from the </a:t>
            </a:r>
            <a:r>
              <a:rPr lang="en-AU" sz="1800">
                <a:latin typeface="Courier New" panose="02070309020205020404" pitchFamily="49" charset="0"/>
                <a:cs typeface="Courier New" panose="02070309020205020404" pitchFamily="49" charset="0"/>
              </a:rPr>
              <a:t>machine</a:t>
            </a:r>
            <a:r>
              <a:rPr lang="en-AU" sz="1800">
                <a:latin typeface="+mn-lt"/>
              </a:rPr>
              <a:t> module.</a:t>
            </a:r>
          </a:p>
          <a:p>
            <a:r>
              <a:rPr lang="en-AU" sz="1800">
                <a:latin typeface="+mn-lt"/>
              </a:rPr>
              <a:t>The </a:t>
            </a:r>
            <a:r>
              <a:rPr lang="en-AU" sz="1800">
                <a:latin typeface="Courier New" panose="02070309020205020404" pitchFamily="49" charset="0"/>
                <a:cs typeface="Courier New" panose="02070309020205020404" pitchFamily="49" charset="0"/>
              </a:rPr>
              <a:t>machine</a:t>
            </a:r>
            <a:r>
              <a:rPr lang="en-AU" sz="1800">
                <a:latin typeface="+mn-lt"/>
              </a:rPr>
              <a:t> module provides low-level control over hardware components of a microcontroller.</a:t>
            </a:r>
          </a:p>
          <a:p>
            <a:r>
              <a:rPr lang="en-AU" sz="1800">
                <a:latin typeface="+mn-lt"/>
              </a:rPr>
              <a:t>The </a:t>
            </a:r>
            <a:r>
              <a:rPr lang="en-AU" sz="1800">
                <a:latin typeface="Courier New" panose="02070309020205020404" pitchFamily="49" charset="0"/>
                <a:cs typeface="Courier New" panose="02070309020205020404" pitchFamily="49" charset="0"/>
              </a:rPr>
              <a:t>Pin</a:t>
            </a:r>
            <a:r>
              <a:rPr lang="en-AU" sz="1800">
                <a:latin typeface="+mn-lt"/>
              </a:rPr>
              <a:t> class provides the ability to configure and interact with the microcontroller’s GPIO pins.</a:t>
            </a:r>
          </a:p>
        </p:txBody>
      </p:sp>
      <p:pic>
        <p:nvPicPr>
          <p:cNvPr id="6" name="Picture 5" descr="A screenshot of Thonny application window. The code editor panel has MicroPython code for 'infrared_sensorA.py' program.">
            <a:extLst>
              <a:ext uri="{FF2B5EF4-FFF2-40B4-BE49-F238E27FC236}">
                <a16:creationId xmlns:a16="http://schemas.microsoft.com/office/drawing/2014/main" id="{47BC812A-306C-8FAA-49C4-E3DBEDEF4B35}"/>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331744" y="1303541"/>
            <a:ext cx="5511891" cy="4813200"/>
          </a:xfrm>
          <a:prstGeom prst="rect">
            <a:avLst/>
          </a:prstGeom>
        </p:spPr>
      </p:pic>
      <p:sp>
        <p:nvSpPr>
          <p:cNvPr id="3" name="Slide Number Placeholder 2">
            <a:extLst>
              <a:ext uri="{FF2B5EF4-FFF2-40B4-BE49-F238E27FC236}">
                <a16:creationId xmlns:a16="http://schemas.microsoft.com/office/drawing/2014/main" id="{14CC8B4A-20E1-433D-1684-86DF91A0EE5E}"/>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pPr/>
              <a:t>91</a:t>
            </a:fld>
            <a:endParaRPr lang="en-AU"/>
          </a:p>
        </p:txBody>
      </p:sp>
    </p:spTree>
    <p:extLst>
      <p:ext uri="{BB962C8B-B14F-4D97-AF65-F5344CB8AC3E}">
        <p14:creationId xmlns:p14="http://schemas.microsoft.com/office/powerpoint/2010/main" val="27222370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942A7D-1604-2D34-A6A3-7C52D70F896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196F14F-460C-57AE-5379-36AE8CBDCF44}"/>
              </a:ext>
            </a:extLst>
          </p:cNvPr>
          <p:cNvSpPr>
            <a:spLocks noGrp="1"/>
          </p:cNvSpPr>
          <p:nvPr>
            <p:ph type="title"/>
          </p:nvPr>
        </p:nvSpPr>
        <p:spPr/>
        <p:txBody>
          <a:bodyPr/>
          <a:lstStyle/>
          <a:p>
            <a:r>
              <a:rPr lang="en-AU">
                <a:latin typeface="+mj-lt"/>
              </a:rPr>
              <a:t>Explaining </a:t>
            </a:r>
            <a:r>
              <a:rPr lang="en-AU" i="1">
                <a:latin typeface="+mj-lt"/>
              </a:rPr>
              <a:t>infrared_sensorA.py</a:t>
            </a:r>
            <a:r>
              <a:rPr lang="en-AU">
                <a:latin typeface="+mj-lt"/>
              </a:rPr>
              <a:t> (continued)</a:t>
            </a:r>
          </a:p>
        </p:txBody>
      </p:sp>
      <p:sp>
        <p:nvSpPr>
          <p:cNvPr id="14" name="Content Placeholder 13">
            <a:extLst>
              <a:ext uri="{FF2B5EF4-FFF2-40B4-BE49-F238E27FC236}">
                <a16:creationId xmlns:a16="http://schemas.microsoft.com/office/drawing/2014/main" id="{9E5B1E3B-0CEA-8F86-B583-9266B816F33A}"/>
              </a:ext>
            </a:extLst>
          </p:cNvPr>
          <p:cNvSpPr>
            <a:spLocks noGrp="1"/>
          </p:cNvSpPr>
          <p:nvPr>
            <p:ph sz="quarter" idx="19"/>
          </p:nvPr>
        </p:nvSpPr>
        <p:spPr/>
        <p:txBody>
          <a:bodyPr/>
          <a:lstStyle/>
          <a:p>
            <a:r>
              <a:rPr lang="en-AU" sz="1800" b="1">
                <a:latin typeface="+mn-lt"/>
              </a:rPr>
              <a:t>Line 2</a:t>
            </a:r>
            <a:r>
              <a:rPr lang="en-AU" sz="1800">
                <a:latin typeface="+mn-lt"/>
              </a:rPr>
              <a:t> imports only the sleep function from the time module, rather than importing the whole module.</a:t>
            </a:r>
          </a:p>
          <a:p>
            <a:r>
              <a:rPr lang="en-AU" sz="1800">
                <a:latin typeface="+mn-lt"/>
              </a:rPr>
              <a:t>The time module provides various time-related functions. The sleep function pauses the execution of the program for the specified number of seconds.</a:t>
            </a:r>
          </a:p>
          <a:p>
            <a:endParaRPr lang="en-AU">
              <a:latin typeface="+mn-lt"/>
            </a:endParaRPr>
          </a:p>
        </p:txBody>
      </p:sp>
      <p:pic>
        <p:nvPicPr>
          <p:cNvPr id="6" name="Picture 5" descr="A screenshot of Thonny application window. The code editor panel has MicroPython code for 'infrared_sensorA.py' program.">
            <a:extLst>
              <a:ext uri="{FF2B5EF4-FFF2-40B4-BE49-F238E27FC236}">
                <a16:creationId xmlns:a16="http://schemas.microsoft.com/office/drawing/2014/main" id="{E0734EB5-EA23-D6E1-E9EB-678878691569}"/>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332107" y="1562471"/>
            <a:ext cx="5511891" cy="4813200"/>
          </a:xfrm>
          <a:prstGeom prst="rect">
            <a:avLst/>
          </a:prstGeom>
        </p:spPr>
      </p:pic>
      <p:sp>
        <p:nvSpPr>
          <p:cNvPr id="3" name="Slide Number Placeholder 2">
            <a:extLst>
              <a:ext uri="{FF2B5EF4-FFF2-40B4-BE49-F238E27FC236}">
                <a16:creationId xmlns:a16="http://schemas.microsoft.com/office/drawing/2014/main" id="{135E8D5C-09EE-A606-50C8-3E7E5BF11E6B}"/>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pPr/>
              <a:t>92</a:t>
            </a:fld>
            <a:endParaRPr lang="en-AU"/>
          </a:p>
        </p:txBody>
      </p:sp>
    </p:spTree>
    <p:extLst>
      <p:ext uri="{BB962C8B-B14F-4D97-AF65-F5344CB8AC3E}">
        <p14:creationId xmlns:p14="http://schemas.microsoft.com/office/powerpoint/2010/main" val="37855926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9BCC5F-A6D2-5B9E-4950-07A646E28EC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DBEDD4D-5456-D468-69F7-B7D803300410}"/>
              </a:ext>
            </a:extLst>
          </p:cNvPr>
          <p:cNvSpPr>
            <a:spLocks noGrp="1"/>
          </p:cNvSpPr>
          <p:nvPr>
            <p:ph type="title"/>
          </p:nvPr>
        </p:nvSpPr>
        <p:spPr/>
        <p:txBody>
          <a:bodyPr/>
          <a:lstStyle/>
          <a:p>
            <a:r>
              <a:rPr lang="en-AU">
                <a:latin typeface="+mj-lt"/>
              </a:rPr>
              <a:t>Running infrared_sensorA.py</a:t>
            </a:r>
          </a:p>
        </p:txBody>
      </p:sp>
      <p:pic>
        <p:nvPicPr>
          <p:cNvPr id="6" name="Content Placeholder 5" descr="A toy car and a circuit board">
            <a:extLst>
              <a:ext uri="{FF2B5EF4-FFF2-40B4-BE49-F238E27FC236}">
                <a16:creationId xmlns:a16="http://schemas.microsoft.com/office/drawing/2014/main" id="{318AD3A2-F30F-5801-FB5F-741AF591A5B5}"/>
              </a:ext>
            </a:extLst>
          </p:cNvPr>
          <p:cNvPicPr>
            <a:picLocks noGrp="1" noChangeAspect="1"/>
          </p:cNvPicPr>
          <p:nvPr>
            <p:ph sz="quarter" idx="19"/>
          </p:nvPr>
        </p:nvPicPr>
        <p:blipFill>
          <a:blip r:embed="rId3" cstate="screen">
            <a:extLst>
              <a:ext uri="{28A0092B-C50C-407E-A947-70E740481C1C}">
                <a14:useLocalDpi xmlns:a14="http://schemas.microsoft.com/office/drawing/2010/main"/>
              </a:ext>
            </a:extLst>
          </a:blip>
          <a:stretch>
            <a:fillRect/>
          </a:stretch>
        </p:blipFill>
        <p:spPr>
          <a:xfrm>
            <a:off x="389975" y="1092200"/>
            <a:ext cx="5232838" cy="5196500"/>
          </a:xfrm>
        </p:spPr>
      </p:pic>
      <p:pic>
        <p:nvPicPr>
          <p:cNvPr id="8" name="Picture 7" descr="A screenshot of Thonny application window. The code editor panel has MicroPython code for 'infrared_sensorA.py' program.">
            <a:extLst>
              <a:ext uri="{FF2B5EF4-FFF2-40B4-BE49-F238E27FC236}">
                <a16:creationId xmlns:a16="http://schemas.microsoft.com/office/drawing/2014/main" id="{884542AA-620B-AAAB-2826-3C4BAA5ABC4F}"/>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5908157" y="1092200"/>
            <a:ext cx="5950830" cy="5196500"/>
          </a:xfrm>
          <a:prstGeom prst="rect">
            <a:avLst/>
          </a:prstGeom>
        </p:spPr>
      </p:pic>
      <p:sp>
        <p:nvSpPr>
          <p:cNvPr id="3" name="Slide Number Placeholder 2">
            <a:extLst>
              <a:ext uri="{FF2B5EF4-FFF2-40B4-BE49-F238E27FC236}">
                <a16:creationId xmlns:a16="http://schemas.microsoft.com/office/drawing/2014/main" id="{678E880E-AD39-7BC3-304E-9E879A9F1F0B}"/>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pPr/>
              <a:t>93</a:t>
            </a:fld>
            <a:endParaRPr lang="en-AU"/>
          </a:p>
        </p:txBody>
      </p:sp>
    </p:spTree>
    <p:extLst>
      <p:ext uri="{BB962C8B-B14F-4D97-AF65-F5344CB8AC3E}">
        <p14:creationId xmlns:p14="http://schemas.microsoft.com/office/powerpoint/2010/main" val="12963284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AAA685-42A9-12F6-5216-DECF6A92BFF8}"/>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0EE47D86-A240-003F-3A01-C0EC5B5B72A3}"/>
              </a:ext>
            </a:extLst>
          </p:cNvPr>
          <p:cNvSpPr>
            <a:spLocks noGrp="1"/>
          </p:cNvSpPr>
          <p:nvPr>
            <p:ph type="title"/>
          </p:nvPr>
        </p:nvSpPr>
        <p:spPr/>
        <p:txBody>
          <a:bodyPr/>
          <a:lstStyle/>
          <a:p>
            <a:r>
              <a:rPr lang="en-AU">
                <a:latin typeface="+mj-lt"/>
              </a:rPr>
              <a:t>Learning intentions and success criteria (11)</a:t>
            </a:r>
          </a:p>
        </p:txBody>
      </p:sp>
      <p:sp>
        <p:nvSpPr>
          <p:cNvPr id="3" name="TextBox 2">
            <a:extLst>
              <a:ext uri="{FF2B5EF4-FFF2-40B4-BE49-F238E27FC236}">
                <a16:creationId xmlns:a16="http://schemas.microsoft.com/office/drawing/2014/main" id="{F34937F6-12FD-AAFD-C320-0391A1D6580A}"/>
              </a:ext>
            </a:extLst>
          </p:cNvPr>
          <p:cNvSpPr txBox="1"/>
          <p:nvPr/>
        </p:nvSpPr>
        <p:spPr>
          <a:xfrm>
            <a:off x="370416" y="1894417"/>
            <a:ext cx="11303000" cy="4097981"/>
          </a:xfrm>
          <a:prstGeom prst="rect">
            <a:avLst/>
          </a:prstGeom>
          <a:noFill/>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a:lnSpc>
                <a:spcPct val="150000"/>
              </a:lnSpc>
              <a:spcAft>
                <a:spcPts val="1200"/>
              </a:spcAft>
            </a:pPr>
            <a:r>
              <a:rPr lang="en-AU" sz="2000" b="1">
                <a:solidFill>
                  <a:schemeClr val="accent1"/>
                </a:solidFill>
                <a:latin typeface="+mj-lt"/>
                <a:cs typeface="Arial" panose="020B0604020202020204" pitchFamily="34" charset="0"/>
              </a:rPr>
              <a:t>We are learning to</a:t>
            </a:r>
            <a:endParaRPr lang="en-AU" sz="2000" b="1">
              <a:solidFill>
                <a:schemeClr val="accent1"/>
              </a:solidFill>
              <a:latin typeface="+mj-lt"/>
              <a:ea typeface="+mn-lt"/>
              <a:cs typeface="Arial" panose="020B0604020202020204" pitchFamily="34" charset="0"/>
            </a:endParaRPr>
          </a:p>
          <a:p>
            <a:pPr marL="342900" indent="-342900">
              <a:lnSpc>
                <a:spcPct val="150000"/>
              </a:lnSpc>
              <a:spcAft>
                <a:spcPts val="1200"/>
              </a:spcAft>
              <a:buFont typeface="Arial" panose="020B0604020202020204" pitchFamily="34" charset="0"/>
              <a:buChar char="•"/>
            </a:pPr>
            <a:r>
              <a:rPr lang="en-AU" sz="2000">
                <a:cs typeface="Arial" panose="020B0604020202020204" pitchFamily="34" charset="0"/>
              </a:rPr>
              <a:t>enhance a working prototype of a boom gate with automated control</a:t>
            </a:r>
          </a:p>
          <a:p>
            <a:pPr marL="342900" indent="-342900">
              <a:lnSpc>
                <a:spcPct val="150000"/>
              </a:lnSpc>
              <a:spcAft>
                <a:spcPts val="1200"/>
              </a:spcAft>
              <a:buFont typeface="Arial" panose="020B0604020202020204" pitchFamily="34" charset="0"/>
              <a:buChar char="•"/>
            </a:pPr>
            <a:r>
              <a:rPr lang="en-AU" sz="2000">
                <a:cs typeface="Arial" panose="020B0604020202020204" pitchFamily="34" charset="0"/>
              </a:rPr>
              <a:t>use sensors to detect approaching objects and control servo movements.</a:t>
            </a:r>
          </a:p>
          <a:p>
            <a:pPr>
              <a:lnSpc>
                <a:spcPct val="150000"/>
              </a:lnSpc>
              <a:spcAft>
                <a:spcPts val="1200"/>
              </a:spcAft>
            </a:pPr>
            <a:r>
              <a:rPr lang="en-AU" sz="2000" b="1">
                <a:solidFill>
                  <a:schemeClr val="accent1"/>
                </a:solidFill>
                <a:latin typeface="+mj-lt"/>
                <a:cs typeface="Arial" panose="020B0604020202020204" pitchFamily="34" charset="0"/>
              </a:rPr>
              <a:t>We can</a:t>
            </a:r>
            <a:endParaRPr lang="en-US" sz="2000">
              <a:solidFill>
                <a:schemeClr val="accent1"/>
              </a:solidFill>
              <a:latin typeface="+mj-lt"/>
              <a:cs typeface="Arial" panose="020B0604020202020204" pitchFamily="34" charset="0"/>
            </a:endParaRPr>
          </a:p>
          <a:p>
            <a:pPr marL="342900" indent="-342900">
              <a:lnSpc>
                <a:spcPct val="150000"/>
              </a:lnSpc>
              <a:spcAft>
                <a:spcPts val="1200"/>
              </a:spcAft>
              <a:buFont typeface="Arial"/>
              <a:buChar char="•"/>
            </a:pPr>
            <a:r>
              <a:rPr lang="en-AU" sz="2000">
                <a:cs typeface="Arial" panose="020B0604020202020204" pitchFamily="34" charset="0"/>
              </a:rPr>
              <a:t>use conditional logic to open or close the boom gate automatically</a:t>
            </a:r>
            <a:endParaRPr lang="en-US" sz="2000">
              <a:cs typeface="Arial" panose="020B0604020202020204" pitchFamily="34" charset="0"/>
            </a:endParaRPr>
          </a:p>
          <a:p>
            <a:pPr marL="342900" indent="-342900">
              <a:lnSpc>
                <a:spcPct val="150000"/>
              </a:lnSpc>
              <a:spcAft>
                <a:spcPts val="1200"/>
              </a:spcAft>
              <a:buFont typeface="Arial"/>
              <a:buChar char="•"/>
            </a:pPr>
            <a:r>
              <a:rPr lang="en-AU" sz="2000">
                <a:ea typeface="+mn-lt"/>
                <a:cs typeface="Arial" panose="020B0604020202020204" pitchFamily="34" charset="0"/>
              </a:rPr>
              <a:t>write or modify code to automate the boom gate using sensor readings</a:t>
            </a:r>
          </a:p>
          <a:p>
            <a:pPr marL="342900" indent="-342900">
              <a:lnSpc>
                <a:spcPct val="150000"/>
              </a:lnSpc>
              <a:spcAft>
                <a:spcPts val="1200"/>
              </a:spcAft>
              <a:buFont typeface="Arial"/>
              <a:buChar char="•"/>
            </a:pPr>
            <a:r>
              <a:rPr lang="en-AU" sz="2000">
                <a:ea typeface="+mn-lt"/>
                <a:cs typeface="Arial" panose="020B0604020202020204" pitchFamily="34" charset="0"/>
              </a:rPr>
              <a:t>use sensor readings to control a servo motor.</a:t>
            </a:r>
            <a:endParaRPr lang="en-AU">
              <a:cs typeface="Arial" panose="020B0604020202020204" pitchFamily="34" charset="0"/>
            </a:endParaRPr>
          </a:p>
        </p:txBody>
      </p:sp>
      <p:sp>
        <p:nvSpPr>
          <p:cNvPr id="2" name="Slide Number Placeholder 1">
            <a:extLst>
              <a:ext uri="{FF2B5EF4-FFF2-40B4-BE49-F238E27FC236}">
                <a16:creationId xmlns:a16="http://schemas.microsoft.com/office/drawing/2014/main" id="{6291E914-52B0-33C9-D015-6B405DE14C78}"/>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pPr/>
              <a:t>94</a:t>
            </a:fld>
            <a:endParaRPr lang="en-AU"/>
          </a:p>
        </p:txBody>
      </p:sp>
    </p:spTree>
    <p:extLst>
      <p:ext uri="{BB962C8B-B14F-4D97-AF65-F5344CB8AC3E}">
        <p14:creationId xmlns:p14="http://schemas.microsoft.com/office/powerpoint/2010/main" val="2470248320"/>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282E2B-5858-DF67-F2DD-E51C7EB34C3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AE376D0-97EC-0422-1007-A185A0A7A93C}"/>
              </a:ext>
            </a:extLst>
          </p:cNvPr>
          <p:cNvSpPr>
            <a:spLocks noGrp="1"/>
          </p:cNvSpPr>
          <p:nvPr>
            <p:ph type="title"/>
          </p:nvPr>
        </p:nvSpPr>
        <p:spPr/>
        <p:txBody>
          <a:bodyPr/>
          <a:lstStyle/>
          <a:p>
            <a:r>
              <a:rPr lang="en-AU">
                <a:latin typeface="+mj-lt"/>
              </a:rPr>
              <a:t>Recap</a:t>
            </a:r>
          </a:p>
        </p:txBody>
      </p:sp>
      <p:sp>
        <p:nvSpPr>
          <p:cNvPr id="6" name="Content Placeholder 5">
            <a:extLst>
              <a:ext uri="{FF2B5EF4-FFF2-40B4-BE49-F238E27FC236}">
                <a16:creationId xmlns:a16="http://schemas.microsoft.com/office/drawing/2014/main" id="{D728F5CC-6134-D37F-16D3-2986E0BFD4A7}"/>
              </a:ext>
            </a:extLst>
          </p:cNvPr>
          <p:cNvSpPr>
            <a:spLocks noGrp="1"/>
          </p:cNvSpPr>
          <p:nvPr>
            <p:ph sz="quarter" idx="19"/>
          </p:nvPr>
        </p:nvSpPr>
        <p:spPr>
          <a:xfrm>
            <a:off x="367273" y="1302223"/>
            <a:ext cx="5735637" cy="4814518"/>
          </a:xfrm>
        </p:spPr>
        <p:txBody>
          <a:bodyPr/>
          <a:lstStyle/>
          <a:p>
            <a:r>
              <a:rPr lang="en-AU">
                <a:latin typeface="+mn-lt"/>
              </a:rPr>
              <a:t>Last lesson we got the IR sensor to detect objects in front of it</a:t>
            </a:r>
          </a:p>
        </p:txBody>
      </p:sp>
      <p:pic>
        <p:nvPicPr>
          <p:cNvPr id="8" name="Picture 7" descr="A screenshot of Thonny application window. The code editor panel has MicroPython code for 'infrared_sensorA.py' program.">
            <a:extLst>
              <a:ext uri="{FF2B5EF4-FFF2-40B4-BE49-F238E27FC236}">
                <a16:creationId xmlns:a16="http://schemas.microsoft.com/office/drawing/2014/main" id="{57E14F0E-E1DA-7BE7-5F99-E9091AE54091}"/>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332110" y="1303541"/>
            <a:ext cx="5511890" cy="4813200"/>
          </a:xfrm>
          <a:prstGeom prst="rect">
            <a:avLst/>
          </a:prstGeom>
        </p:spPr>
      </p:pic>
      <p:sp>
        <p:nvSpPr>
          <p:cNvPr id="3" name="Slide Number Placeholder 2">
            <a:extLst>
              <a:ext uri="{FF2B5EF4-FFF2-40B4-BE49-F238E27FC236}">
                <a16:creationId xmlns:a16="http://schemas.microsoft.com/office/drawing/2014/main" id="{4077303D-85EB-4B6A-A62E-E28467F30BE4}"/>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pPr/>
              <a:t>95</a:t>
            </a:fld>
            <a:endParaRPr lang="en-AU"/>
          </a:p>
        </p:txBody>
      </p:sp>
    </p:spTree>
    <p:extLst>
      <p:ext uri="{BB962C8B-B14F-4D97-AF65-F5344CB8AC3E}">
        <p14:creationId xmlns:p14="http://schemas.microsoft.com/office/powerpoint/2010/main" val="23012828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99A134-6008-FACD-34C9-FA4853620D51}"/>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DF75C6D5-13F2-16FF-32CF-AF371DDC40F2}"/>
              </a:ext>
            </a:extLst>
          </p:cNvPr>
          <p:cNvSpPr txBox="1">
            <a:spLocks noGrp="1"/>
          </p:cNvSpPr>
          <p:nvPr>
            <p:ph type="title" idx="4294967295"/>
          </p:nvPr>
        </p:nvSpPr>
        <p:spPr>
          <a:xfrm>
            <a:off x="360000" y="360000"/>
            <a:ext cx="2661496" cy="1651680"/>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noAutofit/>
          </a:bodyPr>
          <a:lstStyle/>
          <a:p>
            <a:pPr marL="0" marR="0" lvl="0" indent="0" algn="l" defTabSz="609585" rtl="0" eaLnBrk="1" fontAlgn="auto" latinLnBrk="0" hangingPunct="1">
              <a:lnSpc>
                <a:spcPct val="150000"/>
              </a:lnSpc>
              <a:spcBef>
                <a:spcPts val="0"/>
              </a:spcBef>
              <a:spcAft>
                <a:spcPts val="1200"/>
              </a:spcAft>
              <a:buClrTx/>
              <a:buSzTx/>
              <a:buFontTx/>
              <a:buNone/>
              <a:tabLst/>
              <a:defRPr/>
            </a:pPr>
            <a:r>
              <a:rPr kumimoji="0" lang="en-AU" sz="2400" b="1" i="0" u="none" strike="noStrike" kern="1200" cap="none" spc="0" normalizeH="0" baseline="0" noProof="0">
                <a:ln>
                  <a:noFill/>
                </a:ln>
                <a:solidFill>
                  <a:schemeClr val="tx1"/>
                </a:solidFill>
                <a:effectLst/>
                <a:uLnTx/>
                <a:uFillTx/>
                <a:latin typeface="+mj-lt"/>
                <a:ea typeface="+mn-ea"/>
                <a:cs typeface="+mn-cs"/>
              </a:rPr>
              <a:t>Goal</a:t>
            </a:r>
          </a:p>
          <a:p>
            <a:pPr marL="0" marR="0" lvl="0" indent="0" algn="l" defTabSz="609585" rtl="0" eaLnBrk="1" fontAlgn="auto" latinLnBrk="0" hangingPunct="1">
              <a:lnSpc>
                <a:spcPct val="150000"/>
              </a:lnSpc>
              <a:spcBef>
                <a:spcPts val="0"/>
              </a:spcBef>
              <a:spcAft>
                <a:spcPts val="1200"/>
              </a:spcAft>
              <a:buClrTx/>
              <a:buSzTx/>
              <a:buFontTx/>
              <a:buNone/>
              <a:tabLst/>
              <a:defRPr/>
            </a:pPr>
            <a:r>
              <a:rPr kumimoji="0" lang="en-AU" sz="2400" b="0" i="0" u="none" strike="noStrike" kern="1200" cap="none" spc="0" normalizeH="0" baseline="0" noProof="0">
                <a:ln>
                  <a:noFill/>
                </a:ln>
                <a:solidFill>
                  <a:schemeClr val="tx1"/>
                </a:solidFill>
                <a:effectLst/>
                <a:uLnTx/>
                <a:uFillTx/>
                <a:latin typeface="+mn-lt"/>
                <a:ea typeface="+mn-ea"/>
                <a:cs typeface="+mn-cs"/>
              </a:rPr>
              <a:t>automate the servo with input from the sensor.</a:t>
            </a:r>
          </a:p>
        </p:txBody>
      </p:sp>
      <p:pic>
        <p:nvPicPr>
          <p:cNvPr id="6" name="Picture 5" descr="A toy car and a circuit board">
            <a:extLst>
              <a:ext uri="{FF2B5EF4-FFF2-40B4-BE49-F238E27FC236}">
                <a16:creationId xmlns:a16="http://schemas.microsoft.com/office/drawing/2014/main" id="{7ABD12A1-816B-A837-92CA-F280C8BF13F0}"/>
              </a:ext>
            </a:extLst>
          </p:cNvPr>
          <p:cNvPicPr>
            <a:picLocks noChangeAspect="1"/>
          </p:cNvPicPr>
          <p:nvPr/>
        </p:nvPicPr>
        <p:blipFill>
          <a:blip r:embed="rId3" cstate="screen">
            <a:extLst>
              <a:ext uri="{28A0092B-C50C-407E-A947-70E740481C1C}">
                <a14:useLocalDpi xmlns:a14="http://schemas.microsoft.com/office/drawing/2010/main"/>
              </a:ext>
            </a:extLst>
          </a:blip>
          <a:srcRect/>
          <a:stretch>
            <a:fillRect/>
          </a:stretch>
        </p:blipFill>
        <p:spPr>
          <a:xfrm>
            <a:off x="3120000" y="0"/>
            <a:ext cx="9072000" cy="6866110"/>
          </a:xfrm>
          <a:prstGeom prst="rect">
            <a:avLst/>
          </a:prstGeom>
        </p:spPr>
      </p:pic>
      <p:sp>
        <p:nvSpPr>
          <p:cNvPr id="3" name="Slide Number Placeholder 2">
            <a:extLst>
              <a:ext uri="{FF2B5EF4-FFF2-40B4-BE49-F238E27FC236}">
                <a16:creationId xmlns:a16="http://schemas.microsoft.com/office/drawing/2014/main" id="{EE1B1B6C-1FC1-E279-FE1C-95E41AC72666}"/>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pPr/>
              <a:t>96</a:t>
            </a:fld>
            <a:endParaRPr lang="en-AU"/>
          </a:p>
        </p:txBody>
      </p:sp>
    </p:spTree>
    <p:extLst>
      <p:ext uri="{BB962C8B-B14F-4D97-AF65-F5344CB8AC3E}">
        <p14:creationId xmlns:p14="http://schemas.microsoft.com/office/powerpoint/2010/main" val="37028126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B15F56-AE19-BD68-67B4-868E48703C8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BAA6EC5-A53E-3D11-4D7D-EE21585187A5}"/>
              </a:ext>
            </a:extLst>
          </p:cNvPr>
          <p:cNvSpPr>
            <a:spLocks noGrp="1"/>
          </p:cNvSpPr>
          <p:nvPr>
            <p:ph type="title"/>
          </p:nvPr>
        </p:nvSpPr>
        <p:spPr/>
        <p:txBody>
          <a:bodyPr/>
          <a:lstStyle/>
          <a:p>
            <a:r>
              <a:rPr lang="en-AU">
                <a:latin typeface="+mj-lt"/>
              </a:rPr>
              <a:t>Explaining </a:t>
            </a:r>
            <a:r>
              <a:rPr lang="en-AU" i="1">
                <a:latin typeface="+mj-lt"/>
              </a:rPr>
              <a:t>infrared_sensorA_servo.py</a:t>
            </a:r>
          </a:p>
        </p:txBody>
      </p:sp>
      <p:sp>
        <p:nvSpPr>
          <p:cNvPr id="16" name="Content Placeholder 15">
            <a:extLst>
              <a:ext uri="{FF2B5EF4-FFF2-40B4-BE49-F238E27FC236}">
                <a16:creationId xmlns:a16="http://schemas.microsoft.com/office/drawing/2014/main" id="{255AFC54-FEE5-0710-160A-F4AA7E2E7141}"/>
              </a:ext>
            </a:extLst>
          </p:cNvPr>
          <p:cNvSpPr>
            <a:spLocks noGrp="1"/>
          </p:cNvSpPr>
          <p:nvPr>
            <p:ph sz="quarter" idx="19"/>
          </p:nvPr>
        </p:nvSpPr>
        <p:spPr>
          <a:xfrm>
            <a:off x="372726" y="1303541"/>
            <a:ext cx="5735637" cy="4814518"/>
          </a:xfrm>
        </p:spPr>
        <p:txBody>
          <a:bodyPr/>
          <a:lstStyle/>
          <a:p>
            <a:r>
              <a:rPr lang="en-AU">
                <a:latin typeface="+mn-lt"/>
              </a:rPr>
              <a:t>Pin (from machine) used to control and monitor GPIO pins.</a:t>
            </a:r>
          </a:p>
          <a:p>
            <a:r>
              <a:rPr lang="en-AU">
                <a:latin typeface="+mn-lt"/>
              </a:rPr>
              <a:t>sleep (from time) pauses code execution for a specified duration.</a:t>
            </a:r>
          </a:p>
          <a:p>
            <a:r>
              <a:rPr lang="en-AU">
                <a:latin typeface="+mn-lt"/>
              </a:rPr>
              <a:t>Servo (from servo) handles control of a servo motor.</a:t>
            </a:r>
          </a:p>
          <a:p>
            <a:r>
              <a:rPr lang="en-AU">
                <a:latin typeface="+mn-lt"/>
              </a:rPr>
              <a:t>Controls an LED connected to GPIO pin 25 (set as an output).</a:t>
            </a:r>
          </a:p>
          <a:p>
            <a:endParaRPr lang="en-AU">
              <a:latin typeface="+mn-lt"/>
            </a:endParaRPr>
          </a:p>
        </p:txBody>
      </p:sp>
      <p:pic>
        <p:nvPicPr>
          <p:cNvPr id="8" name="Picture 7" descr="A screenshot of Thonny application window. The code editor panel has MicroPython code for 'infrared_sensorA_servo.py' program.">
            <a:extLst>
              <a:ext uri="{FF2B5EF4-FFF2-40B4-BE49-F238E27FC236}">
                <a16:creationId xmlns:a16="http://schemas.microsoft.com/office/drawing/2014/main" id="{99C546DB-F238-25C4-D02A-F8ED457DDA70}"/>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332400" y="1303541"/>
            <a:ext cx="5511600" cy="4812946"/>
          </a:xfrm>
          <a:prstGeom prst="rect">
            <a:avLst/>
          </a:prstGeom>
        </p:spPr>
      </p:pic>
      <p:sp>
        <p:nvSpPr>
          <p:cNvPr id="3" name="Slide Number Placeholder 2">
            <a:extLst>
              <a:ext uri="{FF2B5EF4-FFF2-40B4-BE49-F238E27FC236}">
                <a16:creationId xmlns:a16="http://schemas.microsoft.com/office/drawing/2014/main" id="{471BF69A-2A99-0243-04B4-6F5A3F6CC38A}"/>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pPr/>
              <a:t>97</a:t>
            </a:fld>
            <a:endParaRPr lang="en-AU"/>
          </a:p>
        </p:txBody>
      </p:sp>
    </p:spTree>
    <p:extLst>
      <p:ext uri="{BB962C8B-B14F-4D97-AF65-F5344CB8AC3E}">
        <p14:creationId xmlns:p14="http://schemas.microsoft.com/office/powerpoint/2010/main" val="29776217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E8EF08-D1BE-FF53-F770-A41840DD6B8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620CAA6-1CC7-B6EB-D5F8-B4336728748A}"/>
              </a:ext>
            </a:extLst>
          </p:cNvPr>
          <p:cNvSpPr>
            <a:spLocks noGrp="1"/>
          </p:cNvSpPr>
          <p:nvPr>
            <p:ph type="title"/>
          </p:nvPr>
        </p:nvSpPr>
        <p:spPr/>
        <p:txBody>
          <a:bodyPr/>
          <a:lstStyle/>
          <a:p>
            <a:r>
              <a:rPr lang="en-AU">
                <a:latin typeface="+mj-lt"/>
              </a:rPr>
              <a:t>Explaining </a:t>
            </a:r>
            <a:r>
              <a:rPr lang="en-AU" i="1">
                <a:latin typeface="+mj-lt"/>
              </a:rPr>
              <a:t>infrared_sensorA_servo.py</a:t>
            </a:r>
            <a:r>
              <a:rPr lang="en-AU">
                <a:latin typeface="+mj-lt"/>
              </a:rPr>
              <a:t> (continued)</a:t>
            </a:r>
          </a:p>
        </p:txBody>
      </p:sp>
      <p:sp>
        <p:nvSpPr>
          <p:cNvPr id="16" name="Content Placeholder 15">
            <a:extLst>
              <a:ext uri="{FF2B5EF4-FFF2-40B4-BE49-F238E27FC236}">
                <a16:creationId xmlns:a16="http://schemas.microsoft.com/office/drawing/2014/main" id="{6CF3A88D-6AE9-61B8-325C-DFE20F038656}"/>
              </a:ext>
            </a:extLst>
          </p:cNvPr>
          <p:cNvSpPr>
            <a:spLocks noGrp="1"/>
          </p:cNvSpPr>
          <p:nvPr>
            <p:ph sz="quarter" idx="19"/>
          </p:nvPr>
        </p:nvSpPr>
        <p:spPr/>
        <p:txBody>
          <a:bodyPr/>
          <a:lstStyle/>
          <a:p>
            <a:r>
              <a:rPr lang="en-AU" sz="1800">
                <a:latin typeface="+mn-lt"/>
              </a:rPr>
              <a:t>Reads the state of an IR sensor connected to GPIO pin 20 (set as an input).</a:t>
            </a:r>
          </a:p>
          <a:p>
            <a:r>
              <a:rPr lang="en-AU" sz="1800">
                <a:latin typeface="+mn-lt"/>
              </a:rPr>
              <a:t>Controls a servo motor connected to GPIO pin 18 using PWM.</a:t>
            </a:r>
          </a:p>
          <a:p>
            <a:r>
              <a:rPr lang="en-AU" sz="1800">
                <a:latin typeface="+mn-lt"/>
              </a:rPr>
              <a:t>Each iteration checks the IR sensor’s current value:</a:t>
            </a:r>
          </a:p>
          <a:p>
            <a:r>
              <a:rPr lang="en-AU" sz="1800" err="1">
                <a:latin typeface="+mn-lt"/>
              </a:rPr>
              <a:t>IR_sensor.value</a:t>
            </a:r>
            <a:r>
              <a:rPr lang="en-AU" sz="1800">
                <a:latin typeface="+mn-lt"/>
              </a:rPr>
              <a:t>() == 0: This typically means an object has been detected (the IR sensor output goes LOW when blocked).</a:t>
            </a:r>
          </a:p>
        </p:txBody>
      </p:sp>
      <p:pic>
        <p:nvPicPr>
          <p:cNvPr id="8" name="Picture 7" descr="A screenshot of Thonny application window. The code editor panel has MicroPython code for 'infrared_sensorA_servo.py' program.">
            <a:extLst>
              <a:ext uri="{FF2B5EF4-FFF2-40B4-BE49-F238E27FC236}">
                <a16:creationId xmlns:a16="http://schemas.microsoft.com/office/drawing/2014/main" id="{8178C69F-A213-FA1D-E513-19BD991B289E}"/>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320037" y="1562471"/>
            <a:ext cx="5511600" cy="4812946"/>
          </a:xfrm>
          <a:prstGeom prst="rect">
            <a:avLst/>
          </a:prstGeom>
        </p:spPr>
      </p:pic>
      <p:sp>
        <p:nvSpPr>
          <p:cNvPr id="3" name="Slide Number Placeholder 2">
            <a:extLst>
              <a:ext uri="{FF2B5EF4-FFF2-40B4-BE49-F238E27FC236}">
                <a16:creationId xmlns:a16="http://schemas.microsoft.com/office/drawing/2014/main" id="{4D3FD9F8-48A3-9F5A-6857-7683E5022DA2}"/>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pPr/>
              <a:t>98</a:t>
            </a:fld>
            <a:endParaRPr lang="en-AU"/>
          </a:p>
        </p:txBody>
      </p:sp>
    </p:spTree>
    <p:extLst>
      <p:ext uri="{BB962C8B-B14F-4D97-AF65-F5344CB8AC3E}">
        <p14:creationId xmlns:p14="http://schemas.microsoft.com/office/powerpoint/2010/main" val="29969107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1195C3-7C8C-E7D4-AC46-3D6426B957B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945E554-006F-69A6-523D-B9BEF7B51A81}"/>
              </a:ext>
            </a:extLst>
          </p:cNvPr>
          <p:cNvSpPr>
            <a:spLocks noGrp="1"/>
          </p:cNvSpPr>
          <p:nvPr>
            <p:ph type="title"/>
          </p:nvPr>
        </p:nvSpPr>
        <p:spPr/>
        <p:txBody>
          <a:bodyPr/>
          <a:lstStyle/>
          <a:p>
            <a:r>
              <a:rPr lang="en-AU">
                <a:latin typeface="+mj-lt"/>
              </a:rPr>
              <a:t>Upload infrared_sensorA.py</a:t>
            </a:r>
          </a:p>
        </p:txBody>
      </p:sp>
      <p:sp>
        <p:nvSpPr>
          <p:cNvPr id="15" name="Content Placeholder 14">
            <a:extLst>
              <a:ext uri="{FF2B5EF4-FFF2-40B4-BE49-F238E27FC236}">
                <a16:creationId xmlns:a16="http://schemas.microsoft.com/office/drawing/2014/main" id="{7A09B708-5ECF-667C-DF9D-01194F04D323}"/>
              </a:ext>
            </a:extLst>
          </p:cNvPr>
          <p:cNvSpPr>
            <a:spLocks noGrp="1"/>
          </p:cNvSpPr>
          <p:nvPr>
            <p:ph sz="quarter" idx="19"/>
          </p:nvPr>
        </p:nvSpPr>
        <p:spPr>
          <a:xfrm>
            <a:off x="349802" y="1303541"/>
            <a:ext cx="5735637" cy="4814518"/>
          </a:xfrm>
        </p:spPr>
        <p:txBody>
          <a:bodyPr/>
          <a:lstStyle/>
          <a:p>
            <a:pPr marL="342900" indent="-342900">
              <a:buFont typeface="Arial" panose="020B0604020202020204" pitchFamily="34" charset="0"/>
              <a:buChar char="•"/>
            </a:pPr>
            <a:r>
              <a:rPr lang="en-AU">
                <a:latin typeface="+mn-lt"/>
              </a:rPr>
              <a:t>Now the servo library is loaded onto the Pico this script can be run from either the computer or the Pico</a:t>
            </a:r>
          </a:p>
          <a:p>
            <a:pPr marL="342900" indent="-342900">
              <a:buFont typeface="Arial" panose="020B0604020202020204" pitchFamily="34" charset="0"/>
              <a:buChar char="•"/>
            </a:pPr>
            <a:r>
              <a:rPr lang="en-AU">
                <a:latin typeface="+mn-lt"/>
              </a:rPr>
              <a:t>but if we want to untether the Pico from the computer, we need to place the program on the Pico</a:t>
            </a:r>
          </a:p>
          <a:p>
            <a:pPr marL="342900" indent="-342900">
              <a:buFont typeface="Arial" panose="020B0604020202020204" pitchFamily="34" charset="0"/>
              <a:buChar char="•"/>
            </a:pPr>
            <a:r>
              <a:rPr lang="en-AU">
                <a:latin typeface="+mn-lt"/>
              </a:rPr>
              <a:t>right click on </a:t>
            </a:r>
            <a:r>
              <a:rPr lang="en-AU" b="1" i="1">
                <a:latin typeface="+mn-lt"/>
              </a:rPr>
              <a:t>infrared_sensorA.py</a:t>
            </a:r>
          </a:p>
          <a:p>
            <a:pPr marL="342900" indent="-342900">
              <a:buFont typeface="Arial" panose="020B0604020202020204" pitchFamily="34" charset="0"/>
              <a:buChar char="•"/>
            </a:pPr>
            <a:r>
              <a:rPr lang="en-AU">
                <a:latin typeface="+mn-lt"/>
              </a:rPr>
              <a:t>select </a:t>
            </a:r>
            <a:r>
              <a:rPr lang="en-AU" b="1">
                <a:latin typeface="+mn-lt"/>
              </a:rPr>
              <a:t>Upload to /</a:t>
            </a:r>
          </a:p>
        </p:txBody>
      </p:sp>
      <p:pic>
        <p:nvPicPr>
          <p:cNvPr id="12" name="Picture 11" descr="A screenshot of Thonny application window. The code editor panel has MicroPython code for 'infrared_sensorA_servo.py' program.">
            <a:extLst>
              <a:ext uri="{FF2B5EF4-FFF2-40B4-BE49-F238E27FC236}">
                <a16:creationId xmlns:a16="http://schemas.microsoft.com/office/drawing/2014/main" id="{72FC45E8-32EC-E2B4-741F-362FFC70D474}"/>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330598" y="1303541"/>
            <a:ext cx="5511600" cy="4812947"/>
          </a:xfrm>
          <a:prstGeom prst="rect">
            <a:avLst/>
          </a:prstGeom>
        </p:spPr>
      </p:pic>
      <p:sp>
        <p:nvSpPr>
          <p:cNvPr id="3" name="Slide Number Placeholder 2">
            <a:extLst>
              <a:ext uri="{FF2B5EF4-FFF2-40B4-BE49-F238E27FC236}">
                <a16:creationId xmlns:a16="http://schemas.microsoft.com/office/drawing/2014/main" id="{8CF5EAFB-D597-BBAD-D139-7991F771BDAB}"/>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pPr/>
              <a:t>99</a:t>
            </a:fld>
            <a:endParaRPr lang="en-AU"/>
          </a:p>
        </p:txBody>
      </p:sp>
    </p:spTree>
    <p:extLst>
      <p:ext uri="{BB962C8B-B14F-4D97-AF65-F5344CB8AC3E}">
        <p14:creationId xmlns:p14="http://schemas.microsoft.com/office/powerpoint/2010/main" val="27047175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BD01CA-C887-776C-0824-EAB0242A81A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4F63C9E-5A70-D89D-8E1A-C1503FC2DDB1}"/>
              </a:ext>
            </a:extLst>
          </p:cNvPr>
          <p:cNvSpPr>
            <a:spLocks noGrp="1"/>
          </p:cNvSpPr>
          <p:nvPr>
            <p:ph type="title"/>
          </p:nvPr>
        </p:nvSpPr>
        <p:spPr/>
        <p:txBody>
          <a:bodyPr/>
          <a:lstStyle/>
          <a:p>
            <a:r>
              <a:rPr lang="en-AU">
                <a:latin typeface="+mj-lt"/>
              </a:rPr>
              <a:t>Running </a:t>
            </a:r>
            <a:r>
              <a:rPr lang="en-AU" i="1">
                <a:latin typeface="+mj-lt"/>
              </a:rPr>
              <a:t>infrared_sensorA_servor.py</a:t>
            </a:r>
          </a:p>
        </p:txBody>
      </p:sp>
      <p:pic>
        <p:nvPicPr>
          <p:cNvPr id="4" name="IMG_2005" descr="A video of a toy car and a circuit board. The car approaches an infrared sensor and the boom gate opens.">
            <a:hlinkClick r:id="" action="ppaction://media"/>
            <a:extLst>
              <a:ext uri="{FF2B5EF4-FFF2-40B4-BE49-F238E27FC236}">
                <a16:creationId xmlns:a16="http://schemas.microsoft.com/office/drawing/2014/main" id="{69271E4A-FDC0-BF2E-D0BB-B371F14F07DB}"/>
              </a:ext>
            </a:extLst>
          </p:cNvPr>
          <p:cNvPicPr>
            <a:picLocks noGrp="1" noChangeAspect="1"/>
          </p:cNvPicPr>
          <p:nvPr>
            <p:ph sz="quarter" idx="19"/>
            <a:videoFile r:link="rId2"/>
            <p:extLst>
              <p:ext uri="{DAA4B4D4-6D71-4841-9C94-3DE7FCFB9230}">
                <p14:media xmlns:p14="http://schemas.microsoft.com/office/powerpoint/2010/main" r:embed="rId1"/>
              </p:ext>
            </p:extLst>
          </p:nvPr>
        </p:nvPicPr>
        <p:blipFill>
          <a:blip r:embed="rId5"/>
          <a:stretch>
            <a:fillRect/>
          </a:stretch>
        </p:blipFill>
        <p:spPr>
          <a:xfrm>
            <a:off x="982300" y="1236349"/>
            <a:ext cx="2728913" cy="4814888"/>
          </a:xfrm>
        </p:spPr>
      </p:pic>
      <p:pic>
        <p:nvPicPr>
          <p:cNvPr id="7" name="Picture 2">
            <a:extLst>
              <a:ext uri="{FF2B5EF4-FFF2-40B4-BE49-F238E27FC236}">
                <a16:creationId xmlns:a16="http://schemas.microsoft.com/office/drawing/2014/main" id="{B86C4E70-9A33-94BD-C961-6133C20A4E36}"/>
              </a:ext>
              <a:ext uri="{C183D7F6-B498-43B3-948B-1728B52AA6E4}">
                <adec:decorative xmlns:adec="http://schemas.microsoft.com/office/drawing/2017/decorative" val="1"/>
              </a:ext>
            </a:extLst>
          </p:cNvPr>
          <p:cNvPicPr>
            <a:picLocks noChangeAspect="1" noChangeArrowheads="1"/>
          </p:cNvPicPr>
          <p:nvPr/>
        </p:nvPicPr>
        <p:blipFill>
          <a:blip r:embed="rId6" cstate="screen">
            <a:extLst>
              <a:ext uri="{BEBA8EAE-BF5A-486C-A8C5-ECC9F3942E4B}">
                <a14:imgProps xmlns:a14="http://schemas.microsoft.com/office/drawing/2010/main">
                  <a14:imgLayer r:embed="rId7">
                    <a14:imgEffect>
                      <a14:backgroundRemoval t="6731" b="93462" l="0" r="100000">
                        <a14:foregroundMark x1="45924" y1="44808" x2="45924" y2="44808"/>
                        <a14:foregroundMark x1="45924" y1="44808" x2="45924" y2="44808"/>
                        <a14:foregroundMark x1="37972" y1="36538" x2="63022" y2="52885"/>
                        <a14:foregroundMark x1="44334" y1="7885" x2="50895" y2="7115"/>
                        <a14:foregroundMark x1="41750" y1="91923" x2="55070" y2="93462"/>
                        <a14:foregroundMark x1="41948" y1="39038" x2="51889" y2="51346"/>
                      </a14:backgroundRemoval>
                    </a14:imgEffect>
                  </a14:imgLayer>
                </a14:imgProps>
              </a:ext>
              <a:ext uri="{28A0092B-C50C-407E-A947-70E740481C1C}">
                <a14:useLocalDpi xmlns:a14="http://schemas.microsoft.com/office/drawing/2010/main"/>
              </a:ext>
            </a:extLst>
          </a:blip>
          <a:srcRect/>
          <a:stretch>
            <a:fillRect/>
          </a:stretch>
        </p:blipFill>
        <p:spPr bwMode="auto">
          <a:xfrm>
            <a:off x="3069767" y="5417402"/>
            <a:ext cx="484496" cy="500426"/>
          </a:xfrm>
          <a:prstGeom prst="rect">
            <a:avLst/>
          </a:prstGeom>
          <a:noFill/>
        </p:spPr>
      </p:pic>
      <p:sp>
        <p:nvSpPr>
          <p:cNvPr id="5" name="Content Placeholder 15">
            <a:extLst>
              <a:ext uri="{FF2B5EF4-FFF2-40B4-BE49-F238E27FC236}">
                <a16:creationId xmlns:a16="http://schemas.microsoft.com/office/drawing/2014/main" id="{E6895292-6905-0430-2741-5A28426E7324}"/>
              </a:ext>
              <a:ext uri="{C183D7F6-B498-43B3-948B-1728B52AA6E4}">
                <adec:decorative xmlns:adec="http://schemas.microsoft.com/office/drawing/2017/decorative" val="1"/>
              </a:ext>
            </a:extLst>
          </p:cNvPr>
          <p:cNvSpPr txBox="1">
            <a:spLocks/>
          </p:cNvSpPr>
          <p:nvPr/>
        </p:nvSpPr>
        <p:spPr>
          <a:xfrm>
            <a:off x="982300" y="6079271"/>
            <a:ext cx="1049337" cy="418729"/>
          </a:xfrm>
          <a:prstGeom prst="rect">
            <a:avLst/>
          </a:prstGeom>
        </p:spPr>
        <p:txBody>
          <a:bodyPr vert="horz" lIns="0" tIns="0" rIns="0" bIns="0" rtlCol="0">
            <a:noAutofit/>
          </a:bodyPr>
          <a:lstStyle>
            <a:lvl1pPr marL="0" indent="0" algn="l" defTabSz="914377" rtl="0" eaLnBrk="1" latinLnBrk="0" hangingPunct="1">
              <a:lnSpc>
                <a:spcPct val="150000"/>
              </a:lnSpc>
              <a:spcBef>
                <a:spcPts val="0"/>
              </a:spcBef>
              <a:spcAft>
                <a:spcPts val="1200"/>
              </a:spcAft>
              <a:buFont typeface="Arial" panose="020B0604020202020204" pitchFamily="34" charset="0"/>
              <a:buNone/>
              <a:defRPr sz="2000" b="0" kern="1200">
                <a:solidFill>
                  <a:schemeClr val="tx1"/>
                </a:solidFill>
                <a:latin typeface="Arial" panose="020B0604020202020204" pitchFamily="34" charset="0"/>
                <a:ea typeface="+mn-ea"/>
                <a:cs typeface="Arial" panose="020B0604020202020204" pitchFamily="34" charset="0"/>
              </a:defRPr>
            </a:lvl1pPr>
            <a:lvl2pPr marL="0" indent="0" algn="l" defTabSz="914377" rtl="0" eaLnBrk="1" latinLnBrk="0" hangingPunct="1">
              <a:lnSpc>
                <a:spcPct val="150000"/>
              </a:lnSpc>
              <a:spcBef>
                <a:spcPts val="0"/>
              </a:spcBef>
              <a:spcAft>
                <a:spcPts val="600"/>
              </a:spcAft>
              <a:buFont typeface="Arial" panose="020B0604020202020204" pitchFamily="34" charset="0"/>
              <a:buNone/>
              <a:defRPr sz="1800" b="0" kern="1200">
                <a:solidFill>
                  <a:schemeClr val="tx1"/>
                </a:solidFill>
                <a:latin typeface="Arial" panose="020B0604020202020204" pitchFamily="34" charset="0"/>
                <a:ea typeface="+mn-ea"/>
                <a:cs typeface="Arial" panose="020B0604020202020204" pitchFamily="34" charset="0"/>
              </a:defRPr>
            </a:lvl2pPr>
            <a:lvl3pPr marL="0" indent="0" algn="l" defTabSz="914377" rtl="0" eaLnBrk="1" latinLnBrk="0" hangingPunct="1">
              <a:lnSpc>
                <a:spcPct val="150000"/>
              </a:lnSpc>
              <a:spcBef>
                <a:spcPts val="0"/>
              </a:spcBef>
              <a:spcAft>
                <a:spcPts val="600"/>
              </a:spcAft>
              <a:buFont typeface="Arial" panose="020B0604020202020204" pitchFamily="34" charset="0"/>
              <a:buNone/>
              <a:defRPr sz="1800" kern="1200">
                <a:solidFill>
                  <a:schemeClr val="tx1"/>
                </a:solidFill>
                <a:latin typeface="Arial" panose="020B0604020202020204" pitchFamily="34" charset="0"/>
                <a:ea typeface="+mn-ea"/>
                <a:cs typeface="Arial" panose="020B0604020202020204" pitchFamily="34" charset="0"/>
              </a:defRPr>
            </a:lvl3pPr>
            <a:lvl4pPr marL="0" indent="-180000" algn="l" defTabSz="914377" rtl="0" eaLnBrk="1" latinLnBrk="0" hangingPunct="1">
              <a:lnSpc>
                <a:spcPct val="150000"/>
              </a:lnSpc>
              <a:spcBef>
                <a:spcPts val="0"/>
              </a:spcBef>
              <a:spcAft>
                <a:spcPts val="600"/>
              </a:spcAft>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360000" indent="-180000" algn="l" defTabSz="914377" rtl="0" eaLnBrk="1" latinLnBrk="0" hangingPunct="1">
              <a:lnSpc>
                <a:spcPct val="150000"/>
              </a:lnSpc>
              <a:spcBef>
                <a:spcPts val="0"/>
              </a:spcBef>
              <a:spcAft>
                <a:spcPts val="600"/>
              </a:spcAft>
              <a:buFont typeface="Times New Roman" panose="02020603050405020304" pitchFamily="18" charset="0"/>
              <a:buChar char="–"/>
              <a:defRPr sz="1800" kern="1200">
                <a:solidFill>
                  <a:schemeClr val="tx1"/>
                </a:solidFill>
                <a:latin typeface="Arial" panose="020B0604020202020204" pitchFamily="34" charset="0"/>
                <a:ea typeface="+mn-ea"/>
                <a:cs typeface="Arial" panose="020B0604020202020204" pitchFamily="34" charset="0"/>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AU" sz="1800">
                <a:latin typeface="+mn-lt"/>
              </a:rPr>
              <a:t>00:09:34</a:t>
            </a:r>
          </a:p>
        </p:txBody>
      </p:sp>
      <p:pic>
        <p:nvPicPr>
          <p:cNvPr id="6" name="Picture 5" descr="A screenshot of Thonny application window. The code editor panel has MicroPython code for 'infrared_sensorA_servo.py' program.">
            <a:extLst>
              <a:ext uri="{FF2B5EF4-FFF2-40B4-BE49-F238E27FC236}">
                <a16:creationId xmlns:a16="http://schemas.microsoft.com/office/drawing/2014/main" id="{5EDBB69C-EBBD-F6B3-A5FD-1D5AA0C01E33}"/>
              </a:ext>
            </a:extLst>
          </p:cNvPr>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5343875" y="1236349"/>
            <a:ext cx="5651513" cy="4935124"/>
          </a:xfrm>
          <a:prstGeom prst="rect">
            <a:avLst/>
          </a:prstGeom>
        </p:spPr>
      </p:pic>
      <p:sp>
        <p:nvSpPr>
          <p:cNvPr id="3" name="Slide Number Placeholder 2">
            <a:extLst>
              <a:ext uri="{FF2B5EF4-FFF2-40B4-BE49-F238E27FC236}">
                <a16:creationId xmlns:a16="http://schemas.microsoft.com/office/drawing/2014/main" id="{B54B994E-EC67-92EB-7BB3-AEE9D4266726}"/>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pPr/>
              <a:t>100</a:t>
            </a:fld>
            <a:endParaRPr lang="en-AU"/>
          </a:p>
        </p:txBody>
      </p:sp>
    </p:spTree>
    <p:extLst>
      <p:ext uri="{BB962C8B-B14F-4D97-AF65-F5344CB8AC3E}">
        <p14:creationId xmlns:p14="http://schemas.microsoft.com/office/powerpoint/2010/main" val="17777539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33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46774AE-F0F2-5D17-F04D-886F3AC0559D}"/>
              </a:ext>
            </a:extLst>
          </p:cNvPr>
          <p:cNvSpPr>
            <a:spLocks noGrp="1"/>
          </p:cNvSpPr>
          <p:nvPr>
            <p:ph type="title"/>
          </p:nvPr>
        </p:nvSpPr>
        <p:spPr/>
        <p:txBody>
          <a:bodyPr/>
          <a:lstStyle/>
          <a:p>
            <a:r>
              <a:rPr lang="en-AU">
                <a:latin typeface="+mj-lt"/>
              </a:rPr>
              <a:t>What does that error mean?</a:t>
            </a:r>
          </a:p>
        </p:txBody>
      </p:sp>
      <p:sp>
        <p:nvSpPr>
          <p:cNvPr id="5" name="Content Placeholder 4">
            <a:extLst>
              <a:ext uri="{FF2B5EF4-FFF2-40B4-BE49-F238E27FC236}">
                <a16:creationId xmlns:a16="http://schemas.microsoft.com/office/drawing/2014/main" id="{552F5374-9999-D2D6-6223-61630D696DE3}"/>
              </a:ext>
            </a:extLst>
          </p:cNvPr>
          <p:cNvSpPr>
            <a:spLocks noGrp="1"/>
          </p:cNvSpPr>
          <p:nvPr>
            <p:ph sz="quarter" idx="19"/>
          </p:nvPr>
        </p:nvSpPr>
        <p:spPr>
          <a:xfrm>
            <a:off x="360365" y="1303541"/>
            <a:ext cx="5735637" cy="4814518"/>
          </a:xfrm>
        </p:spPr>
        <p:txBody>
          <a:bodyPr/>
          <a:lstStyle/>
          <a:p>
            <a:r>
              <a:rPr lang="en-AU">
                <a:latin typeface="+mn-lt"/>
              </a:rPr>
              <a:t>As each Pico gets assigned a unique COM port on each computer it is connected to, this error could also mean the Pico assigned COM3 is not connected (or a different Pico is plugged in).</a:t>
            </a:r>
          </a:p>
          <a:p>
            <a:r>
              <a:rPr lang="en-AU">
                <a:latin typeface="+mn-lt"/>
              </a:rPr>
              <a:t>Typically, this error means Thonny cannot sense if the Pico it last communicated with is plugged in.</a:t>
            </a:r>
          </a:p>
          <a:p>
            <a:endParaRPr lang="en-AU">
              <a:latin typeface="+mn-lt"/>
            </a:endParaRPr>
          </a:p>
        </p:txBody>
      </p:sp>
      <p:pic>
        <p:nvPicPr>
          <p:cNvPr id="10" name="Picture 9" descr="A screenshot of Thonny interface. The code editor has MicroPython code for 'infrared_sensorA_servo.py' program. There is an error message in the Shell panel because the Pico is not connected.">
            <a:extLst>
              <a:ext uri="{FF2B5EF4-FFF2-40B4-BE49-F238E27FC236}">
                <a16:creationId xmlns:a16="http://schemas.microsoft.com/office/drawing/2014/main" id="{2DE590E1-04FE-0850-CE31-8E0BD4C831DB}"/>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6334478" y="1303541"/>
            <a:ext cx="5509522" cy="4811132"/>
          </a:xfrm>
          <a:prstGeom prst="rect">
            <a:avLst/>
          </a:prstGeom>
        </p:spPr>
      </p:pic>
      <p:sp>
        <p:nvSpPr>
          <p:cNvPr id="2" name="Slide Number Placeholder 1">
            <a:extLst>
              <a:ext uri="{FF2B5EF4-FFF2-40B4-BE49-F238E27FC236}">
                <a16:creationId xmlns:a16="http://schemas.microsoft.com/office/drawing/2014/main" id="{DA94453F-F73A-D312-7EFA-9BEBDB5F2752}"/>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t>101</a:t>
            </a:fld>
            <a:endParaRPr lang="en-AU"/>
          </a:p>
        </p:txBody>
      </p:sp>
    </p:spTree>
    <p:extLst>
      <p:ext uri="{BB962C8B-B14F-4D97-AF65-F5344CB8AC3E}">
        <p14:creationId xmlns:p14="http://schemas.microsoft.com/office/powerpoint/2010/main" val="41647177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CF0E7E-5EA2-CFBC-2447-2B3D75109C91}"/>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5F94CCB2-9968-7096-9A9B-E7CFA22DCB4E}"/>
              </a:ext>
            </a:extLst>
          </p:cNvPr>
          <p:cNvSpPr>
            <a:spLocks noGrp="1"/>
          </p:cNvSpPr>
          <p:nvPr>
            <p:ph type="title"/>
          </p:nvPr>
        </p:nvSpPr>
        <p:spPr/>
        <p:txBody>
          <a:bodyPr/>
          <a:lstStyle/>
          <a:p>
            <a:r>
              <a:rPr lang="en-AU">
                <a:latin typeface="+mj-lt"/>
              </a:rPr>
              <a:t>Learning intentions and success criteria (12)</a:t>
            </a:r>
          </a:p>
        </p:txBody>
      </p:sp>
      <p:sp>
        <p:nvSpPr>
          <p:cNvPr id="3" name="TextBox 2">
            <a:extLst>
              <a:ext uri="{FF2B5EF4-FFF2-40B4-BE49-F238E27FC236}">
                <a16:creationId xmlns:a16="http://schemas.microsoft.com/office/drawing/2014/main" id="{BEE6459D-3E73-4895-43F6-88DB4F9F6CC9}"/>
              </a:ext>
            </a:extLst>
          </p:cNvPr>
          <p:cNvSpPr txBox="1"/>
          <p:nvPr/>
        </p:nvSpPr>
        <p:spPr>
          <a:xfrm>
            <a:off x="370416" y="1894417"/>
            <a:ext cx="11303000" cy="3482428"/>
          </a:xfrm>
          <a:prstGeom prst="rect">
            <a:avLst/>
          </a:prstGeom>
          <a:noFill/>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a:lnSpc>
                <a:spcPct val="150000"/>
              </a:lnSpc>
              <a:spcAft>
                <a:spcPts val="1200"/>
              </a:spcAft>
            </a:pPr>
            <a:r>
              <a:rPr lang="en-AU" sz="2000" b="1">
                <a:solidFill>
                  <a:schemeClr val="accent1"/>
                </a:solidFill>
                <a:latin typeface="+mj-lt"/>
                <a:cs typeface="Arial" panose="020B0604020202020204" pitchFamily="34" charset="0"/>
              </a:rPr>
              <a:t>We are learning to</a:t>
            </a:r>
            <a:endParaRPr lang="en-AU" sz="2000" b="1">
              <a:solidFill>
                <a:schemeClr val="accent1"/>
              </a:solidFill>
              <a:latin typeface="+mj-lt"/>
              <a:ea typeface="+mn-lt"/>
              <a:cs typeface="Arial" panose="020B0604020202020204" pitchFamily="34" charset="0"/>
            </a:endParaRPr>
          </a:p>
          <a:p>
            <a:pPr marL="342900" indent="-342900">
              <a:lnSpc>
                <a:spcPct val="150000"/>
              </a:lnSpc>
              <a:spcAft>
                <a:spcPts val="1200"/>
              </a:spcAft>
              <a:buFont typeface="Arial" panose="020B0604020202020204" pitchFamily="34" charset="0"/>
              <a:buChar char="•"/>
            </a:pPr>
            <a:r>
              <a:rPr lang="en-AU" sz="2000">
                <a:cs typeface="Arial" panose="020B0604020202020204" pitchFamily="34" charset="0"/>
              </a:rPr>
              <a:t>identify and test an alternative sensor type to control a servo-driven boom gate</a:t>
            </a:r>
          </a:p>
          <a:p>
            <a:pPr marL="342900" indent="-342900">
              <a:lnSpc>
                <a:spcPct val="150000"/>
              </a:lnSpc>
              <a:spcAft>
                <a:spcPts val="1200"/>
              </a:spcAft>
              <a:buFont typeface="Arial" panose="020B0604020202020204" pitchFamily="34" charset="0"/>
              <a:buChar char="•"/>
            </a:pPr>
            <a:r>
              <a:rPr lang="en-AU" sz="2000">
                <a:cs typeface="Arial" panose="020B0604020202020204" pitchFamily="34" charset="0"/>
              </a:rPr>
              <a:t>write or adapt code to automate the boom gate using a new sensor.</a:t>
            </a:r>
          </a:p>
          <a:p>
            <a:pPr>
              <a:lnSpc>
                <a:spcPct val="150000"/>
              </a:lnSpc>
              <a:spcAft>
                <a:spcPts val="1200"/>
              </a:spcAft>
            </a:pPr>
            <a:r>
              <a:rPr lang="en-AU" sz="2000" b="1">
                <a:solidFill>
                  <a:schemeClr val="accent1"/>
                </a:solidFill>
                <a:latin typeface="+mj-lt"/>
                <a:cs typeface="Arial" panose="020B0604020202020204" pitchFamily="34" charset="0"/>
              </a:rPr>
              <a:t>We can</a:t>
            </a:r>
            <a:endParaRPr lang="en-US" sz="2000">
              <a:solidFill>
                <a:schemeClr val="accent1"/>
              </a:solidFill>
              <a:latin typeface="+mj-lt"/>
              <a:cs typeface="Arial" panose="020B0604020202020204" pitchFamily="34" charset="0"/>
            </a:endParaRPr>
          </a:p>
          <a:p>
            <a:pPr marL="342900" indent="-342900">
              <a:lnSpc>
                <a:spcPct val="150000"/>
              </a:lnSpc>
              <a:spcAft>
                <a:spcPts val="1200"/>
              </a:spcAft>
              <a:buFont typeface="Arial"/>
              <a:buChar char="•"/>
            </a:pPr>
            <a:r>
              <a:rPr lang="en-AU" sz="2000">
                <a:cs typeface="Arial" panose="020B0604020202020204" pitchFamily="34" charset="0"/>
              </a:rPr>
              <a:t>explain how the new sensor works and how it differs from the infrared sensor</a:t>
            </a:r>
            <a:endParaRPr lang="en-US" sz="2000">
              <a:cs typeface="Arial" panose="020B0604020202020204" pitchFamily="34" charset="0"/>
            </a:endParaRPr>
          </a:p>
          <a:p>
            <a:pPr marL="342900" indent="-342900">
              <a:lnSpc>
                <a:spcPct val="150000"/>
              </a:lnSpc>
              <a:spcAft>
                <a:spcPts val="1200"/>
              </a:spcAft>
              <a:buFont typeface="Arial"/>
              <a:buChar char="•"/>
            </a:pPr>
            <a:r>
              <a:rPr lang="en-AU" sz="2000">
                <a:ea typeface="+mn-lt"/>
                <a:cs typeface="Arial" panose="020B0604020202020204" pitchFamily="34" charset="0"/>
              </a:rPr>
              <a:t>write or adapt code to read the sensor data and control a servo.</a:t>
            </a:r>
            <a:endParaRPr lang="en-AU">
              <a:cs typeface="Arial" panose="020B0604020202020204" pitchFamily="34" charset="0"/>
            </a:endParaRPr>
          </a:p>
        </p:txBody>
      </p:sp>
      <p:sp>
        <p:nvSpPr>
          <p:cNvPr id="2" name="Slide Number Placeholder 1">
            <a:extLst>
              <a:ext uri="{FF2B5EF4-FFF2-40B4-BE49-F238E27FC236}">
                <a16:creationId xmlns:a16="http://schemas.microsoft.com/office/drawing/2014/main" id="{601F0703-9C2A-B0A5-7956-E47462B46AA3}"/>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pPr/>
              <a:t>102</a:t>
            </a:fld>
            <a:endParaRPr lang="en-AU"/>
          </a:p>
        </p:txBody>
      </p:sp>
    </p:spTree>
    <p:extLst>
      <p:ext uri="{BB962C8B-B14F-4D97-AF65-F5344CB8AC3E}">
        <p14:creationId xmlns:p14="http://schemas.microsoft.com/office/powerpoint/2010/main" val="1032181714"/>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0E75C4-B592-347E-08BB-2519351FCE6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59DA533-5182-55C9-C751-1C0527499061}"/>
              </a:ext>
            </a:extLst>
          </p:cNvPr>
          <p:cNvSpPr>
            <a:spLocks noGrp="1"/>
          </p:cNvSpPr>
          <p:nvPr>
            <p:ph type="title"/>
          </p:nvPr>
        </p:nvSpPr>
        <p:spPr/>
        <p:txBody>
          <a:bodyPr/>
          <a:lstStyle/>
          <a:p>
            <a:r>
              <a:rPr lang="en-AU">
                <a:latin typeface="+mj-lt"/>
              </a:rPr>
              <a:t>Same </a:t>
            </a:r>
            <a:r>
              <a:rPr lang="en-AU" err="1">
                <a:latin typeface="+mj-lt"/>
              </a:rPr>
              <a:t>same</a:t>
            </a:r>
            <a:r>
              <a:rPr lang="en-AU">
                <a:latin typeface="+mj-lt"/>
              </a:rPr>
              <a:t> but different</a:t>
            </a:r>
          </a:p>
        </p:txBody>
      </p:sp>
      <p:sp>
        <p:nvSpPr>
          <p:cNvPr id="5" name="Text Placeholder 4">
            <a:extLst>
              <a:ext uri="{FF2B5EF4-FFF2-40B4-BE49-F238E27FC236}">
                <a16:creationId xmlns:a16="http://schemas.microsoft.com/office/drawing/2014/main" id="{7ED5E073-1A9C-0044-7ED0-9EB467568279}"/>
              </a:ext>
            </a:extLst>
          </p:cNvPr>
          <p:cNvSpPr>
            <a:spLocks noGrp="1"/>
          </p:cNvSpPr>
          <p:nvPr>
            <p:ph type="body" sz="quarter" idx="18"/>
          </p:nvPr>
        </p:nvSpPr>
        <p:spPr/>
        <p:txBody>
          <a:bodyPr/>
          <a:lstStyle/>
          <a:p>
            <a:r>
              <a:rPr lang="en-AU">
                <a:latin typeface="+mj-lt"/>
              </a:rPr>
              <a:t>3 infrared sensors that operate differently</a:t>
            </a:r>
          </a:p>
        </p:txBody>
      </p:sp>
      <p:graphicFrame>
        <p:nvGraphicFramePr>
          <p:cNvPr id="21" name="Content Placeholder 20" descr="A 4 column table with headings: Sensor, Voltage requirement, Range, and Cost. The cells have data relating to 3 different IR sensors.">
            <a:extLst>
              <a:ext uri="{FF2B5EF4-FFF2-40B4-BE49-F238E27FC236}">
                <a16:creationId xmlns:a16="http://schemas.microsoft.com/office/drawing/2014/main" id="{C347AE73-8D52-AADF-2287-12F4383FBA7B}"/>
              </a:ext>
            </a:extLst>
          </p:cNvPr>
          <p:cNvGraphicFramePr>
            <a:graphicFrameLocks noGrp="1"/>
          </p:cNvGraphicFramePr>
          <p:nvPr>
            <p:ph sz="quarter" idx="19"/>
            <p:extLst>
              <p:ext uri="{D42A27DB-BD31-4B8C-83A1-F6EECF244321}">
                <p14:modId xmlns:p14="http://schemas.microsoft.com/office/powerpoint/2010/main" val="432341595"/>
              </p:ext>
            </p:extLst>
          </p:nvPr>
        </p:nvGraphicFramePr>
        <p:xfrm>
          <a:off x="360360" y="1562099"/>
          <a:ext cx="6478588" cy="4975977"/>
        </p:xfrm>
        <a:graphic>
          <a:graphicData uri="http://schemas.openxmlformats.org/drawingml/2006/table">
            <a:tbl>
              <a:tblPr firstRow="1" bandRow="1">
                <a:tableStyleId>{B301B821-A1FF-4177-AEE7-76D212191A09}</a:tableStyleId>
              </a:tblPr>
              <a:tblGrid>
                <a:gridCol w="1619647">
                  <a:extLst>
                    <a:ext uri="{9D8B030D-6E8A-4147-A177-3AD203B41FA5}">
                      <a16:colId xmlns:a16="http://schemas.microsoft.com/office/drawing/2014/main" val="2955182904"/>
                    </a:ext>
                  </a:extLst>
                </a:gridCol>
                <a:gridCol w="1619647">
                  <a:extLst>
                    <a:ext uri="{9D8B030D-6E8A-4147-A177-3AD203B41FA5}">
                      <a16:colId xmlns:a16="http://schemas.microsoft.com/office/drawing/2014/main" val="3092477519"/>
                    </a:ext>
                  </a:extLst>
                </a:gridCol>
                <a:gridCol w="1619647">
                  <a:extLst>
                    <a:ext uri="{9D8B030D-6E8A-4147-A177-3AD203B41FA5}">
                      <a16:colId xmlns:a16="http://schemas.microsoft.com/office/drawing/2014/main" val="2598641626"/>
                    </a:ext>
                  </a:extLst>
                </a:gridCol>
                <a:gridCol w="1619647">
                  <a:extLst>
                    <a:ext uri="{9D8B030D-6E8A-4147-A177-3AD203B41FA5}">
                      <a16:colId xmlns:a16="http://schemas.microsoft.com/office/drawing/2014/main" val="623367794"/>
                    </a:ext>
                  </a:extLst>
                </a:gridCol>
              </a:tblGrid>
              <a:tr h="956919">
                <a:tc>
                  <a:txBody>
                    <a:bodyPr/>
                    <a:lstStyle/>
                    <a:p>
                      <a:r>
                        <a:rPr lang="en-AU" sz="1800"/>
                        <a:t>Sensor</a:t>
                      </a:r>
                      <a:endParaRPr lang="en-AU" sz="1800">
                        <a:latin typeface="+mj-lt"/>
                      </a:endParaRPr>
                    </a:p>
                  </a:txBody>
                  <a:tcPr marT="47846" marB="47846">
                    <a:lnL w="12700" cmpd="sng">
                      <a:noFill/>
                    </a:lnL>
                    <a:lnR w="12700" cap="flat" cmpd="sng" algn="ctr">
                      <a:solidFill>
                        <a:schemeClr val="bg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tcPr>
                </a:tc>
                <a:tc>
                  <a:txBody>
                    <a:bodyPr/>
                    <a:lstStyle/>
                    <a:p>
                      <a:r>
                        <a:rPr lang="en-AU" sz="1800"/>
                        <a:t>Voltage requirement</a:t>
                      </a:r>
                      <a:endParaRPr lang="en-AU" sz="1800">
                        <a:latin typeface="+mj-lt"/>
                      </a:endParaRPr>
                    </a:p>
                  </a:txBody>
                  <a:tcPr marT="47846" marB="47846">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tcPr>
                </a:tc>
                <a:tc>
                  <a:txBody>
                    <a:bodyPr/>
                    <a:lstStyle/>
                    <a:p>
                      <a:r>
                        <a:rPr lang="en-AU" sz="1800"/>
                        <a:t>Range</a:t>
                      </a:r>
                      <a:endParaRPr lang="en-AU" sz="1800">
                        <a:latin typeface="+mj-lt"/>
                      </a:endParaRPr>
                    </a:p>
                  </a:txBody>
                  <a:tcPr marT="47846" marB="47846">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tcPr>
                </a:tc>
                <a:tc>
                  <a:txBody>
                    <a:bodyPr/>
                    <a:lstStyle/>
                    <a:p>
                      <a:r>
                        <a:rPr lang="en-AU" sz="1800"/>
                        <a:t>Cost</a:t>
                      </a:r>
                      <a:endParaRPr lang="en-AU" sz="1800">
                        <a:latin typeface="+mj-lt"/>
                      </a:endParaRPr>
                    </a:p>
                  </a:txBody>
                  <a:tcPr marT="47846" marB="47846">
                    <a:lnL w="12700" cap="flat" cmpd="sng" algn="ctr">
                      <a:solidFill>
                        <a:schemeClr val="bg1"/>
                      </a:solidFill>
                      <a:prstDash val="solid"/>
                      <a:round/>
                      <a:headEnd type="none" w="med" len="med"/>
                      <a:tailEnd type="none" w="med" len="med"/>
                    </a:lnL>
                    <a:lnR w="12700" cmpd="sng">
                      <a:noFill/>
                    </a:lnR>
                    <a:lnT w="12700" cmpd="sng">
                      <a:noFill/>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3752366451"/>
                  </a:ext>
                </a:extLst>
              </a:tr>
              <a:tr h="1243994">
                <a:tc>
                  <a:txBody>
                    <a:bodyPr/>
                    <a:lstStyle/>
                    <a:p>
                      <a:r>
                        <a:rPr lang="en-AU" sz="1800"/>
                        <a:t>‘</a:t>
                      </a:r>
                      <a:r>
                        <a:rPr lang="en-AU" sz="1800" err="1"/>
                        <a:t>Duinotech</a:t>
                      </a:r>
                      <a:r>
                        <a:rPr lang="en-AU" sz="1800"/>
                        <a:t>’</a:t>
                      </a:r>
                    </a:p>
                    <a:p>
                      <a:r>
                        <a:rPr lang="en-AU" sz="1800"/>
                        <a:t>LM393</a:t>
                      </a:r>
                    </a:p>
                    <a:p>
                      <a:r>
                        <a:rPr lang="en-AU" sz="1800"/>
                        <a:t>(left)</a:t>
                      </a:r>
                    </a:p>
                  </a:txBody>
                  <a:tcPr marT="47846" marB="47846">
                    <a:lnL w="12700" cmpd="sng">
                      <a:noFill/>
                    </a:lnL>
                    <a:lnR w="12700" cap="flat" cmpd="sng" algn="ctr">
                      <a:solidFill>
                        <a:schemeClr val="bg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tcPr>
                </a:tc>
                <a:tc>
                  <a:txBody>
                    <a:bodyPr/>
                    <a:lstStyle/>
                    <a:p>
                      <a:r>
                        <a:rPr lang="en-AU" sz="1800"/>
                        <a:t>3.3-5V</a:t>
                      </a:r>
                    </a:p>
                  </a:txBody>
                  <a:tcPr marT="47846" marB="47846">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tcPr>
                </a:tc>
                <a:tc>
                  <a:txBody>
                    <a:bodyPr/>
                    <a:lstStyle/>
                    <a:p>
                      <a:r>
                        <a:rPr lang="en-AU" sz="1800"/>
                        <a:t>10mm</a:t>
                      </a:r>
                    </a:p>
                  </a:txBody>
                  <a:tcPr marT="47846" marB="47846">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tcPr>
                </a:tc>
                <a:tc>
                  <a:txBody>
                    <a:bodyPr/>
                    <a:lstStyle/>
                    <a:p>
                      <a:r>
                        <a:rPr lang="en-AU" sz="1800"/>
                        <a:t>~$1.20</a:t>
                      </a:r>
                    </a:p>
                  </a:txBody>
                  <a:tcPr marT="47846" marB="47846">
                    <a:lnL w="12700" cap="flat" cmpd="sng" algn="ctr">
                      <a:solidFill>
                        <a:schemeClr val="bg1"/>
                      </a:solidFill>
                      <a:prstDash val="solid"/>
                      <a:round/>
                      <a:headEnd type="none" w="med" len="med"/>
                      <a:tailEnd type="none" w="med" len="med"/>
                    </a:lnL>
                    <a:lnR w="12700" cmpd="sng">
                      <a:noFill/>
                    </a:lnR>
                    <a:lnT w="12700" cmpd="sng">
                      <a:noFill/>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1503191002"/>
                  </a:ext>
                </a:extLst>
              </a:tr>
              <a:tr h="956919">
                <a:tc>
                  <a:txBody>
                    <a:bodyPr/>
                    <a:lstStyle/>
                    <a:p>
                      <a:r>
                        <a:rPr lang="en-AU" sz="1800"/>
                        <a:t>Unknown</a:t>
                      </a:r>
                    </a:p>
                    <a:p>
                      <a:r>
                        <a:rPr lang="en-AU" sz="1800"/>
                        <a:t>(middle)</a:t>
                      </a:r>
                    </a:p>
                  </a:txBody>
                  <a:tcPr marT="47846" marB="47846">
                    <a:lnL w="12700" cmpd="sng">
                      <a:noFill/>
                    </a:lnL>
                    <a:lnR w="12700" cap="flat" cmpd="sng" algn="ctr">
                      <a:solidFill>
                        <a:schemeClr val="bg2"/>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tcPr>
                </a:tc>
                <a:tc>
                  <a:txBody>
                    <a:bodyPr/>
                    <a:lstStyle/>
                    <a:p>
                      <a:r>
                        <a:rPr lang="en-AU" sz="1800"/>
                        <a:t>3–5V</a:t>
                      </a:r>
                    </a:p>
                  </a:txBody>
                  <a:tcPr marT="47846" marB="47846">
                    <a:lnL w="12700" cap="flat" cmpd="sng" algn="ctr">
                      <a:solidFill>
                        <a:schemeClr val="bg2"/>
                      </a:solidFill>
                      <a:prstDash val="solid"/>
                      <a:round/>
                      <a:headEnd type="none" w="med" len="med"/>
                      <a:tailEnd type="none" w="med" len="med"/>
                    </a:lnL>
                    <a:lnR w="12700" cap="flat" cmpd="sng" algn="ctr">
                      <a:solidFill>
                        <a:schemeClr val="bg2"/>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tcPr>
                </a:tc>
                <a:tc>
                  <a:txBody>
                    <a:bodyPr/>
                    <a:lstStyle/>
                    <a:p>
                      <a:r>
                        <a:rPr lang="en-AU" sz="1800"/>
                        <a:t>20–300mm</a:t>
                      </a:r>
                    </a:p>
                  </a:txBody>
                  <a:tcPr marT="47846" marB="47846">
                    <a:lnL w="12700" cap="flat" cmpd="sng" algn="ctr">
                      <a:solidFill>
                        <a:schemeClr val="bg2"/>
                      </a:solidFill>
                      <a:prstDash val="solid"/>
                      <a:round/>
                      <a:headEnd type="none" w="med" len="med"/>
                      <a:tailEnd type="none" w="med" len="med"/>
                    </a:lnL>
                    <a:lnR w="12700" cap="flat" cmpd="sng" algn="ctr">
                      <a:solidFill>
                        <a:schemeClr val="bg2"/>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tcPr>
                </a:tc>
                <a:tc>
                  <a:txBody>
                    <a:bodyPr/>
                    <a:lstStyle/>
                    <a:p>
                      <a:r>
                        <a:rPr lang="en-AU" sz="1800"/>
                        <a:t>~$4.60</a:t>
                      </a:r>
                    </a:p>
                  </a:txBody>
                  <a:tcPr marT="47846" marB="47846">
                    <a:lnL w="12700" cap="flat" cmpd="sng" algn="ctr">
                      <a:solidFill>
                        <a:schemeClr val="bg2"/>
                      </a:solidFill>
                      <a:prstDash val="solid"/>
                      <a:round/>
                      <a:headEnd type="none" w="med" len="med"/>
                      <a:tailEnd type="none" w="med" len="med"/>
                    </a:lnL>
                    <a:lnR w="12700" cmpd="sng">
                      <a:noFill/>
                    </a:lnR>
                    <a:lnT w="12700" cmpd="sng">
                      <a:noFill/>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2023076613"/>
                  </a:ext>
                </a:extLst>
              </a:tr>
              <a:tr h="1818145">
                <a:tc>
                  <a:txBody>
                    <a:bodyPr/>
                    <a:lstStyle/>
                    <a:p>
                      <a:r>
                        <a:rPr lang="en-AU" sz="1800"/>
                        <a:t>‘</a:t>
                      </a:r>
                      <a:r>
                        <a:rPr lang="en-AU" sz="1800" err="1"/>
                        <a:t>KeyesIR</a:t>
                      </a:r>
                      <a:r>
                        <a:rPr lang="en-AU" sz="1800"/>
                        <a:t>’</a:t>
                      </a:r>
                    </a:p>
                    <a:p>
                      <a:r>
                        <a:rPr lang="en-AU" sz="1800"/>
                        <a:t>(right)</a:t>
                      </a:r>
                    </a:p>
                    <a:p>
                      <a:endParaRPr lang="en-AU" sz="1800"/>
                    </a:p>
                    <a:p>
                      <a:r>
                        <a:rPr lang="en-AU" sz="1800"/>
                        <a:t>4 pins</a:t>
                      </a:r>
                    </a:p>
                    <a:p>
                      <a:r>
                        <a:rPr lang="en-AU" sz="1800"/>
                        <a:t>Arduino compatible</a:t>
                      </a:r>
                    </a:p>
                  </a:txBody>
                  <a:tcPr marT="47846" marB="47846">
                    <a:lnL w="12700" cmpd="sng">
                      <a:noFill/>
                    </a:lnL>
                    <a:lnR w="12700" cap="flat" cmpd="sng" algn="ctr">
                      <a:solidFill>
                        <a:schemeClr val="bg1"/>
                      </a:solidFill>
                      <a:prstDash val="solid"/>
                      <a:round/>
                      <a:headEnd type="none" w="med" len="med"/>
                      <a:tailEnd type="none" w="med" len="med"/>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en-AU" sz="1800"/>
                        <a:t>3.3–5V</a:t>
                      </a:r>
                    </a:p>
                  </a:txBody>
                  <a:tcPr marT="47846" marB="47846">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en-AU" sz="1800"/>
                        <a:t>20–400mm</a:t>
                      </a:r>
                    </a:p>
                  </a:txBody>
                  <a:tcPr marT="47846" marB="47846">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en-AU" sz="1800" dirty="0"/>
                        <a:t>~$3.40</a:t>
                      </a:r>
                    </a:p>
                  </a:txBody>
                  <a:tcPr marT="47846" marB="47846">
                    <a:lnL w="12700" cap="flat" cmpd="sng" algn="ctr">
                      <a:solidFill>
                        <a:schemeClr val="bg1"/>
                      </a:solidFill>
                      <a:prstDash val="solid"/>
                      <a:round/>
                      <a:headEnd type="none" w="med" len="med"/>
                      <a:tailEnd type="none" w="med" len="med"/>
                    </a:lnL>
                    <a:lnR w="12700" cmpd="sng">
                      <a:noFill/>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629868778"/>
                  </a:ext>
                </a:extLst>
              </a:tr>
            </a:tbl>
          </a:graphicData>
        </a:graphic>
      </p:graphicFrame>
      <p:pic>
        <p:nvPicPr>
          <p:cNvPr id="18" name="Picture 17" descr="Photo showing three different types of IR sensors">
            <a:extLst>
              <a:ext uri="{FF2B5EF4-FFF2-40B4-BE49-F238E27FC236}">
                <a16:creationId xmlns:a16="http://schemas.microsoft.com/office/drawing/2014/main" id="{AAFD48A0-D5D7-5836-35AB-DE8F64AB87B8}"/>
              </a:ext>
            </a:extLst>
          </p:cNvPr>
          <p:cNvPicPr>
            <a:picLocks noChangeAspect="1"/>
          </p:cNvPicPr>
          <p:nvPr/>
        </p:nvPicPr>
        <p:blipFill>
          <a:blip r:embed="rId3" cstate="screen">
            <a:extLst>
              <a:ext uri="{28A0092B-C50C-407E-A947-70E740481C1C}">
                <a14:useLocalDpi xmlns:a14="http://schemas.microsoft.com/office/drawing/2010/main"/>
              </a:ext>
            </a:extLst>
          </a:blip>
          <a:srcRect/>
          <a:stretch>
            <a:fillRect/>
          </a:stretch>
        </p:blipFill>
        <p:spPr>
          <a:xfrm>
            <a:off x="7028919" y="1562099"/>
            <a:ext cx="4815079" cy="4224067"/>
          </a:xfrm>
          <a:prstGeom prst="rect">
            <a:avLst/>
          </a:prstGeom>
        </p:spPr>
      </p:pic>
      <p:sp>
        <p:nvSpPr>
          <p:cNvPr id="3" name="Slide Number Placeholder 2">
            <a:extLst>
              <a:ext uri="{FF2B5EF4-FFF2-40B4-BE49-F238E27FC236}">
                <a16:creationId xmlns:a16="http://schemas.microsoft.com/office/drawing/2014/main" id="{C3A67AC6-0A3F-43E9-33F7-922ACB191FA0}"/>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pPr/>
              <a:t>103</a:t>
            </a:fld>
            <a:endParaRPr lang="en-AU"/>
          </a:p>
        </p:txBody>
      </p:sp>
    </p:spTree>
    <p:extLst>
      <p:ext uri="{BB962C8B-B14F-4D97-AF65-F5344CB8AC3E}">
        <p14:creationId xmlns:p14="http://schemas.microsoft.com/office/powerpoint/2010/main" val="23163252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4513F9-1465-5B82-93D9-EB2312CA50A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355E374-E0EA-0855-2A14-40ADC5621AD6}"/>
              </a:ext>
            </a:extLst>
          </p:cNvPr>
          <p:cNvSpPr>
            <a:spLocks noGrp="1"/>
          </p:cNvSpPr>
          <p:nvPr>
            <p:ph type="title"/>
          </p:nvPr>
        </p:nvSpPr>
        <p:spPr/>
        <p:txBody>
          <a:bodyPr/>
          <a:lstStyle/>
          <a:p>
            <a:r>
              <a:rPr lang="en-AU">
                <a:latin typeface="+mj-lt"/>
              </a:rPr>
              <a:t>Save as</a:t>
            </a:r>
          </a:p>
        </p:txBody>
      </p:sp>
      <p:sp>
        <p:nvSpPr>
          <p:cNvPr id="5" name="Text Placeholder 4">
            <a:extLst>
              <a:ext uri="{FF2B5EF4-FFF2-40B4-BE49-F238E27FC236}">
                <a16:creationId xmlns:a16="http://schemas.microsoft.com/office/drawing/2014/main" id="{C9CCB55F-5CB4-6200-0863-1607809F22E7}"/>
              </a:ext>
            </a:extLst>
          </p:cNvPr>
          <p:cNvSpPr>
            <a:spLocks noGrp="1"/>
          </p:cNvSpPr>
          <p:nvPr>
            <p:ph type="body" sz="quarter" idx="18"/>
          </p:nvPr>
        </p:nvSpPr>
        <p:spPr/>
        <p:txBody>
          <a:bodyPr/>
          <a:lstStyle/>
          <a:p>
            <a:r>
              <a:rPr lang="en-AU">
                <a:latin typeface="+mj-lt"/>
              </a:rPr>
              <a:t>infrared_sensorA.py  </a:t>
            </a:r>
            <a:r>
              <a:rPr lang="en-AU">
                <a:latin typeface="+mj-lt"/>
                <a:sym typeface="Wingdings" panose="05000000000000000000" pitchFamily="2" charset="2"/>
              </a:rPr>
              <a:t>  infrared_sensorB.py</a:t>
            </a:r>
            <a:endParaRPr lang="en-AU">
              <a:latin typeface="+mj-lt"/>
            </a:endParaRPr>
          </a:p>
        </p:txBody>
      </p:sp>
      <p:sp>
        <p:nvSpPr>
          <p:cNvPr id="19" name="Content Placeholder 18">
            <a:extLst>
              <a:ext uri="{FF2B5EF4-FFF2-40B4-BE49-F238E27FC236}">
                <a16:creationId xmlns:a16="http://schemas.microsoft.com/office/drawing/2014/main" id="{908F24B6-04A4-5FE3-C506-DAB39D6B9FE8}"/>
              </a:ext>
            </a:extLst>
          </p:cNvPr>
          <p:cNvSpPr>
            <a:spLocks noGrp="1"/>
          </p:cNvSpPr>
          <p:nvPr>
            <p:ph sz="quarter" idx="19"/>
          </p:nvPr>
        </p:nvSpPr>
        <p:spPr/>
        <p:txBody>
          <a:bodyPr/>
          <a:lstStyle/>
          <a:p>
            <a:r>
              <a:rPr lang="en-AU">
                <a:latin typeface="+mn-lt"/>
              </a:rPr>
              <a:t>To save time, select </a:t>
            </a:r>
            <a:r>
              <a:rPr lang="en-AU" b="1" i="1">
                <a:latin typeface="+mn-lt"/>
              </a:rPr>
              <a:t>infrared_sensorA.py</a:t>
            </a:r>
            <a:r>
              <a:rPr lang="en-AU">
                <a:latin typeface="+mn-lt"/>
              </a:rPr>
              <a:t> and save a copy of as:</a:t>
            </a:r>
          </a:p>
          <a:p>
            <a:r>
              <a:rPr lang="en-AU" b="1" i="1">
                <a:latin typeface="+mn-lt"/>
              </a:rPr>
              <a:t>infrared_sensorB.py</a:t>
            </a:r>
            <a:endParaRPr lang="en-AU">
              <a:latin typeface="+mn-lt"/>
            </a:endParaRPr>
          </a:p>
          <a:p>
            <a:r>
              <a:rPr lang="en-AU">
                <a:latin typeface="+mn-lt"/>
              </a:rPr>
              <a:t>In the next step we modify some values.</a:t>
            </a:r>
          </a:p>
          <a:p>
            <a:r>
              <a:rPr lang="en-AU">
                <a:latin typeface="+mn-lt"/>
              </a:rPr>
              <a:t>(dependant on which sensor is being used)</a:t>
            </a:r>
          </a:p>
        </p:txBody>
      </p:sp>
      <p:pic>
        <p:nvPicPr>
          <p:cNvPr id="13" name="Picture 12" descr="1 of 4 screenshots of Thonny interface. It represents the sequence of steps in saving a Micropython script (infrared_sensorA.py saved as infrared_sensorB.py)">
            <a:extLst>
              <a:ext uri="{FF2B5EF4-FFF2-40B4-BE49-F238E27FC236}">
                <a16:creationId xmlns:a16="http://schemas.microsoft.com/office/drawing/2014/main" id="{2ABC0D95-B744-FC99-5842-817654F7C411}"/>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325200" y="1560472"/>
            <a:ext cx="5511600" cy="4809456"/>
          </a:xfrm>
          <a:prstGeom prst="rect">
            <a:avLst/>
          </a:prstGeom>
        </p:spPr>
      </p:pic>
      <p:pic>
        <p:nvPicPr>
          <p:cNvPr id="6" name="Picture 5" descr="2 of 4 screenshots of Thonny interface. It represents the sequence of steps in saving a Micropython script (infrared_sensorA.py saved as infrared_sensorB.py)">
            <a:extLst>
              <a:ext uri="{FF2B5EF4-FFF2-40B4-BE49-F238E27FC236}">
                <a16:creationId xmlns:a16="http://schemas.microsoft.com/office/drawing/2014/main" id="{80C2C508-F3E2-8FC9-B87C-6947DE0D5B3D}"/>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6325200" y="1561436"/>
            <a:ext cx="5511890" cy="4813200"/>
          </a:xfrm>
          <a:prstGeom prst="rect">
            <a:avLst/>
          </a:prstGeom>
        </p:spPr>
      </p:pic>
      <p:pic>
        <p:nvPicPr>
          <p:cNvPr id="8" name="Picture 7" descr="3 of 4 screenshots of Thonny interface. It represents the sequence of steps in saving a Micropython script (infrared_sensorA.py saved as infrared_sensorB.py)">
            <a:extLst>
              <a:ext uri="{FF2B5EF4-FFF2-40B4-BE49-F238E27FC236}">
                <a16:creationId xmlns:a16="http://schemas.microsoft.com/office/drawing/2014/main" id="{246E5075-0595-5D05-98D6-4EDF7CA48EA6}"/>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6325200" y="1562400"/>
            <a:ext cx="5511890" cy="4813200"/>
          </a:xfrm>
          <a:prstGeom prst="rect">
            <a:avLst/>
          </a:prstGeom>
        </p:spPr>
      </p:pic>
      <p:pic>
        <p:nvPicPr>
          <p:cNvPr id="11" name="Picture 10" descr="4 of 4 screenshots of Thonny interface. It represents the sequence of steps in saving a Micropython script (infrared_sensorA.py saved as infrared_sensorB.py)">
            <a:extLst>
              <a:ext uri="{FF2B5EF4-FFF2-40B4-BE49-F238E27FC236}">
                <a16:creationId xmlns:a16="http://schemas.microsoft.com/office/drawing/2014/main" id="{AB729A58-177E-5786-B02E-71E1B8A2848D}"/>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6325200" y="1562400"/>
            <a:ext cx="5511600" cy="4812947"/>
          </a:xfrm>
          <a:prstGeom prst="rect">
            <a:avLst/>
          </a:prstGeom>
        </p:spPr>
      </p:pic>
      <p:sp>
        <p:nvSpPr>
          <p:cNvPr id="3" name="Slide Number Placeholder 2">
            <a:extLst>
              <a:ext uri="{FF2B5EF4-FFF2-40B4-BE49-F238E27FC236}">
                <a16:creationId xmlns:a16="http://schemas.microsoft.com/office/drawing/2014/main" id="{2A1E2846-FD22-3406-A94C-21060A84C29D}"/>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pPr/>
              <a:t>104</a:t>
            </a:fld>
            <a:endParaRPr lang="en-AU"/>
          </a:p>
        </p:txBody>
      </p:sp>
    </p:spTree>
    <p:extLst>
      <p:ext uri="{BB962C8B-B14F-4D97-AF65-F5344CB8AC3E}">
        <p14:creationId xmlns:p14="http://schemas.microsoft.com/office/powerpoint/2010/main" val="11128790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52CBB0B-48CB-1F83-58F5-25F12DA55D7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75ABCCC-2A8F-3E90-F5ED-F41236DA422F}"/>
              </a:ext>
            </a:extLst>
          </p:cNvPr>
          <p:cNvSpPr>
            <a:spLocks noGrp="1"/>
          </p:cNvSpPr>
          <p:nvPr>
            <p:ph type="title"/>
          </p:nvPr>
        </p:nvSpPr>
        <p:spPr/>
        <p:txBody>
          <a:bodyPr/>
          <a:lstStyle/>
          <a:p>
            <a:r>
              <a:rPr lang="en-AU">
                <a:latin typeface="+mj-lt"/>
              </a:rPr>
              <a:t>One change (if using this sensor)</a:t>
            </a:r>
          </a:p>
        </p:txBody>
      </p:sp>
      <p:sp>
        <p:nvSpPr>
          <p:cNvPr id="6" name="Content Placeholder 5">
            <a:extLst>
              <a:ext uri="{FF2B5EF4-FFF2-40B4-BE49-F238E27FC236}">
                <a16:creationId xmlns:a16="http://schemas.microsoft.com/office/drawing/2014/main" id="{431EBB91-EDEF-1E10-93B2-2526E2F1DE79}"/>
              </a:ext>
            </a:extLst>
          </p:cNvPr>
          <p:cNvSpPr>
            <a:spLocks noGrp="1"/>
          </p:cNvSpPr>
          <p:nvPr>
            <p:ph sz="quarter" idx="19"/>
          </p:nvPr>
        </p:nvSpPr>
        <p:spPr/>
        <p:txBody>
          <a:bodyPr/>
          <a:lstStyle/>
          <a:p>
            <a:r>
              <a:rPr lang="en-AU">
                <a:latin typeface="+mn-lt"/>
              </a:rPr>
              <a:t>Change Pin number on line 5 from:</a:t>
            </a:r>
          </a:p>
          <a:p>
            <a:r>
              <a:rPr lang="en-AU" err="1">
                <a:latin typeface="Courier New" panose="02070309020205020404" pitchFamily="49" charset="0"/>
                <a:cs typeface="Courier New" panose="02070309020205020404" pitchFamily="49" charset="0"/>
              </a:rPr>
              <a:t>IR_Sensor</a:t>
            </a:r>
            <a:r>
              <a:rPr lang="en-AU">
                <a:latin typeface="Courier New" panose="02070309020205020404" pitchFamily="49" charset="0"/>
                <a:cs typeface="Courier New" panose="02070309020205020404" pitchFamily="49" charset="0"/>
              </a:rPr>
              <a:t> = Pin(20, Pin.IN)</a:t>
            </a:r>
          </a:p>
          <a:p>
            <a:r>
              <a:rPr lang="en-AU">
                <a:latin typeface="+mn-lt"/>
              </a:rPr>
              <a:t>to</a:t>
            </a:r>
          </a:p>
          <a:p>
            <a:r>
              <a:rPr lang="en-AU" err="1">
                <a:latin typeface="Courier New" panose="02070309020205020404" pitchFamily="49" charset="0"/>
                <a:cs typeface="Courier New" panose="02070309020205020404" pitchFamily="49" charset="0"/>
              </a:rPr>
              <a:t>IR_Sensor</a:t>
            </a:r>
            <a:r>
              <a:rPr lang="en-AU">
                <a:latin typeface="Courier New" panose="02070309020205020404" pitchFamily="49" charset="0"/>
                <a:cs typeface="Courier New" panose="02070309020205020404" pitchFamily="49" charset="0"/>
              </a:rPr>
              <a:t> = Pin(22, Pin.IN)</a:t>
            </a:r>
          </a:p>
        </p:txBody>
      </p:sp>
      <p:pic>
        <p:nvPicPr>
          <p:cNvPr id="8" name="Picture 7" descr="Close-up photo of an Infrared proximity sensor.">
            <a:extLst>
              <a:ext uri="{FF2B5EF4-FFF2-40B4-BE49-F238E27FC236}">
                <a16:creationId xmlns:a16="http://schemas.microsoft.com/office/drawing/2014/main" id="{53E8B8F7-E881-43EB-1E0B-4C732B43D559}"/>
              </a:ext>
            </a:extLst>
          </p:cNvPr>
          <p:cNvPicPr>
            <a:picLocks noChangeAspect="1"/>
          </p:cNvPicPr>
          <p:nvPr/>
        </p:nvPicPr>
        <p:blipFill>
          <a:blip r:embed="rId3" cstate="screen">
            <a:extLst>
              <a:ext uri="{28A0092B-C50C-407E-A947-70E740481C1C}">
                <a14:useLocalDpi xmlns:a14="http://schemas.microsoft.com/office/drawing/2010/main"/>
              </a:ext>
            </a:extLst>
          </a:blip>
          <a:srcRect t="-44"/>
          <a:stretch>
            <a:fillRect/>
          </a:stretch>
        </p:blipFill>
        <p:spPr>
          <a:xfrm rot="5400000">
            <a:off x="1538841" y="3060317"/>
            <a:ext cx="2131457" cy="4498740"/>
          </a:xfrm>
          <a:prstGeom prst="rect">
            <a:avLst/>
          </a:prstGeom>
        </p:spPr>
      </p:pic>
      <p:pic>
        <p:nvPicPr>
          <p:cNvPr id="7" name="Picture 6" descr="A screenshot of Thonny application window. The code editor panel has MicroPython code for 'infrared_sensorB.py' program. Line 5 is highlighted to show the change in pin number from 20 to 22.">
            <a:extLst>
              <a:ext uri="{FF2B5EF4-FFF2-40B4-BE49-F238E27FC236}">
                <a16:creationId xmlns:a16="http://schemas.microsoft.com/office/drawing/2014/main" id="{4BCEF425-F25E-7BCB-3482-EF1235DBB4C9}"/>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6325200" y="1562470"/>
            <a:ext cx="5511600" cy="4812946"/>
          </a:xfrm>
          <a:prstGeom prst="rect">
            <a:avLst/>
          </a:prstGeom>
        </p:spPr>
      </p:pic>
      <p:sp>
        <p:nvSpPr>
          <p:cNvPr id="3" name="Slide Number Placeholder 2">
            <a:extLst>
              <a:ext uri="{FF2B5EF4-FFF2-40B4-BE49-F238E27FC236}">
                <a16:creationId xmlns:a16="http://schemas.microsoft.com/office/drawing/2014/main" id="{F4342217-4399-8259-DC19-73B4B9DDEEA4}"/>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pPr/>
              <a:t>105</a:t>
            </a:fld>
            <a:endParaRPr lang="en-AU"/>
          </a:p>
        </p:txBody>
      </p:sp>
    </p:spTree>
    <p:extLst>
      <p:ext uri="{BB962C8B-B14F-4D97-AF65-F5344CB8AC3E}">
        <p14:creationId xmlns:p14="http://schemas.microsoft.com/office/powerpoint/2010/main" val="23896390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E97F39-E5A4-D52B-4C41-86BBF930849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BD50963-A419-3522-7555-D1AAF5D36FDF}"/>
              </a:ext>
            </a:extLst>
          </p:cNvPr>
          <p:cNvSpPr>
            <a:spLocks noGrp="1"/>
          </p:cNvSpPr>
          <p:nvPr>
            <p:ph type="title"/>
          </p:nvPr>
        </p:nvSpPr>
        <p:spPr/>
        <p:txBody>
          <a:bodyPr/>
          <a:lstStyle/>
          <a:p>
            <a:r>
              <a:rPr lang="en-AU">
                <a:latin typeface="+mj-lt"/>
              </a:rPr>
              <a:t>Connecting infrared sensor B</a:t>
            </a:r>
          </a:p>
        </p:txBody>
      </p:sp>
      <p:sp>
        <p:nvSpPr>
          <p:cNvPr id="6" name="Content Placeholder 5">
            <a:extLst>
              <a:ext uri="{FF2B5EF4-FFF2-40B4-BE49-F238E27FC236}">
                <a16:creationId xmlns:a16="http://schemas.microsoft.com/office/drawing/2014/main" id="{808B2DD2-B8B4-6EC0-62FD-1C63445F64DF}"/>
              </a:ext>
            </a:extLst>
          </p:cNvPr>
          <p:cNvSpPr>
            <a:spLocks noGrp="1"/>
          </p:cNvSpPr>
          <p:nvPr>
            <p:ph sz="quarter" idx="19"/>
          </p:nvPr>
        </p:nvSpPr>
        <p:spPr/>
        <p:txBody>
          <a:bodyPr/>
          <a:lstStyle/>
          <a:p>
            <a:r>
              <a:rPr lang="en-AU" err="1">
                <a:latin typeface="Courier New" panose="02070309020205020404" pitchFamily="49" charset="0"/>
                <a:cs typeface="Courier New" panose="02070309020205020404" pitchFamily="49" charset="0"/>
              </a:rPr>
              <a:t>IR_Sensor</a:t>
            </a:r>
            <a:r>
              <a:rPr lang="en-AU">
                <a:latin typeface="Courier New" panose="02070309020205020404" pitchFamily="49" charset="0"/>
                <a:cs typeface="Courier New" panose="02070309020205020404" pitchFamily="49" charset="0"/>
              </a:rPr>
              <a:t> = Pin(22, Pin.IN)</a:t>
            </a:r>
          </a:p>
          <a:p>
            <a:r>
              <a:rPr lang="en-AU">
                <a:latin typeface="+mn-lt"/>
              </a:rPr>
              <a:t>Before running this new program we also need to make sure we plug the new sensor into Pin 22 socket.</a:t>
            </a:r>
          </a:p>
        </p:txBody>
      </p:sp>
      <p:pic>
        <p:nvPicPr>
          <p:cNvPr id="20" name="Picture Placeholder 19" descr="Diagram of Pico plugged in to a PiicoDev expansion board. Image shows IR sensor Type B plugged into expansion board. Purpose of image is to show students how to connect the component correctly to then run infrared_sensorB.py code">
            <a:extLst>
              <a:ext uri="{FF2B5EF4-FFF2-40B4-BE49-F238E27FC236}">
                <a16:creationId xmlns:a16="http://schemas.microsoft.com/office/drawing/2014/main" id="{7B630AC0-707A-8385-5064-7B53A575B113}"/>
              </a:ext>
            </a:extLst>
          </p:cNvPr>
          <p:cNvPicPr>
            <a:picLocks noGrp="1" noChangeAspect="1"/>
          </p:cNvPicPr>
          <p:nvPr>
            <p:ph type="pic" sz="quarter" idx="20"/>
          </p:nvPr>
        </p:nvPicPr>
        <p:blipFill>
          <a:blip r:embed="rId3" cstate="screen">
            <a:extLst>
              <a:ext uri="{28A0092B-C50C-407E-A947-70E740481C1C}">
                <a14:useLocalDpi xmlns:a14="http://schemas.microsoft.com/office/drawing/2010/main"/>
              </a:ext>
            </a:extLst>
          </a:blip>
          <a:srcRect t="-2019" b="-2019"/>
          <a:stretch>
            <a:fillRect/>
          </a:stretch>
        </p:blipFill>
        <p:spPr>
          <a:xfrm>
            <a:off x="6324599" y="1562470"/>
            <a:ext cx="5507038" cy="4814518"/>
          </a:xfrm>
        </p:spPr>
      </p:pic>
      <p:sp>
        <p:nvSpPr>
          <p:cNvPr id="3" name="Slide Number Placeholder 2">
            <a:extLst>
              <a:ext uri="{FF2B5EF4-FFF2-40B4-BE49-F238E27FC236}">
                <a16:creationId xmlns:a16="http://schemas.microsoft.com/office/drawing/2014/main" id="{FF4AA3FD-E0C2-5E5B-0BE7-24F9C011C46D}"/>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pPr/>
              <a:t>106</a:t>
            </a:fld>
            <a:endParaRPr lang="en-AU"/>
          </a:p>
        </p:txBody>
      </p:sp>
    </p:spTree>
    <p:extLst>
      <p:ext uri="{BB962C8B-B14F-4D97-AF65-F5344CB8AC3E}">
        <p14:creationId xmlns:p14="http://schemas.microsoft.com/office/powerpoint/2010/main" val="11646289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DDCB8E-8390-E1CE-1BE2-E502A283618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907925E-ADAA-7651-0BDC-1E50419D14C1}"/>
              </a:ext>
            </a:extLst>
          </p:cNvPr>
          <p:cNvSpPr>
            <a:spLocks noGrp="1"/>
          </p:cNvSpPr>
          <p:nvPr>
            <p:ph type="title"/>
          </p:nvPr>
        </p:nvSpPr>
        <p:spPr/>
        <p:txBody>
          <a:bodyPr/>
          <a:lstStyle/>
          <a:p>
            <a:r>
              <a:rPr lang="en-AU">
                <a:latin typeface="+mj-lt"/>
              </a:rPr>
              <a:t>Explaining </a:t>
            </a:r>
            <a:r>
              <a:rPr lang="en-AU" i="1">
                <a:latin typeface="+mj-lt"/>
              </a:rPr>
              <a:t>infrared_sensorB.py</a:t>
            </a:r>
          </a:p>
        </p:txBody>
      </p:sp>
      <p:sp>
        <p:nvSpPr>
          <p:cNvPr id="14" name="Content Placeholder 13">
            <a:extLst>
              <a:ext uri="{FF2B5EF4-FFF2-40B4-BE49-F238E27FC236}">
                <a16:creationId xmlns:a16="http://schemas.microsoft.com/office/drawing/2014/main" id="{5C19C57F-9B08-E5CE-1736-28F5F5558CE0}"/>
              </a:ext>
            </a:extLst>
          </p:cNvPr>
          <p:cNvSpPr>
            <a:spLocks noGrp="1"/>
          </p:cNvSpPr>
          <p:nvPr>
            <p:ph sz="quarter" idx="19"/>
          </p:nvPr>
        </p:nvSpPr>
        <p:spPr/>
        <p:txBody>
          <a:bodyPr/>
          <a:lstStyle/>
          <a:p>
            <a:r>
              <a:rPr lang="en-AU" sz="1800">
                <a:latin typeface="+mj-lt"/>
              </a:rPr>
              <a:t>This program uses an infrared (IR) sensor to detect the presence of an object (like a car), lights an LED as a signal, and moves a servo motor to open or close the boom gate.</a:t>
            </a:r>
          </a:p>
          <a:p>
            <a:r>
              <a:rPr lang="en-AU" sz="1800" b="1">
                <a:latin typeface="+mj-lt"/>
              </a:rPr>
              <a:t>Line 1</a:t>
            </a:r>
            <a:r>
              <a:rPr lang="en-AU" sz="1800">
                <a:latin typeface="+mj-lt"/>
              </a:rPr>
              <a:t> imports machine library to allow control of microcontroller pins (input/output).</a:t>
            </a:r>
          </a:p>
          <a:p>
            <a:r>
              <a:rPr lang="en-AU" sz="1800">
                <a:latin typeface="+mj-lt"/>
              </a:rPr>
              <a:t>Line 2 imports time module provides time-related functions like sleep </a:t>
            </a:r>
          </a:p>
        </p:txBody>
      </p:sp>
      <p:pic>
        <p:nvPicPr>
          <p:cNvPr id="16" name="Picture 15" descr="A screenshot of Thonny application window. The code editor panel has MicroPython code for 'infrared_sensorB.py' program.">
            <a:extLst>
              <a:ext uri="{FF2B5EF4-FFF2-40B4-BE49-F238E27FC236}">
                <a16:creationId xmlns:a16="http://schemas.microsoft.com/office/drawing/2014/main" id="{1ED15AEE-268B-0EE6-7F10-8163F6043EA6}"/>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332398" y="1562399"/>
            <a:ext cx="5511602" cy="4812948"/>
          </a:xfrm>
          <a:prstGeom prst="rect">
            <a:avLst/>
          </a:prstGeom>
        </p:spPr>
      </p:pic>
      <p:sp>
        <p:nvSpPr>
          <p:cNvPr id="3" name="Slide Number Placeholder 2">
            <a:extLst>
              <a:ext uri="{FF2B5EF4-FFF2-40B4-BE49-F238E27FC236}">
                <a16:creationId xmlns:a16="http://schemas.microsoft.com/office/drawing/2014/main" id="{DD4223D5-1C41-56F1-8010-5CCE78C4F105}"/>
              </a:ext>
              <a:ext uri="{C183D7F6-B498-43B3-948B-1728B52AA6E4}">
                <adec:decorative xmlns:adec="http://schemas.microsoft.com/office/drawing/2017/decorative" val="1"/>
              </a:ext>
            </a:extLst>
          </p:cNvPr>
          <p:cNvSpPr>
            <a:spLocks noGrp="1"/>
          </p:cNvSpPr>
          <p:nvPr>
            <p:ph type="sldNum" sz="quarter" idx="12"/>
          </p:nvPr>
        </p:nvSpPr>
        <p:spPr>
          <a:xfrm>
            <a:off x="11124000" y="6516000"/>
            <a:ext cx="720000" cy="180000"/>
          </a:xfrm>
        </p:spPr>
        <p:txBody>
          <a:bodyPr/>
          <a:lstStyle/>
          <a:p>
            <a:fld id="{10A01DC5-1685-4615-8240-15192985C6A2}" type="slidenum">
              <a:rPr lang="en-AU" smtClean="0"/>
              <a:pPr/>
              <a:t>107</a:t>
            </a:fld>
            <a:endParaRPr lang="en-AU"/>
          </a:p>
        </p:txBody>
      </p:sp>
    </p:spTree>
    <p:extLst>
      <p:ext uri="{BB962C8B-B14F-4D97-AF65-F5344CB8AC3E}">
        <p14:creationId xmlns:p14="http://schemas.microsoft.com/office/powerpoint/2010/main" val="6303122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002664-3D51-0E5F-3693-272CA66DE52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5AC4F39-676A-3149-71FA-E64C084E1AEC}"/>
              </a:ext>
            </a:extLst>
          </p:cNvPr>
          <p:cNvSpPr>
            <a:spLocks noGrp="1"/>
          </p:cNvSpPr>
          <p:nvPr>
            <p:ph type="title"/>
          </p:nvPr>
        </p:nvSpPr>
        <p:spPr/>
        <p:txBody>
          <a:bodyPr/>
          <a:lstStyle/>
          <a:p>
            <a:r>
              <a:rPr lang="en-AU">
                <a:latin typeface="+mj-lt"/>
              </a:rPr>
              <a:t>Explaining </a:t>
            </a:r>
            <a:r>
              <a:rPr lang="en-AU" i="1">
                <a:latin typeface="+mj-lt"/>
              </a:rPr>
              <a:t>infrared_sensorB.py</a:t>
            </a:r>
            <a:r>
              <a:rPr lang="en-AU">
                <a:latin typeface="+mj-lt"/>
              </a:rPr>
              <a:t> (continued)</a:t>
            </a:r>
          </a:p>
        </p:txBody>
      </p:sp>
      <p:sp>
        <p:nvSpPr>
          <p:cNvPr id="14" name="Content Placeholder 13">
            <a:extLst>
              <a:ext uri="{FF2B5EF4-FFF2-40B4-BE49-F238E27FC236}">
                <a16:creationId xmlns:a16="http://schemas.microsoft.com/office/drawing/2014/main" id="{6CCABC95-98DD-FCB3-FEAB-8C14EC094F54}"/>
              </a:ext>
            </a:extLst>
          </p:cNvPr>
          <p:cNvSpPr>
            <a:spLocks noGrp="1"/>
          </p:cNvSpPr>
          <p:nvPr>
            <p:ph sz="quarter" idx="19"/>
          </p:nvPr>
        </p:nvSpPr>
        <p:spPr/>
        <p:txBody>
          <a:bodyPr/>
          <a:lstStyle/>
          <a:p>
            <a:r>
              <a:rPr lang="en-AU" b="1">
                <a:latin typeface="+mn-lt"/>
              </a:rPr>
              <a:t>Line 4</a:t>
            </a:r>
            <a:r>
              <a:rPr lang="en-AU">
                <a:latin typeface="+mn-lt"/>
              </a:rPr>
              <a:t> sets Pin 25 (onboard LED) to output pin (used for visual feedback).</a:t>
            </a:r>
          </a:p>
          <a:p>
            <a:r>
              <a:rPr lang="en-AU">
                <a:latin typeface="+mn-lt"/>
              </a:rPr>
              <a:t>Input pin connected to an IR sensor. It detects whether something is in front of it.</a:t>
            </a:r>
          </a:p>
        </p:txBody>
      </p:sp>
      <p:pic>
        <p:nvPicPr>
          <p:cNvPr id="16" name="Picture 15" descr="A screenshot of Thonny application window. The code editor panel has MicroPython code for 'infrared_sensorB.py' program.">
            <a:extLst>
              <a:ext uri="{FF2B5EF4-FFF2-40B4-BE49-F238E27FC236}">
                <a16:creationId xmlns:a16="http://schemas.microsoft.com/office/drawing/2014/main" id="{ED675F82-30A3-C718-0352-47480517ADFD}"/>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332398" y="1562399"/>
            <a:ext cx="5511602" cy="4812948"/>
          </a:xfrm>
          <a:prstGeom prst="rect">
            <a:avLst/>
          </a:prstGeom>
        </p:spPr>
      </p:pic>
      <p:sp>
        <p:nvSpPr>
          <p:cNvPr id="3" name="Slide Number Placeholder 2">
            <a:extLst>
              <a:ext uri="{FF2B5EF4-FFF2-40B4-BE49-F238E27FC236}">
                <a16:creationId xmlns:a16="http://schemas.microsoft.com/office/drawing/2014/main" id="{32DDC3E3-BFDE-7314-C39F-8DEA1781D3B9}"/>
              </a:ext>
              <a:ext uri="{C183D7F6-B498-43B3-948B-1728B52AA6E4}">
                <adec:decorative xmlns:adec="http://schemas.microsoft.com/office/drawing/2017/decorative" val="1"/>
              </a:ext>
            </a:extLst>
          </p:cNvPr>
          <p:cNvSpPr>
            <a:spLocks noGrp="1"/>
          </p:cNvSpPr>
          <p:nvPr>
            <p:ph type="sldNum" sz="quarter" idx="12"/>
          </p:nvPr>
        </p:nvSpPr>
        <p:spPr>
          <a:xfrm>
            <a:off x="11124000" y="6516000"/>
            <a:ext cx="720000" cy="180000"/>
          </a:xfrm>
        </p:spPr>
        <p:txBody>
          <a:bodyPr/>
          <a:lstStyle/>
          <a:p>
            <a:fld id="{10A01DC5-1685-4615-8240-15192985C6A2}" type="slidenum">
              <a:rPr lang="en-AU" smtClean="0"/>
              <a:pPr/>
              <a:t>108</a:t>
            </a:fld>
            <a:endParaRPr lang="en-AU"/>
          </a:p>
        </p:txBody>
      </p:sp>
    </p:spTree>
    <p:extLst>
      <p:ext uri="{BB962C8B-B14F-4D97-AF65-F5344CB8AC3E}">
        <p14:creationId xmlns:p14="http://schemas.microsoft.com/office/powerpoint/2010/main" val="19666611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A59CB2D6-DAEE-6A0D-B1F7-C603E4A7F5F5}"/>
              </a:ext>
            </a:extLst>
          </p:cNvPr>
          <p:cNvSpPr>
            <a:spLocks noGrp="1"/>
          </p:cNvSpPr>
          <p:nvPr>
            <p:ph type="title" idx="4294967295"/>
          </p:nvPr>
        </p:nvSpPr>
        <p:spPr>
          <a:xfrm>
            <a:off x="374515" y="-1167657"/>
            <a:ext cx="10080000" cy="1008000"/>
          </a:xfrm>
        </p:spPr>
        <p:txBody>
          <a:bodyPr vert="horz" lIns="0" tIns="0" rIns="0" bIns="0" rtlCol="0" anchor="b">
            <a:noAutofit/>
          </a:bodyPr>
          <a:lstStyle/>
          <a:p>
            <a:r>
              <a:rPr lang="en-US" dirty="0">
                <a:solidFill>
                  <a:schemeClr val="accent1"/>
                </a:solidFill>
              </a:rPr>
              <a:t>Overhead view of car approaching sensor and </a:t>
            </a:r>
            <a:r>
              <a:rPr lang="en-US" dirty="0" err="1">
                <a:solidFill>
                  <a:schemeClr val="accent1"/>
                </a:solidFill>
              </a:rPr>
              <a:t>boomgate</a:t>
            </a:r>
            <a:endParaRPr lang="en-US" dirty="0">
              <a:solidFill>
                <a:schemeClr val="accent1"/>
              </a:solidFill>
            </a:endParaRPr>
          </a:p>
        </p:txBody>
      </p:sp>
      <p:pic>
        <p:nvPicPr>
          <p:cNvPr id="7" name="IMG_1771-sensorB-servo" descr="video of circiut">
            <a:hlinkClick r:id="" action="ppaction://media"/>
            <a:extLst>
              <a:ext uri="{FF2B5EF4-FFF2-40B4-BE49-F238E27FC236}">
                <a16:creationId xmlns:a16="http://schemas.microsoft.com/office/drawing/2014/main" id="{10E4A4CA-91F5-6A29-D228-5720977F8A96}"/>
              </a:ext>
            </a:extLst>
          </p:cNvPr>
          <p:cNvPicPr>
            <a:picLocks noChangeAspect="1"/>
          </p:cNvPicPr>
          <p:nvPr>
            <a:videoFile r:link="rId2"/>
            <p:extLst>
              <p:ext uri="{DAA4B4D4-6D71-4841-9C94-3DE7FCFB9230}">
                <p14:media xmlns:p14="http://schemas.microsoft.com/office/powerpoint/2010/main" r:embed="rId1"/>
              </p:ext>
            </p:extLst>
          </p:nvPr>
        </p:nvPicPr>
        <p:blipFill>
          <a:blip r:embed="rId5"/>
          <a:srcRect b="22648"/>
          <a:stretch>
            <a:fillRect/>
          </a:stretch>
        </p:blipFill>
        <p:spPr>
          <a:xfrm>
            <a:off x="4152900" y="776591"/>
            <a:ext cx="3886200" cy="5304817"/>
          </a:xfrm>
          <a:prstGeom prst="rect">
            <a:avLst/>
          </a:prstGeom>
        </p:spPr>
      </p:pic>
      <p:pic>
        <p:nvPicPr>
          <p:cNvPr id="3" name="Picture 2">
            <a:extLst>
              <a:ext uri="{FF2B5EF4-FFF2-40B4-BE49-F238E27FC236}">
                <a16:creationId xmlns:a16="http://schemas.microsoft.com/office/drawing/2014/main" id="{1B8635B7-0F23-3350-D98A-1B5EB845D58A}"/>
              </a:ext>
              <a:ext uri="{C183D7F6-B498-43B3-948B-1728B52AA6E4}">
                <adec:decorative xmlns:adec="http://schemas.microsoft.com/office/drawing/2017/decorative" val="1"/>
              </a:ext>
            </a:extLst>
          </p:cNvPr>
          <p:cNvPicPr>
            <a:picLocks noChangeAspect="1" noChangeArrowheads="1"/>
          </p:cNvPicPr>
          <p:nvPr/>
        </p:nvPicPr>
        <p:blipFill>
          <a:blip r:embed="rId6" cstate="screen">
            <a:extLst>
              <a:ext uri="{BEBA8EAE-BF5A-486C-A8C5-ECC9F3942E4B}">
                <a14:imgProps xmlns:a14="http://schemas.microsoft.com/office/drawing/2010/main">
                  <a14:imgLayer r:embed="rId7">
                    <a14:imgEffect>
                      <a14:backgroundRemoval t="6731" b="93462" l="0" r="100000">
                        <a14:foregroundMark x1="45924" y1="44808" x2="45924" y2="44808"/>
                        <a14:foregroundMark x1="45924" y1="44808" x2="45924" y2="44808"/>
                        <a14:foregroundMark x1="37972" y1="36538" x2="63022" y2="52885"/>
                        <a14:foregroundMark x1="44334" y1="7885" x2="50895" y2="7115"/>
                        <a14:foregroundMark x1="41750" y1="91923" x2="55070" y2="93462"/>
                        <a14:foregroundMark x1="41948" y1="39038" x2="51889" y2="51346"/>
                      </a14:backgroundRemoval>
                    </a14:imgEffect>
                  </a14:imgLayer>
                </a14:imgProps>
              </a:ext>
              <a:ext uri="{28A0092B-C50C-407E-A947-70E740481C1C}">
                <a14:useLocalDpi xmlns:a14="http://schemas.microsoft.com/office/drawing/2010/main"/>
              </a:ext>
            </a:extLst>
          </a:blip>
          <a:srcRect/>
          <a:stretch>
            <a:fillRect/>
          </a:stretch>
        </p:blipFill>
        <p:spPr bwMode="auto">
          <a:xfrm>
            <a:off x="7414239" y="5418898"/>
            <a:ext cx="484496" cy="500426"/>
          </a:xfrm>
          <a:prstGeom prst="rect">
            <a:avLst/>
          </a:prstGeom>
          <a:noFill/>
        </p:spPr>
      </p:pic>
      <p:sp>
        <p:nvSpPr>
          <p:cNvPr id="4" name="TextBox 3">
            <a:extLst>
              <a:ext uri="{FF2B5EF4-FFF2-40B4-BE49-F238E27FC236}">
                <a16:creationId xmlns:a16="http://schemas.microsoft.com/office/drawing/2014/main" id="{A16FB580-88F4-466B-87FC-ADC712F90D61}"/>
              </a:ext>
              <a:ext uri="{C183D7F6-B498-43B3-948B-1728B52AA6E4}">
                <adec:decorative xmlns:adec="http://schemas.microsoft.com/office/drawing/2017/decorative" val="1"/>
              </a:ext>
            </a:extLst>
          </p:cNvPr>
          <p:cNvSpPr txBox="1"/>
          <p:nvPr/>
        </p:nvSpPr>
        <p:spPr>
          <a:xfrm>
            <a:off x="4152900" y="6164100"/>
            <a:ext cx="965200" cy="343800"/>
          </a:xfrm>
          <a:prstGeom prst="rect">
            <a:avLst/>
          </a:prstGeom>
          <a:noFill/>
        </p:spPr>
        <p:txBody>
          <a:bodyPr wrap="square" lIns="0" tIns="0" rIns="0" bIns="0" rtlCol="0">
            <a:noAutofit/>
          </a:bodyPr>
          <a:lstStyle/>
          <a:p>
            <a:pPr algn="l"/>
            <a:r>
              <a:rPr lang="en-US" sz="1800"/>
              <a:t>00:07:90</a:t>
            </a:r>
          </a:p>
        </p:txBody>
      </p:sp>
      <p:sp>
        <p:nvSpPr>
          <p:cNvPr id="2" name="Slide Number Placeholder 1">
            <a:extLst>
              <a:ext uri="{FF2B5EF4-FFF2-40B4-BE49-F238E27FC236}">
                <a16:creationId xmlns:a16="http://schemas.microsoft.com/office/drawing/2014/main" id="{4BC9FE99-D9E1-DCD6-1EE3-F8D7947D44C1}"/>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t>109</a:t>
            </a:fld>
            <a:endParaRPr lang="en-AU"/>
          </a:p>
        </p:txBody>
      </p:sp>
    </p:spTree>
    <p:extLst>
      <p:ext uri="{BB962C8B-B14F-4D97-AF65-F5344CB8AC3E}">
        <p14:creationId xmlns:p14="http://schemas.microsoft.com/office/powerpoint/2010/main" val="25773023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7"/>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7"/>
                                        </p:tgtEl>
                                      </p:cBhvr>
                                    </p:cmd>
                                  </p:childTnLst>
                                </p:cTn>
                              </p:par>
                            </p:childTnLst>
                          </p:cTn>
                        </p:par>
                      </p:childTnLst>
                    </p:cTn>
                  </p:par>
                </p:childTnLst>
              </p:cTn>
              <p:nextCondLst>
                <p:cond evt="onClick" delay="0">
                  <p:tgtEl>
                    <p:spTgt spid="7"/>
                  </p:tgtEl>
                </p:cond>
              </p:nextCondLst>
            </p:seq>
            <p:video>
              <p:cMediaNode vol="80000">
                <p:cTn id="7" fill="hold" display="0">
                  <p:stCondLst>
                    <p:cond delay="indefinite"/>
                  </p:stCondLst>
                </p:cTn>
                <p:tgtEl>
                  <p:spTgt spid="7"/>
                </p:tgtEl>
              </p:cMediaNode>
            </p:video>
          </p:childTnLst>
        </p:cTn>
      </p:par>
    </p:tnLst>
  </p:timing>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8AAAFCB-AE42-9051-7314-A2977B84F667}"/>
              </a:ext>
            </a:extLst>
          </p:cNvPr>
          <p:cNvSpPr>
            <a:spLocks noGrp="1"/>
          </p:cNvSpPr>
          <p:nvPr>
            <p:ph type="title"/>
          </p:nvPr>
        </p:nvSpPr>
        <p:spPr>
          <a:xfrm>
            <a:off x="5400000" y="360000"/>
            <a:ext cx="6407150" cy="992006"/>
          </a:xfrm>
        </p:spPr>
        <p:txBody>
          <a:bodyPr/>
          <a:lstStyle/>
          <a:p>
            <a:r>
              <a:rPr lang="en-AU">
                <a:latin typeface="+mj-lt"/>
              </a:rPr>
              <a:t>Possible configuration for two sensors</a:t>
            </a:r>
          </a:p>
        </p:txBody>
      </p:sp>
      <p:pic>
        <p:nvPicPr>
          <p:cNvPr id="10" name="Picture Placeholder 9" descr="A photo of a model boom gate example showing a red car triggering the IR sensor and causing the boom gate to open. The boom gate is in the open position and LEDs are on, on the sensor. In the background various component connections are visible.">
            <a:extLst>
              <a:ext uri="{FF2B5EF4-FFF2-40B4-BE49-F238E27FC236}">
                <a16:creationId xmlns:a16="http://schemas.microsoft.com/office/drawing/2014/main" id="{5FEF0671-C41D-EEF9-C7AF-6E97CD4167D4}"/>
              </a:ext>
            </a:extLst>
          </p:cNvPr>
          <p:cNvPicPr>
            <a:picLocks noGrp="1" noChangeAspect="1"/>
          </p:cNvPicPr>
          <p:nvPr>
            <p:ph type="pic" sz="quarter" idx="13"/>
          </p:nvPr>
        </p:nvPicPr>
        <p:blipFill>
          <a:blip r:embed="rId2" cstate="screen">
            <a:extLst>
              <a:ext uri="{28A0092B-C50C-407E-A947-70E740481C1C}">
                <a14:useLocalDpi xmlns:a14="http://schemas.microsoft.com/office/drawing/2010/main"/>
              </a:ext>
            </a:extLst>
          </a:blip>
          <a:srcRect/>
          <a:stretch>
            <a:fillRect/>
          </a:stretch>
        </p:blipFill>
        <p:spPr/>
      </p:pic>
      <p:sp>
        <p:nvSpPr>
          <p:cNvPr id="7" name="Text Placeholder 6">
            <a:extLst>
              <a:ext uri="{FF2B5EF4-FFF2-40B4-BE49-F238E27FC236}">
                <a16:creationId xmlns:a16="http://schemas.microsoft.com/office/drawing/2014/main" id="{BFFF7898-C94C-B154-8CC2-853EC9C09833}"/>
              </a:ext>
            </a:extLst>
          </p:cNvPr>
          <p:cNvSpPr>
            <a:spLocks noGrp="1"/>
          </p:cNvSpPr>
          <p:nvPr>
            <p:ph type="body" sz="quarter" idx="17"/>
          </p:nvPr>
        </p:nvSpPr>
        <p:spPr/>
        <p:txBody>
          <a:bodyPr/>
          <a:lstStyle/>
          <a:p>
            <a:r>
              <a:rPr lang="en-AU">
                <a:latin typeface="+mn-lt"/>
              </a:rPr>
              <a:t>The second sensor could be used to sense when the car was safely through the boom gate area.</a:t>
            </a:r>
          </a:p>
        </p:txBody>
      </p:sp>
      <p:pic>
        <p:nvPicPr>
          <p:cNvPr id="11" name="Picture 10" descr="Diagram of Pico plugged in to a PiicoDev expansion board. Image shows IR sensor Type A and IR sensor Type B plugged into expansion board and breadboard. Purpose of image is to show students possible configuration to connect the components correctly to then run MicroPython code">
            <a:extLst>
              <a:ext uri="{FF2B5EF4-FFF2-40B4-BE49-F238E27FC236}">
                <a16:creationId xmlns:a16="http://schemas.microsoft.com/office/drawing/2014/main" id="{DC2E57A5-D81B-73A5-1558-69E6032BBF40}"/>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394145" y="3429000"/>
            <a:ext cx="6413005" cy="2282957"/>
          </a:xfrm>
          <a:prstGeom prst="rect">
            <a:avLst/>
          </a:prstGeom>
        </p:spPr>
      </p:pic>
      <p:sp>
        <p:nvSpPr>
          <p:cNvPr id="2" name="Slide Number Placeholder 1">
            <a:extLst>
              <a:ext uri="{FF2B5EF4-FFF2-40B4-BE49-F238E27FC236}">
                <a16:creationId xmlns:a16="http://schemas.microsoft.com/office/drawing/2014/main" id="{5B2804C4-AC63-A3C5-19B7-79EC6C8B26C7}"/>
              </a:ext>
              <a:ext uri="{C183D7F6-B498-43B3-948B-1728B52AA6E4}">
                <adec:decorative xmlns:adec="http://schemas.microsoft.com/office/drawing/2017/decorative" val="1"/>
              </a:ext>
            </a:extLst>
          </p:cNvPr>
          <p:cNvSpPr>
            <a:spLocks noGrp="1"/>
          </p:cNvSpPr>
          <p:nvPr>
            <p:ph type="sldNum" sz="quarter" idx="16"/>
          </p:nvPr>
        </p:nvSpPr>
        <p:spPr/>
        <p:txBody>
          <a:bodyPr/>
          <a:lstStyle/>
          <a:p>
            <a:fld id="{10A01DC5-1685-4615-8240-15192985C6A2}" type="slidenum">
              <a:rPr lang="en-AU" smtClean="0"/>
              <a:t>110</a:t>
            </a:fld>
            <a:endParaRPr lang="en-AU"/>
          </a:p>
        </p:txBody>
      </p:sp>
    </p:spTree>
    <p:extLst>
      <p:ext uri="{BB962C8B-B14F-4D97-AF65-F5344CB8AC3E}">
        <p14:creationId xmlns:p14="http://schemas.microsoft.com/office/powerpoint/2010/main" val="3981347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A786C0-4739-0140-E6A5-7D9952CA9D4E}"/>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73C8BCCA-B99B-8761-6DE0-C78F2129ACB3}"/>
              </a:ext>
            </a:extLst>
          </p:cNvPr>
          <p:cNvSpPr>
            <a:spLocks noGrp="1"/>
          </p:cNvSpPr>
          <p:nvPr>
            <p:ph type="ctrTitle"/>
          </p:nvPr>
        </p:nvSpPr>
        <p:spPr/>
        <p:txBody>
          <a:bodyPr/>
          <a:lstStyle/>
          <a:p>
            <a:r>
              <a:rPr lang="en-AU">
                <a:latin typeface="+mj-lt"/>
              </a:rPr>
              <a:t>Weeks 7–8</a:t>
            </a:r>
          </a:p>
        </p:txBody>
      </p:sp>
    </p:spTree>
    <p:extLst>
      <p:ext uri="{BB962C8B-B14F-4D97-AF65-F5344CB8AC3E}">
        <p14:creationId xmlns:p14="http://schemas.microsoft.com/office/powerpoint/2010/main" val="35624481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58932F2-AC85-6810-80E5-AE058C92900F}"/>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B73E9CED-E2FE-5F4F-2E17-7A5C9DFB84BC}"/>
              </a:ext>
            </a:extLst>
          </p:cNvPr>
          <p:cNvSpPr>
            <a:spLocks noGrp="1"/>
          </p:cNvSpPr>
          <p:nvPr>
            <p:ph type="title"/>
          </p:nvPr>
        </p:nvSpPr>
        <p:spPr/>
        <p:txBody>
          <a:bodyPr/>
          <a:lstStyle/>
          <a:p>
            <a:r>
              <a:rPr lang="en-AU">
                <a:latin typeface="+mj-lt"/>
              </a:rPr>
              <a:t>Learning intentions and success criteria (13)</a:t>
            </a:r>
          </a:p>
        </p:txBody>
      </p:sp>
      <p:sp>
        <p:nvSpPr>
          <p:cNvPr id="3" name="TextBox 2">
            <a:extLst>
              <a:ext uri="{FF2B5EF4-FFF2-40B4-BE49-F238E27FC236}">
                <a16:creationId xmlns:a16="http://schemas.microsoft.com/office/drawing/2014/main" id="{C017A948-B58D-8234-ECBF-3CF8E7A8A7A1}"/>
              </a:ext>
            </a:extLst>
          </p:cNvPr>
          <p:cNvSpPr txBox="1"/>
          <p:nvPr/>
        </p:nvSpPr>
        <p:spPr>
          <a:xfrm>
            <a:off x="370416" y="1894417"/>
            <a:ext cx="11303000" cy="3482428"/>
          </a:xfrm>
          <a:prstGeom prst="rect">
            <a:avLst/>
          </a:prstGeom>
          <a:noFill/>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a:lnSpc>
                <a:spcPct val="150000"/>
              </a:lnSpc>
              <a:spcAft>
                <a:spcPts val="1200"/>
              </a:spcAft>
            </a:pPr>
            <a:r>
              <a:rPr lang="en-AU" sz="2000" b="1">
                <a:solidFill>
                  <a:schemeClr val="accent1"/>
                </a:solidFill>
                <a:latin typeface="+mj-lt"/>
                <a:cs typeface="Arial" panose="020B0604020202020204" pitchFamily="34" charset="0"/>
              </a:rPr>
              <a:t>We are learning to</a:t>
            </a:r>
            <a:endParaRPr lang="en-AU" sz="2000" b="1">
              <a:solidFill>
                <a:schemeClr val="accent1"/>
              </a:solidFill>
              <a:latin typeface="+mj-lt"/>
              <a:ea typeface="+mn-lt"/>
              <a:cs typeface="Arial" panose="020B0604020202020204" pitchFamily="34" charset="0"/>
            </a:endParaRPr>
          </a:p>
          <a:p>
            <a:pPr marL="342900" indent="-342900">
              <a:lnSpc>
                <a:spcPct val="150000"/>
              </a:lnSpc>
              <a:spcAft>
                <a:spcPts val="1200"/>
              </a:spcAft>
              <a:buFont typeface="Arial" panose="020B0604020202020204" pitchFamily="34" charset="0"/>
              <a:buChar char="•"/>
            </a:pPr>
            <a:r>
              <a:rPr lang="en-AU" sz="2000">
                <a:cs typeface="Arial" panose="020B0604020202020204" pitchFamily="34" charset="0"/>
              </a:rPr>
              <a:t>understand what mechanical linkages are and their basic function</a:t>
            </a:r>
          </a:p>
          <a:p>
            <a:pPr marL="342900" indent="-342900">
              <a:lnSpc>
                <a:spcPct val="150000"/>
              </a:lnSpc>
              <a:spcAft>
                <a:spcPts val="1200"/>
              </a:spcAft>
              <a:buFont typeface="Arial" panose="020B0604020202020204" pitchFamily="34" charset="0"/>
              <a:buChar char="•"/>
            </a:pPr>
            <a:r>
              <a:rPr lang="en-AU" sz="2000">
                <a:cs typeface="Arial" panose="020B0604020202020204" pitchFamily="34" charset="0"/>
              </a:rPr>
              <a:t>explore different types of linkages and how they control motion.</a:t>
            </a:r>
          </a:p>
          <a:p>
            <a:pPr>
              <a:lnSpc>
                <a:spcPct val="150000"/>
              </a:lnSpc>
              <a:spcAft>
                <a:spcPts val="1200"/>
              </a:spcAft>
            </a:pPr>
            <a:r>
              <a:rPr lang="en-AU" sz="2000" b="1">
                <a:solidFill>
                  <a:schemeClr val="accent1"/>
                </a:solidFill>
                <a:latin typeface="+mj-lt"/>
                <a:cs typeface="Arial" panose="020B0604020202020204" pitchFamily="34" charset="0"/>
              </a:rPr>
              <a:t>We can</a:t>
            </a:r>
            <a:endParaRPr lang="en-US" sz="2000">
              <a:solidFill>
                <a:schemeClr val="accent1"/>
              </a:solidFill>
              <a:latin typeface="+mj-lt"/>
              <a:cs typeface="Arial" panose="020B0604020202020204" pitchFamily="34" charset="0"/>
            </a:endParaRPr>
          </a:p>
          <a:p>
            <a:pPr marL="342900" indent="-342900">
              <a:lnSpc>
                <a:spcPct val="150000"/>
              </a:lnSpc>
              <a:spcAft>
                <a:spcPts val="1200"/>
              </a:spcAft>
              <a:buFont typeface="Arial"/>
              <a:buChar char="•"/>
            </a:pPr>
            <a:r>
              <a:rPr lang="en-AU" sz="2000">
                <a:cs typeface="Arial" panose="020B0604020202020204" pitchFamily="34" charset="0"/>
              </a:rPr>
              <a:t>explain the key components of a linkage (links and joints)</a:t>
            </a:r>
          </a:p>
          <a:p>
            <a:pPr marL="342900" indent="-342900">
              <a:lnSpc>
                <a:spcPct val="150000"/>
              </a:lnSpc>
              <a:spcAft>
                <a:spcPts val="1200"/>
              </a:spcAft>
              <a:buFont typeface="Arial"/>
              <a:buChar char="•"/>
            </a:pPr>
            <a:r>
              <a:rPr lang="en-AU" sz="2000">
                <a:cs typeface="Arial" panose="020B0604020202020204" pitchFamily="34" charset="0"/>
              </a:rPr>
              <a:t>observe and describe how motion is transmitted through linkages.</a:t>
            </a:r>
          </a:p>
        </p:txBody>
      </p:sp>
      <p:sp>
        <p:nvSpPr>
          <p:cNvPr id="2" name="Slide Number Placeholder 1">
            <a:extLst>
              <a:ext uri="{FF2B5EF4-FFF2-40B4-BE49-F238E27FC236}">
                <a16:creationId xmlns:a16="http://schemas.microsoft.com/office/drawing/2014/main" id="{FDCB058A-A8B4-BFD8-C722-658F39FE52B1}"/>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pPr/>
              <a:t>112</a:t>
            </a:fld>
            <a:endParaRPr lang="en-AU"/>
          </a:p>
        </p:txBody>
      </p:sp>
    </p:spTree>
    <p:extLst>
      <p:ext uri="{BB962C8B-B14F-4D97-AF65-F5344CB8AC3E}">
        <p14:creationId xmlns:p14="http://schemas.microsoft.com/office/powerpoint/2010/main" val="1181268090"/>
      </p:ext>
    </p:extLst>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603389-0213-3F7E-1076-3FB56E61F105}"/>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F914CA42-DE88-E7DB-FC29-0867E152BC65}"/>
              </a:ext>
            </a:extLst>
          </p:cNvPr>
          <p:cNvSpPr>
            <a:spLocks noGrp="1"/>
          </p:cNvSpPr>
          <p:nvPr>
            <p:ph type="title"/>
          </p:nvPr>
        </p:nvSpPr>
        <p:spPr/>
        <p:txBody>
          <a:bodyPr/>
          <a:lstStyle/>
          <a:p>
            <a:r>
              <a:rPr lang="en-AU">
                <a:latin typeface="+mj-lt"/>
              </a:rPr>
              <a:t>Framing the design challenge in different ways</a:t>
            </a:r>
          </a:p>
        </p:txBody>
      </p:sp>
      <p:sp>
        <p:nvSpPr>
          <p:cNvPr id="12" name="Text Placeholder 11">
            <a:extLst>
              <a:ext uri="{FF2B5EF4-FFF2-40B4-BE49-F238E27FC236}">
                <a16:creationId xmlns:a16="http://schemas.microsoft.com/office/drawing/2014/main" id="{4E7A0402-275A-7B8C-776A-9A403AF1D2FC}"/>
              </a:ext>
            </a:extLst>
          </p:cNvPr>
          <p:cNvSpPr>
            <a:spLocks noGrp="1"/>
          </p:cNvSpPr>
          <p:nvPr>
            <p:ph type="body" sz="quarter" idx="17"/>
          </p:nvPr>
        </p:nvSpPr>
        <p:spPr>
          <a:xfrm>
            <a:off x="360000" y="1338944"/>
            <a:ext cx="11484000" cy="5035978"/>
          </a:xfrm>
        </p:spPr>
        <p:txBody>
          <a:bodyPr/>
          <a:lstStyle/>
          <a:p>
            <a:r>
              <a:rPr lang="en-AU" sz="1800" b="1">
                <a:solidFill>
                  <a:schemeClr val="accent2"/>
                </a:solidFill>
                <a:latin typeface="+mj-lt"/>
              </a:rPr>
              <a:t>Open-ended design focus</a:t>
            </a:r>
          </a:p>
          <a:p>
            <a:r>
              <a:rPr lang="en-AU" sz="1800">
                <a:latin typeface="+mn-lt"/>
              </a:rPr>
              <a:t>"How could you redesign the boom gate arm or its movement mechanism to ensure it clears the low ceiling of a parking station when fully open, while still reliably blocking vehicles when closed?“</a:t>
            </a:r>
          </a:p>
          <a:p>
            <a:r>
              <a:rPr lang="en-AU" sz="1800" b="1">
                <a:solidFill>
                  <a:schemeClr val="accent2"/>
                </a:solidFill>
                <a:latin typeface="+mj-lt"/>
              </a:rPr>
              <a:t>Constraint-based problem solving</a:t>
            </a:r>
          </a:p>
          <a:p>
            <a:r>
              <a:rPr lang="en-AU" sz="1800">
                <a:latin typeface="+mn-lt"/>
              </a:rPr>
              <a:t>"Given that the boom gate arm must open without hitting a low ceiling in a parking station, what design changes or alternative movements could you implement to maintain safe vehicle clearance and efficient operation?“</a:t>
            </a:r>
          </a:p>
          <a:p>
            <a:r>
              <a:rPr lang="en-AU" sz="1800" b="1">
                <a:solidFill>
                  <a:schemeClr val="accent2"/>
                </a:solidFill>
                <a:latin typeface="+mj-lt"/>
              </a:rPr>
              <a:t>Application and innovation</a:t>
            </a:r>
          </a:p>
          <a:p>
            <a:r>
              <a:rPr lang="en-AU" sz="1800">
                <a:latin typeface="+mn-lt"/>
              </a:rPr>
              <a:t>"The boom gate arm in your model opens by rotating vertically but there is a height restriction in the parking station. Propose and explain a design solution that overcomes this height limitation—such as changing the arm’s shape, movement path, or mounting position—while keeping the gate functional."</a:t>
            </a:r>
          </a:p>
        </p:txBody>
      </p:sp>
      <p:sp>
        <p:nvSpPr>
          <p:cNvPr id="3" name="Slide Number Placeholder 2">
            <a:extLst>
              <a:ext uri="{FF2B5EF4-FFF2-40B4-BE49-F238E27FC236}">
                <a16:creationId xmlns:a16="http://schemas.microsoft.com/office/drawing/2014/main" id="{F3C7D6A9-5989-0531-576F-F8B229181EF9}"/>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pPr/>
              <a:t>113</a:t>
            </a:fld>
            <a:endParaRPr lang="en-AU"/>
          </a:p>
        </p:txBody>
      </p:sp>
    </p:spTree>
    <p:extLst>
      <p:ext uri="{BB962C8B-B14F-4D97-AF65-F5344CB8AC3E}">
        <p14:creationId xmlns:p14="http://schemas.microsoft.com/office/powerpoint/2010/main" val="39397049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250FB3-43C2-CE00-1E3A-1B65D01A7A4C}"/>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E91C1894-71CE-6207-02B2-BF98407E87A5}"/>
              </a:ext>
            </a:extLst>
          </p:cNvPr>
          <p:cNvSpPr>
            <a:spLocks noGrp="1"/>
          </p:cNvSpPr>
          <p:nvPr>
            <p:ph type="title"/>
          </p:nvPr>
        </p:nvSpPr>
        <p:spPr>
          <a:xfrm>
            <a:off x="360000" y="360000"/>
            <a:ext cx="11484000" cy="545601"/>
          </a:xfrm>
        </p:spPr>
        <p:txBody>
          <a:bodyPr anchor="t">
            <a:normAutofit/>
          </a:bodyPr>
          <a:lstStyle/>
          <a:p>
            <a:r>
              <a:rPr lang="en-AU">
                <a:latin typeface="+mj-lt"/>
              </a:rPr>
              <a:t>Linkage systems (1)</a:t>
            </a:r>
          </a:p>
        </p:txBody>
      </p:sp>
      <p:sp>
        <p:nvSpPr>
          <p:cNvPr id="12" name="Text Placeholder 11">
            <a:extLst>
              <a:ext uri="{FF2B5EF4-FFF2-40B4-BE49-F238E27FC236}">
                <a16:creationId xmlns:a16="http://schemas.microsoft.com/office/drawing/2014/main" id="{FB5E3810-B0E2-462B-291F-74B82A892B94}"/>
              </a:ext>
            </a:extLst>
          </p:cNvPr>
          <p:cNvSpPr>
            <a:spLocks noGrp="1"/>
          </p:cNvSpPr>
          <p:nvPr>
            <p:ph sz="quarter" idx="19"/>
          </p:nvPr>
        </p:nvSpPr>
        <p:spPr>
          <a:xfrm>
            <a:off x="360363" y="1562471"/>
            <a:ext cx="5735637" cy="4814518"/>
          </a:xfrm>
        </p:spPr>
        <p:txBody>
          <a:bodyPr>
            <a:normAutofit/>
          </a:bodyPr>
          <a:lstStyle/>
          <a:p>
            <a:r>
              <a:rPr lang="en-AU" sz="1800">
                <a:latin typeface="+mn-lt"/>
              </a:rPr>
              <a:t>A linkage is a system made of bars (or links) connected by pin or rotating joints that work together to create movement. Linkages help transfer motion and force from one part to another. They are used in many machines, like cranes and robotic arms.</a:t>
            </a:r>
          </a:p>
          <a:p>
            <a:pPr marL="457200" indent="-457200">
              <a:buFont typeface="+mj-lt"/>
              <a:buAutoNum type="arabicPeriod"/>
            </a:pPr>
            <a:r>
              <a:rPr lang="en-AU" sz="1800" b="1">
                <a:latin typeface="+mn-lt"/>
              </a:rPr>
              <a:t>Sketch what you think a five-bar linkage system for a folding boom gate would look like. Label the components.</a:t>
            </a:r>
          </a:p>
          <a:p>
            <a:pPr marL="457200" indent="-457200">
              <a:buFont typeface="+mj-lt"/>
              <a:buAutoNum type="arabicPeriod"/>
            </a:pPr>
            <a:r>
              <a:rPr lang="en-AU" sz="1800" b="1">
                <a:latin typeface="+mn-lt"/>
              </a:rPr>
              <a:t>Consider a multilevel car park. Outline the factors that could impact the size of each lever arm.</a:t>
            </a:r>
          </a:p>
        </p:txBody>
      </p:sp>
      <p:pic>
        <p:nvPicPr>
          <p:cNvPr id="5" name="Picture 4" descr="A photo of inside a ground floor of a parking station. Cars are visible in all nearby car spaces. An articulated boom gate is at this entry to the parking station ">
            <a:extLst>
              <a:ext uri="{FF2B5EF4-FFF2-40B4-BE49-F238E27FC236}">
                <a16:creationId xmlns:a16="http://schemas.microsoft.com/office/drawing/2014/main" id="{DD3E0FE0-0847-3EE9-4CD5-921526FF1FCC}"/>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559186" y="1562471"/>
            <a:ext cx="5284812" cy="3963610"/>
          </a:xfrm>
          <a:prstGeom prst="rect">
            <a:avLst/>
          </a:prstGeom>
        </p:spPr>
      </p:pic>
      <p:sp>
        <p:nvSpPr>
          <p:cNvPr id="3" name="Slide Number Placeholder 2">
            <a:extLst>
              <a:ext uri="{FF2B5EF4-FFF2-40B4-BE49-F238E27FC236}">
                <a16:creationId xmlns:a16="http://schemas.microsoft.com/office/drawing/2014/main" id="{D818DB38-407A-4A48-2730-0798C9C17C11}"/>
              </a:ext>
              <a:ext uri="{C183D7F6-B498-43B3-948B-1728B52AA6E4}">
                <adec:decorative xmlns:adec="http://schemas.microsoft.com/office/drawing/2017/decorative" val="1"/>
              </a:ext>
            </a:extLst>
          </p:cNvPr>
          <p:cNvSpPr>
            <a:spLocks noGrp="1"/>
          </p:cNvSpPr>
          <p:nvPr>
            <p:ph type="sldNum" sz="quarter" idx="12"/>
          </p:nvPr>
        </p:nvSpPr>
        <p:spPr>
          <a:xfrm>
            <a:off x="11124000" y="6516000"/>
            <a:ext cx="720000" cy="180000"/>
          </a:xfrm>
        </p:spPr>
        <p:txBody>
          <a:bodyPr anchor="t">
            <a:normAutofit/>
          </a:bodyPr>
          <a:lstStyle/>
          <a:p>
            <a:pPr>
              <a:lnSpc>
                <a:spcPct val="90000"/>
              </a:lnSpc>
              <a:spcAft>
                <a:spcPts val="600"/>
              </a:spcAft>
            </a:pPr>
            <a:fld id="{10A01DC5-1685-4615-8240-15192985C6A2}" type="slidenum">
              <a:rPr lang="en-AU" smtClean="0"/>
              <a:pPr>
                <a:lnSpc>
                  <a:spcPct val="90000"/>
                </a:lnSpc>
                <a:spcAft>
                  <a:spcPts val="600"/>
                </a:spcAft>
              </a:pPr>
              <a:t>114</a:t>
            </a:fld>
            <a:endParaRPr lang="en-AU"/>
          </a:p>
        </p:txBody>
      </p:sp>
    </p:spTree>
    <p:extLst>
      <p:ext uri="{BB962C8B-B14F-4D97-AF65-F5344CB8AC3E}">
        <p14:creationId xmlns:p14="http://schemas.microsoft.com/office/powerpoint/2010/main" val="40623856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A778AAD0-036D-C0DC-9669-8D1E130B7A46}"/>
              </a:ext>
            </a:extLst>
          </p:cNvPr>
          <p:cNvSpPr>
            <a:spLocks noGrp="1"/>
          </p:cNvSpPr>
          <p:nvPr>
            <p:ph type="title"/>
          </p:nvPr>
        </p:nvSpPr>
        <p:spPr/>
        <p:txBody>
          <a:bodyPr/>
          <a:lstStyle/>
          <a:p>
            <a:r>
              <a:rPr lang="en-AU">
                <a:latin typeface="+mj-lt"/>
              </a:rPr>
              <a:t>Linkage systems (2)</a:t>
            </a:r>
          </a:p>
        </p:txBody>
      </p:sp>
      <p:pic>
        <p:nvPicPr>
          <p:cNvPr id="8" name="Picture 7" descr="Cognate Linkages - Showcases 9 different cognate linkages which produce the same path.">
            <a:extLst>
              <a:ext uri="{FF2B5EF4-FFF2-40B4-BE49-F238E27FC236}">
                <a16:creationId xmlns:a16="http://schemas.microsoft.com/office/drawing/2014/main" id="{1FC40188-FD4E-EFEB-8051-F5268549C114}"/>
              </a:ext>
            </a:extLst>
          </p:cNvPr>
          <p:cNvPicPr>
            <a:picLocks noChangeAspect="1"/>
          </p:cNvPicPr>
          <p:nvPr/>
        </p:nvPicPr>
        <p:blipFill>
          <a:blip r:embed="rId3" cstate="screen">
            <a:extLst>
              <a:ext uri="{28A0092B-C50C-407E-A947-70E740481C1C}">
                <a14:useLocalDpi xmlns:a14="http://schemas.microsoft.com/office/drawing/2010/main"/>
              </a:ext>
            </a:extLst>
          </a:blip>
          <a:srcRect/>
          <a:stretch>
            <a:fillRect/>
          </a:stretch>
        </p:blipFill>
        <p:spPr bwMode="auto">
          <a:xfrm>
            <a:off x="3441700" y="836121"/>
            <a:ext cx="5308600" cy="5308600"/>
          </a:xfrm>
          <a:prstGeom prst="rect">
            <a:avLst/>
          </a:prstGeom>
          <a:noFill/>
          <a:ln>
            <a:noFill/>
          </a:ln>
        </p:spPr>
      </p:pic>
      <p:sp>
        <p:nvSpPr>
          <p:cNvPr id="5" name="Text Placeholder 4">
            <a:extLst>
              <a:ext uri="{FF2B5EF4-FFF2-40B4-BE49-F238E27FC236}">
                <a16:creationId xmlns:a16="http://schemas.microsoft.com/office/drawing/2014/main" id="{F4B57C36-A0E2-A13E-F239-2D53D3EE6F76}"/>
              </a:ext>
            </a:extLst>
          </p:cNvPr>
          <p:cNvSpPr>
            <a:spLocks noGrp="1"/>
          </p:cNvSpPr>
          <p:nvPr>
            <p:ph type="body" sz="quarter" idx="17"/>
          </p:nvPr>
        </p:nvSpPr>
        <p:spPr>
          <a:xfrm>
            <a:off x="3441700" y="6028231"/>
            <a:ext cx="5308600" cy="469769"/>
          </a:xfrm>
        </p:spPr>
        <p:txBody>
          <a:bodyPr/>
          <a:lstStyle/>
          <a:p>
            <a:r>
              <a:rPr lang="en-AU" sz="1200" err="1">
                <a:latin typeface="+mn-lt"/>
              </a:rPr>
              <a:t>Arglin</a:t>
            </a:r>
            <a:r>
              <a:rPr lang="en-AU" sz="1200">
                <a:latin typeface="+mn-lt"/>
              </a:rPr>
              <a:t> Kampling, CC BY-SA 4.0 &lt;</a:t>
            </a:r>
            <a:r>
              <a:rPr lang="en-AU" sz="1200" u="sng">
                <a:latin typeface="+mn-lt"/>
                <a:hlinkClick r:id="rId4"/>
              </a:rPr>
              <a:t>https://creativecommons.org/licenses/by-sa/4.0</a:t>
            </a:r>
            <a:r>
              <a:rPr lang="en-AU" sz="1200">
                <a:latin typeface="+mn-lt"/>
              </a:rPr>
              <a:t>&gt;, via Wikimedia Commons </a:t>
            </a:r>
          </a:p>
        </p:txBody>
      </p:sp>
      <p:sp>
        <p:nvSpPr>
          <p:cNvPr id="2" name="Slide Number Placeholder 1">
            <a:extLst>
              <a:ext uri="{FF2B5EF4-FFF2-40B4-BE49-F238E27FC236}">
                <a16:creationId xmlns:a16="http://schemas.microsoft.com/office/drawing/2014/main" id="{0CE675B8-97CE-B855-2F74-A2DDF6B34252}"/>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t>115</a:t>
            </a:fld>
            <a:endParaRPr lang="en-AU"/>
          </a:p>
        </p:txBody>
      </p:sp>
    </p:spTree>
    <p:extLst>
      <p:ext uri="{BB962C8B-B14F-4D97-AF65-F5344CB8AC3E}">
        <p14:creationId xmlns:p14="http://schemas.microsoft.com/office/powerpoint/2010/main" val="35652043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BAE289-8472-FFED-676B-718AA372CB07}"/>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B081DB1A-C282-0FE6-E500-3D5294760C39}"/>
              </a:ext>
            </a:extLst>
          </p:cNvPr>
          <p:cNvSpPr>
            <a:spLocks noGrp="1"/>
          </p:cNvSpPr>
          <p:nvPr>
            <p:ph type="title"/>
          </p:nvPr>
        </p:nvSpPr>
        <p:spPr/>
        <p:txBody>
          <a:bodyPr/>
          <a:lstStyle/>
          <a:p>
            <a:r>
              <a:rPr lang="en-AU">
                <a:latin typeface="+mj-lt"/>
              </a:rPr>
              <a:t>Learning intentions and success criteria (14)</a:t>
            </a:r>
          </a:p>
        </p:txBody>
      </p:sp>
      <p:sp>
        <p:nvSpPr>
          <p:cNvPr id="3" name="TextBox 2">
            <a:extLst>
              <a:ext uri="{FF2B5EF4-FFF2-40B4-BE49-F238E27FC236}">
                <a16:creationId xmlns:a16="http://schemas.microsoft.com/office/drawing/2014/main" id="{CC4034E4-A4B8-4E38-DC60-1B89C245A72E}"/>
              </a:ext>
            </a:extLst>
          </p:cNvPr>
          <p:cNvSpPr txBox="1"/>
          <p:nvPr/>
        </p:nvSpPr>
        <p:spPr>
          <a:xfrm>
            <a:off x="370416" y="1894417"/>
            <a:ext cx="11303000" cy="2866875"/>
          </a:xfrm>
          <a:prstGeom prst="rect">
            <a:avLst/>
          </a:prstGeom>
          <a:noFill/>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a:lnSpc>
                <a:spcPct val="150000"/>
              </a:lnSpc>
              <a:spcAft>
                <a:spcPts val="1200"/>
              </a:spcAft>
            </a:pPr>
            <a:r>
              <a:rPr lang="en-AU" sz="2000" b="1">
                <a:solidFill>
                  <a:schemeClr val="accent1"/>
                </a:solidFill>
                <a:latin typeface="+mj-lt"/>
                <a:cs typeface="Arial" panose="020B0604020202020204" pitchFamily="34" charset="0"/>
              </a:rPr>
              <a:t>We are learning to</a:t>
            </a:r>
            <a:endParaRPr lang="en-AU" sz="2000" b="1">
              <a:solidFill>
                <a:schemeClr val="accent1"/>
              </a:solidFill>
              <a:latin typeface="+mj-lt"/>
              <a:ea typeface="+mn-lt"/>
              <a:cs typeface="Arial" panose="020B0604020202020204" pitchFamily="34" charset="0"/>
            </a:endParaRPr>
          </a:p>
          <a:p>
            <a:pPr marL="342900" indent="-342900">
              <a:lnSpc>
                <a:spcPct val="150000"/>
              </a:lnSpc>
              <a:spcAft>
                <a:spcPts val="1200"/>
              </a:spcAft>
              <a:buFont typeface="Arial" panose="020B0604020202020204" pitchFamily="34" charset="0"/>
              <a:buChar char="•"/>
            </a:pPr>
            <a:r>
              <a:rPr lang="en-AU" sz="2000">
                <a:cs typeface="Arial" panose="020B0604020202020204" pitchFamily="34" charset="0"/>
              </a:rPr>
              <a:t>apply engineering processes to create and evaluate prototypes.</a:t>
            </a:r>
          </a:p>
          <a:p>
            <a:pPr marL="342900" indent="-342900">
              <a:lnSpc>
                <a:spcPct val="150000"/>
              </a:lnSpc>
              <a:spcAft>
                <a:spcPts val="1200"/>
              </a:spcAft>
              <a:buFont typeface="Arial" panose="020B0604020202020204" pitchFamily="34" charset="0"/>
              <a:buChar char="•"/>
            </a:pPr>
            <a:r>
              <a:rPr lang="en-AU" sz="2000">
                <a:cs typeface="Arial" panose="020B0604020202020204" pitchFamily="34" charset="0"/>
              </a:rPr>
              <a:t>collect information to develop engineered solutions.</a:t>
            </a:r>
          </a:p>
          <a:p>
            <a:pPr>
              <a:lnSpc>
                <a:spcPct val="150000"/>
              </a:lnSpc>
              <a:spcAft>
                <a:spcPts val="1200"/>
              </a:spcAft>
            </a:pPr>
            <a:r>
              <a:rPr lang="en-AU" sz="2000" b="1">
                <a:solidFill>
                  <a:schemeClr val="accent1"/>
                </a:solidFill>
                <a:latin typeface="+mj-lt"/>
                <a:cs typeface="Arial" panose="020B0604020202020204" pitchFamily="34" charset="0"/>
              </a:rPr>
              <a:t>We can</a:t>
            </a:r>
            <a:endParaRPr lang="en-US" sz="2000">
              <a:solidFill>
                <a:schemeClr val="accent1"/>
              </a:solidFill>
              <a:latin typeface="+mj-lt"/>
              <a:cs typeface="Arial" panose="020B0604020202020204" pitchFamily="34" charset="0"/>
            </a:endParaRPr>
          </a:p>
          <a:p>
            <a:pPr marL="342900" indent="-342900">
              <a:lnSpc>
                <a:spcPct val="150000"/>
              </a:lnSpc>
              <a:spcAft>
                <a:spcPts val="1200"/>
              </a:spcAft>
              <a:buFont typeface="Arial"/>
              <a:buChar char="•"/>
            </a:pPr>
            <a:r>
              <a:rPr lang="en-AU" sz="2000">
                <a:cs typeface="Arial" panose="020B0604020202020204" pitchFamily="34" charset="0"/>
              </a:rPr>
              <a:t>produce and evaluate prototypes.</a:t>
            </a:r>
          </a:p>
        </p:txBody>
      </p:sp>
      <p:sp>
        <p:nvSpPr>
          <p:cNvPr id="2" name="Slide Number Placeholder 1">
            <a:extLst>
              <a:ext uri="{FF2B5EF4-FFF2-40B4-BE49-F238E27FC236}">
                <a16:creationId xmlns:a16="http://schemas.microsoft.com/office/drawing/2014/main" id="{5FEF1529-5F55-6888-4D53-CC6FE5CEB2AA}"/>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pPr/>
              <a:t>116</a:t>
            </a:fld>
            <a:endParaRPr lang="en-AU"/>
          </a:p>
        </p:txBody>
      </p:sp>
    </p:spTree>
    <p:extLst>
      <p:ext uri="{BB962C8B-B14F-4D97-AF65-F5344CB8AC3E}">
        <p14:creationId xmlns:p14="http://schemas.microsoft.com/office/powerpoint/2010/main" val="3285011545"/>
      </p:ext>
    </p:extLst>
  </p:cSld>
  <p:clrMapOvr>
    <a:masterClrMapping/>
  </p:clrMapOvr>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99CE5DC-7009-2B86-B6C9-1E26A3C8B265}"/>
              </a:ext>
            </a:extLst>
          </p:cNvPr>
          <p:cNvSpPr>
            <a:spLocks noGrp="1"/>
          </p:cNvSpPr>
          <p:nvPr>
            <p:ph type="title"/>
          </p:nvPr>
        </p:nvSpPr>
        <p:spPr>
          <a:xfrm>
            <a:off x="360000" y="360000"/>
            <a:ext cx="11484000" cy="545601"/>
          </a:xfrm>
        </p:spPr>
        <p:txBody>
          <a:bodyPr anchor="t">
            <a:normAutofit/>
          </a:bodyPr>
          <a:lstStyle/>
          <a:p>
            <a:r>
              <a:rPr lang="en-AU">
                <a:latin typeface="+mj-lt"/>
              </a:rPr>
              <a:t>Prototype production, testing and evaluation</a:t>
            </a:r>
          </a:p>
        </p:txBody>
      </p:sp>
      <p:sp>
        <p:nvSpPr>
          <p:cNvPr id="4" name="Text Placeholder 3">
            <a:extLst>
              <a:ext uri="{FF2B5EF4-FFF2-40B4-BE49-F238E27FC236}">
                <a16:creationId xmlns:a16="http://schemas.microsoft.com/office/drawing/2014/main" id="{559529B3-FF09-D923-F4AB-5321C4314BD6}"/>
              </a:ext>
            </a:extLst>
          </p:cNvPr>
          <p:cNvSpPr>
            <a:spLocks noGrp="1"/>
          </p:cNvSpPr>
          <p:nvPr>
            <p:ph type="body" sz="quarter" idx="18"/>
          </p:nvPr>
        </p:nvSpPr>
        <p:spPr>
          <a:xfrm>
            <a:off x="359999" y="982520"/>
            <a:ext cx="11483999" cy="310015"/>
          </a:xfrm>
        </p:spPr>
        <p:txBody>
          <a:bodyPr anchor="b">
            <a:noAutofit/>
          </a:bodyPr>
          <a:lstStyle/>
          <a:p>
            <a:pPr>
              <a:lnSpc>
                <a:spcPct val="140000"/>
              </a:lnSpc>
            </a:pPr>
            <a:r>
              <a:rPr lang="en-AU">
                <a:latin typeface="+mj-lt"/>
              </a:rPr>
              <a:t>Practical activity</a:t>
            </a:r>
          </a:p>
        </p:txBody>
      </p:sp>
      <p:sp>
        <p:nvSpPr>
          <p:cNvPr id="5" name="Content Placeholder 4">
            <a:extLst>
              <a:ext uri="{FF2B5EF4-FFF2-40B4-BE49-F238E27FC236}">
                <a16:creationId xmlns:a16="http://schemas.microsoft.com/office/drawing/2014/main" id="{66C25249-59D9-D222-C81A-399167821FB3}"/>
              </a:ext>
            </a:extLst>
          </p:cNvPr>
          <p:cNvSpPr>
            <a:spLocks noGrp="1"/>
          </p:cNvSpPr>
          <p:nvPr>
            <p:ph sz="quarter" idx="19"/>
          </p:nvPr>
        </p:nvSpPr>
        <p:spPr>
          <a:xfrm>
            <a:off x="360363" y="1562471"/>
            <a:ext cx="5735637" cy="4814518"/>
          </a:xfrm>
        </p:spPr>
        <p:txBody>
          <a:bodyPr>
            <a:normAutofit/>
          </a:bodyPr>
          <a:lstStyle/>
          <a:p>
            <a:pPr>
              <a:lnSpc>
                <a:spcPct val="160000"/>
              </a:lnSpc>
            </a:pPr>
            <a:r>
              <a:rPr lang="en-AU">
                <a:latin typeface="+mn-lt"/>
              </a:rPr>
              <a:t>Working in small groups, produce five-bar linkage prototypes using techniques Lego, Meccano, cardboard and split pins or similar.</a:t>
            </a:r>
          </a:p>
          <a:p>
            <a:pPr marL="457200" indent="-457200">
              <a:lnSpc>
                <a:spcPct val="160000"/>
              </a:lnSpc>
              <a:buFont typeface="+mj-lt"/>
              <a:buAutoNum type="arabicPeriod"/>
            </a:pPr>
            <a:r>
              <a:rPr lang="en-AU" b="1">
                <a:latin typeface="+mn-lt"/>
              </a:rPr>
              <a:t>Experiment with arm length and pin locations.</a:t>
            </a:r>
          </a:p>
          <a:p>
            <a:pPr marL="457200" indent="-457200">
              <a:lnSpc>
                <a:spcPct val="160000"/>
              </a:lnSpc>
              <a:buFont typeface="+mj-lt"/>
              <a:buAutoNum type="arabicPeriod"/>
            </a:pPr>
            <a:r>
              <a:rPr lang="en-AU" b="1">
                <a:latin typeface="+mn-lt"/>
              </a:rPr>
              <a:t>Evaluate each prototype.</a:t>
            </a:r>
          </a:p>
          <a:p>
            <a:pPr marL="457200" indent="-457200">
              <a:lnSpc>
                <a:spcPct val="160000"/>
              </a:lnSpc>
              <a:buFont typeface="+mj-lt"/>
              <a:buAutoNum type="arabicPeriod"/>
            </a:pPr>
            <a:r>
              <a:rPr lang="en-AU" b="1">
                <a:latin typeface="+mn-lt"/>
              </a:rPr>
              <a:t>Sketch your linkage that most closely represents a folding boom.</a:t>
            </a:r>
          </a:p>
        </p:txBody>
      </p:sp>
      <p:pic>
        <p:nvPicPr>
          <p:cNvPr id="12" name="Picture Placeholder 11" descr="A close-up of a lego components showing some components assembled as a truss structure&#10;">
            <a:extLst>
              <a:ext uri="{FF2B5EF4-FFF2-40B4-BE49-F238E27FC236}">
                <a16:creationId xmlns:a16="http://schemas.microsoft.com/office/drawing/2014/main" id="{21A12C6A-5D31-FC28-0E32-59B2D28E0C85}"/>
              </a:ext>
            </a:extLst>
          </p:cNvPr>
          <p:cNvPicPr>
            <a:picLocks noGrp="1" noChangeAspect="1"/>
          </p:cNvPicPr>
          <p:nvPr>
            <p:ph type="pic" sz="quarter" idx="20"/>
          </p:nvPr>
        </p:nvPicPr>
        <p:blipFill>
          <a:blip r:embed="rId2" cstate="screen">
            <a:extLst>
              <a:ext uri="{28A0092B-C50C-407E-A947-70E740481C1C}">
                <a14:useLocalDpi xmlns:a14="http://schemas.microsoft.com/office/drawing/2010/main"/>
              </a:ext>
            </a:extLst>
          </a:blip>
          <a:srcRect t="11959" r="1" b="6737"/>
          <a:stretch>
            <a:fillRect/>
          </a:stretch>
        </p:blipFill>
        <p:spPr>
          <a:xfrm>
            <a:off x="6324599" y="1562470"/>
            <a:ext cx="5507038" cy="4814518"/>
          </a:xfrm>
          <a:prstGeom prst="rect">
            <a:avLst/>
          </a:prstGeom>
          <a:noFill/>
        </p:spPr>
      </p:pic>
      <p:sp>
        <p:nvSpPr>
          <p:cNvPr id="14" name="TextBox 13">
            <a:extLst>
              <a:ext uri="{FF2B5EF4-FFF2-40B4-BE49-F238E27FC236}">
                <a16:creationId xmlns:a16="http://schemas.microsoft.com/office/drawing/2014/main" id="{BF193BE9-F077-C3C5-14DB-3CB110A0CB76}"/>
              </a:ext>
            </a:extLst>
          </p:cNvPr>
          <p:cNvSpPr txBox="1"/>
          <p:nvPr/>
        </p:nvSpPr>
        <p:spPr>
          <a:xfrm>
            <a:off x="6324599" y="6377500"/>
            <a:ext cx="6094520" cy="276999"/>
          </a:xfrm>
          <a:prstGeom prst="rect">
            <a:avLst/>
          </a:prstGeom>
          <a:noFill/>
        </p:spPr>
        <p:txBody>
          <a:bodyPr wrap="square" lIns="0">
            <a:spAutoFit/>
          </a:bodyPr>
          <a:lstStyle/>
          <a:p>
            <a:r>
              <a:rPr lang="en-AU" sz="1200"/>
              <a:t>"Radial truss joint construction" by </a:t>
            </a:r>
            <a:r>
              <a:rPr lang="en-AU" sz="1200" err="1"/>
              <a:t>aotus</a:t>
            </a:r>
            <a:r>
              <a:rPr lang="en-AU" sz="1200"/>
              <a:t> is licensed under CC BY 2.0.</a:t>
            </a:r>
          </a:p>
        </p:txBody>
      </p:sp>
      <p:sp>
        <p:nvSpPr>
          <p:cNvPr id="2" name="Slide Number Placeholder 1">
            <a:extLst>
              <a:ext uri="{FF2B5EF4-FFF2-40B4-BE49-F238E27FC236}">
                <a16:creationId xmlns:a16="http://schemas.microsoft.com/office/drawing/2014/main" id="{41DB8FA5-8731-4C14-00C5-1FD3023B3C95}"/>
              </a:ext>
              <a:ext uri="{C183D7F6-B498-43B3-948B-1728B52AA6E4}">
                <adec:decorative xmlns:adec="http://schemas.microsoft.com/office/drawing/2017/decorative" val="1"/>
              </a:ext>
            </a:extLst>
          </p:cNvPr>
          <p:cNvSpPr>
            <a:spLocks noGrp="1"/>
          </p:cNvSpPr>
          <p:nvPr>
            <p:ph type="sldNum" sz="quarter" idx="12"/>
          </p:nvPr>
        </p:nvSpPr>
        <p:spPr>
          <a:xfrm>
            <a:off x="11124000" y="6516000"/>
            <a:ext cx="720000" cy="180000"/>
          </a:xfrm>
        </p:spPr>
        <p:txBody>
          <a:bodyPr anchor="t">
            <a:normAutofit/>
          </a:bodyPr>
          <a:lstStyle/>
          <a:p>
            <a:pPr>
              <a:lnSpc>
                <a:spcPct val="90000"/>
              </a:lnSpc>
              <a:spcAft>
                <a:spcPts val="600"/>
              </a:spcAft>
            </a:pPr>
            <a:fld id="{10A01DC5-1685-4615-8240-15192985C6A2}" type="slidenum">
              <a:rPr lang="en-AU" smtClean="0"/>
              <a:pPr>
                <a:lnSpc>
                  <a:spcPct val="90000"/>
                </a:lnSpc>
                <a:spcAft>
                  <a:spcPts val="600"/>
                </a:spcAft>
              </a:pPr>
              <a:t>117</a:t>
            </a:fld>
            <a:endParaRPr lang="en-AU"/>
          </a:p>
        </p:txBody>
      </p:sp>
    </p:spTree>
    <p:extLst>
      <p:ext uri="{BB962C8B-B14F-4D97-AF65-F5344CB8AC3E}">
        <p14:creationId xmlns:p14="http://schemas.microsoft.com/office/powerpoint/2010/main" val="5647803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B12D1E9-AF00-8C8F-F3B8-9A676C41E55A}"/>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AE778C86-5D9E-A8DF-4016-F622507BD0EF}"/>
              </a:ext>
            </a:extLst>
          </p:cNvPr>
          <p:cNvSpPr>
            <a:spLocks noGrp="1"/>
          </p:cNvSpPr>
          <p:nvPr>
            <p:ph type="title"/>
          </p:nvPr>
        </p:nvSpPr>
        <p:spPr/>
        <p:txBody>
          <a:bodyPr/>
          <a:lstStyle/>
          <a:p>
            <a:r>
              <a:rPr lang="en-AU">
                <a:latin typeface="+mj-lt"/>
              </a:rPr>
              <a:t>Learning intentions and success criteria (15)</a:t>
            </a:r>
          </a:p>
        </p:txBody>
      </p:sp>
      <p:sp>
        <p:nvSpPr>
          <p:cNvPr id="3" name="TextBox 2">
            <a:extLst>
              <a:ext uri="{FF2B5EF4-FFF2-40B4-BE49-F238E27FC236}">
                <a16:creationId xmlns:a16="http://schemas.microsoft.com/office/drawing/2014/main" id="{5720786D-29FB-9002-CC1A-ED36B88FE658}"/>
              </a:ext>
            </a:extLst>
          </p:cNvPr>
          <p:cNvSpPr txBox="1"/>
          <p:nvPr/>
        </p:nvSpPr>
        <p:spPr>
          <a:xfrm>
            <a:off x="370416" y="1894417"/>
            <a:ext cx="11303000" cy="2251322"/>
          </a:xfrm>
          <a:prstGeom prst="rect">
            <a:avLst/>
          </a:prstGeom>
          <a:noFill/>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a:lnSpc>
                <a:spcPct val="150000"/>
              </a:lnSpc>
              <a:spcAft>
                <a:spcPts val="1200"/>
              </a:spcAft>
            </a:pPr>
            <a:r>
              <a:rPr lang="en-AU" sz="2000" b="1">
                <a:solidFill>
                  <a:schemeClr val="accent1"/>
                </a:solidFill>
                <a:latin typeface="+mj-lt"/>
                <a:cs typeface="Arial" panose="020B0604020202020204" pitchFamily="34" charset="0"/>
              </a:rPr>
              <a:t>We are learning to</a:t>
            </a:r>
            <a:endParaRPr lang="en-AU" sz="2000" b="1">
              <a:solidFill>
                <a:schemeClr val="accent1"/>
              </a:solidFill>
              <a:latin typeface="+mj-lt"/>
              <a:ea typeface="+mn-lt"/>
              <a:cs typeface="Arial" panose="020B0604020202020204" pitchFamily="34" charset="0"/>
            </a:endParaRPr>
          </a:p>
          <a:p>
            <a:pPr marL="342900" indent="-342900">
              <a:lnSpc>
                <a:spcPct val="150000"/>
              </a:lnSpc>
              <a:spcAft>
                <a:spcPts val="1200"/>
              </a:spcAft>
              <a:buFont typeface="Arial" panose="020B0604020202020204" pitchFamily="34" charset="0"/>
              <a:buChar char="•"/>
            </a:pPr>
            <a:r>
              <a:rPr lang="en-AU" sz="2000">
                <a:cs typeface="Arial" panose="020B0604020202020204" pitchFamily="34" charset="0"/>
              </a:rPr>
              <a:t>use graphical communication techniques to present ideas for engineered systems.</a:t>
            </a:r>
          </a:p>
          <a:p>
            <a:pPr>
              <a:lnSpc>
                <a:spcPct val="150000"/>
              </a:lnSpc>
              <a:spcAft>
                <a:spcPts val="1200"/>
              </a:spcAft>
            </a:pPr>
            <a:r>
              <a:rPr lang="en-AU" sz="2000" b="1">
                <a:solidFill>
                  <a:schemeClr val="accent1"/>
                </a:solidFill>
                <a:latin typeface="+mj-lt"/>
                <a:cs typeface="Arial" panose="020B0604020202020204" pitchFamily="34" charset="0"/>
              </a:rPr>
              <a:t>We can</a:t>
            </a:r>
            <a:endParaRPr lang="en-US" sz="2000">
              <a:solidFill>
                <a:schemeClr val="accent1"/>
              </a:solidFill>
              <a:latin typeface="+mj-lt"/>
              <a:cs typeface="Arial" panose="020B0604020202020204" pitchFamily="34" charset="0"/>
            </a:endParaRPr>
          </a:p>
          <a:p>
            <a:pPr marL="342900" indent="-342900">
              <a:lnSpc>
                <a:spcPct val="150000"/>
              </a:lnSpc>
              <a:spcAft>
                <a:spcPts val="1200"/>
              </a:spcAft>
              <a:buFont typeface="Arial"/>
              <a:buChar char="•"/>
            </a:pPr>
            <a:r>
              <a:rPr lang="en-AU" sz="2000">
                <a:cs typeface="Arial" panose="020B0604020202020204" pitchFamily="34" charset="0"/>
              </a:rPr>
              <a:t>apply prototyping data to produce drawings that communicate and engineered system.</a:t>
            </a:r>
          </a:p>
        </p:txBody>
      </p:sp>
      <p:sp>
        <p:nvSpPr>
          <p:cNvPr id="2" name="Slide Number Placeholder 1">
            <a:extLst>
              <a:ext uri="{FF2B5EF4-FFF2-40B4-BE49-F238E27FC236}">
                <a16:creationId xmlns:a16="http://schemas.microsoft.com/office/drawing/2014/main" id="{41FE317C-A014-3D17-F273-45C48FAB30C9}"/>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pPr/>
              <a:t>118</a:t>
            </a:fld>
            <a:endParaRPr lang="en-AU"/>
          </a:p>
        </p:txBody>
      </p:sp>
    </p:spTree>
    <p:extLst>
      <p:ext uri="{BB962C8B-B14F-4D97-AF65-F5344CB8AC3E}">
        <p14:creationId xmlns:p14="http://schemas.microsoft.com/office/powerpoint/2010/main" val="3377313029"/>
      </p:ext>
    </p:extLst>
  </p:cSld>
  <p:clrMapOvr>
    <a:masterClrMapping/>
  </p:clrMapOvr>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B706BF4-6E69-8796-506D-E648FC60EF66}"/>
              </a:ext>
            </a:extLst>
          </p:cNvPr>
          <p:cNvSpPr>
            <a:spLocks noGrp="1"/>
          </p:cNvSpPr>
          <p:nvPr>
            <p:ph type="title"/>
          </p:nvPr>
        </p:nvSpPr>
        <p:spPr/>
        <p:txBody>
          <a:bodyPr/>
          <a:lstStyle/>
          <a:p>
            <a:r>
              <a:rPr lang="en-AU">
                <a:latin typeface="+mj-lt"/>
              </a:rPr>
              <a:t>Folding boom gate design</a:t>
            </a:r>
          </a:p>
        </p:txBody>
      </p:sp>
      <p:sp>
        <p:nvSpPr>
          <p:cNvPr id="7" name="Text Placeholder 6">
            <a:extLst>
              <a:ext uri="{FF2B5EF4-FFF2-40B4-BE49-F238E27FC236}">
                <a16:creationId xmlns:a16="http://schemas.microsoft.com/office/drawing/2014/main" id="{2E151300-81C7-A875-B711-8E72BAC92474}"/>
              </a:ext>
            </a:extLst>
          </p:cNvPr>
          <p:cNvSpPr>
            <a:spLocks noGrp="1"/>
          </p:cNvSpPr>
          <p:nvPr>
            <p:ph type="body" sz="quarter" idx="18"/>
          </p:nvPr>
        </p:nvSpPr>
        <p:spPr/>
        <p:txBody>
          <a:bodyPr/>
          <a:lstStyle/>
          <a:p>
            <a:r>
              <a:rPr lang="en-AU">
                <a:latin typeface="+mj-lt"/>
              </a:rPr>
              <a:t>Annotated ideas sketches</a:t>
            </a:r>
          </a:p>
        </p:txBody>
      </p:sp>
      <p:sp>
        <p:nvSpPr>
          <p:cNvPr id="4" name="Text Placeholder 3">
            <a:extLst>
              <a:ext uri="{FF2B5EF4-FFF2-40B4-BE49-F238E27FC236}">
                <a16:creationId xmlns:a16="http://schemas.microsoft.com/office/drawing/2014/main" id="{F61FBBEA-9684-9932-F58F-5C5E4C5E2281}"/>
              </a:ext>
            </a:extLst>
          </p:cNvPr>
          <p:cNvSpPr>
            <a:spLocks noGrp="1"/>
          </p:cNvSpPr>
          <p:nvPr>
            <p:ph type="body" sz="quarter" idx="17"/>
          </p:nvPr>
        </p:nvSpPr>
        <p:spPr>
          <a:xfrm>
            <a:off x="360000" y="1567087"/>
            <a:ext cx="11484000" cy="873232"/>
          </a:xfrm>
        </p:spPr>
        <p:txBody>
          <a:bodyPr/>
          <a:lstStyle/>
          <a:p>
            <a:r>
              <a:rPr lang="en-AU">
                <a:latin typeface="+mn-lt"/>
              </a:rPr>
              <a:t>Using the ideas from the previous activities and your prior knowledge </a:t>
            </a:r>
            <a:r>
              <a:rPr lang="en-AU" b="1">
                <a:latin typeface="+mn-lt"/>
              </a:rPr>
              <a:t>sketch and annotate 4 boom gate ideas.</a:t>
            </a:r>
          </a:p>
          <a:p>
            <a:endParaRPr lang="en-AU">
              <a:latin typeface="+mn-lt"/>
            </a:endParaRPr>
          </a:p>
        </p:txBody>
      </p:sp>
      <p:pic>
        <p:nvPicPr>
          <p:cNvPr id="8" name="Picture 7" descr="A two column table used to show students a sketch and annotate activity.">
            <a:extLst>
              <a:ext uri="{FF2B5EF4-FFF2-40B4-BE49-F238E27FC236}">
                <a16:creationId xmlns:a16="http://schemas.microsoft.com/office/drawing/2014/main" id="{11D37DEF-F1F6-FBE4-447A-FE0857381D4D}"/>
              </a:ext>
            </a:extLst>
          </p:cNvPr>
          <p:cNvPicPr>
            <a:picLocks noChangeAspect="1"/>
          </p:cNvPicPr>
          <p:nvPr/>
        </p:nvPicPr>
        <p:blipFill>
          <a:blip r:embed="rId2"/>
          <a:stretch>
            <a:fillRect/>
          </a:stretch>
        </p:blipFill>
        <p:spPr>
          <a:xfrm>
            <a:off x="224015" y="2620318"/>
            <a:ext cx="11619983" cy="3895682"/>
          </a:xfrm>
          <a:prstGeom prst="rect">
            <a:avLst/>
          </a:prstGeom>
        </p:spPr>
      </p:pic>
      <p:sp>
        <p:nvSpPr>
          <p:cNvPr id="2" name="Slide Number Placeholder 1">
            <a:extLst>
              <a:ext uri="{FF2B5EF4-FFF2-40B4-BE49-F238E27FC236}">
                <a16:creationId xmlns:a16="http://schemas.microsoft.com/office/drawing/2014/main" id="{350DD592-048A-D771-0C64-7C6F57A1E819}"/>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t>119</a:t>
            </a:fld>
            <a:endParaRPr lang="en-AU"/>
          </a:p>
        </p:txBody>
      </p:sp>
    </p:spTree>
    <p:extLst>
      <p:ext uri="{BB962C8B-B14F-4D97-AF65-F5344CB8AC3E}">
        <p14:creationId xmlns:p14="http://schemas.microsoft.com/office/powerpoint/2010/main" val="26479171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7AFB90-8EC2-50E0-B54C-037070BA721A}"/>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D76BB27C-0F9D-EAB1-1182-14E79F123570}"/>
              </a:ext>
            </a:extLst>
          </p:cNvPr>
          <p:cNvSpPr>
            <a:spLocks noGrp="1"/>
          </p:cNvSpPr>
          <p:nvPr>
            <p:ph type="title"/>
          </p:nvPr>
        </p:nvSpPr>
        <p:spPr/>
        <p:txBody>
          <a:bodyPr/>
          <a:lstStyle/>
          <a:p>
            <a:r>
              <a:rPr lang="en-AU">
                <a:latin typeface="+mj-lt"/>
              </a:rPr>
              <a:t>Learning intentions and success criteria (16)</a:t>
            </a:r>
          </a:p>
        </p:txBody>
      </p:sp>
      <p:sp>
        <p:nvSpPr>
          <p:cNvPr id="3" name="TextBox 2">
            <a:extLst>
              <a:ext uri="{FF2B5EF4-FFF2-40B4-BE49-F238E27FC236}">
                <a16:creationId xmlns:a16="http://schemas.microsoft.com/office/drawing/2014/main" id="{261DC607-35D5-F17E-9E00-94CA946E551C}"/>
              </a:ext>
            </a:extLst>
          </p:cNvPr>
          <p:cNvSpPr txBox="1"/>
          <p:nvPr/>
        </p:nvSpPr>
        <p:spPr>
          <a:xfrm>
            <a:off x="370416" y="1894417"/>
            <a:ext cx="11303000" cy="2866875"/>
          </a:xfrm>
          <a:prstGeom prst="rect">
            <a:avLst/>
          </a:prstGeom>
          <a:noFill/>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a:lnSpc>
                <a:spcPct val="150000"/>
              </a:lnSpc>
              <a:spcAft>
                <a:spcPts val="1200"/>
              </a:spcAft>
            </a:pPr>
            <a:r>
              <a:rPr lang="en-AU" sz="2000" b="1">
                <a:solidFill>
                  <a:schemeClr val="accent1"/>
                </a:solidFill>
                <a:latin typeface="+mj-lt"/>
                <a:cs typeface="Arial" panose="020B0604020202020204" pitchFamily="34" charset="0"/>
              </a:rPr>
              <a:t>We are learning to</a:t>
            </a:r>
            <a:endParaRPr lang="en-AU" sz="2000" b="1">
              <a:solidFill>
                <a:schemeClr val="accent1"/>
              </a:solidFill>
              <a:latin typeface="+mj-lt"/>
              <a:ea typeface="+mn-lt"/>
              <a:cs typeface="Arial" panose="020B0604020202020204" pitchFamily="34" charset="0"/>
            </a:endParaRPr>
          </a:p>
          <a:p>
            <a:pPr marL="342900" indent="-342900">
              <a:lnSpc>
                <a:spcPct val="150000"/>
              </a:lnSpc>
              <a:spcAft>
                <a:spcPts val="1200"/>
              </a:spcAft>
              <a:buFont typeface="Arial" panose="020B0604020202020204" pitchFamily="34" charset="0"/>
              <a:buChar char="•"/>
            </a:pPr>
            <a:r>
              <a:rPr lang="en-AU" sz="2000">
                <a:cs typeface="Arial" panose="020B0604020202020204" pitchFamily="34" charset="0"/>
              </a:rPr>
              <a:t>test and evaluate prototypes for functionality.</a:t>
            </a:r>
          </a:p>
          <a:p>
            <a:pPr marL="342900" indent="-342900">
              <a:lnSpc>
                <a:spcPct val="150000"/>
              </a:lnSpc>
              <a:spcAft>
                <a:spcPts val="1200"/>
              </a:spcAft>
              <a:buFont typeface="Arial" panose="020B0604020202020204" pitchFamily="34" charset="0"/>
              <a:buChar char="•"/>
            </a:pPr>
            <a:r>
              <a:rPr lang="en-AU" sz="2000">
                <a:cs typeface="Arial" panose="020B0604020202020204" pitchFamily="34" charset="0"/>
              </a:rPr>
              <a:t>make adjustments to improve the prototype’s performance.</a:t>
            </a:r>
          </a:p>
          <a:p>
            <a:pPr>
              <a:lnSpc>
                <a:spcPct val="150000"/>
              </a:lnSpc>
              <a:spcAft>
                <a:spcPts val="1200"/>
              </a:spcAft>
            </a:pPr>
            <a:r>
              <a:rPr lang="en-AU" sz="2000" b="1">
                <a:solidFill>
                  <a:schemeClr val="accent1"/>
                </a:solidFill>
                <a:latin typeface="+mj-lt"/>
                <a:cs typeface="Arial" panose="020B0604020202020204" pitchFamily="34" charset="0"/>
              </a:rPr>
              <a:t>We can</a:t>
            </a:r>
            <a:endParaRPr lang="en-US" sz="2000">
              <a:solidFill>
                <a:schemeClr val="accent1"/>
              </a:solidFill>
              <a:latin typeface="+mj-lt"/>
              <a:cs typeface="Arial" panose="020B0604020202020204" pitchFamily="34" charset="0"/>
            </a:endParaRPr>
          </a:p>
          <a:p>
            <a:pPr marL="342900" indent="-342900">
              <a:lnSpc>
                <a:spcPct val="150000"/>
              </a:lnSpc>
              <a:spcAft>
                <a:spcPts val="1200"/>
              </a:spcAft>
              <a:buFont typeface="Arial"/>
              <a:buChar char="•"/>
            </a:pPr>
            <a:r>
              <a:rPr lang="en-AU" sz="2000">
                <a:cs typeface="Arial" panose="020B0604020202020204" pitchFamily="34" charset="0"/>
              </a:rPr>
              <a:t>identify issues and make effective adjustments to improve my folding boom prototype.</a:t>
            </a:r>
          </a:p>
        </p:txBody>
      </p:sp>
      <p:sp>
        <p:nvSpPr>
          <p:cNvPr id="2" name="Slide Number Placeholder 1">
            <a:extLst>
              <a:ext uri="{FF2B5EF4-FFF2-40B4-BE49-F238E27FC236}">
                <a16:creationId xmlns:a16="http://schemas.microsoft.com/office/drawing/2014/main" id="{C6F9E86F-5EEE-7759-F04F-F2077E76654C}"/>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pPr/>
              <a:t>120</a:t>
            </a:fld>
            <a:endParaRPr lang="en-AU"/>
          </a:p>
        </p:txBody>
      </p:sp>
    </p:spTree>
    <p:extLst>
      <p:ext uri="{BB962C8B-B14F-4D97-AF65-F5344CB8AC3E}">
        <p14:creationId xmlns:p14="http://schemas.microsoft.com/office/powerpoint/2010/main" val="3478746419"/>
      </p:ext>
    </p:extLst>
  </p:cSld>
  <p:clrMapOvr>
    <a:masterClrMapping/>
  </p:clrMapOvr>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A224C4-B92E-A638-51F0-B6ED21591426}"/>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EAA8B46C-4D81-3821-4B32-E76421740A3B}"/>
              </a:ext>
            </a:extLst>
          </p:cNvPr>
          <p:cNvSpPr>
            <a:spLocks noGrp="1"/>
          </p:cNvSpPr>
          <p:nvPr>
            <p:ph type="title"/>
          </p:nvPr>
        </p:nvSpPr>
        <p:spPr/>
        <p:txBody>
          <a:bodyPr/>
          <a:lstStyle/>
          <a:p>
            <a:r>
              <a:rPr lang="en-AU">
                <a:latin typeface="+mj-lt"/>
              </a:rPr>
              <a:t>Folding boom gate prototype production</a:t>
            </a:r>
          </a:p>
        </p:txBody>
      </p:sp>
      <p:sp>
        <p:nvSpPr>
          <p:cNvPr id="7" name="Text Placeholder 6">
            <a:extLst>
              <a:ext uri="{FF2B5EF4-FFF2-40B4-BE49-F238E27FC236}">
                <a16:creationId xmlns:a16="http://schemas.microsoft.com/office/drawing/2014/main" id="{9CA10FE5-C2A3-7EEA-6516-C05C8306E575}"/>
              </a:ext>
            </a:extLst>
          </p:cNvPr>
          <p:cNvSpPr>
            <a:spLocks noGrp="1"/>
          </p:cNvSpPr>
          <p:nvPr>
            <p:ph type="body" sz="quarter" idx="18"/>
          </p:nvPr>
        </p:nvSpPr>
        <p:spPr/>
        <p:txBody>
          <a:bodyPr/>
          <a:lstStyle/>
          <a:p>
            <a:r>
              <a:rPr lang="en-AU">
                <a:latin typeface="+mj-lt"/>
              </a:rPr>
              <a:t>Practical activity</a:t>
            </a:r>
          </a:p>
        </p:txBody>
      </p:sp>
      <p:sp>
        <p:nvSpPr>
          <p:cNvPr id="4" name="Text Placeholder 3">
            <a:extLst>
              <a:ext uri="{FF2B5EF4-FFF2-40B4-BE49-F238E27FC236}">
                <a16:creationId xmlns:a16="http://schemas.microsoft.com/office/drawing/2014/main" id="{A717C0D9-91CF-6E31-E4C9-DACD8C1BD627}"/>
              </a:ext>
            </a:extLst>
          </p:cNvPr>
          <p:cNvSpPr>
            <a:spLocks noGrp="1"/>
          </p:cNvSpPr>
          <p:nvPr>
            <p:ph type="body" sz="quarter" idx="17"/>
          </p:nvPr>
        </p:nvSpPr>
        <p:spPr/>
        <p:txBody>
          <a:bodyPr/>
          <a:lstStyle/>
          <a:p>
            <a:r>
              <a:rPr lang="en-AU">
                <a:latin typeface="+mn-lt"/>
              </a:rPr>
              <a:t>Using the materials provided and following teacher instruction</a:t>
            </a:r>
          </a:p>
          <a:p>
            <a:pPr marL="457200" indent="-457200">
              <a:buAutoNum type="arabicPeriod"/>
            </a:pPr>
            <a:r>
              <a:rPr lang="en-AU">
                <a:latin typeface="+mn-lt"/>
              </a:rPr>
              <a:t>Produce a prototype of your selected design</a:t>
            </a:r>
          </a:p>
          <a:p>
            <a:pPr marL="457200" indent="-457200">
              <a:buAutoNum type="arabicPeriod"/>
            </a:pPr>
            <a:r>
              <a:rPr lang="en-AU">
                <a:latin typeface="+mn-lt"/>
              </a:rPr>
              <a:t>Test for functionality</a:t>
            </a:r>
          </a:p>
          <a:p>
            <a:pPr marL="457200" indent="-457200">
              <a:buAutoNum type="arabicPeriod"/>
            </a:pPr>
            <a:r>
              <a:rPr lang="en-AU">
                <a:latin typeface="+mn-lt"/>
              </a:rPr>
              <a:t>Make adjustments</a:t>
            </a:r>
          </a:p>
          <a:p>
            <a:pPr marL="457200" indent="-457200">
              <a:buAutoNum type="arabicPeriod"/>
            </a:pPr>
            <a:r>
              <a:rPr lang="en-AU" err="1">
                <a:latin typeface="+mn-lt"/>
              </a:rPr>
              <a:t>Restest</a:t>
            </a:r>
            <a:endParaRPr lang="en-AU">
              <a:latin typeface="+mn-lt"/>
            </a:endParaRPr>
          </a:p>
        </p:txBody>
      </p:sp>
      <p:sp>
        <p:nvSpPr>
          <p:cNvPr id="2" name="Slide Number Placeholder 1">
            <a:extLst>
              <a:ext uri="{FF2B5EF4-FFF2-40B4-BE49-F238E27FC236}">
                <a16:creationId xmlns:a16="http://schemas.microsoft.com/office/drawing/2014/main" id="{22399627-E954-8A35-9ED4-0B2573CBC49F}"/>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t>121</a:t>
            </a:fld>
            <a:endParaRPr lang="en-AU"/>
          </a:p>
        </p:txBody>
      </p:sp>
    </p:spTree>
    <p:extLst>
      <p:ext uri="{BB962C8B-B14F-4D97-AF65-F5344CB8AC3E}">
        <p14:creationId xmlns:p14="http://schemas.microsoft.com/office/powerpoint/2010/main" val="2992457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1169FE-B156-64A3-F80B-D97F251362A2}"/>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8BF6DA02-015D-1908-50B3-ECBD0F3578BB}"/>
              </a:ext>
            </a:extLst>
          </p:cNvPr>
          <p:cNvSpPr>
            <a:spLocks noGrp="1"/>
          </p:cNvSpPr>
          <p:nvPr>
            <p:ph type="ctrTitle"/>
          </p:nvPr>
        </p:nvSpPr>
        <p:spPr/>
        <p:txBody>
          <a:bodyPr/>
          <a:lstStyle/>
          <a:p>
            <a:r>
              <a:rPr lang="en-AU">
                <a:latin typeface="+mj-lt"/>
              </a:rPr>
              <a:t>Weeks 9–10</a:t>
            </a:r>
          </a:p>
        </p:txBody>
      </p:sp>
    </p:spTree>
    <p:extLst>
      <p:ext uri="{BB962C8B-B14F-4D97-AF65-F5344CB8AC3E}">
        <p14:creationId xmlns:p14="http://schemas.microsoft.com/office/powerpoint/2010/main" val="20844764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A7E6A87E-8352-0E8F-5677-2D3F86A4C16A}"/>
              </a:ext>
            </a:extLst>
          </p:cNvPr>
          <p:cNvSpPr>
            <a:spLocks noGrp="1"/>
          </p:cNvSpPr>
          <p:nvPr>
            <p:ph type="title"/>
          </p:nvPr>
        </p:nvSpPr>
        <p:spPr/>
        <p:txBody>
          <a:bodyPr/>
          <a:lstStyle/>
          <a:p>
            <a:r>
              <a:rPr lang="en-AU">
                <a:latin typeface="+mj-lt"/>
              </a:rPr>
              <a:t>Learning intentions and success criteria (17)</a:t>
            </a:r>
          </a:p>
        </p:txBody>
      </p:sp>
      <p:sp>
        <p:nvSpPr>
          <p:cNvPr id="3" name="TextBox 2">
            <a:extLst>
              <a:ext uri="{FF2B5EF4-FFF2-40B4-BE49-F238E27FC236}">
                <a16:creationId xmlns:a16="http://schemas.microsoft.com/office/drawing/2014/main" id="{DF637BA9-DB5E-2457-A795-0B300DBA6F82}"/>
              </a:ext>
            </a:extLst>
          </p:cNvPr>
          <p:cNvSpPr txBox="1"/>
          <p:nvPr/>
        </p:nvSpPr>
        <p:spPr>
          <a:xfrm>
            <a:off x="370416" y="1894417"/>
            <a:ext cx="11303000" cy="2251322"/>
          </a:xfrm>
          <a:prstGeom prst="rect">
            <a:avLst/>
          </a:prstGeom>
          <a:noFill/>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a:lnSpc>
                <a:spcPct val="150000"/>
              </a:lnSpc>
              <a:spcAft>
                <a:spcPts val="1200"/>
              </a:spcAft>
            </a:pPr>
            <a:r>
              <a:rPr lang="en-AU" sz="2000" b="1">
                <a:solidFill>
                  <a:schemeClr val="accent1"/>
                </a:solidFill>
                <a:latin typeface="+mj-lt"/>
                <a:cs typeface="Arial" panose="020B0604020202020204" pitchFamily="34" charset="0"/>
              </a:rPr>
              <a:t>We are learning to</a:t>
            </a:r>
            <a:endParaRPr lang="en-AU" sz="2000" b="1">
              <a:solidFill>
                <a:schemeClr val="accent1"/>
              </a:solidFill>
              <a:latin typeface="+mj-lt"/>
              <a:ea typeface="+mn-lt"/>
              <a:cs typeface="Arial" panose="020B0604020202020204" pitchFamily="34" charset="0"/>
            </a:endParaRPr>
          </a:p>
          <a:p>
            <a:pPr marL="342900" indent="-342900">
              <a:lnSpc>
                <a:spcPct val="150000"/>
              </a:lnSpc>
              <a:spcAft>
                <a:spcPts val="1200"/>
              </a:spcAft>
              <a:buFont typeface="Arial" panose="020B0604020202020204" pitchFamily="34" charset="0"/>
              <a:buChar char="•"/>
            </a:pPr>
            <a:r>
              <a:rPr lang="en-AU" sz="2000">
                <a:cs typeface="Arial" panose="020B0604020202020204" pitchFamily="34" charset="0"/>
              </a:rPr>
              <a:t>develop skills in creating 3D models and orthogonal drawings according to AS1100 standards.</a:t>
            </a:r>
          </a:p>
          <a:p>
            <a:pPr>
              <a:lnSpc>
                <a:spcPct val="150000"/>
              </a:lnSpc>
              <a:spcAft>
                <a:spcPts val="1200"/>
              </a:spcAft>
            </a:pPr>
            <a:r>
              <a:rPr lang="en-AU" sz="2000" b="1">
                <a:solidFill>
                  <a:schemeClr val="accent1"/>
                </a:solidFill>
                <a:latin typeface="+mj-lt"/>
                <a:cs typeface="Arial" panose="020B0604020202020204" pitchFamily="34" charset="0"/>
              </a:rPr>
              <a:t>We can</a:t>
            </a:r>
            <a:endParaRPr lang="en-US" sz="2000">
              <a:solidFill>
                <a:schemeClr val="accent1"/>
              </a:solidFill>
              <a:latin typeface="+mj-lt"/>
              <a:cs typeface="Arial" panose="020B0604020202020204" pitchFamily="34" charset="0"/>
            </a:endParaRPr>
          </a:p>
          <a:p>
            <a:pPr marL="342900" indent="-342900">
              <a:lnSpc>
                <a:spcPct val="150000"/>
              </a:lnSpc>
              <a:spcAft>
                <a:spcPts val="1200"/>
              </a:spcAft>
              <a:buFont typeface="Arial"/>
              <a:buChar char="•"/>
            </a:pPr>
            <a:r>
              <a:rPr lang="en-AU" sz="2000">
                <a:cs typeface="Arial" panose="020B0604020202020204" pitchFamily="34" charset="0"/>
              </a:rPr>
              <a:t>students demonstrate basic proficiency in using CAD software</a:t>
            </a:r>
            <a:endParaRPr lang="en-AU">
              <a:cs typeface="Arial" panose="020B0604020202020204" pitchFamily="34" charset="0"/>
            </a:endParaRPr>
          </a:p>
        </p:txBody>
      </p:sp>
      <p:sp>
        <p:nvSpPr>
          <p:cNvPr id="2" name="Slide Number Placeholder 1">
            <a:extLst>
              <a:ext uri="{FF2B5EF4-FFF2-40B4-BE49-F238E27FC236}">
                <a16:creationId xmlns:a16="http://schemas.microsoft.com/office/drawing/2014/main" id="{19C0759C-7815-62EE-E606-EBC3C273B189}"/>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pPr/>
              <a:t>123</a:t>
            </a:fld>
            <a:endParaRPr lang="en-AU"/>
          </a:p>
        </p:txBody>
      </p:sp>
    </p:spTree>
    <p:extLst>
      <p:ext uri="{BB962C8B-B14F-4D97-AF65-F5344CB8AC3E}">
        <p14:creationId xmlns:p14="http://schemas.microsoft.com/office/powerpoint/2010/main" val="3648967162"/>
      </p:ext>
    </p:extLst>
  </p:cSld>
  <p:clrMapOvr>
    <a:masterClrMapping/>
  </p:clrMapOvr>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E1C5DC-06BB-93F7-52B6-5AAF3D1EA6FB}"/>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7D03714C-7E6B-7333-DA05-23803CE08572}"/>
              </a:ext>
            </a:extLst>
          </p:cNvPr>
          <p:cNvSpPr>
            <a:spLocks noGrp="1"/>
          </p:cNvSpPr>
          <p:nvPr>
            <p:ph type="title"/>
          </p:nvPr>
        </p:nvSpPr>
        <p:spPr/>
        <p:txBody>
          <a:bodyPr/>
          <a:lstStyle/>
          <a:p>
            <a:r>
              <a:rPr lang="en-AU">
                <a:latin typeface="+mj-lt"/>
              </a:rPr>
              <a:t>Introduction to CAD</a:t>
            </a:r>
          </a:p>
        </p:txBody>
      </p:sp>
      <p:sp>
        <p:nvSpPr>
          <p:cNvPr id="12" name="Text Placeholder 11">
            <a:extLst>
              <a:ext uri="{FF2B5EF4-FFF2-40B4-BE49-F238E27FC236}">
                <a16:creationId xmlns:a16="http://schemas.microsoft.com/office/drawing/2014/main" id="{527AB7F1-3899-5C18-911C-44B71E89FB5A}"/>
              </a:ext>
            </a:extLst>
          </p:cNvPr>
          <p:cNvSpPr>
            <a:spLocks noGrp="1"/>
          </p:cNvSpPr>
          <p:nvPr>
            <p:ph type="body" sz="quarter" idx="17"/>
          </p:nvPr>
        </p:nvSpPr>
        <p:spPr>
          <a:xfrm>
            <a:off x="6649476" y="1567086"/>
            <a:ext cx="5194523" cy="4807835"/>
          </a:xfrm>
        </p:spPr>
        <p:txBody>
          <a:bodyPr/>
          <a:lstStyle/>
          <a:p>
            <a:r>
              <a:rPr lang="en-AU">
                <a:latin typeface="+mn-lt"/>
              </a:rPr>
              <a:t>CAD stands for Computer-Aided Design. It's a type of software that helps people create detailed drawings and models of objects, buildings, and even machines using a computer. CAD makes it easier to design and visualise ideas, allowing users to see how their creations will look and function before they are built. It's widely used in fields like architecture, engineering, and product design.</a:t>
            </a:r>
          </a:p>
        </p:txBody>
      </p:sp>
      <p:pic>
        <p:nvPicPr>
          <p:cNvPr id="2" name="Picture 1">
            <a:extLst>
              <a:ext uri="{FF2B5EF4-FFF2-40B4-BE49-F238E27FC236}">
                <a16:creationId xmlns:a16="http://schemas.microsoft.com/office/drawing/2014/main" id="{368E70A7-346E-B0DB-C6D5-E66D39257940}"/>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173457" y="2047548"/>
            <a:ext cx="6120914" cy="3846909"/>
          </a:xfrm>
          <a:prstGeom prst="rect">
            <a:avLst/>
          </a:prstGeom>
        </p:spPr>
      </p:pic>
      <p:sp>
        <p:nvSpPr>
          <p:cNvPr id="3" name="Slide Number Placeholder 2">
            <a:extLst>
              <a:ext uri="{FF2B5EF4-FFF2-40B4-BE49-F238E27FC236}">
                <a16:creationId xmlns:a16="http://schemas.microsoft.com/office/drawing/2014/main" id="{D91975CF-3BB5-66E7-E77E-DFA025FAE625}"/>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pPr/>
              <a:t>124</a:t>
            </a:fld>
            <a:endParaRPr lang="en-AU"/>
          </a:p>
        </p:txBody>
      </p:sp>
    </p:spTree>
    <p:extLst>
      <p:ext uri="{BB962C8B-B14F-4D97-AF65-F5344CB8AC3E}">
        <p14:creationId xmlns:p14="http://schemas.microsoft.com/office/powerpoint/2010/main" val="35980783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B47DAF8-5A6A-0AFE-87D2-35D1BA4785DC}"/>
              </a:ext>
            </a:extLst>
          </p:cNvPr>
          <p:cNvSpPr>
            <a:spLocks noGrp="1"/>
          </p:cNvSpPr>
          <p:nvPr>
            <p:ph type="title"/>
          </p:nvPr>
        </p:nvSpPr>
        <p:spPr>
          <a:xfrm>
            <a:off x="360000" y="360000"/>
            <a:ext cx="11484000" cy="545601"/>
          </a:xfrm>
        </p:spPr>
        <p:txBody>
          <a:bodyPr anchor="t">
            <a:normAutofit/>
          </a:bodyPr>
          <a:lstStyle/>
          <a:p>
            <a:r>
              <a:rPr lang="en-AU">
                <a:latin typeface="+mj-lt"/>
              </a:rPr>
              <a:t>CAD (1)</a:t>
            </a:r>
          </a:p>
        </p:txBody>
      </p:sp>
      <p:sp>
        <p:nvSpPr>
          <p:cNvPr id="4" name="Text Placeholder 3">
            <a:extLst>
              <a:ext uri="{FF2B5EF4-FFF2-40B4-BE49-F238E27FC236}">
                <a16:creationId xmlns:a16="http://schemas.microsoft.com/office/drawing/2014/main" id="{BA911F86-4471-4ACE-8402-59367EF666EB}"/>
              </a:ext>
            </a:extLst>
          </p:cNvPr>
          <p:cNvSpPr>
            <a:spLocks noGrp="1"/>
          </p:cNvSpPr>
          <p:nvPr>
            <p:ph type="body" sz="quarter" idx="18"/>
          </p:nvPr>
        </p:nvSpPr>
        <p:spPr>
          <a:xfrm>
            <a:off x="359999" y="982520"/>
            <a:ext cx="11483999" cy="310015"/>
          </a:xfrm>
        </p:spPr>
        <p:txBody>
          <a:bodyPr anchor="b">
            <a:noAutofit/>
          </a:bodyPr>
          <a:lstStyle/>
          <a:p>
            <a:pPr>
              <a:lnSpc>
                <a:spcPct val="140000"/>
              </a:lnSpc>
            </a:pPr>
            <a:r>
              <a:rPr lang="en-AU">
                <a:latin typeface="+mj-lt"/>
              </a:rPr>
              <a:t>3D Modelling</a:t>
            </a:r>
          </a:p>
        </p:txBody>
      </p:sp>
      <p:sp>
        <p:nvSpPr>
          <p:cNvPr id="5" name="Text Placeholder 4">
            <a:extLst>
              <a:ext uri="{FF2B5EF4-FFF2-40B4-BE49-F238E27FC236}">
                <a16:creationId xmlns:a16="http://schemas.microsoft.com/office/drawing/2014/main" id="{CBF2D2F0-48E1-555F-EE8F-CD2C4E7C96E7}"/>
              </a:ext>
            </a:extLst>
          </p:cNvPr>
          <p:cNvSpPr>
            <a:spLocks noGrp="1"/>
          </p:cNvSpPr>
          <p:nvPr>
            <p:ph sz="quarter" idx="19"/>
          </p:nvPr>
        </p:nvSpPr>
        <p:spPr>
          <a:xfrm>
            <a:off x="359999" y="1683482"/>
            <a:ext cx="5735637" cy="4814518"/>
          </a:xfrm>
        </p:spPr>
        <p:txBody>
          <a:bodyPr>
            <a:normAutofit/>
          </a:bodyPr>
          <a:lstStyle/>
          <a:p>
            <a:pPr>
              <a:lnSpc>
                <a:spcPct val="140000"/>
              </a:lnSpc>
            </a:pPr>
            <a:r>
              <a:rPr lang="en-AU" sz="1800">
                <a:latin typeface="+mn-lt"/>
              </a:rPr>
              <a:t>3D modelling is the process of creating a three-dimensional representation of an object or scene using computer software. In 3D modelling, designers build a virtual version of something, which can be anything from a simple shape to a complex character or environment. These models can be viewed from different angles and manipulated just like real objects. 3D modelling is commonly used in industries like animation, video game design, architecture, and product development to visualise and present ideas before they are made in real life.</a:t>
            </a:r>
          </a:p>
          <a:p>
            <a:pPr>
              <a:lnSpc>
                <a:spcPct val="140000"/>
              </a:lnSpc>
            </a:pPr>
            <a:endParaRPr lang="en-AU" sz="1800">
              <a:latin typeface="+mn-lt"/>
            </a:endParaRPr>
          </a:p>
        </p:txBody>
      </p:sp>
      <p:pic>
        <p:nvPicPr>
          <p:cNvPr id="7" name="Picture 6">
            <a:extLst>
              <a:ext uri="{FF2B5EF4-FFF2-40B4-BE49-F238E27FC236}">
                <a16:creationId xmlns:a16="http://schemas.microsoft.com/office/drawing/2014/main" id="{F6AEADF9-5F55-844F-063E-E9567A36A27A}"/>
              </a:ext>
              <a:ext uri="{C183D7F6-B498-43B3-948B-1728B52AA6E4}">
                <adec:decorative xmlns:adec="http://schemas.microsoft.com/office/drawing/2017/decorative" val="1"/>
              </a:ext>
            </a:extLst>
          </p:cNvPr>
          <p:cNvPicPr>
            <a:picLocks noChangeAspect="1"/>
          </p:cNvPicPr>
          <p:nvPr/>
        </p:nvPicPr>
        <p:blipFill>
          <a:blip r:embed="rId2"/>
          <a:stretch>
            <a:fillRect/>
          </a:stretch>
        </p:blipFill>
        <p:spPr>
          <a:xfrm>
            <a:off x="6324235" y="1683482"/>
            <a:ext cx="5507038" cy="4612144"/>
          </a:xfrm>
          <a:prstGeom prst="rect">
            <a:avLst/>
          </a:prstGeom>
          <a:noFill/>
        </p:spPr>
      </p:pic>
      <p:sp>
        <p:nvSpPr>
          <p:cNvPr id="2" name="Slide Number Placeholder 1">
            <a:extLst>
              <a:ext uri="{FF2B5EF4-FFF2-40B4-BE49-F238E27FC236}">
                <a16:creationId xmlns:a16="http://schemas.microsoft.com/office/drawing/2014/main" id="{624379F8-1D2B-EF38-C4A7-C3C2BB476C66}"/>
              </a:ext>
              <a:ext uri="{C183D7F6-B498-43B3-948B-1728B52AA6E4}">
                <adec:decorative xmlns:adec="http://schemas.microsoft.com/office/drawing/2017/decorative" val="1"/>
              </a:ext>
            </a:extLst>
          </p:cNvPr>
          <p:cNvSpPr>
            <a:spLocks noGrp="1"/>
          </p:cNvSpPr>
          <p:nvPr>
            <p:ph type="sldNum" sz="quarter" idx="12"/>
          </p:nvPr>
        </p:nvSpPr>
        <p:spPr>
          <a:xfrm>
            <a:off x="11124000" y="6516000"/>
            <a:ext cx="720000" cy="180000"/>
          </a:xfrm>
        </p:spPr>
        <p:txBody>
          <a:bodyPr anchor="t">
            <a:normAutofit/>
          </a:bodyPr>
          <a:lstStyle/>
          <a:p>
            <a:pPr>
              <a:lnSpc>
                <a:spcPct val="90000"/>
              </a:lnSpc>
              <a:spcAft>
                <a:spcPts val="600"/>
              </a:spcAft>
            </a:pPr>
            <a:fld id="{10A01DC5-1685-4615-8240-15192985C6A2}" type="slidenum">
              <a:rPr lang="en-AU" smtClean="0"/>
              <a:pPr>
                <a:lnSpc>
                  <a:spcPct val="90000"/>
                </a:lnSpc>
                <a:spcAft>
                  <a:spcPts val="600"/>
                </a:spcAft>
              </a:pPr>
              <a:t>125</a:t>
            </a:fld>
            <a:endParaRPr lang="en-AU"/>
          </a:p>
        </p:txBody>
      </p:sp>
    </p:spTree>
    <p:extLst>
      <p:ext uri="{BB962C8B-B14F-4D97-AF65-F5344CB8AC3E}">
        <p14:creationId xmlns:p14="http://schemas.microsoft.com/office/powerpoint/2010/main" val="35904314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6F6D45E-CD04-6A8C-DBF3-D1C396E4E8BC}"/>
              </a:ext>
            </a:extLst>
          </p:cNvPr>
          <p:cNvSpPr>
            <a:spLocks noGrp="1"/>
          </p:cNvSpPr>
          <p:nvPr>
            <p:ph type="title"/>
          </p:nvPr>
        </p:nvSpPr>
        <p:spPr>
          <a:xfrm>
            <a:off x="360000" y="360000"/>
            <a:ext cx="11484000" cy="545601"/>
          </a:xfrm>
        </p:spPr>
        <p:txBody>
          <a:bodyPr anchor="t">
            <a:normAutofit/>
          </a:bodyPr>
          <a:lstStyle/>
          <a:p>
            <a:r>
              <a:rPr lang="en-AU">
                <a:latin typeface="+mj-lt"/>
              </a:rPr>
              <a:t>CAD (2)</a:t>
            </a:r>
          </a:p>
        </p:txBody>
      </p:sp>
      <p:sp>
        <p:nvSpPr>
          <p:cNvPr id="4" name="Text Placeholder 3">
            <a:extLst>
              <a:ext uri="{FF2B5EF4-FFF2-40B4-BE49-F238E27FC236}">
                <a16:creationId xmlns:a16="http://schemas.microsoft.com/office/drawing/2014/main" id="{06157A5C-3EB6-CFE8-671B-7A8D3B909764}"/>
              </a:ext>
            </a:extLst>
          </p:cNvPr>
          <p:cNvSpPr>
            <a:spLocks noGrp="1"/>
          </p:cNvSpPr>
          <p:nvPr>
            <p:ph type="body" sz="quarter" idx="18"/>
          </p:nvPr>
        </p:nvSpPr>
        <p:spPr>
          <a:xfrm>
            <a:off x="359999" y="982520"/>
            <a:ext cx="11483999" cy="310015"/>
          </a:xfrm>
        </p:spPr>
        <p:txBody>
          <a:bodyPr anchor="b">
            <a:noAutofit/>
          </a:bodyPr>
          <a:lstStyle/>
          <a:p>
            <a:pPr>
              <a:lnSpc>
                <a:spcPct val="140000"/>
              </a:lnSpc>
            </a:pPr>
            <a:r>
              <a:rPr lang="en-AU">
                <a:latin typeface="+mj-lt"/>
              </a:rPr>
              <a:t>Orthogonal drawing</a:t>
            </a:r>
          </a:p>
        </p:txBody>
      </p:sp>
      <p:sp>
        <p:nvSpPr>
          <p:cNvPr id="11" name="Content Placeholder 10">
            <a:extLst>
              <a:ext uri="{FF2B5EF4-FFF2-40B4-BE49-F238E27FC236}">
                <a16:creationId xmlns:a16="http://schemas.microsoft.com/office/drawing/2014/main" id="{FF4F5A33-BD2E-BEE2-3A28-A6CA39BBC7B1}"/>
              </a:ext>
            </a:extLst>
          </p:cNvPr>
          <p:cNvSpPr>
            <a:spLocks noGrp="1"/>
          </p:cNvSpPr>
          <p:nvPr>
            <p:ph sz="quarter" idx="19"/>
          </p:nvPr>
        </p:nvSpPr>
        <p:spPr>
          <a:xfrm>
            <a:off x="360363" y="1562471"/>
            <a:ext cx="5735637" cy="4814518"/>
          </a:xfrm>
        </p:spPr>
        <p:txBody>
          <a:bodyPr>
            <a:normAutofit/>
          </a:bodyPr>
          <a:lstStyle/>
          <a:p>
            <a:r>
              <a:rPr lang="en-AU">
                <a:latin typeface="+mn-lt"/>
              </a:rPr>
              <a:t>Orthogonal drawing, according to AS1100, refers to a method of representing three-dimensional objects in two dimensions using multiple views, typically the front, top, and side views.</a:t>
            </a:r>
          </a:p>
          <a:p>
            <a:r>
              <a:rPr lang="en-AU">
                <a:latin typeface="+mn-lt"/>
              </a:rPr>
              <a:t>In orthogonal drawing, each view shows only two dimensions, but when combined, they provide a complete picture of the object's shape and size. This method is essential for accurately conveying design specifications in engineering and architecture.</a:t>
            </a:r>
          </a:p>
        </p:txBody>
      </p:sp>
      <p:pic>
        <p:nvPicPr>
          <p:cNvPr id="13" name="Picture 12">
            <a:extLst>
              <a:ext uri="{FF2B5EF4-FFF2-40B4-BE49-F238E27FC236}">
                <a16:creationId xmlns:a16="http://schemas.microsoft.com/office/drawing/2014/main" id="{E78FE354-0468-25A1-8425-F0A4B694E824}"/>
              </a:ext>
              <a:ext uri="{C183D7F6-B498-43B3-948B-1728B52AA6E4}">
                <adec:decorative xmlns:adec="http://schemas.microsoft.com/office/drawing/2017/decorative" val="1"/>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6324599" y="2686729"/>
            <a:ext cx="5507038" cy="2566003"/>
          </a:xfrm>
          <a:prstGeom prst="rect">
            <a:avLst/>
          </a:prstGeom>
          <a:noFill/>
        </p:spPr>
      </p:pic>
      <p:sp>
        <p:nvSpPr>
          <p:cNvPr id="2" name="Slide Number Placeholder 1">
            <a:extLst>
              <a:ext uri="{FF2B5EF4-FFF2-40B4-BE49-F238E27FC236}">
                <a16:creationId xmlns:a16="http://schemas.microsoft.com/office/drawing/2014/main" id="{A07577A6-8561-50B7-F266-305BA0262AFE}"/>
              </a:ext>
              <a:ext uri="{C183D7F6-B498-43B3-948B-1728B52AA6E4}">
                <adec:decorative xmlns:adec="http://schemas.microsoft.com/office/drawing/2017/decorative" val="1"/>
              </a:ext>
            </a:extLst>
          </p:cNvPr>
          <p:cNvSpPr>
            <a:spLocks noGrp="1"/>
          </p:cNvSpPr>
          <p:nvPr>
            <p:ph type="sldNum" sz="quarter" idx="12"/>
          </p:nvPr>
        </p:nvSpPr>
        <p:spPr>
          <a:xfrm>
            <a:off x="11124000" y="6516000"/>
            <a:ext cx="720000" cy="180000"/>
          </a:xfrm>
        </p:spPr>
        <p:txBody>
          <a:bodyPr anchor="t">
            <a:normAutofit/>
          </a:bodyPr>
          <a:lstStyle/>
          <a:p>
            <a:pPr>
              <a:lnSpc>
                <a:spcPct val="90000"/>
              </a:lnSpc>
              <a:spcAft>
                <a:spcPts val="600"/>
              </a:spcAft>
            </a:pPr>
            <a:fld id="{10A01DC5-1685-4615-8240-15192985C6A2}" type="slidenum">
              <a:rPr lang="en-AU" smtClean="0"/>
              <a:pPr>
                <a:lnSpc>
                  <a:spcPct val="90000"/>
                </a:lnSpc>
                <a:spcAft>
                  <a:spcPts val="600"/>
                </a:spcAft>
              </a:pPr>
              <a:t>126</a:t>
            </a:fld>
            <a:endParaRPr lang="en-AU"/>
          </a:p>
        </p:txBody>
      </p:sp>
    </p:spTree>
    <p:extLst>
      <p:ext uri="{BB962C8B-B14F-4D97-AF65-F5344CB8AC3E}">
        <p14:creationId xmlns:p14="http://schemas.microsoft.com/office/powerpoint/2010/main" val="15026125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C7359CA-90D7-F79F-CE90-B4C825A35DBA}"/>
              </a:ext>
            </a:extLst>
          </p:cNvPr>
          <p:cNvSpPr>
            <a:spLocks noGrp="1"/>
          </p:cNvSpPr>
          <p:nvPr>
            <p:ph type="title"/>
          </p:nvPr>
        </p:nvSpPr>
        <p:spPr>
          <a:xfrm>
            <a:off x="360000" y="360000"/>
            <a:ext cx="11484000" cy="545601"/>
          </a:xfrm>
        </p:spPr>
        <p:txBody>
          <a:bodyPr anchor="t">
            <a:normAutofit/>
          </a:bodyPr>
          <a:lstStyle/>
          <a:p>
            <a:r>
              <a:rPr lang="en-AU">
                <a:latin typeface="+mj-lt"/>
              </a:rPr>
              <a:t>CAD (3)</a:t>
            </a:r>
          </a:p>
        </p:txBody>
      </p:sp>
      <p:sp>
        <p:nvSpPr>
          <p:cNvPr id="4" name="Text Placeholder 3">
            <a:extLst>
              <a:ext uri="{FF2B5EF4-FFF2-40B4-BE49-F238E27FC236}">
                <a16:creationId xmlns:a16="http://schemas.microsoft.com/office/drawing/2014/main" id="{851140DD-3C5B-AB00-F0B2-9E0B82EA4D3C}"/>
              </a:ext>
            </a:extLst>
          </p:cNvPr>
          <p:cNvSpPr>
            <a:spLocks noGrp="1"/>
          </p:cNvSpPr>
          <p:nvPr>
            <p:ph type="body" sz="quarter" idx="18"/>
          </p:nvPr>
        </p:nvSpPr>
        <p:spPr>
          <a:xfrm>
            <a:off x="359999" y="982520"/>
            <a:ext cx="11483999" cy="310015"/>
          </a:xfrm>
        </p:spPr>
        <p:txBody>
          <a:bodyPr anchor="b">
            <a:noAutofit/>
          </a:bodyPr>
          <a:lstStyle/>
          <a:p>
            <a:pPr>
              <a:lnSpc>
                <a:spcPct val="140000"/>
              </a:lnSpc>
            </a:pPr>
            <a:r>
              <a:rPr lang="en-AU">
                <a:latin typeface="+mj-lt"/>
              </a:rPr>
              <a:t>Practical activity</a:t>
            </a:r>
          </a:p>
        </p:txBody>
      </p:sp>
      <p:sp>
        <p:nvSpPr>
          <p:cNvPr id="5" name="Content Placeholder 4">
            <a:extLst>
              <a:ext uri="{FF2B5EF4-FFF2-40B4-BE49-F238E27FC236}">
                <a16:creationId xmlns:a16="http://schemas.microsoft.com/office/drawing/2014/main" id="{70B4DA9A-C2A0-ED8F-82D1-F92F95DBA12C}"/>
              </a:ext>
            </a:extLst>
          </p:cNvPr>
          <p:cNvSpPr>
            <a:spLocks noGrp="1"/>
          </p:cNvSpPr>
          <p:nvPr>
            <p:ph sz="quarter" idx="19"/>
          </p:nvPr>
        </p:nvSpPr>
        <p:spPr>
          <a:xfrm>
            <a:off x="360363" y="1562471"/>
            <a:ext cx="5735637" cy="4814518"/>
          </a:xfrm>
        </p:spPr>
        <p:txBody>
          <a:bodyPr>
            <a:normAutofit/>
          </a:bodyPr>
          <a:lstStyle/>
          <a:p>
            <a:r>
              <a:rPr lang="en-AU">
                <a:latin typeface="+mn-lt"/>
              </a:rPr>
              <a:t>Complete one of the following:</a:t>
            </a:r>
          </a:p>
          <a:p>
            <a:pPr marL="342900" indent="-342900">
              <a:buFont typeface="Arial" panose="020B0604020202020204" pitchFamily="34" charset="0"/>
              <a:buChar char="•"/>
            </a:pPr>
            <a:r>
              <a:rPr lang="en-AU">
                <a:latin typeface="+mn-lt"/>
              </a:rPr>
              <a:t>An orthogonal drawing,</a:t>
            </a:r>
          </a:p>
          <a:p>
            <a:pPr marL="342900" indent="-342900">
              <a:buFont typeface="Arial" panose="020B0604020202020204" pitchFamily="34" charset="0"/>
              <a:buChar char="•"/>
            </a:pPr>
            <a:r>
              <a:rPr lang="en-AU">
                <a:latin typeface="+mn-lt"/>
              </a:rPr>
              <a:t>3D model or </a:t>
            </a:r>
          </a:p>
          <a:p>
            <a:pPr marL="342900" indent="-342900">
              <a:buFont typeface="Arial" panose="020B0604020202020204" pitchFamily="34" charset="0"/>
              <a:buChar char="•"/>
            </a:pPr>
            <a:r>
              <a:rPr lang="en-AU">
                <a:latin typeface="+mn-lt"/>
              </a:rPr>
              <a:t>component of a folding boom gate.</a:t>
            </a:r>
          </a:p>
          <a:p>
            <a:endParaRPr lang="en-AU">
              <a:latin typeface="+mn-lt"/>
            </a:endParaRPr>
          </a:p>
        </p:txBody>
      </p:sp>
      <p:pic>
        <p:nvPicPr>
          <p:cNvPr id="8" name="Picture Placeholder 7">
            <a:extLst>
              <a:ext uri="{FF2B5EF4-FFF2-40B4-BE49-F238E27FC236}">
                <a16:creationId xmlns:a16="http://schemas.microsoft.com/office/drawing/2014/main" id="{B7197498-BDB1-0238-C001-89135C9B1E36}"/>
              </a:ext>
              <a:ext uri="{C183D7F6-B498-43B3-948B-1728B52AA6E4}">
                <adec:decorative xmlns:adec="http://schemas.microsoft.com/office/drawing/2017/decorative" val="1"/>
              </a:ext>
            </a:extLst>
          </p:cNvPr>
          <p:cNvPicPr>
            <a:picLocks noGrp="1" noChangeAspect="1"/>
          </p:cNvPicPr>
          <p:nvPr>
            <p:ph type="pic" sz="quarter" idx="20"/>
          </p:nvPr>
        </p:nvPicPr>
        <p:blipFill>
          <a:blip r:embed="rId2" cstate="screen">
            <a:extLst>
              <a:ext uri="{28A0092B-C50C-407E-A947-70E740481C1C}">
                <a14:useLocalDpi xmlns:a14="http://schemas.microsoft.com/office/drawing/2010/main"/>
              </a:ext>
            </a:extLst>
          </a:blip>
          <a:srcRect/>
          <a:stretch/>
        </p:blipFill>
        <p:spPr>
          <a:xfrm>
            <a:off x="6324814" y="1562470"/>
            <a:ext cx="5506608" cy="4814518"/>
          </a:xfrm>
          <a:prstGeom prst="rect">
            <a:avLst/>
          </a:prstGeom>
          <a:noFill/>
        </p:spPr>
      </p:pic>
      <p:sp>
        <p:nvSpPr>
          <p:cNvPr id="2" name="Slide Number Placeholder 1">
            <a:extLst>
              <a:ext uri="{FF2B5EF4-FFF2-40B4-BE49-F238E27FC236}">
                <a16:creationId xmlns:a16="http://schemas.microsoft.com/office/drawing/2014/main" id="{69F5F0A9-931F-DC99-AF6F-69C4C2684FE6}"/>
              </a:ext>
              <a:ext uri="{C183D7F6-B498-43B3-948B-1728B52AA6E4}">
                <adec:decorative xmlns:adec="http://schemas.microsoft.com/office/drawing/2017/decorative" val="1"/>
              </a:ext>
            </a:extLst>
          </p:cNvPr>
          <p:cNvSpPr>
            <a:spLocks noGrp="1"/>
          </p:cNvSpPr>
          <p:nvPr>
            <p:ph type="sldNum" sz="quarter" idx="12"/>
          </p:nvPr>
        </p:nvSpPr>
        <p:spPr>
          <a:xfrm>
            <a:off x="11124000" y="6516000"/>
            <a:ext cx="720000" cy="180000"/>
          </a:xfrm>
        </p:spPr>
        <p:txBody>
          <a:bodyPr anchor="t">
            <a:normAutofit/>
          </a:bodyPr>
          <a:lstStyle/>
          <a:p>
            <a:pPr>
              <a:lnSpc>
                <a:spcPct val="90000"/>
              </a:lnSpc>
              <a:spcAft>
                <a:spcPts val="600"/>
              </a:spcAft>
            </a:pPr>
            <a:fld id="{10A01DC5-1685-4615-8240-15192985C6A2}" type="slidenum">
              <a:rPr lang="en-AU" smtClean="0"/>
              <a:pPr>
                <a:lnSpc>
                  <a:spcPct val="90000"/>
                </a:lnSpc>
                <a:spcAft>
                  <a:spcPts val="600"/>
                </a:spcAft>
              </a:pPr>
              <a:t>127</a:t>
            </a:fld>
            <a:endParaRPr lang="en-AU"/>
          </a:p>
        </p:txBody>
      </p:sp>
    </p:spTree>
    <p:extLst>
      <p:ext uri="{BB962C8B-B14F-4D97-AF65-F5344CB8AC3E}">
        <p14:creationId xmlns:p14="http://schemas.microsoft.com/office/powerpoint/2010/main" val="36900557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241230-2E2C-36B6-5D4F-C407079634C6}"/>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98137A4F-EFCB-C0A7-95EB-5CA272B67D98}"/>
              </a:ext>
            </a:extLst>
          </p:cNvPr>
          <p:cNvSpPr>
            <a:spLocks noGrp="1"/>
          </p:cNvSpPr>
          <p:nvPr>
            <p:ph type="ctrTitle"/>
          </p:nvPr>
        </p:nvSpPr>
        <p:spPr/>
        <p:txBody>
          <a:bodyPr/>
          <a:lstStyle/>
          <a:p>
            <a:r>
              <a:rPr lang="en-AU">
                <a:latin typeface="+mj-lt"/>
              </a:rPr>
              <a:t>Weeks 11–12</a:t>
            </a:r>
          </a:p>
        </p:txBody>
      </p:sp>
    </p:spTree>
    <p:extLst>
      <p:ext uri="{BB962C8B-B14F-4D97-AF65-F5344CB8AC3E}">
        <p14:creationId xmlns:p14="http://schemas.microsoft.com/office/powerpoint/2010/main" val="15551957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AB9954-7F4F-615D-BBF3-C5D9C13B72C3}"/>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2AB72799-F9EB-196D-9540-FBE0D3DD30D2}"/>
              </a:ext>
            </a:extLst>
          </p:cNvPr>
          <p:cNvSpPr>
            <a:spLocks noGrp="1"/>
          </p:cNvSpPr>
          <p:nvPr>
            <p:ph type="title"/>
          </p:nvPr>
        </p:nvSpPr>
        <p:spPr/>
        <p:txBody>
          <a:bodyPr/>
          <a:lstStyle/>
          <a:p>
            <a:r>
              <a:rPr lang="en-AU">
                <a:latin typeface="+mj-lt"/>
              </a:rPr>
              <a:t>Learning intentions and success criteria (18)</a:t>
            </a:r>
          </a:p>
        </p:txBody>
      </p:sp>
      <p:sp>
        <p:nvSpPr>
          <p:cNvPr id="3" name="TextBox 2">
            <a:extLst>
              <a:ext uri="{FF2B5EF4-FFF2-40B4-BE49-F238E27FC236}">
                <a16:creationId xmlns:a16="http://schemas.microsoft.com/office/drawing/2014/main" id="{2826A0C6-C74A-E185-4FED-B1AA85ADCE54}"/>
              </a:ext>
            </a:extLst>
          </p:cNvPr>
          <p:cNvSpPr txBox="1"/>
          <p:nvPr/>
        </p:nvSpPr>
        <p:spPr>
          <a:xfrm>
            <a:off x="370416" y="1894417"/>
            <a:ext cx="11303000" cy="3174652"/>
          </a:xfrm>
          <a:prstGeom prst="rect">
            <a:avLst/>
          </a:prstGeom>
          <a:noFill/>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a:lnSpc>
                <a:spcPct val="150000"/>
              </a:lnSpc>
              <a:spcAft>
                <a:spcPts val="1200"/>
              </a:spcAft>
            </a:pPr>
            <a:r>
              <a:rPr lang="en-AU" sz="2000" b="1">
                <a:solidFill>
                  <a:schemeClr val="accent1"/>
                </a:solidFill>
                <a:latin typeface="+mj-lt"/>
                <a:cs typeface="Arial" panose="020B0604020202020204" pitchFamily="34" charset="0"/>
              </a:rPr>
              <a:t>We are learning to</a:t>
            </a:r>
            <a:endParaRPr lang="en-AU" sz="2000" b="1">
              <a:solidFill>
                <a:schemeClr val="accent1"/>
              </a:solidFill>
              <a:latin typeface="+mj-lt"/>
              <a:ea typeface="+mn-lt"/>
              <a:cs typeface="Arial" panose="020B0604020202020204" pitchFamily="34" charset="0"/>
            </a:endParaRPr>
          </a:p>
          <a:p>
            <a:pPr marL="342900" indent="-342900">
              <a:lnSpc>
                <a:spcPct val="150000"/>
              </a:lnSpc>
              <a:spcAft>
                <a:spcPts val="1200"/>
              </a:spcAft>
              <a:buFont typeface="Arial" panose="020B0604020202020204" pitchFamily="34" charset="0"/>
              <a:buChar char="•"/>
            </a:pPr>
            <a:r>
              <a:rPr lang="en-AU" sz="2000">
                <a:cs typeface="Arial" panose="020B0604020202020204" pitchFamily="34" charset="0"/>
              </a:rPr>
              <a:t>learning to choose and use materials, tools, and technologies to design and build an engineering product.</a:t>
            </a:r>
          </a:p>
          <a:p>
            <a:pPr>
              <a:lnSpc>
                <a:spcPct val="150000"/>
              </a:lnSpc>
              <a:spcAft>
                <a:spcPts val="1200"/>
              </a:spcAft>
            </a:pPr>
            <a:r>
              <a:rPr lang="en-AU" sz="2000" b="1">
                <a:solidFill>
                  <a:schemeClr val="accent1"/>
                </a:solidFill>
                <a:latin typeface="+mj-lt"/>
                <a:cs typeface="Arial" panose="020B0604020202020204" pitchFamily="34" charset="0"/>
              </a:rPr>
              <a:t>We can</a:t>
            </a:r>
            <a:endParaRPr lang="en-US" sz="2000">
              <a:solidFill>
                <a:schemeClr val="accent1"/>
              </a:solidFill>
              <a:latin typeface="+mj-lt"/>
              <a:cs typeface="Arial" panose="020B0604020202020204" pitchFamily="34" charset="0"/>
            </a:endParaRPr>
          </a:p>
          <a:p>
            <a:pPr marL="342900" indent="-342900">
              <a:lnSpc>
                <a:spcPct val="150000"/>
              </a:lnSpc>
              <a:spcAft>
                <a:spcPts val="1200"/>
              </a:spcAft>
              <a:buFont typeface="Arial"/>
              <a:buChar char="•"/>
            </a:pPr>
            <a:r>
              <a:rPr lang="en-AU" sz="2000">
                <a:cs typeface="Arial" panose="020B0604020202020204" pitchFamily="34" charset="0"/>
              </a:rPr>
              <a:t>apply knowledge of tools, materials and equipment through the production of a quality engineered product.</a:t>
            </a:r>
            <a:endParaRPr lang="en-AU">
              <a:cs typeface="Arial" panose="020B0604020202020204" pitchFamily="34" charset="0"/>
            </a:endParaRPr>
          </a:p>
        </p:txBody>
      </p:sp>
      <p:sp>
        <p:nvSpPr>
          <p:cNvPr id="2" name="Slide Number Placeholder 1">
            <a:extLst>
              <a:ext uri="{FF2B5EF4-FFF2-40B4-BE49-F238E27FC236}">
                <a16:creationId xmlns:a16="http://schemas.microsoft.com/office/drawing/2014/main" id="{B9FB841C-51E8-3CAE-B838-41B4F54B22D7}"/>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pPr/>
              <a:t>129</a:t>
            </a:fld>
            <a:endParaRPr lang="en-AU"/>
          </a:p>
        </p:txBody>
      </p:sp>
    </p:spTree>
    <p:extLst>
      <p:ext uri="{BB962C8B-B14F-4D97-AF65-F5344CB8AC3E}">
        <p14:creationId xmlns:p14="http://schemas.microsoft.com/office/powerpoint/2010/main" val="531905556"/>
      </p:ext>
    </p:extLst>
  </p:cSld>
  <p:clrMapOvr>
    <a:masterClrMapping/>
  </p:clrMapOvr>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91A1F8-504C-467D-7FA6-D5C3BD686B2D}"/>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B439E14B-D68F-F094-8555-E0A45E5A722E}"/>
              </a:ext>
            </a:extLst>
          </p:cNvPr>
          <p:cNvSpPr>
            <a:spLocks noGrp="1"/>
          </p:cNvSpPr>
          <p:nvPr>
            <p:ph type="title"/>
          </p:nvPr>
        </p:nvSpPr>
        <p:spPr>
          <a:xfrm>
            <a:off x="360000" y="360000"/>
            <a:ext cx="11484000" cy="545601"/>
          </a:xfrm>
        </p:spPr>
        <p:txBody>
          <a:bodyPr anchor="t">
            <a:normAutofit/>
          </a:bodyPr>
          <a:lstStyle/>
          <a:p>
            <a:r>
              <a:rPr lang="en-AU">
                <a:latin typeface="+mj-lt"/>
              </a:rPr>
              <a:t>Materials selection and justification</a:t>
            </a:r>
          </a:p>
        </p:txBody>
      </p:sp>
      <p:sp>
        <p:nvSpPr>
          <p:cNvPr id="13" name="Text Placeholder 12">
            <a:extLst>
              <a:ext uri="{FF2B5EF4-FFF2-40B4-BE49-F238E27FC236}">
                <a16:creationId xmlns:a16="http://schemas.microsoft.com/office/drawing/2014/main" id="{9E8864D0-CE1B-28D7-3450-4C612DE54DAB}"/>
              </a:ext>
            </a:extLst>
          </p:cNvPr>
          <p:cNvSpPr>
            <a:spLocks noGrp="1"/>
          </p:cNvSpPr>
          <p:nvPr>
            <p:ph type="body" sz="quarter" idx="18"/>
          </p:nvPr>
        </p:nvSpPr>
        <p:spPr>
          <a:xfrm>
            <a:off x="359999" y="982520"/>
            <a:ext cx="11483999" cy="310015"/>
          </a:xfrm>
        </p:spPr>
        <p:txBody>
          <a:bodyPr anchor="b">
            <a:noAutofit/>
          </a:bodyPr>
          <a:lstStyle/>
          <a:p>
            <a:pPr>
              <a:lnSpc>
                <a:spcPct val="140000"/>
              </a:lnSpc>
            </a:pPr>
            <a:r>
              <a:rPr lang="en-AU">
                <a:latin typeface="+mj-lt"/>
              </a:rPr>
              <a:t>Jigsaw</a:t>
            </a:r>
          </a:p>
        </p:txBody>
      </p:sp>
      <p:sp>
        <p:nvSpPr>
          <p:cNvPr id="12" name="Text Placeholder 11">
            <a:extLst>
              <a:ext uri="{FF2B5EF4-FFF2-40B4-BE49-F238E27FC236}">
                <a16:creationId xmlns:a16="http://schemas.microsoft.com/office/drawing/2014/main" id="{589C0384-D40F-1689-4609-E464354334F4}"/>
              </a:ext>
            </a:extLst>
          </p:cNvPr>
          <p:cNvSpPr>
            <a:spLocks noGrp="1"/>
          </p:cNvSpPr>
          <p:nvPr>
            <p:ph sz="quarter" idx="19"/>
          </p:nvPr>
        </p:nvSpPr>
        <p:spPr>
          <a:xfrm>
            <a:off x="360363" y="1562471"/>
            <a:ext cx="5735637" cy="4814518"/>
          </a:xfrm>
        </p:spPr>
        <p:txBody>
          <a:bodyPr>
            <a:normAutofit/>
          </a:bodyPr>
          <a:lstStyle/>
          <a:p>
            <a:r>
              <a:rPr lang="en-AU" sz="1800">
                <a:latin typeface="+mn-lt"/>
              </a:rPr>
              <a:t>In your allocated group, research and describe one material from the list:</a:t>
            </a:r>
          </a:p>
          <a:p>
            <a:pPr marL="342900" indent="-342900">
              <a:buFont typeface="Arial" panose="020B0604020202020204" pitchFamily="34" charset="0"/>
              <a:buChar char="•"/>
            </a:pPr>
            <a:r>
              <a:rPr lang="en-AU" sz="1800">
                <a:latin typeface="+mn-lt"/>
              </a:rPr>
              <a:t>Plywood</a:t>
            </a:r>
          </a:p>
          <a:p>
            <a:pPr marL="342900" indent="-342900">
              <a:buFont typeface="Arial" panose="020B0604020202020204" pitchFamily="34" charset="0"/>
              <a:buChar char="•"/>
            </a:pPr>
            <a:r>
              <a:rPr lang="en-AU" sz="1800">
                <a:latin typeface="+mn-lt"/>
              </a:rPr>
              <a:t>Aluminium</a:t>
            </a:r>
          </a:p>
          <a:p>
            <a:pPr marL="342900" indent="-342900">
              <a:buFont typeface="Arial" panose="020B0604020202020204" pitchFamily="34" charset="0"/>
              <a:buChar char="•"/>
            </a:pPr>
            <a:r>
              <a:rPr lang="en-AU" sz="1800">
                <a:latin typeface="+mn-lt"/>
              </a:rPr>
              <a:t>Fibre glass</a:t>
            </a:r>
          </a:p>
          <a:p>
            <a:pPr marL="342900" indent="-342900">
              <a:buFont typeface="Arial" panose="020B0604020202020204" pitchFamily="34" charset="0"/>
              <a:buChar char="•"/>
            </a:pPr>
            <a:r>
              <a:rPr lang="en-AU" sz="1800">
                <a:latin typeface="+mn-lt"/>
              </a:rPr>
              <a:t>Steel</a:t>
            </a:r>
          </a:p>
          <a:p>
            <a:pPr marL="342900" indent="-342900">
              <a:buFont typeface="Arial" panose="020B0604020202020204" pitchFamily="34" charset="0"/>
              <a:buChar char="•"/>
            </a:pPr>
            <a:r>
              <a:rPr lang="en-AU" sz="1800">
                <a:latin typeface="+mn-lt"/>
              </a:rPr>
              <a:t>Timber</a:t>
            </a:r>
          </a:p>
          <a:p>
            <a:pPr marL="342900" indent="-342900">
              <a:buFont typeface="Arial" panose="020B0604020202020204" pitchFamily="34" charset="0"/>
              <a:buChar char="•"/>
            </a:pPr>
            <a:r>
              <a:rPr lang="en-AU" sz="1800">
                <a:latin typeface="+mn-lt"/>
              </a:rPr>
              <a:t>PVC</a:t>
            </a:r>
          </a:p>
          <a:p>
            <a:r>
              <a:rPr lang="en-AU" sz="1800">
                <a:latin typeface="+mn-lt"/>
              </a:rPr>
              <a:t>Report your finding to the class</a:t>
            </a:r>
          </a:p>
        </p:txBody>
      </p:sp>
      <p:pic>
        <p:nvPicPr>
          <p:cNvPr id="6" name="Picture 5">
            <a:extLst>
              <a:ext uri="{FF2B5EF4-FFF2-40B4-BE49-F238E27FC236}">
                <a16:creationId xmlns:a16="http://schemas.microsoft.com/office/drawing/2014/main" id="{44CB5936-FAE0-1649-C1F2-35EC22912739}"/>
              </a:ext>
              <a:ext uri="{C183D7F6-B498-43B3-948B-1728B52AA6E4}">
                <adec:decorative xmlns:adec="http://schemas.microsoft.com/office/drawing/2017/decorative" val="1"/>
              </a:ext>
            </a:extLst>
          </p:cNvPr>
          <p:cNvPicPr>
            <a:picLocks noChangeAspect="1"/>
          </p:cNvPicPr>
          <p:nvPr/>
        </p:nvPicPr>
        <p:blipFill>
          <a:blip r:embed="rId3" cstate="screen">
            <a:extLst>
              <a:ext uri="{28A0092B-C50C-407E-A947-70E740481C1C}">
                <a14:useLocalDpi xmlns:a14="http://schemas.microsoft.com/office/drawing/2010/main"/>
              </a:ext>
            </a:extLst>
          </a:blip>
          <a:srcRect/>
          <a:stretch>
            <a:fillRect/>
          </a:stretch>
        </p:blipFill>
        <p:spPr>
          <a:xfrm>
            <a:off x="6450360" y="1868590"/>
            <a:ext cx="5033640" cy="3693111"/>
          </a:xfrm>
          <a:prstGeom prst="rect">
            <a:avLst/>
          </a:prstGeom>
        </p:spPr>
      </p:pic>
      <p:sp>
        <p:nvSpPr>
          <p:cNvPr id="8" name="TextBox 7">
            <a:extLst>
              <a:ext uri="{FF2B5EF4-FFF2-40B4-BE49-F238E27FC236}">
                <a16:creationId xmlns:a16="http://schemas.microsoft.com/office/drawing/2014/main" id="{371CE191-FB25-EC29-E2AC-5E4F5303421D}"/>
              </a:ext>
            </a:extLst>
          </p:cNvPr>
          <p:cNvSpPr txBox="1"/>
          <p:nvPr/>
        </p:nvSpPr>
        <p:spPr>
          <a:xfrm>
            <a:off x="6450360" y="5693723"/>
            <a:ext cx="5033640" cy="276999"/>
          </a:xfrm>
          <a:prstGeom prst="rect">
            <a:avLst/>
          </a:prstGeom>
          <a:noFill/>
        </p:spPr>
        <p:txBody>
          <a:bodyPr wrap="square" lIns="0">
            <a:spAutoFit/>
          </a:bodyPr>
          <a:lstStyle/>
          <a:p>
            <a:r>
              <a:rPr lang="en-AU" sz="1200"/>
              <a:t>"holey cube in birch plywood" by </a:t>
            </a:r>
            <a:r>
              <a:rPr lang="en-AU" sz="1200" err="1"/>
              <a:t>jared</a:t>
            </a:r>
            <a:r>
              <a:rPr lang="en-AU" sz="1200"/>
              <a:t> is licensed under CC BY 2.0.</a:t>
            </a:r>
          </a:p>
        </p:txBody>
      </p:sp>
      <p:sp>
        <p:nvSpPr>
          <p:cNvPr id="3" name="Slide Number Placeholder 2">
            <a:extLst>
              <a:ext uri="{FF2B5EF4-FFF2-40B4-BE49-F238E27FC236}">
                <a16:creationId xmlns:a16="http://schemas.microsoft.com/office/drawing/2014/main" id="{8F9699E3-C74F-41CA-3047-2D76C755C4FD}"/>
              </a:ext>
              <a:ext uri="{C183D7F6-B498-43B3-948B-1728B52AA6E4}">
                <adec:decorative xmlns:adec="http://schemas.microsoft.com/office/drawing/2017/decorative" val="1"/>
              </a:ext>
            </a:extLst>
          </p:cNvPr>
          <p:cNvSpPr>
            <a:spLocks noGrp="1"/>
          </p:cNvSpPr>
          <p:nvPr>
            <p:ph type="sldNum" sz="quarter" idx="12"/>
          </p:nvPr>
        </p:nvSpPr>
        <p:spPr>
          <a:xfrm>
            <a:off x="11124000" y="6516000"/>
            <a:ext cx="720000" cy="180000"/>
          </a:xfrm>
        </p:spPr>
        <p:txBody>
          <a:bodyPr anchor="t">
            <a:normAutofit/>
          </a:bodyPr>
          <a:lstStyle/>
          <a:p>
            <a:pPr>
              <a:lnSpc>
                <a:spcPct val="90000"/>
              </a:lnSpc>
              <a:spcAft>
                <a:spcPts val="600"/>
              </a:spcAft>
            </a:pPr>
            <a:fld id="{10A01DC5-1685-4615-8240-15192985C6A2}" type="slidenum">
              <a:rPr lang="en-AU" smtClean="0"/>
              <a:pPr>
                <a:lnSpc>
                  <a:spcPct val="90000"/>
                </a:lnSpc>
                <a:spcAft>
                  <a:spcPts val="600"/>
                </a:spcAft>
              </a:pPr>
              <a:t>130</a:t>
            </a:fld>
            <a:endParaRPr lang="en-AU"/>
          </a:p>
        </p:txBody>
      </p:sp>
    </p:spTree>
    <p:extLst>
      <p:ext uri="{BB962C8B-B14F-4D97-AF65-F5344CB8AC3E}">
        <p14:creationId xmlns:p14="http://schemas.microsoft.com/office/powerpoint/2010/main" val="14118959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481D247-3F6E-F768-8E82-F051C515C592}"/>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36056F1B-F58D-3C82-F437-C46DD2102B2F}"/>
              </a:ext>
            </a:extLst>
          </p:cNvPr>
          <p:cNvSpPr>
            <a:spLocks noGrp="1"/>
          </p:cNvSpPr>
          <p:nvPr>
            <p:ph type="title"/>
          </p:nvPr>
        </p:nvSpPr>
        <p:spPr/>
        <p:txBody>
          <a:bodyPr/>
          <a:lstStyle/>
          <a:p>
            <a:r>
              <a:rPr lang="en-AU">
                <a:latin typeface="+mj-lt"/>
              </a:rPr>
              <a:t>Learning intentions and success criteria (19)</a:t>
            </a:r>
          </a:p>
        </p:txBody>
      </p:sp>
      <p:sp>
        <p:nvSpPr>
          <p:cNvPr id="3" name="TextBox 2">
            <a:extLst>
              <a:ext uri="{FF2B5EF4-FFF2-40B4-BE49-F238E27FC236}">
                <a16:creationId xmlns:a16="http://schemas.microsoft.com/office/drawing/2014/main" id="{F2F06256-4D6D-26DE-0B52-FC07475C20CA}"/>
              </a:ext>
            </a:extLst>
          </p:cNvPr>
          <p:cNvSpPr txBox="1"/>
          <p:nvPr/>
        </p:nvSpPr>
        <p:spPr>
          <a:xfrm>
            <a:off x="370416" y="1894417"/>
            <a:ext cx="11303000" cy="3174652"/>
          </a:xfrm>
          <a:prstGeom prst="rect">
            <a:avLst/>
          </a:prstGeom>
          <a:noFill/>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a:lnSpc>
                <a:spcPct val="150000"/>
              </a:lnSpc>
              <a:spcAft>
                <a:spcPts val="1200"/>
              </a:spcAft>
            </a:pPr>
            <a:r>
              <a:rPr lang="en-AU" sz="2000" b="1">
                <a:solidFill>
                  <a:schemeClr val="accent1"/>
                </a:solidFill>
                <a:latin typeface="+mj-lt"/>
                <a:cs typeface="Arial" panose="020B0604020202020204" pitchFamily="34" charset="0"/>
              </a:rPr>
              <a:t>We are learning to</a:t>
            </a:r>
            <a:endParaRPr lang="en-AU" sz="2000" b="1">
              <a:solidFill>
                <a:schemeClr val="accent1"/>
              </a:solidFill>
              <a:latin typeface="+mj-lt"/>
              <a:ea typeface="+mn-lt"/>
              <a:cs typeface="Arial" panose="020B0604020202020204" pitchFamily="34" charset="0"/>
            </a:endParaRPr>
          </a:p>
          <a:p>
            <a:pPr marL="342900" indent="-342900">
              <a:lnSpc>
                <a:spcPct val="150000"/>
              </a:lnSpc>
              <a:spcAft>
                <a:spcPts val="1200"/>
              </a:spcAft>
              <a:buFont typeface="Arial" panose="020B0604020202020204" pitchFamily="34" charset="0"/>
              <a:buChar char="•"/>
            </a:pPr>
            <a:r>
              <a:rPr lang="en-AU" sz="2000">
                <a:cs typeface="Arial" panose="020B0604020202020204" pitchFamily="34" charset="0"/>
              </a:rPr>
              <a:t>understand the requirements and processes for preparing components for manufacture using different methods such as hand production, laser cutting, and 3D printing.</a:t>
            </a:r>
          </a:p>
          <a:p>
            <a:pPr>
              <a:lnSpc>
                <a:spcPct val="150000"/>
              </a:lnSpc>
              <a:spcAft>
                <a:spcPts val="1200"/>
              </a:spcAft>
            </a:pPr>
            <a:r>
              <a:rPr lang="en-AU" sz="2000" b="1">
                <a:solidFill>
                  <a:schemeClr val="accent1"/>
                </a:solidFill>
                <a:latin typeface="+mj-lt"/>
                <a:cs typeface="Arial" panose="020B0604020202020204" pitchFamily="34" charset="0"/>
              </a:rPr>
              <a:t>We can</a:t>
            </a:r>
            <a:endParaRPr lang="en-US" sz="2000">
              <a:solidFill>
                <a:schemeClr val="accent1"/>
              </a:solidFill>
              <a:latin typeface="+mj-lt"/>
              <a:cs typeface="Arial" panose="020B0604020202020204" pitchFamily="34" charset="0"/>
            </a:endParaRPr>
          </a:p>
          <a:p>
            <a:pPr marL="342900" indent="-342900">
              <a:lnSpc>
                <a:spcPct val="150000"/>
              </a:lnSpc>
              <a:spcAft>
                <a:spcPts val="1200"/>
              </a:spcAft>
              <a:buFont typeface="Arial"/>
              <a:buChar char="•"/>
            </a:pPr>
            <a:r>
              <a:rPr lang="en-AU" sz="2000">
                <a:cs typeface="Arial" panose="020B0604020202020204" pitchFamily="34" charset="0"/>
              </a:rPr>
              <a:t>explain and plan how each component will be manufactured (by hand, laser cutting, or 3D printing).</a:t>
            </a:r>
            <a:endParaRPr lang="en-AU">
              <a:cs typeface="Arial" panose="020B0604020202020204" pitchFamily="34" charset="0"/>
            </a:endParaRPr>
          </a:p>
        </p:txBody>
      </p:sp>
      <p:sp>
        <p:nvSpPr>
          <p:cNvPr id="2" name="Slide Number Placeholder 1">
            <a:extLst>
              <a:ext uri="{FF2B5EF4-FFF2-40B4-BE49-F238E27FC236}">
                <a16:creationId xmlns:a16="http://schemas.microsoft.com/office/drawing/2014/main" id="{570109E3-C4AF-5B3F-DA3A-BE8212B2C3ED}"/>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pPr/>
              <a:t>131</a:t>
            </a:fld>
            <a:endParaRPr lang="en-AU"/>
          </a:p>
        </p:txBody>
      </p:sp>
    </p:spTree>
    <p:extLst>
      <p:ext uri="{BB962C8B-B14F-4D97-AF65-F5344CB8AC3E}">
        <p14:creationId xmlns:p14="http://schemas.microsoft.com/office/powerpoint/2010/main" val="2143953877"/>
      </p:ext>
    </p:extLst>
  </p:cSld>
  <p:clrMapOvr>
    <a:masterClrMapping/>
  </p:clrMapOvr>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5C005E-15C1-F866-8A7E-AE1769D0169E}"/>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A42B7865-BF2A-41C5-C451-FE1FA7D9B1A0}"/>
              </a:ext>
            </a:extLst>
          </p:cNvPr>
          <p:cNvSpPr>
            <a:spLocks noGrp="1"/>
          </p:cNvSpPr>
          <p:nvPr>
            <p:ph type="title"/>
          </p:nvPr>
        </p:nvSpPr>
        <p:spPr>
          <a:xfrm>
            <a:off x="360000" y="360000"/>
            <a:ext cx="11484000" cy="545601"/>
          </a:xfrm>
        </p:spPr>
        <p:txBody>
          <a:bodyPr anchor="t">
            <a:normAutofit/>
          </a:bodyPr>
          <a:lstStyle/>
          <a:p>
            <a:r>
              <a:rPr lang="en-AU">
                <a:latin typeface="+mj-lt"/>
              </a:rPr>
              <a:t>Preparing for production</a:t>
            </a:r>
          </a:p>
        </p:txBody>
      </p:sp>
      <p:sp>
        <p:nvSpPr>
          <p:cNvPr id="41" name="Text Placeholder 3">
            <a:extLst>
              <a:ext uri="{FF2B5EF4-FFF2-40B4-BE49-F238E27FC236}">
                <a16:creationId xmlns:a16="http://schemas.microsoft.com/office/drawing/2014/main" id="{20825BAB-C514-B5E5-7273-C88938AE85B2}"/>
              </a:ext>
            </a:extLst>
          </p:cNvPr>
          <p:cNvSpPr>
            <a:spLocks noGrp="1"/>
          </p:cNvSpPr>
          <p:nvPr>
            <p:ph type="body" sz="quarter" idx="18"/>
          </p:nvPr>
        </p:nvSpPr>
        <p:spPr>
          <a:xfrm>
            <a:off x="359999" y="982520"/>
            <a:ext cx="11483999" cy="310015"/>
          </a:xfrm>
        </p:spPr>
        <p:txBody>
          <a:bodyPr/>
          <a:lstStyle/>
          <a:p>
            <a:r>
              <a:rPr lang="en-US">
                <a:latin typeface="+mj-lt"/>
              </a:rPr>
              <a:t>Practical activity</a:t>
            </a:r>
          </a:p>
        </p:txBody>
      </p:sp>
      <p:sp>
        <p:nvSpPr>
          <p:cNvPr id="30" name="Text Placeholder 11">
            <a:extLst>
              <a:ext uri="{FF2B5EF4-FFF2-40B4-BE49-F238E27FC236}">
                <a16:creationId xmlns:a16="http://schemas.microsoft.com/office/drawing/2014/main" id="{51DAE585-9535-7DD0-9D31-FD2C769BC953}"/>
              </a:ext>
            </a:extLst>
          </p:cNvPr>
          <p:cNvSpPr>
            <a:spLocks noGrp="1"/>
          </p:cNvSpPr>
          <p:nvPr>
            <p:ph sz="quarter" idx="19"/>
          </p:nvPr>
        </p:nvSpPr>
        <p:spPr>
          <a:xfrm>
            <a:off x="360363" y="1562471"/>
            <a:ext cx="5735637" cy="4814518"/>
          </a:xfrm>
        </p:spPr>
        <p:txBody>
          <a:bodyPr>
            <a:normAutofit/>
          </a:bodyPr>
          <a:lstStyle/>
          <a:p>
            <a:pPr marL="457200" indent="-457200">
              <a:buFont typeface="+mj-lt"/>
              <a:buAutoNum type="arabicPeriod"/>
            </a:pPr>
            <a:r>
              <a:rPr lang="en-AU">
                <a:latin typeface="+mn-lt"/>
              </a:rPr>
              <a:t>What components do we need to make?</a:t>
            </a:r>
          </a:p>
          <a:p>
            <a:pPr marL="457200" indent="-457200">
              <a:buFont typeface="+mj-lt"/>
              <a:buAutoNum type="arabicPeriod"/>
            </a:pPr>
            <a:r>
              <a:rPr lang="en-AU">
                <a:latin typeface="+mn-lt"/>
              </a:rPr>
              <a:t>What materials will they be made from?</a:t>
            </a:r>
          </a:p>
          <a:p>
            <a:pPr marL="457200" indent="-457200">
              <a:buFont typeface="+mj-lt"/>
              <a:buAutoNum type="arabicPeriod"/>
            </a:pPr>
            <a:r>
              <a:rPr lang="en-AU">
                <a:latin typeface="+mn-lt"/>
              </a:rPr>
              <a:t>How will they be made?</a:t>
            </a:r>
          </a:p>
          <a:p>
            <a:pPr marL="457200" indent="-457200">
              <a:buFont typeface="+mj-lt"/>
              <a:buAutoNum type="arabicPeriod"/>
            </a:pPr>
            <a:r>
              <a:rPr lang="en-AU">
                <a:latin typeface="+mn-lt"/>
              </a:rPr>
              <a:t>What do we need to set up for manufacture.</a:t>
            </a:r>
          </a:p>
        </p:txBody>
      </p:sp>
      <p:pic>
        <p:nvPicPr>
          <p:cNvPr id="33" name="Picture 32" descr="A desk with technical drawings, pencil and tools">
            <a:extLst>
              <a:ext uri="{FF2B5EF4-FFF2-40B4-BE49-F238E27FC236}">
                <a16:creationId xmlns:a16="http://schemas.microsoft.com/office/drawing/2014/main" id="{4643D0A2-0396-6A92-4EE3-3014CB3F3515}"/>
              </a:ext>
            </a:extLst>
          </p:cNvPr>
          <p:cNvPicPr>
            <a:picLocks noChangeAspect="1"/>
          </p:cNvPicPr>
          <p:nvPr/>
        </p:nvPicPr>
        <p:blipFill>
          <a:blip r:embed="rId3" cstate="screen">
            <a:extLst>
              <a:ext uri="{28A0092B-C50C-407E-A947-70E740481C1C}">
                <a14:useLocalDpi xmlns:a14="http://schemas.microsoft.com/office/drawing/2010/main"/>
              </a:ext>
            </a:extLst>
          </a:blip>
          <a:srcRect/>
          <a:stretch>
            <a:fillRect/>
          </a:stretch>
        </p:blipFill>
        <p:spPr>
          <a:xfrm>
            <a:off x="6324599" y="1562470"/>
            <a:ext cx="5507038" cy="4814518"/>
          </a:xfrm>
          <a:prstGeom prst="rect">
            <a:avLst/>
          </a:prstGeom>
          <a:noFill/>
        </p:spPr>
      </p:pic>
      <p:sp>
        <p:nvSpPr>
          <p:cNvPr id="3" name="Slide Number Placeholder 2">
            <a:extLst>
              <a:ext uri="{FF2B5EF4-FFF2-40B4-BE49-F238E27FC236}">
                <a16:creationId xmlns:a16="http://schemas.microsoft.com/office/drawing/2014/main" id="{47AD2F2E-8CEA-D6FD-A149-1DF680A61064}"/>
              </a:ext>
              <a:ext uri="{C183D7F6-B498-43B3-948B-1728B52AA6E4}">
                <adec:decorative xmlns:adec="http://schemas.microsoft.com/office/drawing/2017/decorative" val="1"/>
              </a:ext>
            </a:extLst>
          </p:cNvPr>
          <p:cNvSpPr>
            <a:spLocks noGrp="1"/>
          </p:cNvSpPr>
          <p:nvPr>
            <p:ph type="sldNum" sz="quarter" idx="12"/>
          </p:nvPr>
        </p:nvSpPr>
        <p:spPr>
          <a:xfrm>
            <a:off x="11124000" y="6516000"/>
            <a:ext cx="720000" cy="180000"/>
          </a:xfrm>
        </p:spPr>
        <p:txBody>
          <a:bodyPr anchor="t">
            <a:normAutofit/>
          </a:bodyPr>
          <a:lstStyle/>
          <a:p>
            <a:pPr>
              <a:lnSpc>
                <a:spcPct val="90000"/>
              </a:lnSpc>
              <a:spcAft>
                <a:spcPts val="600"/>
              </a:spcAft>
            </a:pPr>
            <a:fld id="{10A01DC5-1685-4615-8240-15192985C6A2}" type="slidenum">
              <a:rPr lang="en-AU" smtClean="0"/>
              <a:pPr>
                <a:lnSpc>
                  <a:spcPct val="90000"/>
                </a:lnSpc>
                <a:spcAft>
                  <a:spcPts val="600"/>
                </a:spcAft>
              </a:pPr>
              <a:t>132</a:t>
            </a:fld>
            <a:endParaRPr lang="en-AU"/>
          </a:p>
        </p:txBody>
      </p:sp>
    </p:spTree>
    <p:extLst>
      <p:ext uri="{BB962C8B-B14F-4D97-AF65-F5344CB8AC3E}">
        <p14:creationId xmlns:p14="http://schemas.microsoft.com/office/powerpoint/2010/main" val="30287856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76DCB9-B401-CB28-13FD-A8BA33508701}"/>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E13DC9F7-5E79-481B-C025-ED5171AA2519}"/>
              </a:ext>
            </a:extLst>
          </p:cNvPr>
          <p:cNvSpPr>
            <a:spLocks noGrp="1"/>
          </p:cNvSpPr>
          <p:nvPr>
            <p:ph type="ctrTitle"/>
          </p:nvPr>
        </p:nvSpPr>
        <p:spPr/>
        <p:txBody>
          <a:bodyPr/>
          <a:lstStyle/>
          <a:p>
            <a:r>
              <a:rPr lang="en-AU">
                <a:latin typeface="+mj-lt"/>
              </a:rPr>
              <a:t>Weeks 13–14</a:t>
            </a:r>
          </a:p>
        </p:txBody>
      </p:sp>
    </p:spTree>
    <p:extLst>
      <p:ext uri="{BB962C8B-B14F-4D97-AF65-F5344CB8AC3E}">
        <p14:creationId xmlns:p14="http://schemas.microsoft.com/office/powerpoint/2010/main" val="32303594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2306BC-CC9C-2F97-04C9-4673BF208BFE}"/>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7BA92709-0A30-E56A-8555-DB878A22BE3B}"/>
              </a:ext>
            </a:extLst>
          </p:cNvPr>
          <p:cNvSpPr>
            <a:spLocks noGrp="1"/>
          </p:cNvSpPr>
          <p:nvPr>
            <p:ph type="title"/>
          </p:nvPr>
        </p:nvSpPr>
        <p:spPr/>
        <p:txBody>
          <a:bodyPr/>
          <a:lstStyle/>
          <a:p>
            <a:r>
              <a:rPr lang="en-AU">
                <a:latin typeface="+mj-lt"/>
              </a:rPr>
              <a:t>Learning intentions and success criteria (20)</a:t>
            </a:r>
          </a:p>
        </p:txBody>
      </p:sp>
      <p:sp>
        <p:nvSpPr>
          <p:cNvPr id="3" name="TextBox 2">
            <a:extLst>
              <a:ext uri="{FF2B5EF4-FFF2-40B4-BE49-F238E27FC236}">
                <a16:creationId xmlns:a16="http://schemas.microsoft.com/office/drawing/2014/main" id="{86FC17CE-F565-C80B-0136-ACEE64C95E91}"/>
              </a:ext>
            </a:extLst>
          </p:cNvPr>
          <p:cNvSpPr txBox="1"/>
          <p:nvPr/>
        </p:nvSpPr>
        <p:spPr>
          <a:xfrm>
            <a:off x="370416" y="1894417"/>
            <a:ext cx="11303000" cy="2866875"/>
          </a:xfrm>
          <a:prstGeom prst="rect">
            <a:avLst/>
          </a:prstGeom>
          <a:noFill/>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a:lnSpc>
                <a:spcPct val="150000"/>
              </a:lnSpc>
              <a:spcAft>
                <a:spcPts val="1200"/>
              </a:spcAft>
            </a:pPr>
            <a:r>
              <a:rPr lang="en-AU" sz="2000" b="1">
                <a:solidFill>
                  <a:schemeClr val="accent1"/>
                </a:solidFill>
                <a:latin typeface="+mj-lt"/>
                <a:cs typeface="Arial" panose="020B0604020202020204" pitchFamily="34" charset="0"/>
              </a:rPr>
              <a:t>We are learning to</a:t>
            </a:r>
            <a:endParaRPr lang="en-AU" sz="2000" b="1">
              <a:solidFill>
                <a:schemeClr val="accent1"/>
              </a:solidFill>
              <a:latin typeface="+mj-lt"/>
              <a:ea typeface="+mn-lt"/>
              <a:cs typeface="Arial" panose="020B0604020202020204" pitchFamily="34" charset="0"/>
            </a:endParaRPr>
          </a:p>
          <a:p>
            <a:pPr marL="342900" indent="-342900">
              <a:lnSpc>
                <a:spcPct val="150000"/>
              </a:lnSpc>
              <a:spcAft>
                <a:spcPts val="1200"/>
              </a:spcAft>
              <a:buFont typeface="Arial" panose="020B0604020202020204" pitchFamily="34" charset="0"/>
              <a:buChar char="•"/>
            </a:pPr>
            <a:r>
              <a:rPr lang="en-AU" sz="2000">
                <a:cs typeface="Arial" panose="020B0604020202020204" pitchFamily="34" charset="0"/>
              </a:rPr>
              <a:t>apply different manufacturing methods for producing components, </a:t>
            </a:r>
          </a:p>
          <a:p>
            <a:pPr marL="342900" indent="-342900">
              <a:lnSpc>
                <a:spcPct val="150000"/>
              </a:lnSpc>
              <a:spcAft>
                <a:spcPts val="1200"/>
              </a:spcAft>
              <a:buFont typeface="Arial" panose="020B0604020202020204" pitchFamily="34" charset="0"/>
              <a:buChar char="•"/>
            </a:pPr>
            <a:r>
              <a:rPr lang="en-AU" sz="2000">
                <a:cs typeface="Arial" panose="020B0604020202020204" pitchFamily="34" charset="0"/>
              </a:rPr>
              <a:t>safely use hand tools and machines and apply these techniques to construct a folding boom gate.</a:t>
            </a:r>
          </a:p>
          <a:p>
            <a:pPr>
              <a:lnSpc>
                <a:spcPct val="150000"/>
              </a:lnSpc>
              <a:spcAft>
                <a:spcPts val="1200"/>
              </a:spcAft>
            </a:pPr>
            <a:r>
              <a:rPr lang="en-AU" sz="2000" b="1">
                <a:solidFill>
                  <a:schemeClr val="accent1"/>
                </a:solidFill>
                <a:latin typeface="+mj-lt"/>
                <a:cs typeface="Arial" panose="020B0604020202020204" pitchFamily="34" charset="0"/>
              </a:rPr>
              <a:t>We can</a:t>
            </a:r>
            <a:endParaRPr lang="en-US" sz="2000">
              <a:solidFill>
                <a:schemeClr val="accent1"/>
              </a:solidFill>
              <a:latin typeface="+mj-lt"/>
              <a:cs typeface="Arial" panose="020B0604020202020204" pitchFamily="34" charset="0"/>
            </a:endParaRPr>
          </a:p>
          <a:p>
            <a:pPr marL="342900" indent="-342900">
              <a:lnSpc>
                <a:spcPct val="150000"/>
              </a:lnSpc>
              <a:spcAft>
                <a:spcPts val="1200"/>
              </a:spcAft>
              <a:buFont typeface="Arial"/>
              <a:buChar char="•"/>
            </a:pPr>
            <a:r>
              <a:rPr lang="en-AU" sz="2000">
                <a:cs typeface="Arial" panose="020B0604020202020204" pitchFamily="34" charset="0"/>
              </a:rPr>
              <a:t>progressively use tools and equipment with increasing independence.</a:t>
            </a:r>
            <a:endParaRPr lang="en-AU">
              <a:cs typeface="Arial" panose="020B0604020202020204" pitchFamily="34" charset="0"/>
            </a:endParaRPr>
          </a:p>
        </p:txBody>
      </p:sp>
      <p:sp>
        <p:nvSpPr>
          <p:cNvPr id="2" name="Slide Number Placeholder 1">
            <a:extLst>
              <a:ext uri="{FF2B5EF4-FFF2-40B4-BE49-F238E27FC236}">
                <a16:creationId xmlns:a16="http://schemas.microsoft.com/office/drawing/2014/main" id="{FB019E38-B8F6-9324-A554-AC1B4A8670AD}"/>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pPr/>
              <a:t>134</a:t>
            </a:fld>
            <a:endParaRPr lang="en-AU"/>
          </a:p>
        </p:txBody>
      </p:sp>
    </p:spTree>
    <p:extLst>
      <p:ext uri="{BB962C8B-B14F-4D97-AF65-F5344CB8AC3E}">
        <p14:creationId xmlns:p14="http://schemas.microsoft.com/office/powerpoint/2010/main" val="477292302"/>
      </p:ext>
    </p:extLst>
  </p:cSld>
  <p:clrMapOvr>
    <a:masterClrMapping/>
  </p:clrMapOvr>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6AAFA6-7C00-FE10-FB02-14D5BD7C8E54}"/>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CD6C1B9F-7363-54AA-C241-10CFCBA71D0B}"/>
              </a:ext>
            </a:extLst>
          </p:cNvPr>
          <p:cNvSpPr>
            <a:spLocks noGrp="1"/>
          </p:cNvSpPr>
          <p:nvPr>
            <p:ph type="title"/>
          </p:nvPr>
        </p:nvSpPr>
        <p:spPr>
          <a:xfrm>
            <a:off x="360000" y="360000"/>
            <a:ext cx="11484000" cy="545601"/>
          </a:xfrm>
        </p:spPr>
        <p:txBody>
          <a:bodyPr anchor="t">
            <a:normAutofit/>
          </a:bodyPr>
          <a:lstStyle/>
          <a:p>
            <a:r>
              <a:rPr lang="en-AU">
                <a:latin typeface="+mj-lt"/>
              </a:rPr>
              <a:t>Component manufacture and assembly</a:t>
            </a:r>
          </a:p>
        </p:txBody>
      </p:sp>
      <p:sp>
        <p:nvSpPr>
          <p:cNvPr id="13" name="Text Placeholder 12">
            <a:extLst>
              <a:ext uri="{FF2B5EF4-FFF2-40B4-BE49-F238E27FC236}">
                <a16:creationId xmlns:a16="http://schemas.microsoft.com/office/drawing/2014/main" id="{4DEC945A-8A44-98F7-3F39-BCA2DF89B642}"/>
              </a:ext>
            </a:extLst>
          </p:cNvPr>
          <p:cNvSpPr>
            <a:spLocks noGrp="1"/>
          </p:cNvSpPr>
          <p:nvPr>
            <p:ph type="body" sz="quarter" idx="18"/>
          </p:nvPr>
        </p:nvSpPr>
        <p:spPr>
          <a:xfrm>
            <a:off x="359999" y="982520"/>
            <a:ext cx="11483999" cy="310015"/>
          </a:xfrm>
        </p:spPr>
        <p:txBody>
          <a:bodyPr anchor="b">
            <a:noAutofit/>
          </a:bodyPr>
          <a:lstStyle/>
          <a:p>
            <a:pPr>
              <a:lnSpc>
                <a:spcPct val="140000"/>
              </a:lnSpc>
            </a:pPr>
            <a:r>
              <a:rPr lang="en-AU">
                <a:latin typeface="+mj-lt"/>
              </a:rPr>
              <a:t>Practical activity</a:t>
            </a:r>
          </a:p>
        </p:txBody>
      </p:sp>
      <p:grpSp>
        <p:nvGrpSpPr>
          <p:cNvPr id="16" name="Group 15" descr="Components can be manufactured in a variety of ways, including using hand tools and equipment, laser cutting and 3D printing.&#10;">
            <a:extLst>
              <a:ext uri="{FF2B5EF4-FFF2-40B4-BE49-F238E27FC236}">
                <a16:creationId xmlns:a16="http://schemas.microsoft.com/office/drawing/2014/main" id="{BE781738-0069-DA6D-FF60-CB77E1CD1817}"/>
              </a:ext>
            </a:extLst>
          </p:cNvPr>
          <p:cNvGrpSpPr/>
          <p:nvPr/>
        </p:nvGrpSpPr>
        <p:grpSpPr>
          <a:xfrm>
            <a:off x="364172" y="1930201"/>
            <a:ext cx="5735637" cy="1934985"/>
            <a:chOff x="364536" y="2052799"/>
            <a:chExt cx="5735637" cy="1934985"/>
          </a:xfrm>
        </p:grpSpPr>
        <p:sp>
          <p:nvSpPr>
            <p:cNvPr id="5" name="Rectangle: Rounded Corners 4">
              <a:extLst>
                <a:ext uri="{FF2B5EF4-FFF2-40B4-BE49-F238E27FC236}">
                  <a16:creationId xmlns:a16="http://schemas.microsoft.com/office/drawing/2014/main" id="{3683FA27-5248-FA11-6344-95770BECD314}"/>
                </a:ext>
              </a:extLst>
            </p:cNvPr>
            <p:cNvSpPr/>
            <p:nvPr/>
          </p:nvSpPr>
          <p:spPr>
            <a:xfrm>
              <a:off x="364536" y="2052799"/>
              <a:ext cx="5735637" cy="1934985"/>
            </a:xfrm>
            <a:prstGeom prst="roundRect">
              <a:avLst>
                <a:gd name="adj" fmla="val 10000"/>
              </a:avLst>
            </a:prstGeom>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txBody>
            <a:bodyPr/>
            <a:lstStyle/>
            <a:p>
              <a:pPr>
                <a:lnSpc>
                  <a:spcPct val="150000"/>
                </a:lnSpc>
                <a:spcAft>
                  <a:spcPts val="1200"/>
                </a:spcAft>
              </a:pPr>
              <a:endParaRPr lang="en-US" sz="1800"/>
            </a:p>
          </p:txBody>
        </p:sp>
        <p:sp>
          <p:nvSpPr>
            <p:cNvPr id="6" name="Rectangle 5" descr="Printer">
              <a:extLst>
                <a:ext uri="{FF2B5EF4-FFF2-40B4-BE49-F238E27FC236}">
                  <a16:creationId xmlns:a16="http://schemas.microsoft.com/office/drawing/2014/main" id="{C9BE96A7-F87E-2A43-3D5A-9A0A1B82162E}"/>
                </a:ext>
              </a:extLst>
            </p:cNvPr>
            <p:cNvSpPr/>
            <p:nvPr/>
          </p:nvSpPr>
          <p:spPr>
            <a:xfrm>
              <a:off x="801453" y="2623094"/>
              <a:ext cx="794395" cy="794395"/>
            </a:xfrm>
            <a:prstGeom prst="rect">
              <a:avLst/>
            </a:prstGeom>
            <a: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a:lstStyle/>
            <a:p>
              <a:pPr>
                <a:lnSpc>
                  <a:spcPct val="150000"/>
                </a:lnSpc>
                <a:spcAft>
                  <a:spcPts val="1200"/>
                </a:spcAft>
              </a:pPr>
              <a:endParaRPr lang="en-US" sz="1800"/>
            </a:p>
          </p:txBody>
        </p:sp>
        <p:sp>
          <p:nvSpPr>
            <p:cNvPr id="7" name="Freeform: Shape 6">
              <a:extLst>
                <a:ext uri="{FF2B5EF4-FFF2-40B4-BE49-F238E27FC236}">
                  <a16:creationId xmlns:a16="http://schemas.microsoft.com/office/drawing/2014/main" id="{3DDB5820-1E0D-ECE3-7B11-68BCFE9B0699}"/>
                </a:ext>
              </a:extLst>
            </p:cNvPr>
            <p:cNvSpPr/>
            <p:nvPr/>
          </p:nvSpPr>
          <p:spPr>
            <a:xfrm>
              <a:off x="1824447" y="2298114"/>
              <a:ext cx="4275725" cy="1444355"/>
            </a:xfrm>
            <a:custGeom>
              <a:avLst/>
              <a:gdLst>
                <a:gd name="connsiteX0" fmla="*/ 0 w 4067406"/>
                <a:gd name="connsiteY0" fmla="*/ 0 h 1444355"/>
                <a:gd name="connsiteX1" fmla="*/ 4067406 w 4067406"/>
                <a:gd name="connsiteY1" fmla="*/ 0 h 1444355"/>
                <a:gd name="connsiteX2" fmla="*/ 4067406 w 4067406"/>
                <a:gd name="connsiteY2" fmla="*/ 1444355 h 1444355"/>
                <a:gd name="connsiteX3" fmla="*/ 0 w 4067406"/>
                <a:gd name="connsiteY3" fmla="*/ 1444355 h 1444355"/>
                <a:gd name="connsiteX4" fmla="*/ 0 w 4067406"/>
                <a:gd name="connsiteY4" fmla="*/ 0 h 14443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67406" h="1444355">
                  <a:moveTo>
                    <a:pt x="0" y="0"/>
                  </a:moveTo>
                  <a:lnTo>
                    <a:pt x="4067406" y="0"/>
                  </a:lnTo>
                  <a:lnTo>
                    <a:pt x="4067406" y="1444355"/>
                  </a:lnTo>
                  <a:lnTo>
                    <a:pt x="0" y="1444355"/>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52861" tIns="152861" rIns="152861" bIns="152861" numCol="1" spcCol="1270" anchor="ctr" anchorCtr="0">
              <a:noAutofit/>
            </a:bodyPr>
            <a:lstStyle/>
            <a:p>
              <a:pPr marL="0" lvl="0" indent="0" algn="l" defTabSz="844550">
                <a:lnSpc>
                  <a:spcPct val="150000"/>
                </a:lnSpc>
                <a:spcBef>
                  <a:spcPct val="0"/>
                </a:spcBef>
                <a:spcAft>
                  <a:spcPts val="1200"/>
                </a:spcAft>
                <a:buNone/>
              </a:pPr>
              <a:r>
                <a:rPr lang="en-AU" sz="1800" kern="1200"/>
                <a:t>Components can be manufactured in a variety of ways, including using hand tools and equipment, laser cutting and 3D printing.</a:t>
              </a:r>
              <a:endParaRPr lang="en-US" sz="1800" kern="1200"/>
            </a:p>
          </p:txBody>
        </p:sp>
      </p:grpSp>
      <p:grpSp>
        <p:nvGrpSpPr>
          <p:cNvPr id="15" name="Group 14" descr="Experiment with tools, equipment and techniques throughout the manufacturing process.&#10;">
            <a:extLst>
              <a:ext uri="{FF2B5EF4-FFF2-40B4-BE49-F238E27FC236}">
                <a16:creationId xmlns:a16="http://schemas.microsoft.com/office/drawing/2014/main" id="{1FEBDDEC-DBBC-77F6-4073-2FD68084568B}"/>
              </a:ext>
            </a:extLst>
          </p:cNvPr>
          <p:cNvGrpSpPr/>
          <p:nvPr/>
        </p:nvGrpSpPr>
        <p:grpSpPr>
          <a:xfrm>
            <a:off x="359999" y="4027676"/>
            <a:ext cx="5735637" cy="1934985"/>
            <a:chOff x="360363" y="4150274"/>
            <a:chExt cx="5735637" cy="1934985"/>
          </a:xfrm>
        </p:grpSpPr>
        <p:sp>
          <p:nvSpPr>
            <p:cNvPr id="8" name="Rectangle: Rounded Corners 7">
              <a:extLst>
                <a:ext uri="{FF2B5EF4-FFF2-40B4-BE49-F238E27FC236}">
                  <a16:creationId xmlns:a16="http://schemas.microsoft.com/office/drawing/2014/main" id="{A73973B6-5BB4-31F3-CE0E-B81E508219ED}"/>
                </a:ext>
              </a:extLst>
            </p:cNvPr>
            <p:cNvSpPr/>
            <p:nvPr/>
          </p:nvSpPr>
          <p:spPr>
            <a:xfrm>
              <a:off x="360363" y="4150274"/>
              <a:ext cx="5735637" cy="1934985"/>
            </a:xfrm>
            <a:prstGeom prst="roundRect">
              <a:avLst>
                <a:gd name="adj" fmla="val 10000"/>
              </a:avLst>
            </a:prstGeom>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txBody>
            <a:bodyPr/>
            <a:lstStyle/>
            <a:p>
              <a:pPr>
                <a:lnSpc>
                  <a:spcPct val="150000"/>
                </a:lnSpc>
                <a:spcAft>
                  <a:spcPts val="1200"/>
                </a:spcAft>
              </a:pPr>
              <a:endParaRPr lang="en-US" sz="1800"/>
            </a:p>
          </p:txBody>
        </p:sp>
        <p:sp>
          <p:nvSpPr>
            <p:cNvPr id="9" name="Rectangle 8" descr="Gears">
              <a:extLst>
                <a:ext uri="{FF2B5EF4-FFF2-40B4-BE49-F238E27FC236}">
                  <a16:creationId xmlns:a16="http://schemas.microsoft.com/office/drawing/2014/main" id="{610118F1-1B40-06A4-BBBB-E253321FBD2B}"/>
                </a:ext>
              </a:extLst>
            </p:cNvPr>
            <p:cNvSpPr/>
            <p:nvPr/>
          </p:nvSpPr>
          <p:spPr>
            <a:xfrm>
              <a:off x="797280" y="4720569"/>
              <a:ext cx="794395" cy="794395"/>
            </a:xfrm>
            <a:prstGeom prst="rect">
              <a:avLst/>
            </a:prstGeom>
            <a: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a:lstStyle/>
            <a:p>
              <a:pPr>
                <a:lnSpc>
                  <a:spcPct val="150000"/>
                </a:lnSpc>
                <a:spcAft>
                  <a:spcPts val="1200"/>
                </a:spcAft>
              </a:pPr>
              <a:endParaRPr lang="en-US" sz="1800"/>
            </a:p>
          </p:txBody>
        </p:sp>
        <p:sp>
          <p:nvSpPr>
            <p:cNvPr id="10" name="Freeform: Shape 9" descr="practical activity Experiment with tools, equipment and techniques throughout the manufacturing process.&#10;">
              <a:extLst>
                <a:ext uri="{FF2B5EF4-FFF2-40B4-BE49-F238E27FC236}">
                  <a16:creationId xmlns:a16="http://schemas.microsoft.com/office/drawing/2014/main" id="{504F7FF4-94DC-C580-C923-6DAD032E5892}"/>
                </a:ext>
              </a:extLst>
            </p:cNvPr>
            <p:cNvSpPr/>
            <p:nvPr/>
          </p:nvSpPr>
          <p:spPr>
            <a:xfrm>
              <a:off x="1820274" y="4395589"/>
              <a:ext cx="4275725" cy="1444355"/>
            </a:xfrm>
            <a:custGeom>
              <a:avLst/>
              <a:gdLst>
                <a:gd name="connsiteX0" fmla="*/ 0 w 4067406"/>
                <a:gd name="connsiteY0" fmla="*/ 0 h 1444355"/>
                <a:gd name="connsiteX1" fmla="*/ 4067406 w 4067406"/>
                <a:gd name="connsiteY1" fmla="*/ 0 h 1444355"/>
                <a:gd name="connsiteX2" fmla="*/ 4067406 w 4067406"/>
                <a:gd name="connsiteY2" fmla="*/ 1444355 h 1444355"/>
                <a:gd name="connsiteX3" fmla="*/ 0 w 4067406"/>
                <a:gd name="connsiteY3" fmla="*/ 1444355 h 1444355"/>
                <a:gd name="connsiteX4" fmla="*/ 0 w 4067406"/>
                <a:gd name="connsiteY4" fmla="*/ 0 h 14443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67406" h="1444355">
                  <a:moveTo>
                    <a:pt x="0" y="0"/>
                  </a:moveTo>
                  <a:lnTo>
                    <a:pt x="4067406" y="0"/>
                  </a:lnTo>
                  <a:lnTo>
                    <a:pt x="4067406" y="1444355"/>
                  </a:lnTo>
                  <a:lnTo>
                    <a:pt x="0" y="1444355"/>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52861" tIns="152861" rIns="152861" bIns="152861" numCol="1" spcCol="1270" anchor="ctr" anchorCtr="0">
              <a:noAutofit/>
            </a:bodyPr>
            <a:lstStyle/>
            <a:p>
              <a:pPr marL="0" lvl="0" indent="0" algn="l" defTabSz="844550">
                <a:lnSpc>
                  <a:spcPct val="150000"/>
                </a:lnSpc>
                <a:spcBef>
                  <a:spcPct val="0"/>
                </a:spcBef>
                <a:spcAft>
                  <a:spcPts val="1200"/>
                </a:spcAft>
                <a:buNone/>
              </a:pPr>
              <a:r>
                <a:rPr lang="en-AU" sz="1800" kern="1200"/>
                <a:t>Experiment with tools, equipment and techniques throughout the manufacturing process.</a:t>
              </a:r>
              <a:endParaRPr lang="en-US" sz="1800" kern="1200"/>
            </a:p>
          </p:txBody>
        </p:sp>
      </p:grpSp>
      <p:pic>
        <p:nvPicPr>
          <p:cNvPr id="11" name="Picture Placeholder 10">
            <a:extLst>
              <a:ext uri="{FF2B5EF4-FFF2-40B4-BE49-F238E27FC236}">
                <a16:creationId xmlns:a16="http://schemas.microsoft.com/office/drawing/2014/main" id="{E25AEA6E-C969-BE66-508E-B1B7C087E466}"/>
              </a:ext>
              <a:ext uri="{C183D7F6-B498-43B3-948B-1728B52AA6E4}">
                <adec:decorative xmlns:adec="http://schemas.microsoft.com/office/drawing/2017/decorative" val="1"/>
              </a:ext>
            </a:extLst>
          </p:cNvPr>
          <p:cNvPicPr>
            <a:picLocks noGrp="1" noChangeAspect="1"/>
          </p:cNvPicPr>
          <p:nvPr>
            <p:ph type="pic" sz="quarter" idx="20"/>
          </p:nvPr>
        </p:nvPicPr>
        <p:blipFill>
          <a:blip r:embed="rId7" cstate="screen">
            <a:extLst>
              <a:ext uri="{28A0092B-C50C-407E-A947-70E740481C1C}">
                <a14:useLocalDpi xmlns:a14="http://schemas.microsoft.com/office/drawing/2010/main"/>
              </a:ext>
            </a:extLst>
          </a:blip>
          <a:srcRect/>
          <a:stretch>
            <a:fillRect/>
          </a:stretch>
        </p:blipFill>
        <p:spPr>
          <a:xfrm>
            <a:off x="6662372" y="1376862"/>
            <a:ext cx="4983164" cy="5139138"/>
          </a:xfrm>
          <a:prstGeom prst="ellipse">
            <a:avLst/>
          </a:prstGeom>
          <a:ln w="76200">
            <a:solidFill>
              <a:schemeClr val="accent1"/>
            </a:solidFill>
          </a:ln>
        </p:spPr>
      </p:pic>
      <p:sp>
        <p:nvSpPr>
          <p:cNvPr id="3" name="Slide Number Placeholder 2">
            <a:extLst>
              <a:ext uri="{FF2B5EF4-FFF2-40B4-BE49-F238E27FC236}">
                <a16:creationId xmlns:a16="http://schemas.microsoft.com/office/drawing/2014/main" id="{81488888-E921-855F-0DAF-419818FD867F}"/>
              </a:ext>
              <a:ext uri="{C183D7F6-B498-43B3-948B-1728B52AA6E4}">
                <adec:decorative xmlns:adec="http://schemas.microsoft.com/office/drawing/2017/decorative" val="1"/>
              </a:ext>
            </a:extLst>
          </p:cNvPr>
          <p:cNvSpPr>
            <a:spLocks noGrp="1"/>
          </p:cNvSpPr>
          <p:nvPr>
            <p:ph type="sldNum" sz="quarter" idx="12"/>
          </p:nvPr>
        </p:nvSpPr>
        <p:spPr>
          <a:xfrm>
            <a:off x="11124000" y="6516000"/>
            <a:ext cx="720000" cy="180000"/>
          </a:xfrm>
        </p:spPr>
        <p:txBody>
          <a:bodyPr anchor="t">
            <a:normAutofit/>
          </a:bodyPr>
          <a:lstStyle/>
          <a:p>
            <a:pPr>
              <a:lnSpc>
                <a:spcPct val="90000"/>
              </a:lnSpc>
              <a:spcAft>
                <a:spcPts val="600"/>
              </a:spcAft>
            </a:pPr>
            <a:fld id="{10A01DC5-1685-4615-8240-15192985C6A2}" type="slidenum">
              <a:rPr lang="en-AU" smtClean="0"/>
              <a:pPr>
                <a:lnSpc>
                  <a:spcPct val="90000"/>
                </a:lnSpc>
                <a:spcAft>
                  <a:spcPts val="600"/>
                </a:spcAft>
              </a:pPr>
              <a:t>135</a:t>
            </a:fld>
            <a:endParaRPr lang="en-AU"/>
          </a:p>
        </p:txBody>
      </p:sp>
    </p:spTree>
    <p:extLst>
      <p:ext uri="{BB962C8B-B14F-4D97-AF65-F5344CB8AC3E}">
        <p14:creationId xmlns:p14="http://schemas.microsoft.com/office/powerpoint/2010/main" val="13534327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96106B-0BDD-4220-6663-00D8270FFACD}"/>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FB8C04C8-54C0-1039-5DA1-61B06FF5F37B}"/>
              </a:ext>
            </a:extLst>
          </p:cNvPr>
          <p:cNvSpPr>
            <a:spLocks noGrp="1"/>
          </p:cNvSpPr>
          <p:nvPr>
            <p:ph type="title"/>
          </p:nvPr>
        </p:nvSpPr>
        <p:spPr/>
        <p:txBody>
          <a:bodyPr/>
          <a:lstStyle/>
          <a:p>
            <a:r>
              <a:rPr lang="en-AU">
                <a:latin typeface="+mj-lt"/>
              </a:rPr>
              <a:t>Learning intentions and success criteria (21)</a:t>
            </a:r>
          </a:p>
        </p:txBody>
      </p:sp>
      <p:sp>
        <p:nvSpPr>
          <p:cNvPr id="3" name="TextBox 2">
            <a:extLst>
              <a:ext uri="{FF2B5EF4-FFF2-40B4-BE49-F238E27FC236}">
                <a16:creationId xmlns:a16="http://schemas.microsoft.com/office/drawing/2014/main" id="{B6816F95-42DB-E2C3-3110-68D484C0D815}"/>
              </a:ext>
              <a:ext uri="{C183D7F6-B498-43B3-948B-1728B52AA6E4}">
                <adec:decorative xmlns:adec="http://schemas.microsoft.com/office/drawing/2017/decorative" val="0"/>
              </a:ext>
            </a:extLst>
          </p:cNvPr>
          <p:cNvSpPr txBox="1"/>
          <p:nvPr/>
        </p:nvSpPr>
        <p:spPr>
          <a:xfrm>
            <a:off x="370416" y="1894417"/>
            <a:ext cx="11303000" cy="2251322"/>
          </a:xfrm>
          <a:prstGeom prst="rect">
            <a:avLst/>
          </a:prstGeom>
          <a:noFill/>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a:lnSpc>
                <a:spcPct val="150000"/>
              </a:lnSpc>
              <a:spcAft>
                <a:spcPts val="1200"/>
              </a:spcAft>
            </a:pPr>
            <a:r>
              <a:rPr lang="en-AU" sz="2000" b="1">
                <a:solidFill>
                  <a:schemeClr val="accent1"/>
                </a:solidFill>
                <a:latin typeface="+mj-lt"/>
                <a:cs typeface="Arial" panose="020B0604020202020204" pitchFamily="34" charset="0"/>
              </a:rPr>
              <a:t>We are learning to</a:t>
            </a:r>
            <a:endParaRPr lang="en-AU" sz="2000" b="1">
              <a:solidFill>
                <a:schemeClr val="accent1"/>
              </a:solidFill>
              <a:latin typeface="+mj-lt"/>
              <a:ea typeface="+mn-lt"/>
              <a:cs typeface="Arial" panose="020B0604020202020204" pitchFamily="34" charset="0"/>
            </a:endParaRPr>
          </a:p>
          <a:p>
            <a:pPr marL="342900" indent="-342900">
              <a:lnSpc>
                <a:spcPct val="150000"/>
              </a:lnSpc>
              <a:spcAft>
                <a:spcPts val="1200"/>
              </a:spcAft>
              <a:buFont typeface="Arial" panose="020B0604020202020204" pitchFamily="34" charset="0"/>
              <a:buChar char="•"/>
            </a:pPr>
            <a:r>
              <a:rPr lang="en-AU" sz="2000">
                <a:cs typeface="Arial" panose="020B0604020202020204" pitchFamily="34" charset="0"/>
              </a:rPr>
              <a:t>use design factors to check how good an engineered solution is.</a:t>
            </a:r>
          </a:p>
          <a:p>
            <a:pPr>
              <a:lnSpc>
                <a:spcPct val="150000"/>
              </a:lnSpc>
              <a:spcAft>
                <a:spcPts val="1200"/>
              </a:spcAft>
            </a:pPr>
            <a:r>
              <a:rPr lang="en-AU" sz="2000" b="1">
                <a:solidFill>
                  <a:schemeClr val="accent1"/>
                </a:solidFill>
                <a:latin typeface="+mj-lt"/>
                <a:cs typeface="Arial" panose="020B0604020202020204" pitchFamily="34" charset="0"/>
              </a:rPr>
              <a:t>We can</a:t>
            </a:r>
            <a:endParaRPr lang="en-US" sz="2000">
              <a:solidFill>
                <a:schemeClr val="accent1"/>
              </a:solidFill>
              <a:latin typeface="+mj-lt"/>
              <a:cs typeface="Arial" panose="020B0604020202020204" pitchFamily="34" charset="0"/>
            </a:endParaRPr>
          </a:p>
          <a:p>
            <a:pPr marL="342900" indent="-342900">
              <a:lnSpc>
                <a:spcPct val="150000"/>
              </a:lnSpc>
              <a:spcAft>
                <a:spcPts val="1200"/>
              </a:spcAft>
              <a:buFont typeface="Arial"/>
              <a:buChar char="•"/>
            </a:pPr>
            <a:r>
              <a:rPr lang="en-AU" sz="2000">
                <a:cs typeface="Arial" panose="020B0604020202020204" pitchFamily="34" charset="0"/>
              </a:rPr>
              <a:t>evaluate engineered solutions against a criteria.</a:t>
            </a:r>
            <a:endParaRPr lang="en-AU">
              <a:cs typeface="Arial" panose="020B0604020202020204" pitchFamily="34" charset="0"/>
            </a:endParaRPr>
          </a:p>
        </p:txBody>
      </p:sp>
      <p:sp>
        <p:nvSpPr>
          <p:cNvPr id="2" name="Slide Number Placeholder 1">
            <a:extLst>
              <a:ext uri="{FF2B5EF4-FFF2-40B4-BE49-F238E27FC236}">
                <a16:creationId xmlns:a16="http://schemas.microsoft.com/office/drawing/2014/main" id="{B40CB4ED-B00E-FDED-07F4-03D2CC3694DA}"/>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pPr/>
              <a:t>136</a:t>
            </a:fld>
            <a:endParaRPr lang="en-AU"/>
          </a:p>
        </p:txBody>
      </p:sp>
    </p:spTree>
    <p:extLst>
      <p:ext uri="{BB962C8B-B14F-4D97-AF65-F5344CB8AC3E}">
        <p14:creationId xmlns:p14="http://schemas.microsoft.com/office/powerpoint/2010/main" val="1135688335"/>
      </p:ext>
    </p:extLst>
  </p:cSld>
  <p:clrMapOvr>
    <a:masterClrMapping/>
  </p:clrMapOvr>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9C3692-2295-D512-8DA1-ADA6854CB433}"/>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DA9ECE53-7E42-B9AA-5C3D-554B56BDC5E8}"/>
              </a:ext>
            </a:extLst>
          </p:cNvPr>
          <p:cNvSpPr>
            <a:spLocks noGrp="1"/>
          </p:cNvSpPr>
          <p:nvPr>
            <p:ph type="title"/>
          </p:nvPr>
        </p:nvSpPr>
        <p:spPr/>
        <p:txBody>
          <a:bodyPr anchor="t">
            <a:normAutofit/>
          </a:bodyPr>
          <a:lstStyle/>
          <a:p>
            <a:r>
              <a:rPr lang="en-AU">
                <a:latin typeface="+mj-lt"/>
              </a:rPr>
              <a:t>Testing and evaluation</a:t>
            </a:r>
          </a:p>
        </p:txBody>
      </p:sp>
      <p:sp>
        <p:nvSpPr>
          <p:cNvPr id="30" name="Text Placeholder 11">
            <a:extLst>
              <a:ext uri="{FF2B5EF4-FFF2-40B4-BE49-F238E27FC236}">
                <a16:creationId xmlns:a16="http://schemas.microsoft.com/office/drawing/2014/main" id="{2546D0AC-F17C-7807-5BC0-085281C73C02}"/>
              </a:ext>
            </a:extLst>
          </p:cNvPr>
          <p:cNvSpPr>
            <a:spLocks noGrp="1"/>
          </p:cNvSpPr>
          <p:nvPr>
            <p:ph type="body" sz="quarter" idx="17"/>
          </p:nvPr>
        </p:nvSpPr>
        <p:spPr>
          <a:xfrm>
            <a:off x="5400000" y="1085624"/>
            <a:ext cx="6407150" cy="5610375"/>
          </a:xfrm>
        </p:spPr>
        <p:txBody>
          <a:bodyPr>
            <a:noAutofit/>
          </a:bodyPr>
          <a:lstStyle/>
          <a:p>
            <a:r>
              <a:rPr lang="en-AU" sz="1600">
                <a:latin typeface="+mn-lt"/>
              </a:rPr>
              <a:t>Using the table in your workbook rate and comment on your manufactured design in terms of:</a:t>
            </a:r>
          </a:p>
          <a:p>
            <a:pPr marL="342900" indent="-342900">
              <a:buFont typeface="Arial" panose="020B0604020202020204" pitchFamily="34" charset="0"/>
              <a:buChar char="•"/>
            </a:pPr>
            <a:r>
              <a:rPr lang="en-AU" sz="1600">
                <a:latin typeface="+mn-lt"/>
              </a:rPr>
              <a:t>Functionality</a:t>
            </a:r>
          </a:p>
          <a:p>
            <a:pPr marL="342900" indent="-342900">
              <a:buFont typeface="Arial" panose="020B0604020202020204" pitchFamily="34" charset="0"/>
              <a:buChar char="•"/>
            </a:pPr>
            <a:r>
              <a:rPr lang="en-AU" sz="1600">
                <a:latin typeface="+mn-lt"/>
              </a:rPr>
              <a:t>Design completeness</a:t>
            </a:r>
          </a:p>
          <a:p>
            <a:pPr marL="342900" indent="-342900">
              <a:buFont typeface="Arial" panose="020B0604020202020204" pitchFamily="34" charset="0"/>
              <a:buChar char="•"/>
            </a:pPr>
            <a:r>
              <a:rPr lang="en-AU" sz="1600">
                <a:latin typeface="+mn-lt"/>
              </a:rPr>
              <a:t>Structural integrity</a:t>
            </a:r>
          </a:p>
          <a:p>
            <a:pPr marL="342900" indent="-342900">
              <a:buFont typeface="Arial" panose="020B0604020202020204" pitchFamily="34" charset="0"/>
              <a:buChar char="•"/>
            </a:pPr>
            <a:r>
              <a:rPr lang="en-AU" sz="1600">
                <a:latin typeface="+mn-lt"/>
              </a:rPr>
              <a:t>Ease of operation</a:t>
            </a:r>
          </a:p>
          <a:p>
            <a:pPr marL="342900" indent="-342900">
              <a:buFont typeface="Arial" panose="020B0604020202020204" pitchFamily="34" charset="0"/>
              <a:buChar char="•"/>
            </a:pPr>
            <a:r>
              <a:rPr lang="en-AU" sz="1600">
                <a:latin typeface="+mn-lt"/>
              </a:rPr>
              <a:t>Aesthetic appeal</a:t>
            </a:r>
          </a:p>
          <a:p>
            <a:pPr marL="342900" indent="-342900">
              <a:buFont typeface="Arial" panose="020B0604020202020204" pitchFamily="34" charset="0"/>
              <a:buChar char="•"/>
            </a:pPr>
            <a:r>
              <a:rPr lang="en-AU" sz="1600">
                <a:latin typeface="+mn-lt"/>
              </a:rPr>
              <a:t>Materials used</a:t>
            </a:r>
          </a:p>
          <a:p>
            <a:pPr marL="342900" indent="-342900">
              <a:buFont typeface="Arial" panose="020B0604020202020204" pitchFamily="34" charset="0"/>
              <a:buChar char="•"/>
            </a:pPr>
            <a:r>
              <a:rPr lang="en-AU" sz="1600">
                <a:latin typeface="+mn-lt"/>
              </a:rPr>
              <a:t>Innovation and creativity</a:t>
            </a:r>
          </a:p>
          <a:p>
            <a:pPr marL="342900" indent="-342900">
              <a:buFont typeface="Arial" panose="020B0604020202020204" pitchFamily="34" charset="0"/>
              <a:buChar char="•"/>
            </a:pPr>
            <a:r>
              <a:rPr lang="en-AU" sz="1600">
                <a:latin typeface="+mn-lt"/>
              </a:rPr>
              <a:t>Accuracy of movement</a:t>
            </a:r>
          </a:p>
          <a:p>
            <a:pPr marL="342900" indent="-342900">
              <a:buFont typeface="Arial" panose="020B0604020202020204" pitchFamily="34" charset="0"/>
              <a:buChar char="•"/>
            </a:pPr>
            <a:r>
              <a:rPr lang="en-AU" sz="1600">
                <a:latin typeface="+mn-lt"/>
              </a:rPr>
              <a:t>Efficiency</a:t>
            </a:r>
          </a:p>
          <a:p>
            <a:endParaRPr lang="en-AU" sz="1600">
              <a:latin typeface="+mn-lt"/>
            </a:endParaRPr>
          </a:p>
        </p:txBody>
      </p:sp>
      <p:pic>
        <p:nvPicPr>
          <p:cNvPr id="5" name="Picture 4">
            <a:extLst>
              <a:ext uri="{FF2B5EF4-FFF2-40B4-BE49-F238E27FC236}">
                <a16:creationId xmlns:a16="http://schemas.microsoft.com/office/drawing/2014/main" id="{13393CEC-57D6-23ED-D1FB-A090F9E7F757}"/>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0" y="0"/>
            <a:ext cx="5041392" cy="6858000"/>
          </a:xfrm>
          <a:prstGeom prst="rect">
            <a:avLst/>
          </a:prstGeom>
        </p:spPr>
      </p:pic>
      <p:sp>
        <p:nvSpPr>
          <p:cNvPr id="3" name="Slide Number Placeholder 2">
            <a:extLst>
              <a:ext uri="{FF2B5EF4-FFF2-40B4-BE49-F238E27FC236}">
                <a16:creationId xmlns:a16="http://schemas.microsoft.com/office/drawing/2014/main" id="{954E0A44-0F46-D14E-A679-E86E12E6123B}"/>
              </a:ext>
              <a:ext uri="{C183D7F6-B498-43B3-948B-1728B52AA6E4}">
                <adec:decorative xmlns:adec="http://schemas.microsoft.com/office/drawing/2017/decorative" val="1"/>
              </a:ext>
            </a:extLst>
          </p:cNvPr>
          <p:cNvSpPr>
            <a:spLocks noGrp="1"/>
          </p:cNvSpPr>
          <p:nvPr>
            <p:ph type="sldNum" sz="quarter" idx="16"/>
          </p:nvPr>
        </p:nvSpPr>
        <p:spPr/>
        <p:txBody>
          <a:bodyPr anchor="t">
            <a:normAutofit/>
          </a:bodyPr>
          <a:lstStyle/>
          <a:p>
            <a:pPr>
              <a:lnSpc>
                <a:spcPct val="90000"/>
              </a:lnSpc>
              <a:spcAft>
                <a:spcPts val="600"/>
              </a:spcAft>
            </a:pPr>
            <a:fld id="{10A01DC5-1685-4615-8240-15192985C6A2}" type="slidenum">
              <a:rPr lang="en-AU" smtClean="0"/>
              <a:pPr>
                <a:lnSpc>
                  <a:spcPct val="90000"/>
                </a:lnSpc>
                <a:spcAft>
                  <a:spcPts val="600"/>
                </a:spcAft>
              </a:pPr>
              <a:t>137</a:t>
            </a:fld>
            <a:endParaRPr lang="en-AU"/>
          </a:p>
        </p:txBody>
      </p:sp>
    </p:spTree>
    <p:extLst>
      <p:ext uri="{BB962C8B-B14F-4D97-AF65-F5344CB8AC3E}">
        <p14:creationId xmlns:p14="http://schemas.microsoft.com/office/powerpoint/2010/main" val="33479729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D50746-5597-C410-CCBF-624CC4DA09AE}"/>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F6F2D1DE-E040-08C1-A0B4-57FDA203E58A}"/>
              </a:ext>
            </a:extLst>
          </p:cNvPr>
          <p:cNvSpPr>
            <a:spLocks noGrp="1"/>
          </p:cNvSpPr>
          <p:nvPr>
            <p:ph type="title"/>
          </p:nvPr>
        </p:nvSpPr>
        <p:spPr/>
        <p:txBody>
          <a:bodyPr/>
          <a:lstStyle/>
          <a:p>
            <a:r>
              <a:rPr lang="en-AU">
                <a:latin typeface="+mj-lt"/>
              </a:rPr>
              <a:t>Learning intentions and success criteria (22)</a:t>
            </a:r>
          </a:p>
        </p:txBody>
      </p:sp>
      <p:sp>
        <p:nvSpPr>
          <p:cNvPr id="3" name="TextBox 2">
            <a:extLst>
              <a:ext uri="{FF2B5EF4-FFF2-40B4-BE49-F238E27FC236}">
                <a16:creationId xmlns:a16="http://schemas.microsoft.com/office/drawing/2014/main" id="{8454DB7B-41BC-8FBF-C5A7-F0450A52C977}"/>
              </a:ext>
            </a:extLst>
          </p:cNvPr>
          <p:cNvSpPr txBox="1"/>
          <p:nvPr/>
        </p:nvSpPr>
        <p:spPr>
          <a:xfrm>
            <a:off x="370416" y="1894417"/>
            <a:ext cx="11303000" cy="3482428"/>
          </a:xfrm>
          <a:prstGeom prst="rect">
            <a:avLst/>
          </a:prstGeom>
          <a:noFill/>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a:lnSpc>
                <a:spcPct val="150000"/>
              </a:lnSpc>
              <a:spcAft>
                <a:spcPts val="1200"/>
              </a:spcAft>
            </a:pPr>
            <a:r>
              <a:rPr lang="en-AU" sz="2000" b="1">
                <a:solidFill>
                  <a:schemeClr val="accent1"/>
                </a:solidFill>
                <a:latin typeface="+mj-lt"/>
                <a:cs typeface="Arial" panose="020B0604020202020204" pitchFamily="34" charset="0"/>
              </a:rPr>
              <a:t>We are learning to</a:t>
            </a:r>
            <a:endParaRPr lang="en-AU" sz="2000" b="1">
              <a:solidFill>
                <a:schemeClr val="accent1"/>
              </a:solidFill>
              <a:latin typeface="+mj-lt"/>
              <a:ea typeface="+mn-lt"/>
              <a:cs typeface="Arial" panose="020B0604020202020204" pitchFamily="34" charset="0"/>
            </a:endParaRPr>
          </a:p>
          <a:p>
            <a:pPr marL="342900" indent="-342900">
              <a:lnSpc>
                <a:spcPct val="150000"/>
              </a:lnSpc>
              <a:spcAft>
                <a:spcPts val="1200"/>
              </a:spcAft>
              <a:buFont typeface="Arial" panose="020B0604020202020204" pitchFamily="34" charset="0"/>
              <a:buChar char="•"/>
            </a:pPr>
            <a:r>
              <a:rPr lang="en-AU" sz="2000">
                <a:cs typeface="Arial" panose="020B0604020202020204" pitchFamily="34" charset="0"/>
              </a:rPr>
              <a:t>understand how automation improves parking stations</a:t>
            </a:r>
          </a:p>
          <a:p>
            <a:pPr marL="342900" indent="-342900">
              <a:lnSpc>
                <a:spcPct val="150000"/>
              </a:lnSpc>
              <a:spcAft>
                <a:spcPts val="1200"/>
              </a:spcAft>
              <a:buFont typeface="Arial" panose="020B0604020202020204" pitchFamily="34" charset="0"/>
              <a:buChar char="•"/>
            </a:pPr>
            <a:r>
              <a:rPr lang="en-AU" sz="2000">
                <a:cs typeface="Arial" panose="020B0604020202020204" pitchFamily="34" charset="0"/>
              </a:rPr>
              <a:t>understand the technology used to automate parking stations.</a:t>
            </a:r>
          </a:p>
          <a:p>
            <a:pPr>
              <a:lnSpc>
                <a:spcPct val="150000"/>
              </a:lnSpc>
              <a:spcAft>
                <a:spcPts val="1200"/>
              </a:spcAft>
            </a:pPr>
            <a:r>
              <a:rPr lang="en-AU" sz="2000" b="1">
                <a:solidFill>
                  <a:schemeClr val="accent1"/>
                </a:solidFill>
                <a:latin typeface="+mj-lt"/>
                <a:cs typeface="Arial" panose="020B0604020202020204" pitchFamily="34" charset="0"/>
              </a:rPr>
              <a:t>We can</a:t>
            </a:r>
            <a:endParaRPr lang="en-US" sz="2000">
              <a:solidFill>
                <a:schemeClr val="accent1"/>
              </a:solidFill>
              <a:latin typeface="+mj-lt"/>
              <a:cs typeface="Arial" panose="020B0604020202020204" pitchFamily="34" charset="0"/>
            </a:endParaRPr>
          </a:p>
          <a:p>
            <a:pPr marL="342900" indent="-342900">
              <a:lnSpc>
                <a:spcPct val="150000"/>
              </a:lnSpc>
              <a:spcAft>
                <a:spcPts val="1200"/>
              </a:spcAft>
              <a:buFont typeface="Arial"/>
              <a:buChar char="•"/>
            </a:pPr>
            <a:r>
              <a:rPr lang="en-AU" sz="2000">
                <a:cs typeface="Arial" panose="020B0604020202020204" pitchFamily="34" charset="0"/>
              </a:rPr>
              <a:t>explain how parking guidance systems help drivers find available spaces</a:t>
            </a:r>
            <a:endParaRPr lang="en-US" sz="2000">
              <a:cs typeface="Arial" panose="020B0604020202020204" pitchFamily="34" charset="0"/>
            </a:endParaRPr>
          </a:p>
          <a:p>
            <a:pPr marL="342900" indent="-342900">
              <a:lnSpc>
                <a:spcPct val="150000"/>
              </a:lnSpc>
              <a:spcAft>
                <a:spcPts val="1200"/>
              </a:spcAft>
              <a:buFont typeface="Arial"/>
              <a:buChar char="•"/>
            </a:pPr>
            <a:r>
              <a:rPr lang="en-AU" sz="2000">
                <a:ea typeface="+mn-lt"/>
                <a:cs typeface="Arial" panose="020B0604020202020204" pitchFamily="34" charset="0"/>
              </a:rPr>
              <a:t>describe how sensor data is used to update parking information.</a:t>
            </a:r>
            <a:endParaRPr lang="en-AU">
              <a:cs typeface="Arial" panose="020B0604020202020204" pitchFamily="34" charset="0"/>
            </a:endParaRPr>
          </a:p>
        </p:txBody>
      </p:sp>
      <p:sp>
        <p:nvSpPr>
          <p:cNvPr id="2" name="Slide Number Placeholder 1">
            <a:extLst>
              <a:ext uri="{FF2B5EF4-FFF2-40B4-BE49-F238E27FC236}">
                <a16:creationId xmlns:a16="http://schemas.microsoft.com/office/drawing/2014/main" id="{389E9717-6C83-FA75-030A-39F5F4A532C9}"/>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pPr/>
              <a:t>138</a:t>
            </a:fld>
            <a:endParaRPr lang="en-AU"/>
          </a:p>
        </p:txBody>
      </p:sp>
    </p:spTree>
    <p:extLst>
      <p:ext uri="{BB962C8B-B14F-4D97-AF65-F5344CB8AC3E}">
        <p14:creationId xmlns:p14="http://schemas.microsoft.com/office/powerpoint/2010/main" val="1410692458"/>
      </p:ext>
    </p:extLst>
  </p:cSld>
  <p:clrMapOvr>
    <a:masterClrMapping/>
  </p:clrMapOvr>
</p:sld>
</file>

<file path=ppt/slides/slide1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427E86-9DBD-8B99-0738-3B652F534996}"/>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8A28A7C7-CC09-7ACC-8449-0C8A124F3E6F}"/>
              </a:ext>
            </a:extLst>
          </p:cNvPr>
          <p:cNvSpPr>
            <a:spLocks noGrp="1"/>
          </p:cNvSpPr>
          <p:nvPr>
            <p:ph type="title"/>
          </p:nvPr>
        </p:nvSpPr>
        <p:spPr>
          <a:xfrm>
            <a:off x="360000" y="-545601"/>
            <a:ext cx="11484000" cy="545601"/>
          </a:xfrm>
        </p:spPr>
        <p:txBody>
          <a:bodyPr/>
          <a:lstStyle/>
          <a:p>
            <a:r>
              <a:rPr lang="en-US" dirty="0"/>
              <a:t>Commuter carpark</a:t>
            </a:r>
          </a:p>
        </p:txBody>
      </p:sp>
      <p:pic>
        <p:nvPicPr>
          <p:cNvPr id="7" name="Picture 6" descr="Photo of two boom gates at the entrance to an open-air park&amp;ride parking station.">
            <a:extLst>
              <a:ext uri="{FF2B5EF4-FFF2-40B4-BE49-F238E27FC236}">
                <a16:creationId xmlns:a16="http://schemas.microsoft.com/office/drawing/2014/main" id="{68544F1C-134D-5202-5BFF-9FE4705C59D1}"/>
              </a:ext>
            </a:extLst>
          </p:cNvPr>
          <p:cNvPicPr>
            <a:picLocks noChangeAspect="1"/>
          </p:cNvPicPr>
          <p:nvPr/>
        </p:nvPicPr>
        <p:blipFill>
          <a:blip r:embed="rId3" cstate="screen">
            <a:extLst>
              <a:ext uri="{28A0092B-C50C-407E-A947-70E740481C1C}">
                <a14:useLocalDpi xmlns:a14="http://schemas.microsoft.com/office/drawing/2010/main"/>
              </a:ext>
            </a:extLst>
          </a:blip>
          <a:srcRect/>
          <a:stretch>
            <a:fillRect/>
          </a:stretch>
        </p:blipFill>
        <p:spPr>
          <a:xfrm>
            <a:off x="747164" y="781050"/>
            <a:ext cx="10697672" cy="5295900"/>
          </a:xfrm>
          <a:prstGeom prst="rect">
            <a:avLst/>
          </a:prstGeom>
        </p:spPr>
      </p:pic>
      <p:sp>
        <p:nvSpPr>
          <p:cNvPr id="6" name="Slide Number Placeholder 5">
            <a:extLst>
              <a:ext uri="{FF2B5EF4-FFF2-40B4-BE49-F238E27FC236}">
                <a16:creationId xmlns:a16="http://schemas.microsoft.com/office/drawing/2014/main" id="{904370E9-B178-C38E-A639-9208D0847B4B}"/>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t>139</a:t>
            </a:fld>
            <a:endParaRPr lang="en-AU"/>
          </a:p>
        </p:txBody>
      </p:sp>
    </p:spTree>
    <p:extLst>
      <p:ext uri="{BB962C8B-B14F-4D97-AF65-F5344CB8AC3E}">
        <p14:creationId xmlns:p14="http://schemas.microsoft.com/office/powerpoint/2010/main" val="30287998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F2A725-CD79-E576-56F1-548721BFE91B}"/>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B90A286C-30BF-0601-B1D2-841532C13FD4}"/>
              </a:ext>
            </a:extLst>
          </p:cNvPr>
          <p:cNvSpPr>
            <a:spLocks noGrp="1"/>
          </p:cNvSpPr>
          <p:nvPr>
            <p:ph type="ctrTitle"/>
          </p:nvPr>
        </p:nvSpPr>
        <p:spPr/>
        <p:txBody>
          <a:bodyPr/>
          <a:lstStyle/>
          <a:p>
            <a:r>
              <a:rPr lang="en-AU">
                <a:latin typeface="+mj-lt"/>
              </a:rPr>
              <a:t>Weeks 15–16</a:t>
            </a:r>
          </a:p>
        </p:txBody>
      </p:sp>
    </p:spTree>
    <p:extLst>
      <p:ext uri="{BB962C8B-B14F-4D97-AF65-F5344CB8AC3E}">
        <p14:creationId xmlns:p14="http://schemas.microsoft.com/office/powerpoint/2010/main" val="30860515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F3F6C4-2038-9BE1-CC89-478E389424CD}"/>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CA0109AB-2DD6-C7A6-9E18-1BE0CEFEDEBE}"/>
              </a:ext>
            </a:extLst>
          </p:cNvPr>
          <p:cNvSpPr>
            <a:spLocks noGrp="1"/>
          </p:cNvSpPr>
          <p:nvPr>
            <p:ph type="title"/>
          </p:nvPr>
        </p:nvSpPr>
        <p:spPr/>
        <p:txBody>
          <a:bodyPr/>
          <a:lstStyle/>
          <a:p>
            <a:r>
              <a:rPr lang="en-AU">
                <a:latin typeface="+mj-lt"/>
              </a:rPr>
              <a:t>Learning intentions and success criteria (23)</a:t>
            </a:r>
          </a:p>
        </p:txBody>
      </p:sp>
      <p:sp>
        <p:nvSpPr>
          <p:cNvPr id="3" name="TextBox 2">
            <a:extLst>
              <a:ext uri="{FF2B5EF4-FFF2-40B4-BE49-F238E27FC236}">
                <a16:creationId xmlns:a16="http://schemas.microsoft.com/office/drawing/2014/main" id="{01D33F9E-10A9-27EF-A339-7BF48AF75602}"/>
              </a:ext>
            </a:extLst>
          </p:cNvPr>
          <p:cNvSpPr txBox="1"/>
          <p:nvPr/>
        </p:nvSpPr>
        <p:spPr>
          <a:xfrm>
            <a:off x="370416" y="1894417"/>
            <a:ext cx="11303000" cy="4097981"/>
          </a:xfrm>
          <a:prstGeom prst="rect">
            <a:avLst/>
          </a:prstGeom>
          <a:noFill/>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a:lnSpc>
                <a:spcPct val="150000"/>
              </a:lnSpc>
              <a:spcAft>
                <a:spcPts val="1200"/>
              </a:spcAft>
            </a:pPr>
            <a:r>
              <a:rPr lang="en-AU" sz="2000" b="1">
                <a:solidFill>
                  <a:schemeClr val="accent1"/>
                </a:solidFill>
                <a:latin typeface="+mj-lt"/>
                <a:cs typeface="Arial" panose="020B0604020202020204" pitchFamily="34" charset="0"/>
              </a:rPr>
              <a:t>We are learning to</a:t>
            </a:r>
            <a:endParaRPr lang="en-AU" sz="2000" b="1">
              <a:solidFill>
                <a:schemeClr val="accent1"/>
              </a:solidFill>
              <a:latin typeface="+mj-lt"/>
              <a:ea typeface="+mn-lt"/>
              <a:cs typeface="Arial" panose="020B0604020202020204" pitchFamily="34" charset="0"/>
            </a:endParaRPr>
          </a:p>
          <a:p>
            <a:pPr marL="342900" indent="-342900">
              <a:lnSpc>
                <a:spcPct val="150000"/>
              </a:lnSpc>
              <a:spcAft>
                <a:spcPts val="1200"/>
              </a:spcAft>
              <a:buFont typeface="Arial" panose="020B0604020202020204" pitchFamily="34" charset="0"/>
              <a:buChar char="•"/>
            </a:pPr>
            <a:r>
              <a:rPr lang="en-AU" sz="2000">
                <a:cs typeface="Arial" panose="020B0604020202020204" pitchFamily="34" charset="0"/>
              </a:rPr>
              <a:t>display text and numbers on the OLED screen</a:t>
            </a:r>
          </a:p>
          <a:p>
            <a:pPr marL="342900" indent="-342900">
              <a:lnSpc>
                <a:spcPct val="150000"/>
              </a:lnSpc>
              <a:spcAft>
                <a:spcPts val="1200"/>
              </a:spcAft>
              <a:buFont typeface="Arial" panose="020B0604020202020204" pitchFamily="34" charset="0"/>
              <a:buChar char="•"/>
            </a:pPr>
            <a:r>
              <a:rPr lang="en-AU" sz="2000">
                <a:cs typeface="Arial" panose="020B0604020202020204" pitchFamily="34" charset="0"/>
              </a:rPr>
              <a:t>integrate sensor data to show real-time information on the OLED screen.</a:t>
            </a:r>
          </a:p>
          <a:p>
            <a:pPr>
              <a:lnSpc>
                <a:spcPct val="150000"/>
              </a:lnSpc>
              <a:spcAft>
                <a:spcPts val="1200"/>
              </a:spcAft>
            </a:pPr>
            <a:r>
              <a:rPr lang="en-AU" sz="2000" b="1">
                <a:solidFill>
                  <a:schemeClr val="accent1"/>
                </a:solidFill>
                <a:latin typeface="+mj-lt"/>
                <a:cs typeface="Arial" panose="020B0604020202020204" pitchFamily="34" charset="0"/>
              </a:rPr>
              <a:t>We can</a:t>
            </a:r>
            <a:endParaRPr lang="en-US" sz="2000">
              <a:solidFill>
                <a:schemeClr val="accent1"/>
              </a:solidFill>
              <a:latin typeface="+mj-lt"/>
              <a:cs typeface="Arial" panose="020B0604020202020204" pitchFamily="34" charset="0"/>
            </a:endParaRPr>
          </a:p>
          <a:p>
            <a:pPr marL="342900" indent="-342900">
              <a:lnSpc>
                <a:spcPct val="150000"/>
              </a:lnSpc>
              <a:spcAft>
                <a:spcPts val="1200"/>
              </a:spcAft>
              <a:buFont typeface="Arial"/>
              <a:buChar char="•"/>
            </a:pPr>
            <a:r>
              <a:rPr lang="en-AU" sz="2000">
                <a:cs typeface="Arial" panose="020B0604020202020204" pitchFamily="34" charset="0"/>
              </a:rPr>
              <a:t>correctly connect an OLED screen to a microcontroller</a:t>
            </a:r>
            <a:endParaRPr lang="en-US" sz="2000">
              <a:cs typeface="Arial" panose="020B0604020202020204" pitchFamily="34" charset="0"/>
            </a:endParaRPr>
          </a:p>
          <a:p>
            <a:pPr marL="342900" indent="-342900">
              <a:lnSpc>
                <a:spcPct val="150000"/>
              </a:lnSpc>
              <a:spcAft>
                <a:spcPts val="1200"/>
              </a:spcAft>
              <a:buFont typeface="Arial"/>
              <a:buChar char="•"/>
            </a:pPr>
            <a:r>
              <a:rPr lang="en-AU" sz="2000">
                <a:ea typeface="+mn-lt"/>
                <a:cs typeface="Arial" panose="020B0604020202020204" pitchFamily="34" charset="0"/>
              </a:rPr>
              <a:t>write or modify code to display specific text or numbers on the OLED screen</a:t>
            </a:r>
          </a:p>
          <a:p>
            <a:pPr marL="342900" indent="-342900">
              <a:lnSpc>
                <a:spcPct val="150000"/>
              </a:lnSpc>
              <a:spcAft>
                <a:spcPts val="1200"/>
              </a:spcAft>
              <a:buFont typeface="Arial"/>
              <a:buChar char="•"/>
            </a:pPr>
            <a:r>
              <a:rPr lang="en-AU" sz="2000">
                <a:ea typeface="+mn-lt"/>
                <a:cs typeface="Arial" panose="020B0604020202020204" pitchFamily="34" charset="0"/>
              </a:rPr>
              <a:t>update the OLED display in real time.</a:t>
            </a:r>
            <a:endParaRPr lang="en-AU">
              <a:cs typeface="Arial" panose="020B0604020202020204" pitchFamily="34" charset="0"/>
            </a:endParaRPr>
          </a:p>
        </p:txBody>
      </p:sp>
      <p:sp>
        <p:nvSpPr>
          <p:cNvPr id="2" name="Slide Number Placeholder 1">
            <a:extLst>
              <a:ext uri="{FF2B5EF4-FFF2-40B4-BE49-F238E27FC236}">
                <a16:creationId xmlns:a16="http://schemas.microsoft.com/office/drawing/2014/main" id="{55FEA3EB-D22B-3BB3-3D0A-86E76CA77558}"/>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pPr/>
              <a:t>141</a:t>
            </a:fld>
            <a:endParaRPr lang="en-AU"/>
          </a:p>
        </p:txBody>
      </p:sp>
    </p:spTree>
    <p:extLst>
      <p:ext uri="{BB962C8B-B14F-4D97-AF65-F5344CB8AC3E}">
        <p14:creationId xmlns:p14="http://schemas.microsoft.com/office/powerpoint/2010/main" val="1975109352"/>
      </p:ext>
    </p:extLst>
  </p:cSld>
  <p:clrMapOvr>
    <a:masterClrMapping/>
  </p:clrMapOvr>
</p:sld>
</file>

<file path=ppt/slides/slide1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6F2617-968F-AE04-5640-5AD3DB37BFA4}"/>
            </a:ext>
          </a:extLst>
        </p:cNvPr>
        <p:cNvGrpSpPr/>
        <p:nvPr/>
      </p:nvGrpSpPr>
      <p:grpSpPr>
        <a:xfrm>
          <a:off x="0" y="0"/>
          <a:ext cx="0" cy="0"/>
          <a:chOff x="0" y="0"/>
          <a:chExt cx="0" cy="0"/>
        </a:xfrm>
      </p:grpSpPr>
      <p:sp>
        <p:nvSpPr>
          <p:cNvPr id="8" name="Title 7">
            <a:extLst>
              <a:ext uri="{FF2B5EF4-FFF2-40B4-BE49-F238E27FC236}">
                <a16:creationId xmlns:a16="http://schemas.microsoft.com/office/drawing/2014/main" id="{D92BE52A-FEB3-E10F-3CB2-5A19424CBB95}"/>
              </a:ext>
            </a:extLst>
          </p:cNvPr>
          <p:cNvSpPr>
            <a:spLocks noGrp="1"/>
          </p:cNvSpPr>
          <p:nvPr>
            <p:ph type="title"/>
          </p:nvPr>
        </p:nvSpPr>
        <p:spPr/>
        <p:txBody>
          <a:bodyPr/>
          <a:lstStyle/>
          <a:p>
            <a:r>
              <a:rPr lang="en-AU">
                <a:latin typeface="+mj-lt"/>
              </a:rPr>
              <a:t>Sample</a:t>
            </a:r>
          </a:p>
        </p:txBody>
      </p:sp>
      <p:pic>
        <p:nvPicPr>
          <p:cNvPr id="10" name="Picture 9" descr="Photo of an example of parking signage. Illuminated LEDs show a green arrow pointing up and the number '356'. It indicates 356 car spaces straight ahead.">
            <a:extLst>
              <a:ext uri="{FF2B5EF4-FFF2-40B4-BE49-F238E27FC236}">
                <a16:creationId xmlns:a16="http://schemas.microsoft.com/office/drawing/2014/main" id="{547A8065-E1F7-D068-F2F6-D87F7201E64E}"/>
              </a:ext>
            </a:extLst>
          </p:cNvPr>
          <p:cNvPicPr>
            <a:picLocks noChangeAspect="1"/>
          </p:cNvPicPr>
          <p:nvPr/>
        </p:nvPicPr>
        <p:blipFill>
          <a:blip r:embed="rId3" cstate="screen">
            <a:extLst>
              <a:ext uri="{28A0092B-C50C-407E-A947-70E740481C1C}">
                <a14:useLocalDpi xmlns:a14="http://schemas.microsoft.com/office/drawing/2010/main"/>
              </a:ext>
            </a:extLst>
          </a:blip>
          <a:srcRect l="-136"/>
          <a:stretch>
            <a:fillRect/>
          </a:stretch>
        </p:blipFill>
        <p:spPr>
          <a:xfrm>
            <a:off x="1563624" y="2118139"/>
            <a:ext cx="9064752" cy="3572256"/>
          </a:xfrm>
          <a:prstGeom prst="rect">
            <a:avLst/>
          </a:prstGeom>
        </p:spPr>
      </p:pic>
      <p:sp>
        <p:nvSpPr>
          <p:cNvPr id="3" name="Slide Number Placeholder 2">
            <a:extLst>
              <a:ext uri="{FF2B5EF4-FFF2-40B4-BE49-F238E27FC236}">
                <a16:creationId xmlns:a16="http://schemas.microsoft.com/office/drawing/2014/main" id="{1BEECC8F-93C4-3C17-BEFF-7B36EF2B6F6C}"/>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pPr/>
              <a:t>142</a:t>
            </a:fld>
            <a:endParaRPr lang="en-AU"/>
          </a:p>
        </p:txBody>
      </p:sp>
    </p:spTree>
    <p:extLst>
      <p:ext uri="{BB962C8B-B14F-4D97-AF65-F5344CB8AC3E}">
        <p14:creationId xmlns:p14="http://schemas.microsoft.com/office/powerpoint/2010/main" val="14988299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810D76-7C16-6729-552E-F555ED54766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75BEE58-D835-BCDD-5C48-C7D14A7C4174}"/>
              </a:ext>
            </a:extLst>
          </p:cNvPr>
          <p:cNvSpPr>
            <a:spLocks noGrp="1"/>
          </p:cNvSpPr>
          <p:nvPr>
            <p:ph type="title"/>
          </p:nvPr>
        </p:nvSpPr>
        <p:spPr/>
        <p:txBody>
          <a:bodyPr/>
          <a:lstStyle/>
          <a:p>
            <a:r>
              <a:rPr lang="en-AU">
                <a:latin typeface="+mj-lt"/>
              </a:rPr>
              <a:t>Upload PiicoDev_SSD1306.py</a:t>
            </a:r>
          </a:p>
        </p:txBody>
      </p:sp>
      <p:sp>
        <p:nvSpPr>
          <p:cNvPr id="8" name="Content Placeholder 7">
            <a:extLst>
              <a:ext uri="{FF2B5EF4-FFF2-40B4-BE49-F238E27FC236}">
                <a16:creationId xmlns:a16="http://schemas.microsoft.com/office/drawing/2014/main" id="{E2FE5FD2-AE5C-0F4B-3EA5-C0B6D1EB62E8}"/>
              </a:ext>
            </a:extLst>
          </p:cNvPr>
          <p:cNvSpPr>
            <a:spLocks noGrp="1"/>
          </p:cNvSpPr>
          <p:nvPr>
            <p:ph sz="quarter" idx="19"/>
          </p:nvPr>
        </p:nvSpPr>
        <p:spPr/>
        <p:txBody>
          <a:bodyPr/>
          <a:lstStyle/>
          <a:p>
            <a:r>
              <a:rPr lang="en-AU">
                <a:latin typeface="+mn-lt"/>
              </a:rPr>
              <a:t>PiicoDev_SSD1306.py is a Python library that makes it easy to program and control </a:t>
            </a:r>
            <a:r>
              <a:rPr lang="en-AU" err="1">
                <a:latin typeface="+mn-lt"/>
              </a:rPr>
              <a:t>PiicoDev</a:t>
            </a:r>
            <a:r>
              <a:rPr lang="en-AU">
                <a:latin typeface="+mn-lt"/>
              </a:rPr>
              <a:t> brand SSD1306 OLED screens.</a:t>
            </a:r>
          </a:p>
          <a:p>
            <a:r>
              <a:rPr lang="en-AU">
                <a:latin typeface="+mn-lt"/>
              </a:rPr>
              <a:t>It provides functions and classes to control SSD1306 OLED displays.</a:t>
            </a:r>
          </a:p>
          <a:p>
            <a:r>
              <a:rPr lang="en-AU">
                <a:latin typeface="+mn-lt"/>
              </a:rPr>
              <a:t>It acts as a driver, allowing you to easily display text, graphics, and other information on the screen from your microcontroller.</a:t>
            </a:r>
          </a:p>
        </p:txBody>
      </p:sp>
      <p:pic>
        <p:nvPicPr>
          <p:cNvPr id="11" name="Picture 10" descr="A screenshot of Thonny application window. The image shows PiicoDev_SSD1306.py being uploaded to the Pico.">
            <a:extLst>
              <a:ext uri="{FF2B5EF4-FFF2-40B4-BE49-F238E27FC236}">
                <a16:creationId xmlns:a16="http://schemas.microsoft.com/office/drawing/2014/main" id="{C346F662-E39B-8F9D-86A3-1FD5D49C5E99}"/>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325200" y="1562471"/>
            <a:ext cx="5511891" cy="4813200"/>
          </a:xfrm>
          <a:prstGeom prst="rect">
            <a:avLst/>
          </a:prstGeom>
        </p:spPr>
      </p:pic>
      <p:sp>
        <p:nvSpPr>
          <p:cNvPr id="3" name="Slide Number Placeholder 2">
            <a:extLst>
              <a:ext uri="{FF2B5EF4-FFF2-40B4-BE49-F238E27FC236}">
                <a16:creationId xmlns:a16="http://schemas.microsoft.com/office/drawing/2014/main" id="{C11E8EA0-210F-E791-3F26-D1F32DC204C6}"/>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pPr/>
              <a:t>143</a:t>
            </a:fld>
            <a:endParaRPr lang="en-AU"/>
          </a:p>
        </p:txBody>
      </p:sp>
    </p:spTree>
    <p:extLst>
      <p:ext uri="{BB962C8B-B14F-4D97-AF65-F5344CB8AC3E}">
        <p14:creationId xmlns:p14="http://schemas.microsoft.com/office/powerpoint/2010/main" val="11266539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7FBBB3-25D5-DF0A-F2F7-AB382E148B7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C830BD7-18E8-1486-12DE-770E9C7507F5}"/>
              </a:ext>
            </a:extLst>
          </p:cNvPr>
          <p:cNvSpPr>
            <a:spLocks noGrp="1"/>
          </p:cNvSpPr>
          <p:nvPr>
            <p:ph type="title"/>
          </p:nvPr>
        </p:nvSpPr>
        <p:spPr/>
        <p:txBody>
          <a:bodyPr/>
          <a:lstStyle/>
          <a:p>
            <a:r>
              <a:rPr lang="en-AU">
                <a:latin typeface="+mj-lt"/>
              </a:rPr>
              <a:t>Upload PiicoDev_Unified.py</a:t>
            </a:r>
          </a:p>
        </p:txBody>
      </p:sp>
      <p:sp>
        <p:nvSpPr>
          <p:cNvPr id="14" name="Content Placeholder 13">
            <a:extLst>
              <a:ext uri="{FF2B5EF4-FFF2-40B4-BE49-F238E27FC236}">
                <a16:creationId xmlns:a16="http://schemas.microsoft.com/office/drawing/2014/main" id="{096CAB31-6E70-9910-3B66-FA4815B3BD49}"/>
              </a:ext>
            </a:extLst>
          </p:cNvPr>
          <p:cNvSpPr>
            <a:spLocks noGrp="1"/>
          </p:cNvSpPr>
          <p:nvPr>
            <p:ph sz="quarter" idx="19"/>
          </p:nvPr>
        </p:nvSpPr>
        <p:spPr/>
        <p:txBody>
          <a:bodyPr/>
          <a:lstStyle/>
          <a:p>
            <a:r>
              <a:rPr lang="en-AU">
                <a:latin typeface="+mn-lt"/>
              </a:rPr>
              <a:t>PiicoDev_Unified.py acts as a unified driver library that makes coding with multiple </a:t>
            </a:r>
            <a:r>
              <a:rPr lang="en-AU" err="1">
                <a:latin typeface="+mn-lt"/>
              </a:rPr>
              <a:t>PiicoDev</a:t>
            </a:r>
            <a:r>
              <a:rPr lang="en-AU">
                <a:latin typeface="+mn-lt"/>
              </a:rPr>
              <a:t> devices simpler and more consistent.</a:t>
            </a:r>
          </a:p>
        </p:txBody>
      </p:sp>
      <p:pic>
        <p:nvPicPr>
          <p:cNvPr id="9" name="Picture 8" descr="A screenshot of Thonny application window. The image shows PiicoDev_Unified.py being uploaded to the Pico.">
            <a:extLst>
              <a:ext uri="{FF2B5EF4-FFF2-40B4-BE49-F238E27FC236}">
                <a16:creationId xmlns:a16="http://schemas.microsoft.com/office/drawing/2014/main" id="{F5FF1AD6-CD94-10E2-126B-639C467736DE}"/>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325200" y="1562099"/>
            <a:ext cx="5511890" cy="4813200"/>
          </a:xfrm>
          <a:prstGeom prst="rect">
            <a:avLst/>
          </a:prstGeom>
        </p:spPr>
      </p:pic>
      <p:sp>
        <p:nvSpPr>
          <p:cNvPr id="3" name="Slide Number Placeholder 2">
            <a:extLst>
              <a:ext uri="{FF2B5EF4-FFF2-40B4-BE49-F238E27FC236}">
                <a16:creationId xmlns:a16="http://schemas.microsoft.com/office/drawing/2014/main" id="{D53A1775-9C70-99DC-E6D0-3B24194B3C8F}"/>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pPr/>
              <a:t>144</a:t>
            </a:fld>
            <a:endParaRPr lang="en-AU"/>
          </a:p>
        </p:txBody>
      </p:sp>
    </p:spTree>
    <p:extLst>
      <p:ext uri="{BB962C8B-B14F-4D97-AF65-F5344CB8AC3E}">
        <p14:creationId xmlns:p14="http://schemas.microsoft.com/office/powerpoint/2010/main" val="19354259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7A59FA-6AB3-794D-D25C-CE96B2CC92A8}"/>
            </a:ext>
          </a:extLst>
        </p:cNvPr>
        <p:cNvGrpSpPr/>
        <p:nvPr/>
      </p:nvGrpSpPr>
      <p:grpSpPr>
        <a:xfrm>
          <a:off x="0" y="0"/>
          <a:ext cx="0" cy="0"/>
          <a:chOff x="0" y="0"/>
          <a:chExt cx="0" cy="0"/>
        </a:xfrm>
      </p:grpSpPr>
      <p:sp>
        <p:nvSpPr>
          <p:cNvPr id="9" name="Title 8">
            <a:extLst>
              <a:ext uri="{FF2B5EF4-FFF2-40B4-BE49-F238E27FC236}">
                <a16:creationId xmlns:a16="http://schemas.microsoft.com/office/drawing/2014/main" id="{646AE80E-6937-6303-9F97-819105C6B68B}"/>
              </a:ext>
            </a:extLst>
          </p:cNvPr>
          <p:cNvSpPr txBox="1">
            <a:spLocks noGrp="1"/>
          </p:cNvSpPr>
          <p:nvPr>
            <p:ph type="title" idx="4294967295"/>
          </p:nvPr>
        </p:nvSpPr>
        <p:spPr>
          <a:xfrm>
            <a:off x="360000" y="360000"/>
            <a:ext cx="11484000" cy="547200"/>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noAutofit/>
          </a:bodyPr>
          <a:lstStyle/>
          <a:p>
            <a:pPr marL="0" marR="0" lvl="0" indent="0" algn="l" defTabSz="609585" rtl="0" eaLnBrk="1" fontAlgn="auto" latinLnBrk="0" hangingPunct="1">
              <a:lnSpc>
                <a:spcPct val="100000"/>
              </a:lnSpc>
              <a:spcBef>
                <a:spcPts val="0"/>
              </a:spcBef>
              <a:spcAft>
                <a:spcPts val="0"/>
              </a:spcAft>
              <a:buClrTx/>
              <a:buSzTx/>
              <a:buFontTx/>
              <a:buNone/>
              <a:tabLst/>
              <a:defRPr/>
            </a:pPr>
            <a:r>
              <a:rPr kumimoji="0" lang="en-AU" b="0" i="0" u="none" strike="noStrike" kern="1200" cap="none" spc="0" normalizeH="0" baseline="0" noProof="0">
                <a:ln>
                  <a:noFill/>
                </a:ln>
                <a:solidFill>
                  <a:schemeClr val="accent1"/>
                </a:solidFill>
                <a:effectLst/>
                <a:uLnTx/>
                <a:uFillTx/>
                <a:latin typeface="+mj-lt"/>
                <a:ea typeface="+mn-ea"/>
                <a:cs typeface="+mn-cs"/>
              </a:rPr>
              <a:t>Type this code – </a:t>
            </a:r>
            <a:r>
              <a:rPr kumimoji="0" lang="en-AU" b="0" i="1" u="none" strike="noStrike" kern="1200" cap="none" spc="0" normalizeH="0" baseline="0" noProof="0">
                <a:ln>
                  <a:noFill/>
                </a:ln>
                <a:solidFill>
                  <a:schemeClr val="accent1"/>
                </a:solidFill>
                <a:effectLst/>
                <a:uLnTx/>
                <a:uFillTx/>
                <a:latin typeface="+mj-lt"/>
                <a:ea typeface="+mn-ea"/>
                <a:cs typeface="+mn-cs"/>
              </a:rPr>
              <a:t>OLED.py</a:t>
            </a:r>
          </a:p>
        </p:txBody>
      </p:sp>
      <p:pic>
        <p:nvPicPr>
          <p:cNvPr id="5" name="Picture 4" descr="A screenshot of MicroPython code for OLED.py program ">
            <a:extLst>
              <a:ext uri="{FF2B5EF4-FFF2-40B4-BE49-F238E27FC236}">
                <a16:creationId xmlns:a16="http://schemas.microsoft.com/office/drawing/2014/main" id="{BDDA9F38-6E52-B5A2-BBD1-BADEBEB7F762}"/>
              </a:ext>
            </a:extLst>
          </p:cNvPr>
          <p:cNvPicPr>
            <a:picLocks noChangeAspect="1"/>
          </p:cNvPicPr>
          <p:nvPr/>
        </p:nvPicPr>
        <p:blipFill>
          <a:blip r:embed="rId3" cstate="screen">
            <a:extLst>
              <a:ext uri="{28A0092B-C50C-407E-A947-70E740481C1C}">
                <a14:useLocalDpi xmlns:a14="http://schemas.microsoft.com/office/drawing/2010/main"/>
              </a:ext>
            </a:extLst>
          </a:blip>
          <a:srcRect/>
          <a:stretch>
            <a:fillRect/>
          </a:stretch>
        </p:blipFill>
        <p:spPr>
          <a:xfrm>
            <a:off x="758892" y="1868587"/>
            <a:ext cx="10674215" cy="3120826"/>
          </a:xfrm>
          <a:prstGeom prst="rect">
            <a:avLst/>
          </a:prstGeom>
          <a:ln w="3175">
            <a:solidFill>
              <a:schemeClr val="accent1"/>
            </a:solidFill>
          </a:ln>
          <a:effectLst>
            <a:outerShdw blurRad="50800" dist="38100" dir="2700000" algn="tl" rotWithShape="0">
              <a:prstClr val="black">
                <a:alpha val="40000"/>
              </a:prstClr>
            </a:outerShdw>
          </a:effectLst>
        </p:spPr>
      </p:pic>
      <p:sp>
        <p:nvSpPr>
          <p:cNvPr id="3" name="Slide Number Placeholder 2">
            <a:extLst>
              <a:ext uri="{FF2B5EF4-FFF2-40B4-BE49-F238E27FC236}">
                <a16:creationId xmlns:a16="http://schemas.microsoft.com/office/drawing/2014/main" id="{7D0C5A07-E6CB-C931-3F97-D84E5F08A63C}"/>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pPr/>
              <a:t>145</a:t>
            </a:fld>
            <a:endParaRPr lang="en-AU"/>
          </a:p>
        </p:txBody>
      </p:sp>
    </p:spTree>
    <p:extLst>
      <p:ext uri="{BB962C8B-B14F-4D97-AF65-F5344CB8AC3E}">
        <p14:creationId xmlns:p14="http://schemas.microsoft.com/office/powerpoint/2010/main" val="37898278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4D2E42-C65D-4E10-831A-FC87A4748B5C}"/>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2593D82B-522F-2417-D584-713E849B3456}"/>
              </a:ext>
            </a:extLst>
          </p:cNvPr>
          <p:cNvSpPr>
            <a:spLocks noGrp="1"/>
          </p:cNvSpPr>
          <p:nvPr>
            <p:ph type="title"/>
          </p:nvPr>
        </p:nvSpPr>
        <p:spPr/>
        <p:txBody>
          <a:bodyPr/>
          <a:lstStyle/>
          <a:p>
            <a:r>
              <a:rPr lang="en-US"/>
              <a:t>OLED module wiring</a:t>
            </a:r>
          </a:p>
        </p:txBody>
      </p:sp>
      <p:sp>
        <p:nvSpPr>
          <p:cNvPr id="3" name="Text Placeholder 2">
            <a:extLst>
              <a:ext uri="{FF2B5EF4-FFF2-40B4-BE49-F238E27FC236}">
                <a16:creationId xmlns:a16="http://schemas.microsoft.com/office/drawing/2014/main" id="{DAB488BD-BDB1-2CC0-3B79-581EA9E70A75}"/>
              </a:ext>
            </a:extLst>
          </p:cNvPr>
          <p:cNvSpPr>
            <a:spLocks noGrp="1"/>
          </p:cNvSpPr>
          <p:nvPr>
            <p:ph type="body" sz="quarter" idx="18"/>
          </p:nvPr>
        </p:nvSpPr>
        <p:spPr/>
        <p:txBody>
          <a:bodyPr/>
          <a:lstStyle/>
          <a:p>
            <a:r>
              <a:rPr lang="en-US" err="1">
                <a:solidFill>
                  <a:schemeClr val="tx1"/>
                </a:solidFill>
              </a:rPr>
              <a:t>PiicoDev</a:t>
            </a:r>
            <a:r>
              <a:rPr lang="en-US">
                <a:solidFill>
                  <a:schemeClr val="tx1"/>
                </a:solidFill>
              </a:rPr>
              <a:t> OLED module can be connected to breadboards with either jumper leads or an adapter</a:t>
            </a:r>
          </a:p>
        </p:txBody>
      </p:sp>
      <p:pic>
        <p:nvPicPr>
          <p:cNvPr id="20" name="Picture 19" descr="A diagram showing how a PiicoDev OLED module can be connected to a Pico via a breadboard. It was created in Fritzing.">
            <a:extLst>
              <a:ext uri="{FF2B5EF4-FFF2-40B4-BE49-F238E27FC236}">
                <a16:creationId xmlns:a16="http://schemas.microsoft.com/office/drawing/2014/main" id="{0C3E8170-C686-8CC8-A3C3-D2D94B5C3C15}"/>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372362" y="1854570"/>
            <a:ext cx="5735637" cy="4212481"/>
          </a:xfrm>
          <a:prstGeom prst="rect">
            <a:avLst/>
          </a:prstGeom>
        </p:spPr>
      </p:pic>
      <p:pic>
        <p:nvPicPr>
          <p:cNvPr id="13" name="Picture 12" descr="A diagram showing how a PiicoDev OLED module can be connected to a Pico via a breadboard and PiicoDev breadboard adapter. It was created in Fritzing.">
            <a:extLst>
              <a:ext uri="{FF2B5EF4-FFF2-40B4-BE49-F238E27FC236}">
                <a16:creationId xmlns:a16="http://schemas.microsoft.com/office/drawing/2014/main" id="{287C1DBF-6710-D9BE-A098-451C241AF6F0}"/>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444002" y="1854570"/>
            <a:ext cx="5399998" cy="4212481"/>
          </a:xfrm>
          <a:prstGeom prst="rect">
            <a:avLst/>
          </a:prstGeom>
        </p:spPr>
      </p:pic>
      <p:sp>
        <p:nvSpPr>
          <p:cNvPr id="2" name="Slide Number Placeholder 1">
            <a:extLst>
              <a:ext uri="{FF2B5EF4-FFF2-40B4-BE49-F238E27FC236}">
                <a16:creationId xmlns:a16="http://schemas.microsoft.com/office/drawing/2014/main" id="{514E9D9A-A654-1973-256A-386025CCAE7A}"/>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t>146</a:t>
            </a:fld>
            <a:endParaRPr lang="en-AU"/>
          </a:p>
        </p:txBody>
      </p:sp>
    </p:spTree>
    <p:extLst>
      <p:ext uri="{BB962C8B-B14F-4D97-AF65-F5344CB8AC3E}">
        <p14:creationId xmlns:p14="http://schemas.microsoft.com/office/powerpoint/2010/main" val="24573303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0898022C-CC41-E3C4-AE88-C4B8319730FF}"/>
              </a:ext>
            </a:extLst>
          </p:cNvPr>
          <p:cNvSpPr>
            <a:spLocks noGrp="1"/>
          </p:cNvSpPr>
          <p:nvPr>
            <p:ph type="title"/>
          </p:nvPr>
        </p:nvSpPr>
        <p:spPr/>
        <p:txBody>
          <a:bodyPr/>
          <a:lstStyle/>
          <a:p>
            <a:r>
              <a:rPr lang="en-AU">
                <a:latin typeface="+mj-lt"/>
              </a:rPr>
              <a:t>OLED module</a:t>
            </a:r>
          </a:p>
        </p:txBody>
      </p:sp>
      <p:sp>
        <p:nvSpPr>
          <p:cNvPr id="3" name="Text Placeholder 2">
            <a:extLst>
              <a:ext uri="{FF2B5EF4-FFF2-40B4-BE49-F238E27FC236}">
                <a16:creationId xmlns:a16="http://schemas.microsoft.com/office/drawing/2014/main" id="{85F20BA1-9F39-B0E9-5E5C-10D0A5900945}"/>
              </a:ext>
            </a:extLst>
          </p:cNvPr>
          <p:cNvSpPr>
            <a:spLocks noGrp="1"/>
          </p:cNvSpPr>
          <p:nvPr>
            <p:ph type="body" sz="quarter" idx="18"/>
          </p:nvPr>
        </p:nvSpPr>
        <p:spPr/>
        <p:txBody>
          <a:bodyPr/>
          <a:lstStyle/>
          <a:p>
            <a:r>
              <a:rPr lang="en-US">
                <a:solidFill>
                  <a:schemeClr val="tx1"/>
                </a:solidFill>
                <a:latin typeface="+mj-lt"/>
              </a:rPr>
              <a:t>The </a:t>
            </a:r>
            <a:r>
              <a:rPr lang="en-US" err="1">
                <a:solidFill>
                  <a:schemeClr val="tx1"/>
                </a:solidFill>
                <a:latin typeface="+mj-lt"/>
              </a:rPr>
              <a:t>PiicoDev</a:t>
            </a:r>
            <a:r>
              <a:rPr lang="en-US">
                <a:solidFill>
                  <a:schemeClr val="tx1"/>
                </a:solidFill>
                <a:latin typeface="+mj-lt"/>
              </a:rPr>
              <a:t> OLED module is connected via the expansion board</a:t>
            </a:r>
          </a:p>
        </p:txBody>
      </p:sp>
      <p:pic>
        <p:nvPicPr>
          <p:cNvPr id="7" name="Picture 6" descr="A photo showing how a PiicoDev OLED module can be connected to a PiicoDev expansion board.">
            <a:extLst>
              <a:ext uri="{FF2B5EF4-FFF2-40B4-BE49-F238E27FC236}">
                <a16:creationId xmlns:a16="http://schemas.microsoft.com/office/drawing/2014/main" id="{DB6AA00A-16F3-A315-35ED-8E5630B324EF}"/>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359999" y="1501188"/>
            <a:ext cx="5785324" cy="2419648"/>
          </a:xfrm>
          <a:prstGeom prst="rect">
            <a:avLst/>
          </a:prstGeom>
        </p:spPr>
      </p:pic>
      <p:pic>
        <p:nvPicPr>
          <p:cNvPr id="11" name="Picture 10" descr="A photo showing how a PiicoDev OLED module can be connected to a Pico via a PiicoDev expansion board.">
            <a:extLst>
              <a:ext uri="{FF2B5EF4-FFF2-40B4-BE49-F238E27FC236}">
                <a16:creationId xmlns:a16="http://schemas.microsoft.com/office/drawing/2014/main" id="{AA69EC9D-752D-FC80-A1A8-AE3FA619C326}"/>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359999" y="4071467"/>
            <a:ext cx="5785324" cy="2305522"/>
          </a:xfrm>
          <a:prstGeom prst="rect">
            <a:avLst/>
          </a:prstGeom>
        </p:spPr>
      </p:pic>
      <p:pic>
        <p:nvPicPr>
          <p:cNvPr id="14" name="Picture 13" descr="A diagram showing how a PiicoDev OLED module can be connected to a PiicoDev expansion board. It was created in Fritzing.">
            <a:extLst>
              <a:ext uri="{FF2B5EF4-FFF2-40B4-BE49-F238E27FC236}">
                <a16:creationId xmlns:a16="http://schemas.microsoft.com/office/drawing/2014/main" id="{A1A3EBB0-09B4-3692-AC81-38318869178E}"/>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6981760" y="1562471"/>
            <a:ext cx="4142240" cy="2225045"/>
          </a:xfrm>
          <a:prstGeom prst="rect">
            <a:avLst/>
          </a:prstGeom>
        </p:spPr>
      </p:pic>
      <p:pic>
        <p:nvPicPr>
          <p:cNvPr id="9" name="Picture 8" descr="A diagram showing how a PiicoDev OLED module can be connected to a Pico via a PiicoDev expansion board. It was created in Fritzing.">
            <a:extLst>
              <a:ext uri="{FF2B5EF4-FFF2-40B4-BE49-F238E27FC236}">
                <a16:creationId xmlns:a16="http://schemas.microsoft.com/office/drawing/2014/main" id="{AB93C688-1111-8538-CE97-B60965FC9D7D}"/>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6981760" y="4161088"/>
            <a:ext cx="4142240" cy="2215901"/>
          </a:xfrm>
          <a:prstGeom prst="rect">
            <a:avLst/>
          </a:prstGeom>
        </p:spPr>
      </p:pic>
      <p:sp>
        <p:nvSpPr>
          <p:cNvPr id="2" name="Slide Number Placeholder 1">
            <a:extLst>
              <a:ext uri="{FF2B5EF4-FFF2-40B4-BE49-F238E27FC236}">
                <a16:creationId xmlns:a16="http://schemas.microsoft.com/office/drawing/2014/main" id="{A719ACE3-F59D-CA4A-C863-229808D49FBF}"/>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t>147</a:t>
            </a:fld>
            <a:endParaRPr lang="en-AU"/>
          </a:p>
        </p:txBody>
      </p:sp>
    </p:spTree>
    <p:extLst>
      <p:ext uri="{BB962C8B-B14F-4D97-AF65-F5344CB8AC3E}">
        <p14:creationId xmlns:p14="http://schemas.microsoft.com/office/powerpoint/2010/main" val="34815177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20B05F-28DD-AA8B-20E7-B2359288A80E}"/>
            </a:ext>
          </a:extLst>
        </p:cNvPr>
        <p:cNvGrpSpPr/>
        <p:nvPr/>
      </p:nvGrpSpPr>
      <p:grpSpPr>
        <a:xfrm>
          <a:off x="0" y="0"/>
          <a:ext cx="0" cy="0"/>
          <a:chOff x="0" y="0"/>
          <a:chExt cx="0" cy="0"/>
        </a:xfrm>
      </p:grpSpPr>
      <p:sp>
        <p:nvSpPr>
          <p:cNvPr id="10" name="Title 9">
            <a:extLst>
              <a:ext uri="{FF2B5EF4-FFF2-40B4-BE49-F238E27FC236}">
                <a16:creationId xmlns:a16="http://schemas.microsoft.com/office/drawing/2014/main" id="{FBF5C928-1C59-8385-2522-48F5C1421E2C}"/>
              </a:ext>
            </a:extLst>
          </p:cNvPr>
          <p:cNvSpPr>
            <a:spLocks noGrp="1"/>
          </p:cNvSpPr>
          <p:nvPr>
            <p:ph type="title"/>
          </p:nvPr>
        </p:nvSpPr>
        <p:spPr/>
        <p:txBody>
          <a:bodyPr/>
          <a:lstStyle/>
          <a:p>
            <a:r>
              <a:rPr lang="en-AU">
                <a:latin typeface="+mj-lt"/>
              </a:rPr>
              <a:t>Saving </a:t>
            </a:r>
            <a:r>
              <a:rPr lang="en-AU" i="1">
                <a:latin typeface="+mj-lt"/>
              </a:rPr>
              <a:t>OLED.py</a:t>
            </a:r>
          </a:p>
        </p:txBody>
      </p:sp>
      <p:sp>
        <p:nvSpPr>
          <p:cNvPr id="13" name="Content Placeholder 12">
            <a:extLst>
              <a:ext uri="{FF2B5EF4-FFF2-40B4-BE49-F238E27FC236}">
                <a16:creationId xmlns:a16="http://schemas.microsoft.com/office/drawing/2014/main" id="{E8C1891C-86F2-833C-35B0-7322CA1B8DB6}"/>
              </a:ext>
            </a:extLst>
          </p:cNvPr>
          <p:cNvSpPr>
            <a:spLocks noGrp="1"/>
          </p:cNvSpPr>
          <p:nvPr>
            <p:ph sz="quarter" idx="19"/>
          </p:nvPr>
        </p:nvSpPr>
        <p:spPr/>
        <p:txBody>
          <a:bodyPr/>
          <a:lstStyle/>
          <a:p>
            <a:pPr marL="285750" indent="-285750">
              <a:buFont typeface="Arial" panose="020B0604020202020204" pitchFamily="34" charset="0"/>
              <a:buChar char="•"/>
            </a:pPr>
            <a:r>
              <a:rPr lang="en-AU">
                <a:latin typeface="+mn-lt"/>
              </a:rPr>
              <a:t>save to </a:t>
            </a:r>
            <a:r>
              <a:rPr lang="en-AU" b="1">
                <a:latin typeface="+mn-lt"/>
              </a:rPr>
              <a:t>This computer</a:t>
            </a:r>
            <a:r>
              <a:rPr lang="en-AU">
                <a:latin typeface="+mn-lt"/>
              </a:rPr>
              <a:t> before uploading to the </a:t>
            </a:r>
            <a:r>
              <a:rPr lang="en-AU" err="1">
                <a:latin typeface="+mn-lt"/>
              </a:rPr>
              <a:t>pico</a:t>
            </a:r>
            <a:endParaRPr lang="en-AU">
              <a:latin typeface="+mn-lt"/>
            </a:endParaRPr>
          </a:p>
          <a:p>
            <a:pPr marL="285750" indent="-285750">
              <a:buFont typeface="Arial" panose="020B0604020202020204" pitchFamily="34" charset="0"/>
              <a:buChar char="•"/>
            </a:pPr>
            <a:r>
              <a:rPr lang="en-AU">
                <a:latin typeface="+mn-lt"/>
              </a:rPr>
              <a:t>the program will still run from either the computer or </a:t>
            </a:r>
            <a:r>
              <a:rPr lang="en-AU" err="1">
                <a:latin typeface="+mn-lt"/>
              </a:rPr>
              <a:t>pico</a:t>
            </a:r>
            <a:r>
              <a:rPr lang="en-AU">
                <a:latin typeface="+mn-lt"/>
              </a:rPr>
              <a:t>.</a:t>
            </a:r>
          </a:p>
        </p:txBody>
      </p:sp>
      <p:pic>
        <p:nvPicPr>
          <p:cNvPr id="11" name="Picture 10" descr="A screenshot of Thonny application window. This is image 1 of 3 images representing a two-step process for saving blink.py file. This image shows the code ready to be saved">
            <a:extLst>
              <a:ext uri="{FF2B5EF4-FFF2-40B4-BE49-F238E27FC236}">
                <a16:creationId xmlns:a16="http://schemas.microsoft.com/office/drawing/2014/main" id="{039823D7-3F43-758B-C4EC-42DA1A86EA6F}"/>
              </a:ext>
              <a:ext uri="{C183D7F6-B498-43B3-948B-1728B52AA6E4}">
                <adec:decorative xmlns:adec="http://schemas.microsoft.com/office/drawing/2017/decorative" val="0"/>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325200" y="1562471"/>
            <a:ext cx="5511600" cy="4812946"/>
          </a:xfrm>
          <a:prstGeom prst="rect">
            <a:avLst/>
          </a:prstGeom>
        </p:spPr>
      </p:pic>
      <p:pic>
        <p:nvPicPr>
          <p:cNvPr id="5" name="Picture 4" descr="A screenshot of Thonny application window. This is image 2 of 3 images representing a two-step process for saving OLED.py file. It shows the buttons to select where to save.&#10;">
            <a:extLst>
              <a:ext uri="{FF2B5EF4-FFF2-40B4-BE49-F238E27FC236}">
                <a16:creationId xmlns:a16="http://schemas.microsoft.com/office/drawing/2014/main" id="{7EC5D103-9B43-551C-F3F5-EDF2D3A1B443}"/>
              </a:ext>
              <a:ext uri="{C183D7F6-B498-43B3-948B-1728B52AA6E4}">
                <adec:decorative xmlns:adec="http://schemas.microsoft.com/office/drawing/2017/decorative" val="0"/>
              </a:ext>
            </a:extLst>
          </p:cNvPr>
          <p:cNvPicPr>
            <a:picLocks noChangeAspect="1"/>
          </p:cNvPicPr>
          <p:nvPr/>
        </p:nvPicPr>
        <p:blipFill>
          <a:blip r:embed="rId4"/>
          <a:stretch>
            <a:fillRect/>
          </a:stretch>
        </p:blipFill>
        <p:spPr>
          <a:xfrm>
            <a:off x="6317821" y="1562471"/>
            <a:ext cx="5507764" cy="4813200"/>
          </a:xfrm>
          <a:prstGeom prst="rect">
            <a:avLst/>
          </a:prstGeom>
        </p:spPr>
      </p:pic>
      <p:pic>
        <p:nvPicPr>
          <p:cNvPr id="4" name="Picture 3" descr="A screenshot of Thonny application window. This is image 3 of 3 images representing a two-step process for saving OLED.py file. This shows a save dialogue box to allow you to name the file being saved.">
            <a:extLst>
              <a:ext uri="{FF2B5EF4-FFF2-40B4-BE49-F238E27FC236}">
                <a16:creationId xmlns:a16="http://schemas.microsoft.com/office/drawing/2014/main" id="{B18FA08E-A947-15A6-D165-FC3FA74C5692}"/>
              </a:ext>
              <a:ext uri="{C183D7F6-B498-43B3-948B-1728B52AA6E4}">
                <adec:decorative xmlns:adec="http://schemas.microsoft.com/office/drawing/2017/decorative" val="0"/>
              </a:ext>
            </a:extLst>
          </p:cNvPr>
          <p:cNvPicPr>
            <a:picLocks noChangeAspect="1"/>
          </p:cNvPicPr>
          <p:nvPr/>
        </p:nvPicPr>
        <p:blipFill>
          <a:blip r:embed="rId5"/>
          <a:stretch>
            <a:fillRect/>
          </a:stretch>
        </p:blipFill>
        <p:spPr>
          <a:xfrm>
            <a:off x="6317985" y="1559160"/>
            <a:ext cx="5511262" cy="4816257"/>
          </a:xfrm>
          <a:prstGeom prst="rect">
            <a:avLst/>
          </a:prstGeom>
        </p:spPr>
      </p:pic>
      <p:sp>
        <p:nvSpPr>
          <p:cNvPr id="3" name="Slide Number Placeholder 2">
            <a:extLst>
              <a:ext uri="{FF2B5EF4-FFF2-40B4-BE49-F238E27FC236}">
                <a16:creationId xmlns:a16="http://schemas.microsoft.com/office/drawing/2014/main" id="{20D9467E-83A0-91C0-6864-EAB706511A09}"/>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pPr/>
              <a:t>148</a:t>
            </a:fld>
            <a:endParaRPr lang="en-AU"/>
          </a:p>
        </p:txBody>
      </p:sp>
    </p:spTree>
    <p:extLst>
      <p:ext uri="{BB962C8B-B14F-4D97-AF65-F5344CB8AC3E}">
        <p14:creationId xmlns:p14="http://schemas.microsoft.com/office/powerpoint/2010/main" val="33089649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6741F91-62E5-DAEE-C8FE-56C4C756AD32}"/>
              </a:ext>
            </a:extLst>
          </p:cNvPr>
          <p:cNvSpPr>
            <a:spLocks noGrp="1"/>
          </p:cNvSpPr>
          <p:nvPr>
            <p:ph type="title"/>
          </p:nvPr>
        </p:nvSpPr>
        <p:spPr/>
        <p:txBody>
          <a:bodyPr/>
          <a:lstStyle/>
          <a:p>
            <a:r>
              <a:rPr lang="en-AU">
                <a:latin typeface="+mj-lt"/>
              </a:rPr>
              <a:t>Explaining </a:t>
            </a:r>
            <a:r>
              <a:rPr lang="en-AU" i="1">
                <a:latin typeface="+mj-lt"/>
              </a:rPr>
              <a:t>OLED.py</a:t>
            </a:r>
          </a:p>
        </p:txBody>
      </p:sp>
      <p:sp>
        <p:nvSpPr>
          <p:cNvPr id="5" name="Content Placeholder 4">
            <a:extLst>
              <a:ext uri="{FF2B5EF4-FFF2-40B4-BE49-F238E27FC236}">
                <a16:creationId xmlns:a16="http://schemas.microsoft.com/office/drawing/2014/main" id="{27829C08-DADE-A61A-6EE2-9B1C65AF7DC9}"/>
              </a:ext>
            </a:extLst>
          </p:cNvPr>
          <p:cNvSpPr>
            <a:spLocks noGrp="1"/>
          </p:cNvSpPr>
          <p:nvPr>
            <p:ph sz="quarter" idx="19"/>
          </p:nvPr>
        </p:nvSpPr>
        <p:spPr/>
        <p:txBody>
          <a:bodyPr/>
          <a:lstStyle/>
          <a:p>
            <a:r>
              <a:rPr lang="en-AU" sz="1800">
                <a:latin typeface="+mn-lt"/>
              </a:rPr>
              <a:t>This code is for drawing words and numbers on an OLED display</a:t>
            </a:r>
          </a:p>
          <a:p>
            <a:r>
              <a:rPr lang="en-AU" sz="1800" b="1">
                <a:latin typeface="+mn-lt"/>
              </a:rPr>
              <a:t>Line 1</a:t>
            </a:r>
            <a:r>
              <a:rPr lang="en-AU" sz="1800">
                <a:latin typeface="+mn-lt"/>
              </a:rPr>
              <a:t> imports all the necessary functions and classes to control the display.</a:t>
            </a:r>
          </a:p>
          <a:p>
            <a:r>
              <a:rPr lang="en-AU" sz="1800" b="1">
                <a:latin typeface="+mn-lt"/>
              </a:rPr>
              <a:t>Line 2</a:t>
            </a:r>
            <a:r>
              <a:rPr lang="en-AU" sz="1800">
                <a:latin typeface="+mn-lt"/>
              </a:rPr>
              <a:t> initialises the display object, preparing it for drawing.</a:t>
            </a:r>
          </a:p>
          <a:p>
            <a:r>
              <a:rPr lang="en-AU" sz="1800" b="1">
                <a:latin typeface="+mn-lt"/>
              </a:rPr>
              <a:t>Line 3</a:t>
            </a:r>
            <a:r>
              <a:rPr lang="en-AU" sz="1800">
                <a:latin typeface="+mn-lt"/>
              </a:rPr>
              <a:t> text string “Car spaces left” </a:t>
            </a:r>
            <a:r>
              <a:rPr lang="en-AU" sz="1800">
                <a:latin typeface="+mn-lt"/>
                <a:cs typeface="Courier New" panose="02070309020205020404" pitchFamily="49" charset="0"/>
              </a:rPr>
              <a:t>assigned to </a:t>
            </a:r>
            <a:r>
              <a:rPr lang="en-AU" sz="1800">
                <a:latin typeface="+mn-lt"/>
              </a:rPr>
              <a:t>variable </a:t>
            </a:r>
            <a:r>
              <a:rPr lang="en-AU" sz="1800" err="1">
                <a:latin typeface="Courier New" panose="02070309020205020404" pitchFamily="49" charset="0"/>
                <a:cs typeface="Courier New" panose="02070309020205020404" pitchFamily="49" charset="0"/>
              </a:rPr>
              <a:t>myString</a:t>
            </a:r>
            <a:r>
              <a:rPr lang="en-AU" sz="1800">
                <a:latin typeface="+mn-lt"/>
                <a:cs typeface="Courier New" panose="02070309020205020404" pitchFamily="49" charset="0"/>
              </a:rPr>
              <a:t> </a:t>
            </a:r>
            <a:endParaRPr lang="en-AU" sz="1800">
              <a:latin typeface="+mn-lt"/>
            </a:endParaRPr>
          </a:p>
          <a:p>
            <a:r>
              <a:rPr lang="en-AU" sz="1800" b="1">
                <a:latin typeface="+mn-lt"/>
              </a:rPr>
              <a:t>Line 4</a:t>
            </a:r>
            <a:r>
              <a:rPr lang="en-AU" sz="1800">
                <a:latin typeface="+mn-lt"/>
              </a:rPr>
              <a:t> integer value ‘4’ assigned to variable </a:t>
            </a:r>
            <a:r>
              <a:rPr lang="en-AU" sz="1800" err="1">
                <a:latin typeface="Courier New" panose="02070309020205020404" pitchFamily="49" charset="0"/>
                <a:cs typeface="Courier New" panose="02070309020205020404" pitchFamily="49" charset="0"/>
              </a:rPr>
              <a:t>myNumber</a:t>
            </a:r>
            <a:endParaRPr lang="en-AU" sz="1800">
              <a:latin typeface="Courier New" panose="02070309020205020404" pitchFamily="49" charset="0"/>
              <a:cs typeface="Courier New" panose="02070309020205020404" pitchFamily="49" charset="0"/>
            </a:endParaRPr>
          </a:p>
        </p:txBody>
      </p:sp>
      <p:pic>
        <p:nvPicPr>
          <p:cNvPr id="4" name="Picture 3" descr="A screenshot of Thonny application window. The code editor panel has MicroPython code for 'OLED.py' program.&#10;">
            <a:extLst>
              <a:ext uri="{FF2B5EF4-FFF2-40B4-BE49-F238E27FC236}">
                <a16:creationId xmlns:a16="http://schemas.microsoft.com/office/drawing/2014/main" id="{152A2DDE-5F1D-FEB4-5A18-9819FB0A73C8}"/>
              </a:ext>
            </a:extLst>
          </p:cNvPr>
          <p:cNvPicPr>
            <a:picLocks noChangeAspect="1"/>
          </p:cNvPicPr>
          <p:nvPr/>
        </p:nvPicPr>
        <p:blipFill>
          <a:blip r:embed="rId3"/>
          <a:stretch>
            <a:fillRect/>
          </a:stretch>
        </p:blipFill>
        <p:spPr>
          <a:xfrm>
            <a:off x="6320375" y="1560732"/>
            <a:ext cx="5511262" cy="4816257"/>
          </a:xfrm>
          <a:prstGeom prst="rect">
            <a:avLst/>
          </a:prstGeom>
        </p:spPr>
      </p:pic>
      <p:sp>
        <p:nvSpPr>
          <p:cNvPr id="2" name="Slide Number Placeholder 1">
            <a:extLst>
              <a:ext uri="{FF2B5EF4-FFF2-40B4-BE49-F238E27FC236}">
                <a16:creationId xmlns:a16="http://schemas.microsoft.com/office/drawing/2014/main" id="{8D60FC98-3BF6-BB30-9650-7303416C23E5}"/>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t>149</a:t>
            </a:fld>
            <a:endParaRPr lang="en-AU"/>
          </a:p>
        </p:txBody>
      </p:sp>
    </p:spTree>
    <p:extLst>
      <p:ext uri="{BB962C8B-B14F-4D97-AF65-F5344CB8AC3E}">
        <p14:creationId xmlns:p14="http://schemas.microsoft.com/office/powerpoint/2010/main" val="29203784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B654AD-5FB3-6CA9-0F36-2881E8F5006B}"/>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F070AED2-AB35-37C3-8A31-374444DB5EEF}"/>
              </a:ext>
            </a:extLst>
          </p:cNvPr>
          <p:cNvSpPr>
            <a:spLocks noGrp="1"/>
          </p:cNvSpPr>
          <p:nvPr>
            <p:ph type="title"/>
          </p:nvPr>
        </p:nvSpPr>
        <p:spPr/>
        <p:txBody>
          <a:bodyPr/>
          <a:lstStyle/>
          <a:p>
            <a:r>
              <a:rPr lang="en-AU">
                <a:latin typeface="+mj-lt"/>
              </a:rPr>
              <a:t>Explaining </a:t>
            </a:r>
            <a:r>
              <a:rPr lang="en-AU" i="1">
                <a:latin typeface="+mj-lt"/>
              </a:rPr>
              <a:t>OLED.py</a:t>
            </a:r>
            <a:r>
              <a:rPr lang="en-AU">
                <a:latin typeface="+mj-lt"/>
              </a:rPr>
              <a:t> (continued)</a:t>
            </a:r>
          </a:p>
        </p:txBody>
      </p:sp>
      <p:sp>
        <p:nvSpPr>
          <p:cNvPr id="5" name="Content Placeholder 4">
            <a:extLst>
              <a:ext uri="{FF2B5EF4-FFF2-40B4-BE49-F238E27FC236}">
                <a16:creationId xmlns:a16="http://schemas.microsoft.com/office/drawing/2014/main" id="{0948E339-996A-ED1C-4CDB-28EF946B6253}"/>
              </a:ext>
            </a:extLst>
          </p:cNvPr>
          <p:cNvSpPr>
            <a:spLocks noGrp="1"/>
          </p:cNvSpPr>
          <p:nvPr>
            <p:ph sz="quarter" idx="19"/>
          </p:nvPr>
        </p:nvSpPr>
        <p:spPr/>
        <p:txBody>
          <a:bodyPr/>
          <a:lstStyle/>
          <a:p>
            <a:r>
              <a:rPr lang="en-AU" sz="1800">
                <a:latin typeface="+mn-lt"/>
              </a:rPr>
              <a:t>The </a:t>
            </a:r>
            <a:r>
              <a:rPr lang="en-AU" sz="1800" err="1">
                <a:latin typeface="Courier New" panose="02070309020205020404" pitchFamily="49" charset="0"/>
                <a:cs typeface="Courier New" panose="02070309020205020404" pitchFamily="49" charset="0"/>
              </a:rPr>
              <a:t>display.text</a:t>
            </a:r>
            <a:r>
              <a:rPr lang="en-AU" sz="1800">
                <a:latin typeface="Courier New" panose="02070309020205020404" pitchFamily="49" charset="0"/>
                <a:cs typeface="Courier New" panose="02070309020205020404" pitchFamily="49" charset="0"/>
              </a:rPr>
              <a:t>() </a:t>
            </a:r>
            <a:r>
              <a:rPr lang="en-AU" sz="1800">
                <a:latin typeface="+mn-lt"/>
              </a:rPr>
              <a:t>method is called three times to queue text rendering at specific pixel coordinates.</a:t>
            </a:r>
          </a:p>
          <a:p>
            <a:r>
              <a:rPr lang="en-AU" sz="1800" b="1">
                <a:latin typeface="+mn-lt"/>
              </a:rPr>
              <a:t>Line 7</a:t>
            </a:r>
            <a:r>
              <a:rPr lang="en-AU" sz="1800">
                <a:latin typeface="+mn-lt"/>
              </a:rPr>
              <a:t> at (0, 0), the literal string </a:t>
            </a:r>
            <a:r>
              <a:rPr lang="en-AU" sz="1800">
                <a:latin typeface="+mn-lt"/>
                <a:cs typeface="Courier New" panose="02070309020205020404" pitchFamily="49" charset="0"/>
              </a:rPr>
              <a:t>"</a:t>
            </a:r>
            <a:r>
              <a:rPr lang="en-AU" sz="1800">
                <a:latin typeface="Courier New" panose="02070309020205020404" pitchFamily="49" charset="0"/>
                <a:cs typeface="Courier New" panose="02070309020205020404" pitchFamily="49" charset="0"/>
              </a:rPr>
              <a:t>Park &amp; Ride</a:t>
            </a:r>
            <a:r>
              <a:rPr lang="en-AU" sz="1800">
                <a:latin typeface="+mn-lt"/>
                <a:cs typeface="Courier New" panose="02070309020205020404" pitchFamily="49" charset="0"/>
              </a:rPr>
              <a:t>"</a:t>
            </a:r>
            <a:r>
              <a:rPr lang="en-AU" sz="1800">
                <a:latin typeface="+mn-lt"/>
              </a:rPr>
              <a:t> is drawn.</a:t>
            </a:r>
          </a:p>
          <a:p>
            <a:r>
              <a:rPr lang="en-AU" sz="1800" b="1">
                <a:latin typeface="+mn-lt"/>
              </a:rPr>
              <a:t>Line 8</a:t>
            </a:r>
            <a:r>
              <a:rPr lang="en-AU" sz="1800">
                <a:latin typeface="+mn-lt"/>
              </a:rPr>
              <a:t> at (0, 15), the variable </a:t>
            </a:r>
            <a:r>
              <a:rPr lang="en-AU" sz="1800" err="1">
                <a:latin typeface="Courier New" panose="02070309020205020404" pitchFamily="49" charset="0"/>
                <a:cs typeface="Courier New" panose="02070309020205020404" pitchFamily="49" charset="0"/>
              </a:rPr>
              <a:t>myString</a:t>
            </a:r>
            <a:r>
              <a:rPr lang="en-AU" sz="1800">
                <a:latin typeface="+mn-lt"/>
              </a:rPr>
              <a:t> ("Car spaces left") is drawn.</a:t>
            </a:r>
          </a:p>
          <a:p>
            <a:r>
              <a:rPr lang="en-AU" sz="1800" b="1">
                <a:latin typeface="+mn-lt"/>
              </a:rPr>
              <a:t>Line 9</a:t>
            </a:r>
            <a:r>
              <a:rPr lang="en-AU" sz="1800">
                <a:latin typeface="+mn-lt"/>
              </a:rPr>
              <a:t> at (0, 30), the integer </a:t>
            </a:r>
            <a:r>
              <a:rPr lang="en-AU" sz="1800" err="1">
                <a:latin typeface="Courier New" panose="02070309020205020404" pitchFamily="49" charset="0"/>
                <a:cs typeface="Courier New" panose="02070309020205020404" pitchFamily="49" charset="0"/>
              </a:rPr>
              <a:t>myNumber</a:t>
            </a:r>
            <a:r>
              <a:rPr lang="en-AU" sz="1800">
                <a:latin typeface="+mn-lt"/>
              </a:rPr>
              <a:t> is converted to a string and drawn.</a:t>
            </a:r>
          </a:p>
          <a:p>
            <a:r>
              <a:rPr lang="en-AU" sz="1800" b="1">
                <a:latin typeface="+mn-lt"/>
              </a:rPr>
              <a:t>Line 10</a:t>
            </a:r>
            <a:r>
              <a:rPr lang="en-AU" sz="1800">
                <a:latin typeface="+mn-lt"/>
              </a:rPr>
              <a:t> </a:t>
            </a:r>
            <a:r>
              <a:rPr lang="en-AU" sz="1800" err="1">
                <a:latin typeface="Courier New" panose="02070309020205020404" pitchFamily="49" charset="0"/>
                <a:cs typeface="Courier New" panose="02070309020205020404" pitchFamily="49" charset="0"/>
              </a:rPr>
              <a:t>display.show</a:t>
            </a:r>
            <a:r>
              <a:rPr lang="en-AU" sz="1800">
                <a:latin typeface="+mn-lt"/>
                <a:cs typeface="Courier New" panose="02070309020205020404" pitchFamily="49" charset="0"/>
              </a:rPr>
              <a:t>()</a:t>
            </a:r>
            <a:r>
              <a:rPr lang="en-AU" sz="1800">
                <a:latin typeface="+mn-lt"/>
              </a:rPr>
              <a:t> updates the display to render all the queued text.</a:t>
            </a:r>
          </a:p>
        </p:txBody>
      </p:sp>
      <p:pic>
        <p:nvPicPr>
          <p:cNvPr id="16" name="Picture 15" descr="A screenshot of Thonny application window. The code editor panel has MicroPython code for 'OLED.py' program.">
            <a:extLst>
              <a:ext uri="{FF2B5EF4-FFF2-40B4-BE49-F238E27FC236}">
                <a16:creationId xmlns:a16="http://schemas.microsoft.com/office/drawing/2014/main" id="{B9FEFA4F-BF45-AFF3-6738-A130A349AB61}"/>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319747" y="1563789"/>
            <a:ext cx="5511890" cy="4813200"/>
          </a:xfrm>
          <a:prstGeom prst="rect">
            <a:avLst/>
          </a:prstGeom>
        </p:spPr>
      </p:pic>
      <p:sp>
        <p:nvSpPr>
          <p:cNvPr id="2" name="Slide Number Placeholder 1">
            <a:extLst>
              <a:ext uri="{FF2B5EF4-FFF2-40B4-BE49-F238E27FC236}">
                <a16:creationId xmlns:a16="http://schemas.microsoft.com/office/drawing/2014/main" id="{FA46373F-0CCC-40BA-D8A2-AA22AE75C7F5}"/>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t>150</a:t>
            </a:fld>
            <a:endParaRPr lang="en-AU"/>
          </a:p>
        </p:txBody>
      </p:sp>
    </p:spTree>
    <p:extLst>
      <p:ext uri="{BB962C8B-B14F-4D97-AF65-F5344CB8AC3E}">
        <p14:creationId xmlns:p14="http://schemas.microsoft.com/office/powerpoint/2010/main" val="36998625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F38DB9-E0DD-4BB2-B117-DBA83FEFA22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F6524DC-54CB-4B31-DB3B-931DFFA1A5F3}"/>
              </a:ext>
            </a:extLst>
          </p:cNvPr>
          <p:cNvSpPr>
            <a:spLocks noGrp="1"/>
          </p:cNvSpPr>
          <p:nvPr>
            <p:ph type="title"/>
          </p:nvPr>
        </p:nvSpPr>
        <p:spPr/>
        <p:txBody>
          <a:bodyPr/>
          <a:lstStyle/>
          <a:p>
            <a:r>
              <a:rPr lang="en-AU">
                <a:latin typeface="+mj-lt"/>
              </a:rPr>
              <a:t>Running </a:t>
            </a:r>
            <a:r>
              <a:rPr lang="en-AU" i="1">
                <a:latin typeface="+mj-lt"/>
              </a:rPr>
              <a:t>OLED.py</a:t>
            </a:r>
          </a:p>
        </p:txBody>
      </p:sp>
      <p:pic>
        <p:nvPicPr>
          <p:cNvPr id="9" name="Content Placeholder 8" descr="A close-up photo of a PiicoDev OLED (SSD1306) module showing the text when OLED.py is run">
            <a:extLst>
              <a:ext uri="{FF2B5EF4-FFF2-40B4-BE49-F238E27FC236}">
                <a16:creationId xmlns:a16="http://schemas.microsoft.com/office/drawing/2014/main" id="{2230F031-426B-494F-AA16-F6C48AEA0037}"/>
              </a:ext>
            </a:extLst>
          </p:cNvPr>
          <p:cNvPicPr>
            <a:picLocks noGrp="1" noChangeAspect="1"/>
          </p:cNvPicPr>
          <p:nvPr>
            <p:ph sz="quarter" idx="19"/>
          </p:nvPr>
        </p:nvPicPr>
        <p:blipFill>
          <a:blip r:embed="rId3" cstate="screen">
            <a:extLst>
              <a:ext uri="{28A0092B-C50C-407E-A947-70E740481C1C}">
                <a14:useLocalDpi xmlns:a14="http://schemas.microsoft.com/office/drawing/2010/main"/>
              </a:ext>
            </a:extLst>
          </a:blip>
          <a:stretch>
            <a:fillRect/>
          </a:stretch>
        </p:blipFill>
        <p:spPr>
          <a:xfrm>
            <a:off x="519807" y="1562100"/>
            <a:ext cx="5416749" cy="4814888"/>
          </a:xfrm>
        </p:spPr>
      </p:pic>
      <p:pic>
        <p:nvPicPr>
          <p:cNvPr id="7" name="Picture 6" descr="A screenshot of Thonny application window. The code editor panel has MicroPython code for 'OLED.py' program.">
            <a:extLst>
              <a:ext uri="{FF2B5EF4-FFF2-40B4-BE49-F238E27FC236}">
                <a16:creationId xmlns:a16="http://schemas.microsoft.com/office/drawing/2014/main" id="{2AC01249-5F5A-DFD1-55E9-D596FFFCE688}"/>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6325200" y="1562471"/>
            <a:ext cx="5511600" cy="4812947"/>
          </a:xfrm>
          <a:prstGeom prst="rect">
            <a:avLst/>
          </a:prstGeom>
        </p:spPr>
      </p:pic>
      <p:sp>
        <p:nvSpPr>
          <p:cNvPr id="3" name="Slide Number Placeholder 2">
            <a:extLst>
              <a:ext uri="{FF2B5EF4-FFF2-40B4-BE49-F238E27FC236}">
                <a16:creationId xmlns:a16="http://schemas.microsoft.com/office/drawing/2014/main" id="{5AB0BAF9-91A5-0BCD-05A1-CB812A7CA8EE}"/>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pPr/>
              <a:t>151</a:t>
            </a:fld>
            <a:endParaRPr lang="en-AU"/>
          </a:p>
        </p:txBody>
      </p:sp>
    </p:spTree>
    <p:extLst>
      <p:ext uri="{BB962C8B-B14F-4D97-AF65-F5344CB8AC3E}">
        <p14:creationId xmlns:p14="http://schemas.microsoft.com/office/powerpoint/2010/main" val="13432858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A016BF-82AA-B011-04A2-DDAF0B4A4E12}"/>
            </a:ext>
          </a:extLst>
        </p:cNvPr>
        <p:cNvGrpSpPr/>
        <p:nvPr/>
      </p:nvGrpSpPr>
      <p:grpSpPr>
        <a:xfrm>
          <a:off x="0" y="0"/>
          <a:ext cx="0" cy="0"/>
          <a:chOff x="0" y="0"/>
          <a:chExt cx="0" cy="0"/>
        </a:xfrm>
      </p:grpSpPr>
      <p:sp>
        <p:nvSpPr>
          <p:cNvPr id="9" name="Title 8">
            <a:extLst>
              <a:ext uri="{FF2B5EF4-FFF2-40B4-BE49-F238E27FC236}">
                <a16:creationId xmlns:a16="http://schemas.microsoft.com/office/drawing/2014/main" id="{753998E4-22B9-F03B-6BA5-33EF212E6329}"/>
              </a:ext>
            </a:extLst>
          </p:cNvPr>
          <p:cNvSpPr>
            <a:spLocks noGrp="1"/>
          </p:cNvSpPr>
          <p:nvPr>
            <p:ph type="title"/>
          </p:nvPr>
        </p:nvSpPr>
        <p:spPr>
          <a:xfrm>
            <a:off x="360000" y="214312"/>
            <a:ext cx="11484000" cy="545601"/>
          </a:xfrm>
        </p:spPr>
        <p:txBody>
          <a:bodyPr/>
          <a:lstStyle/>
          <a:p>
            <a:r>
              <a:rPr lang="en-US"/>
              <a:t>Connected components</a:t>
            </a:r>
          </a:p>
        </p:txBody>
      </p:sp>
      <p:pic>
        <p:nvPicPr>
          <p:cNvPr id="10" name="Picture 9" descr="Photo showing multiple components attached to Raspberry Pi Pico microcontroller via a PiicoDev expansion board. Components are IR sensor type B, OLED module and servo.">
            <a:extLst>
              <a:ext uri="{FF2B5EF4-FFF2-40B4-BE49-F238E27FC236}">
                <a16:creationId xmlns:a16="http://schemas.microsoft.com/office/drawing/2014/main" id="{C7DBD10F-7AE5-B8CD-577F-AA252265A74B}"/>
              </a:ext>
            </a:extLst>
          </p:cNvPr>
          <p:cNvPicPr>
            <a:picLocks noChangeAspect="1"/>
          </p:cNvPicPr>
          <p:nvPr/>
        </p:nvPicPr>
        <p:blipFill>
          <a:blip r:embed="rId3" cstate="screen">
            <a:extLst>
              <a:ext uri="{28A0092B-C50C-407E-A947-70E740481C1C}">
                <a14:useLocalDpi xmlns:a14="http://schemas.microsoft.com/office/drawing/2010/main"/>
              </a:ext>
            </a:extLst>
          </a:blip>
          <a:srcRect/>
          <a:stretch>
            <a:fillRect/>
          </a:stretch>
        </p:blipFill>
        <p:spPr>
          <a:xfrm>
            <a:off x="1031275" y="1082552"/>
            <a:ext cx="10129450" cy="5561136"/>
          </a:xfrm>
          <a:prstGeom prst="rect">
            <a:avLst/>
          </a:prstGeom>
        </p:spPr>
      </p:pic>
      <p:sp>
        <p:nvSpPr>
          <p:cNvPr id="11" name="Slide Number Placeholder 10">
            <a:extLst>
              <a:ext uri="{FF2B5EF4-FFF2-40B4-BE49-F238E27FC236}">
                <a16:creationId xmlns:a16="http://schemas.microsoft.com/office/drawing/2014/main" id="{48D2B930-E2A1-FC0A-7CA5-9531170FED5C}"/>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t>152</a:t>
            </a:fld>
            <a:endParaRPr lang="en-AU"/>
          </a:p>
        </p:txBody>
      </p:sp>
    </p:spTree>
    <p:extLst>
      <p:ext uri="{BB962C8B-B14F-4D97-AF65-F5344CB8AC3E}">
        <p14:creationId xmlns:p14="http://schemas.microsoft.com/office/powerpoint/2010/main" val="30406162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8AAC9F-1286-97B9-AAA3-75EFB6D66A1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BA2069A-CB0D-F080-BA8A-25DBC5A5F73A}"/>
              </a:ext>
            </a:extLst>
          </p:cNvPr>
          <p:cNvSpPr>
            <a:spLocks noGrp="1"/>
          </p:cNvSpPr>
          <p:nvPr>
            <p:ph type="title"/>
          </p:nvPr>
        </p:nvSpPr>
        <p:spPr>
          <a:xfrm>
            <a:off x="360000" y="360000"/>
            <a:ext cx="10917600" cy="1062400"/>
          </a:xfrm>
        </p:spPr>
        <p:txBody>
          <a:bodyPr/>
          <a:lstStyle/>
          <a:p>
            <a:pPr>
              <a:lnSpc>
                <a:spcPct val="114000"/>
              </a:lnSpc>
            </a:pPr>
            <a:r>
              <a:rPr lang="en-US" sz="2800">
                <a:latin typeface="+mj-lt"/>
              </a:rPr>
              <a:t>What other forms of directions or information could be communicated in digital signage?</a:t>
            </a:r>
          </a:p>
        </p:txBody>
      </p:sp>
      <p:pic>
        <p:nvPicPr>
          <p:cNvPr id="4" name="Picture 3" descr="Photo of traffic guidance signage of red arrows pointing to the right.">
            <a:extLst>
              <a:ext uri="{FF2B5EF4-FFF2-40B4-BE49-F238E27FC236}">
                <a16:creationId xmlns:a16="http://schemas.microsoft.com/office/drawing/2014/main" id="{8BAEB302-3DB7-A034-70C7-34C410E4653C}"/>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2312926" y="1563133"/>
            <a:ext cx="7566148" cy="5042867"/>
          </a:xfrm>
          <a:prstGeom prst="rect">
            <a:avLst/>
          </a:prstGeom>
        </p:spPr>
      </p:pic>
      <p:sp>
        <p:nvSpPr>
          <p:cNvPr id="3" name="Slide Number Placeholder 2">
            <a:extLst>
              <a:ext uri="{FF2B5EF4-FFF2-40B4-BE49-F238E27FC236}">
                <a16:creationId xmlns:a16="http://schemas.microsoft.com/office/drawing/2014/main" id="{111562F8-A830-91E1-850E-64488D1D9ED6}"/>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pPr/>
              <a:t>153</a:t>
            </a:fld>
            <a:endParaRPr lang="en-AU"/>
          </a:p>
        </p:txBody>
      </p:sp>
    </p:spTree>
    <p:extLst>
      <p:ext uri="{BB962C8B-B14F-4D97-AF65-F5344CB8AC3E}">
        <p14:creationId xmlns:p14="http://schemas.microsoft.com/office/powerpoint/2010/main" val="27028988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A771C8-69AF-0FBD-8B91-0B430DE035CB}"/>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13158839-C6AA-9B85-E727-90BA4E9CDFB0}"/>
              </a:ext>
            </a:extLst>
          </p:cNvPr>
          <p:cNvSpPr>
            <a:spLocks noGrp="1"/>
          </p:cNvSpPr>
          <p:nvPr>
            <p:ph type="title"/>
          </p:nvPr>
        </p:nvSpPr>
        <p:spPr/>
        <p:txBody>
          <a:bodyPr/>
          <a:lstStyle/>
          <a:p>
            <a:r>
              <a:rPr lang="en-AU">
                <a:latin typeface="+mj-lt"/>
              </a:rPr>
              <a:t>Learning intentions and success criteria (24)</a:t>
            </a:r>
          </a:p>
        </p:txBody>
      </p:sp>
      <p:sp>
        <p:nvSpPr>
          <p:cNvPr id="3" name="TextBox 2">
            <a:extLst>
              <a:ext uri="{FF2B5EF4-FFF2-40B4-BE49-F238E27FC236}">
                <a16:creationId xmlns:a16="http://schemas.microsoft.com/office/drawing/2014/main" id="{A198B814-E824-39D6-8B22-CED7EC25DAB7}"/>
              </a:ext>
            </a:extLst>
          </p:cNvPr>
          <p:cNvSpPr txBox="1"/>
          <p:nvPr/>
        </p:nvSpPr>
        <p:spPr>
          <a:xfrm>
            <a:off x="370416" y="1894417"/>
            <a:ext cx="11303000" cy="3482428"/>
          </a:xfrm>
          <a:prstGeom prst="rect">
            <a:avLst/>
          </a:prstGeom>
          <a:noFill/>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a:lnSpc>
                <a:spcPct val="150000"/>
              </a:lnSpc>
              <a:spcAft>
                <a:spcPts val="1200"/>
              </a:spcAft>
            </a:pPr>
            <a:r>
              <a:rPr lang="en-AU" sz="2000" b="1">
                <a:solidFill>
                  <a:schemeClr val="accent1"/>
                </a:solidFill>
                <a:latin typeface="+mj-lt"/>
                <a:cs typeface="Arial" panose="020B0604020202020204" pitchFamily="34" charset="0"/>
              </a:rPr>
              <a:t>We are learning to</a:t>
            </a:r>
            <a:endParaRPr lang="en-AU" sz="2000" b="1">
              <a:solidFill>
                <a:schemeClr val="accent1"/>
              </a:solidFill>
              <a:latin typeface="+mj-lt"/>
              <a:ea typeface="+mn-lt"/>
              <a:cs typeface="Arial" panose="020B0604020202020204" pitchFamily="34" charset="0"/>
            </a:endParaRPr>
          </a:p>
          <a:p>
            <a:pPr marL="342900" indent="-342900">
              <a:lnSpc>
                <a:spcPct val="150000"/>
              </a:lnSpc>
              <a:spcAft>
                <a:spcPts val="1200"/>
              </a:spcAft>
              <a:buFont typeface="Arial" panose="020B0604020202020204" pitchFamily="34" charset="0"/>
              <a:buChar char="•"/>
            </a:pPr>
            <a:r>
              <a:rPr lang="en-AU" sz="2000">
                <a:cs typeface="Arial" panose="020B0604020202020204" pitchFamily="34" charset="0"/>
              </a:rPr>
              <a:t>understand RFID technology as a sensor input device</a:t>
            </a:r>
          </a:p>
          <a:p>
            <a:pPr marL="342900" indent="-342900">
              <a:lnSpc>
                <a:spcPct val="150000"/>
              </a:lnSpc>
              <a:spcAft>
                <a:spcPts val="1200"/>
              </a:spcAft>
              <a:buFont typeface="Arial" panose="020B0604020202020204" pitchFamily="34" charset="0"/>
              <a:buChar char="•"/>
            </a:pPr>
            <a:r>
              <a:rPr lang="en-AU" sz="2000">
                <a:cs typeface="Arial" panose="020B0604020202020204" pitchFamily="34" charset="0"/>
              </a:rPr>
              <a:t>connect an RFID reader module to a microcontroller.</a:t>
            </a:r>
          </a:p>
          <a:p>
            <a:pPr>
              <a:lnSpc>
                <a:spcPct val="150000"/>
              </a:lnSpc>
              <a:spcAft>
                <a:spcPts val="1200"/>
              </a:spcAft>
            </a:pPr>
            <a:r>
              <a:rPr lang="en-AU" sz="2000" b="1">
                <a:solidFill>
                  <a:schemeClr val="accent1"/>
                </a:solidFill>
                <a:latin typeface="+mj-lt"/>
                <a:cs typeface="Arial" panose="020B0604020202020204" pitchFamily="34" charset="0"/>
              </a:rPr>
              <a:t>We can</a:t>
            </a:r>
            <a:endParaRPr lang="en-US" sz="2000">
              <a:solidFill>
                <a:schemeClr val="accent1"/>
              </a:solidFill>
              <a:latin typeface="+mj-lt"/>
              <a:cs typeface="Arial" panose="020B0604020202020204" pitchFamily="34" charset="0"/>
            </a:endParaRPr>
          </a:p>
          <a:p>
            <a:pPr marL="342900" indent="-342900">
              <a:lnSpc>
                <a:spcPct val="150000"/>
              </a:lnSpc>
              <a:spcAft>
                <a:spcPts val="1200"/>
              </a:spcAft>
              <a:buFont typeface="Arial"/>
              <a:buChar char="•"/>
            </a:pPr>
            <a:r>
              <a:rPr lang="en-AU" sz="2000">
                <a:cs typeface="Arial" panose="020B0604020202020204" pitchFamily="34" charset="0"/>
              </a:rPr>
              <a:t>explain what RFID is and how it reads cards with unique IDs</a:t>
            </a:r>
            <a:endParaRPr lang="en-US" sz="2000">
              <a:cs typeface="Arial" panose="020B0604020202020204" pitchFamily="34" charset="0"/>
            </a:endParaRPr>
          </a:p>
          <a:p>
            <a:pPr marL="342900" indent="-342900">
              <a:lnSpc>
                <a:spcPct val="150000"/>
              </a:lnSpc>
              <a:spcAft>
                <a:spcPts val="1200"/>
              </a:spcAft>
              <a:buFont typeface="Arial"/>
              <a:buChar char="•"/>
            </a:pPr>
            <a:r>
              <a:rPr lang="en-AU" sz="2000">
                <a:ea typeface="+mn-lt"/>
                <a:cs typeface="Arial" panose="020B0604020202020204" pitchFamily="34" charset="0"/>
              </a:rPr>
              <a:t>scan different cards and see their unique ID numbers.</a:t>
            </a:r>
            <a:endParaRPr lang="en-AU">
              <a:cs typeface="Arial" panose="020B0604020202020204" pitchFamily="34" charset="0"/>
            </a:endParaRPr>
          </a:p>
        </p:txBody>
      </p:sp>
      <p:sp>
        <p:nvSpPr>
          <p:cNvPr id="2" name="Slide Number Placeholder 1">
            <a:extLst>
              <a:ext uri="{FF2B5EF4-FFF2-40B4-BE49-F238E27FC236}">
                <a16:creationId xmlns:a16="http://schemas.microsoft.com/office/drawing/2014/main" id="{34E7519F-0191-B3EE-6F21-92F08FACF12A}"/>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pPr/>
              <a:t>154</a:t>
            </a:fld>
            <a:endParaRPr lang="en-AU"/>
          </a:p>
        </p:txBody>
      </p:sp>
    </p:spTree>
    <p:extLst>
      <p:ext uri="{BB962C8B-B14F-4D97-AF65-F5344CB8AC3E}">
        <p14:creationId xmlns:p14="http://schemas.microsoft.com/office/powerpoint/2010/main" val="2963209881"/>
      </p:ext>
    </p:extLst>
  </p:cSld>
  <p:clrMapOvr>
    <a:masterClrMapping/>
  </p:clrMapOvr>
</p:sld>
</file>

<file path=ppt/slides/slide15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50C746-221D-4A1A-D031-5E963F581B8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85FF788-20E9-1674-BA2D-854332F3117E}"/>
              </a:ext>
            </a:extLst>
          </p:cNvPr>
          <p:cNvSpPr>
            <a:spLocks noGrp="1"/>
          </p:cNvSpPr>
          <p:nvPr>
            <p:ph type="title"/>
          </p:nvPr>
        </p:nvSpPr>
        <p:spPr/>
        <p:txBody>
          <a:bodyPr/>
          <a:lstStyle/>
          <a:p>
            <a:r>
              <a:rPr lang="en-AU">
                <a:latin typeface="+mj-lt"/>
              </a:rPr>
              <a:t>Boom gates with sensors</a:t>
            </a:r>
          </a:p>
        </p:txBody>
      </p:sp>
      <p:pic>
        <p:nvPicPr>
          <p:cNvPr id="17" name="Picture 16" descr="Two photos from different angles showing the Opal tap panel at the exit to a Park'n'Ride parking station. Visible are yellow bollards, security cameras and signage ">
            <a:extLst>
              <a:ext uri="{FF2B5EF4-FFF2-40B4-BE49-F238E27FC236}">
                <a16:creationId xmlns:a16="http://schemas.microsoft.com/office/drawing/2014/main" id="{5A3CC75E-C18E-E72D-A157-EF3C787AA189}"/>
              </a:ext>
              <a:ext uri="{C183D7F6-B498-43B3-948B-1728B52AA6E4}">
                <adec:decorative xmlns:adec="http://schemas.microsoft.com/office/drawing/2017/decorative" val="0"/>
              </a:ext>
            </a:extLst>
          </p:cNvPr>
          <p:cNvPicPr>
            <a:picLocks noChangeAspect="1"/>
          </p:cNvPicPr>
          <p:nvPr/>
        </p:nvPicPr>
        <p:blipFill>
          <a:blip r:embed="rId3" cstate="screen">
            <a:extLst>
              <a:ext uri="{28A0092B-C50C-407E-A947-70E740481C1C}">
                <a14:useLocalDpi xmlns:a14="http://schemas.microsoft.com/office/drawing/2010/main"/>
              </a:ext>
            </a:extLst>
          </a:blip>
          <a:srcRect/>
          <a:stretch>
            <a:fillRect/>
          </a:stretch>
        </p:blipFill>
        <p:spPr>
          <a:xfrm>
            <a:off x="360000" y="1752601"/>
            <a:ext cx="6557330" cy="4249880"/>
          </a:xfrm>
          <a:prstGeom prst="rect">
            <a:avLst/>
          </a:prstGeom>
        </p:spPr>
      </p:pic>
      <p:pic>
        <p:nvPicPr>
          <p:cNvPr id="19" name="Picture 18" descr="Two photos from different angles showing the Opal tap panel at the exit to a Park'n'Ride parking station. Visible are yellow bollards, security cameras and signage ">
            <a:extLst>
              <a:ext uri="{FF2B5EF4-FFF2-40B4-BE49-F238E27FC236}">
                <a16:creationId xmlns:a16="http://schemas.microsoft.com/office/drawing/2014/main" id="{13B2B3A2-4716-C0F3-E6E7-02A862745CD4}"/>
              </a:ext>
              <a:ext uri="{C183D7F6-B498-43B3-948B-1728B52AA6E4}">
                <adec:decorative xmlns:adec="http://schemas.microsoft.com/office/drawing/2017/decorative" val="0"/>
              </a:ext>
            </a:extLst>
          </p:cNvPr>
          <p:cNvPicPr>
            <a:picLocks noChangeAspect="1"/>
          </p:cNvPicPr>
          <p:nvPr/>
        </p:nvPicPr>
        <p:blipFill>
          <a:blip r:embed="rId4" cstate="screen">
            <a:extLst>
              <a:ext uri="{28A0092B-C50C-407E-A947-70E740481C1C}">
                <a14:useLocalDpi xmlns:a14="http://schemas.microsoft.com/office/drawing/2010/main"/>
              </a:ext>
            </a:extLst>
          </a:blip>
          <a:srcRect/>
          <a:stretch>
            <a:fillRect/>
          </a:stretch>
        </p:blipFill>
        <p:spPr>
          <a:xfrm rot="5400000">
            <a:off x="7169224" y="1775366"/>
            <a:ext cx="4249880" cy="4204349"/>
          </a:xfrm>
          <a:prstGeom prst="rect">
            <a:avLst/>
          </a:prstGeom>
        </p:spPr>
      </p:pic>
      <p:sp>
        <p:nvSpPr>
          <p:cNvPr id="3" name="Slide Number Placeholder 2">
            <a:extLst>
              <a:ext uri="{FF2B5EF4-FFF2-40B4-BE49-F238E27FC236}">
                <a16:creationId xmlns:a16="http://schemas.microsoft.com/office/drawing/2014/main" id="{7FB9781E-553D-0412-0FD1-F8F6B9C2237A}"/>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pPr/>
              <a:t>155</a:t>
            </a:fld>
            <a:endParaRPr lang="en-AU"/>
          </a:p>
        </p:txBody>
      </p:sp>
    </p:spTree>
    <p:extLst>
      <p:ext uri="{BB962C8B-B14F-4D97-AF65-F5344CB8AC3E}">
        <p14:creationId xmlns:p14="http://schemas.microsoft.com/office/powerpoint/2010/main" val="21430890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751618-2C6C-DB0A-0DFF-EAA882189D8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182F6D9-C9FB-9BC9-9F83-990E23762967}"/>
              </a:ext>
            </a:extLst>
          </p:cNvPr>
          <p:cNvSpPr>
            <a:spLocks noGrp="1"/>
          </p:cNvSpPr>
          <p:nvPr>
            <p:ph type="title"/>
          </p:nvPr>
        </p:nvSpPr>
        <p:spPr/>
        <p:txBody>
          <a:bodyPr/>
          <a:lstStyle/>
          <a:p>
            <a:r>
              <a:rPr lang="en-AU">
                <a:latin typeface="+mj-lt"/>
              </a:rPr>
              <a:t>RFID swipe cards</a:t>
            </a:r>
          </a:p>
        </p:txBody>
      </p:sp>
      <p:pic>
        <p:nvPicPr>
          <p:cNvPr id="9" name="Picture 8" descr="A closeup photo of a PiicoDev RFID module and a white RFID card in close proximity to it. The RFID card has a sticker on it showing the cards unique identifier - 04:0F:FB:FA:12:72:81">
            <a:extLst>
              <a:ext uri="{FF2B5EF4-FFF2-40B4-BE49-F238E27FC236}">
                <a16:creationId xmlns:a16="http://schemas.microsoft.com/office/drawing/2014/main" id="{C224685E-DF5A-FD0E-6ED8-107570884F33}"/>
              </a:ext>
            </a:extLst>
          </p:cNvPr>
          <p:cNvPicPr>
            <a:picLocks noChangeAspect="1"/>
          </p:cNvPicPr>
          <p:nvPr/>
        </p:nvPicPr>
        <p:blipFill>
          <a:blip r:embed="rId3" cstate="screen">
            <a:extLst>
              <a:ext uri="{28A0092B-C50C-407E-A947-70E740481C1C}">
                <a14:useLocalDpi xmlns:a14="http://schemas.microsoft.com/office/drawing/2010/main"/>
              </a:ext>
            </a:extLst>
          </a:blip>
          <a:srcRect/>
          <a:stretch>
            <a:fillRect/>
          </a:stretch>
        </p:blipFill>
        <p:spPr>
          <a:xfrm>
            <a:off x="2382735" y="1333501"/>
            <a:ext cx="7426530" cy="5164500"/>
          </a:xfrm>
          <a:prstGeom prst="rect">
            <a:avLst/>
          </a:prstGeom>
        </p:spPr>
      </p:pic>
      <p:sp>
        <p:nvSpPr>
          <p:cNvPr id="3" name="Slide Number Placeholder 2">
            <a:extLst>
              <a:ext uri="{FF2B5EF4-FFF2-40B4-BE49-F238E27FC236}">
                <a16:creationId xmlns:a16="http://schemas.microsoft.com/office/drawing/2014/main" id="{57D6D0E9-7FAA-4AEC-D609-BD69018A1580}"/>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pPr/>
              <a:t>156</a:t>
            </a:fld>
            <a:endParaRPr lang="en-AU"/>
          </a:p>
        </p:txBody>
      </p:sp>
    </p:spTree>
    <p:extLst>
      <p:ext uri="{BB962C8B-B14F-4D97-AF65-F5344CB8AC3E}">
        <p14:creationId xmlns:p14="http://schemas.microsoft.com/office/powerpoint/2010/main" val="35312620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4E94F3-AC41-D137-0F7B-9A24FF4AEF75}"/>
            </a:ext>
          </a:extLst>
        </p:cNvPr>
        <p:cNvGrpSpPr/>
        <p:nvPr/>
      </p:nvGrpSpPr>
      <p:grpSpPr>
        <a:xfrm>
          <a:off x="0" y="0"/>
          <a:ext cx="0" cy="0"/>
          <a:chOff x="0" y="0"/>
          <a:chExt cx="0" cy="0"/>
        </a:xfrm>
      </p:grpSpPr>
      <p:sp>
        <p:nvSpPr>
          <p:cNvPr id="9" name="Title 8">
            <a:extLst>
              <a:ext uri="{FF2B5EF4-FFF2-40B4-BE49-F238E27FC236}">
                <a16:creationId xmlns:a16="http://schemas.microsoft.com/office/drawing/2014/main" id="{D5DE0DA3-855E-74D4-8651-84684C134162}"/>
              </a:ext>
            </a:extLst>
          </p:cNvPr>
          <p:cNvSpPr txBox="1">
            <a:spLocks noGrp="1"/>
          </p:cNvSpPr>
          <p:nvPr>
            <p:ph type="title" idx="4294967295"/>
          </p:nvPr>
        </p:nvSpPr>
        <p:spPr>
          <a:xfrm>
            <a:off x="360000" y="360000"/>
            <a:ext cx="11484000" cy="547200"/>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noAutofit/>
          </a:bodyPr>
          <a:lstStyle/>
          <a:p>
            <a:pPr marL="0" marR="0" lvl="0" indent="0" algn="l" defTabSz="609585" rtl="0" eaLnBrk="1" fontAlgn="auto" latinLnBrk="0" hangingPunct="1">
              <a:lnSpc>
                <a:spcPct val="100000"/>
              </a:lnSpc>
              <a:spcBef>
                <a:spcPts val="0"/>
              </a:spcBef>
              <a:spcAft>
                <a:spcPts val="0"/>
              </a:spcAft>
              <a:buClrTx/>
              <a:buSzTx/>
              <a:buFontTx/>
              <a:buNone/>
              <a:tabLst/>
              <a:defRPr/>
            </a:pPr>
            <a:r>
              <a:rPr kumimoji="0" lang="en-AU" sz="3200" b="0" i="0" u="none" strike="noStrike" kern="1200" cap="none" spc="0" normalizeH="0" baseline="0" noProof="0">
                <a:ln>
                  <a:noFill/>
                </a:ln>
                <a:solidFill>
                  <a:schemeClr val="accent1"/>
                </a:solidFill>
                <a:effectLst/>
                <a:uLnTx/>
                <a:uFillTx/>
                <a:latin typeface="+mj-lt"/>
                <a:ea typeface="+mn-ea"/>
                <a:cs typeface="+mn-cs"/>
              </a:rPr>
              <a:t>Type this code – </a:t>
            </a:r>
            <a:r>
              <a:rPr kumimoji="0" lang="en-AU" sz="3200" b="0" i="1" u="none" strike="noStrike" kern="1200" cap="none" spc="0" normalizeH="0" baseline="0" noProof="0">
                <a:ln>
                  <a:noFill/>
                </a:ln>
                <a:solidFill>
                  <a:schemeClr val="accent1"/>
                </a:solidFill>
                <a:effectLst/>
                <a:uLnTx/>
                <a:uFillTx/>
                <a:latin typeface="+mj-lt"/>
                <a:ea typeface="+mn-ea"/>
                <a:cs typeface="+mn-cs"/>
              </a:rPr>
              <a:t>read_card_id.py</a:t>
            </a:r>
          </a:p>
        </p:txBody>
      </p:sp>
      <p:pic>
        <p:nvPicPr>
          <p:cNvPr id="4" name="Picture 3" descr="A screenshot of MicroPython code for read_card_id.py program ">
            <a:extLst>
              <a:ext uri="{FF2B5EF4-FFF2-40B4-BE49-F238E27FC236}">
                <a16:creationId xmlns:a16="http://schemas.microsoft.com/office/drawing/2014/main" id="{0E37F02C-3A70-035D-8997-3AF56F9DF0DC}"/>
              </a:ext>
            </a:extLst>
          </p:cNvPr>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1275729" y="1300949"/>
            <a:ext cx="9640542" cy="5077581"/>
          </a:xfrm>
          <a:prstGeom prst="rect">
            <a:avLst/>
          </a:prstGeom>
          <a:effectLst>
            <a:outerShdw blurRad="50800" dist="38100" dir="2700000" algn="tl" rotWithShape="0">
              <a:prstClr val="black">
                <a:alpha val="40000"/>
              </a:prstClr>
            </a:outerShdw>
          </a:effectLst>
        </p:spPr>
      </p:pic>
      <p:sp>
        <p:nvSpPr>
          <p:cNvPr id="3" name="Slide Number Placeholder 2">
            <a:extLst>
              <a:ext uri="{FF2B5EF4-FFF2-40B4-BE49-F238E27FC236}">
                <a16:creationId xmlns:a16="http://schemas.microsoft.com/office/drawing/2014/main" id="{348E7207-D10B-9365-68AE-930BDE4390B1}"/>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pPr/>
              <a:t>157</a:t>
            </a:fld>
            <a:endParaRPr lang="en-AU"/>
          </a:p>
        </p:txBody>
      </p:sp>
    </p:spTree>
    <p:extLst>
      <p:ext uri="{BB962C8B-B14F-4D97-AF65-F5344CB8AC3E}">
        <p14:creationId xmlns:p14="http://schemas.microsoft.com/office/powerpoint/2010/main" val="16179688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F44ADD-B7D4-E0B1-1C07-CA190616F42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3A68F82-CCC2-C3CB-7B56-9BE69B803762}"/>
              </a:ext>
            </a:extLst>
          </p:cNvPr>
          <p:cNvSpPr>
            <a:spLocks noGrp="1"/>
          </p:cNvSpPr>
          <p:nvPr>
            <p:ph type="title"/>
          </p:nvPr>
        </p:nvSpPr>
        <p:spPr/>
        <p:txBody>
          <a:bodyPr/>
          <a:lstStyle/>
          <a:p>
            <a:r>
              <a:rPr lang="en-AU">
                <a:latin typeface="+mj-lt"/>
              </a:rPr>
              <a:t>Upload PiicoDev_RFID.py</a:t>
            </a:r>
          </a:p>
        </p:txBody>
      </p:sp>
      <p:sp>
        <p:nvSpPr>
          <p:cNvPr id="6" name="Content Placeholder 5">
            <a:extLst>
              <a:ext uri="{FF2B5EF4-FFF2-40B4-BE49-F238E27FC236}">
                <a16:creationId xmlns:a16="http://schemas.microsoft.com/office/drawing/2014/main" id="{E7E7426B-7D24-D086-497D-FDFC8A3E149B}"/>
              </a:ext>
            </a:extLst>
          </p:cNvPr>
          <p:cNvSpPr>
            <a:spLocks noGrp="1"/>
          </p:cNvSpPr>
          <p:nvPr>
            <p:ph sz="quarter" idx="19"/>
          </p:nvPr>
        </p:nvSpPr>
        <p:spPr/>
        <p:txBody>
          <a:bodyPr/>
          <a:lstStyle/>
          <a:p>
            <a:r>
              <a:rPr lang="en-AU" b="1">
                <a:latin typeface="+mn-lt"/>
              </a:rPr>
              <a:t>PiicoDev_RFID.py</a:t>
            </a:r>
            <a:r>
              <a:rPr lang="en-AU">
                <a:latin typeface="+mn-lt"/>
              </a:rPr>
              <a:t> library makes it easy to communicate with and control </a:t>
            </a:r>
            <a:r>
              <a:rPr lang="en-AU" err="1">
                <a:latin typeface="+mn-lt"/>
              </a:rPr>
              <a:t>PiicoDev</a:t>
            </a:r>
            <a:r>
              <a:rPr lang="en-AU">
                <a:latin typeface="+mn-lt"/>
              </a:rPr>
              <a:t> brand RFID modules.</a:t>
            </a:r>
          </a:p>
          <a:p>
            <a:r>
              <a:rPr lang="en-AU">
                <a:latin typeface="+mn-lt"/>
              </a:rPr>
              <a:t>It provides ready-made functions to initialise the RFID reader, detect RFID tags, and read their unique IDs.</a:t>
            </a:r>
          </a:p>
        </p:txBody>
      </p:sp>
      <p:pic>
        <p:nvPicPr>
          <p:cNvPr id="7" name="Picture 6" descr="A screenshot of Thonny application window. The image shows PiicoDev_RFID.py being uploaded to the Pico.">
            <a:extLst>
              <a:ext uri="{FF2B5EF4-FFF2-40B4-BE49-F238E27FC236}">
                <a16:creationId xmlns:a16="http://schemas.microsoft.com/office/drawing/2014/main" id="{B72E721B-1D6E-7362-9006-A90829FF51A8}"/>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336959" y="1562471"/>
            <a:ext cx="5507039" cy="4808964"/>
          </a:xfrm>
          <a:prstGeom prst="rect">
            <a:avLst/>
          </a:prstGeom>
        </p:spPr>
      </p:pic>
      <p:sp>
        <p:nvSpPr>
          <p:cNvPr id="3" name="Slide Number Placeholder 2">
            <a:extLst>
              <a:ext uri="{FF2B5EF4-FFF2-40B4-BE49-F238E27FC236}">
                <a16:creationId xmlns:a16="http://schemas.microsoft.com/office/drawing/2014/main" id="{5060D560-FBFB-DC0E-5DFE-360A02AC97C7}"/>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pPr/>
              <a:t>158</a:t>
            </a:fld>
            <a:endParaRPr lang="en-AU"/>
          </a:p>
        </p:txBody>
      </p:sp>
    </p:spTree>
    <p:extLst>
      <p:ext uri="{BB962C8B-B14F-4D97-AF65-F5344CB8AC3E}">
        <p14:creationId xmlns:p14="http://schemas.microsoft.com/office/powerpoint/2010/main" val="39872734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0810BB-9CE6-862F-E33E-CCA817F64CF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B9D0245-A177-8980-2607-8722109E6B9B}"/>
              </a:ext>
            </a:extLst>
          </p:cNvPr>
          <p:cNvSpPr>
            <a:spLocks noGrp="1"/>
          </p:cNvSpPr>
          <p:nvPr>
            <p:ph type="title"/>
          </p:nvPr>
        </p:nvSpPr>
        <p:spPr/>
        <p:txBody>
          <a:bodyPr/>
          <a:lstStyle/>
          <a:p>
            <a:r>
              <a:rPr lang="en-AU">
                <a:latin typeface="+mj-lt"/>
              </a:rPr>
              <a:t>Upload PiicoDev_RFID_Expansion.py (optional)</a:t>
            </a:r>
          </a:p>
        </p:txBody>
      </p:sp>
      <p:sp>
        <p:nvSpPr>
          <p:cNvPr id="6" name="Content Placeholder 5">
            <a:extLst>
              <a:ext uri="{FF2B5EF4-FFF2-40B4-BE49-F238E27FC236}">
                <a16:creationId xmlns:a16="http://schemas.microsoft.com/office/drawing/2014/main" id="{D9B224DD-4240-C17F-4B25-72F25DA77BBB}"/>
              </a:ext>
            </a:extLst>
          </p:cNvPr>
          <p:cNvSpPr>
            <a:spLocks noGrp="1"/>
          </p:cNvSpPr>
          <p:nvPr>
            <p:ph sz="quarter" idx="19"/>
          </p:nvPr>
        </p:nvSpPr>
        <p:spPr/>
        <p:txBody>
          <a:bodyPr/>
          <a:lstStyle/>
          <a:p>
            <a:r>
              <a:rPr lang="en-AU">
                <a:latin typeface="+mn-lt"/>
              </a:rPr>
              <a:t>This is an optional addition and none of its functionality has been used in this project.</a:t>
            </a:r>
          </a:p>
          <a:p>
            <a:r>
              <a:rPr lang="en-AU">
                <a:latin typeface="+mn-lt"/>
              </a:rPr>
              <a:t>If it is not uploaded to the </a:t>
            </a:r>
            <a:r>
              <a:rPr lang="en-AU" err="1">
                <a:latin typeface="+mn-lt"/>
              </a:rPr>
              <a:t>pico</a:t>
            </a:r>
            <a:r>
              <a:rPr lang="en-AU">
                <a:latin typeface="+mn-lt"/>
              </a:rPr>
              <a:t> a message is printed in the shell asking if the user wants to install it.</a:t>
            </a:r>
          </a:p>
        </p:txBody>
      </p:sp>
      <p:pic>
        <p:nvPicPr>
          <p:cNvPr id="7" name="Picture 6" descr="A screenshot of Thonny application window. The image shows PiicoDev_RFID_Expansion.py being uploaded to the Pico.">
            <a:extLst>
              <a:ext uri="{FF2B5EF4-FFF2-40B4-BE49-F238E27FC236}">
                <a16:creationId xmlns:a16="http://schemas.microsoft.com/office/drawing/2014/main" id="{4D530B36-7F38-BAA8-66BC-1F739933FB91}"/>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336960" y="1562470"/>
            <a:ext cx="5507038" cy="4808963"/>
          </a:xfrm>
          <a:prstGeom prst="rect">
            <a:avLst/>
          </a:prstGeom>
        </p:spPr>
      </p:pic>
      <p:sp>
        <p:nvSpPr>
          <p:cNvPr id="3" name="Slide Number Placeholder 2">
            <a:extLst>
              <a:ext uri="{FF2B5EF4-FFF2-40B4-BE49-F238E27FC236}">
                <a16:creationId xmlns:a16="http://schemas.microsoft.com/office/drawing/2014/main" id="{BED0BF55-2929-CDE5-0D5B-3A8EE77BC113}"/>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pPr/>
              <a:t>159</a:t>
            </a:fld>
            <a:endParaRPr lang="en-AU"/>
          </a:p>
        </p:txBody>
      </p:sp>
    </p:spTree>
    <p:extLst>
      <p:ext uri="{BB962C8B-B14F-4D97-AF65-F5344CB8AC3E}">
        <p14:creationId xmlns:p14="http://schemas.microsoft.com/office/powerpoint/2010/main" val="10274419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D51586-6D94-13A9-064C-354114DD6DC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8DA2F68-3EAF-ACAF-91A2-A3F2317504E5}"/>
              </a:ext>
            </a:extLst>
          </p:cNvPr>
          <p:cNvSpPr>
            <a:spLocks noGrp="1"/>
          </p:cNvSpPr>
          <p:nvPr>
            <p:ph type="title"/>
          </p:nvPr>
        </p:nvSpPr>
        <p:spPr/>
        <p:txBody>
          <a:bodyPr/>
          <a:lstStyle/>
          <a:p>
            <a:r>
              <a:rPr lang="en-AU">
                <a:latin typeface="+mj-lt"/>
              </a:rPr>
              <a:t>Explaining </a:t>
            </a:r>
            <a:r>
              <a:rPr lang="en-AU" i="1">
                <a:latin typeface="+mj-lt"/>
              </a:rPr>
              <a:t>read_card_id.py</a:t>
            </a:r>
          </a:p>
        </p:txBody>
      </p:sp>
      <p:sp>
        <p:nvSpPr>
          <p:cNvPr id="6" name="Content Placeholder 5">
            <a:extLst>
              <a:ext uri="{FF2B5EF4-FFF2-40B4-BE49-F238E27FC236}">
                <a16:creationId xmlns:a16="http://schemas.microsoft.com/office/drawing/2014/main" id="{B1620C07-1F17-BFB0-5DF2-DA019D688B63}"/>
              </a:ext>
            </a:extLst>
          </p:cNvPr>
          <p:cNvSpPr>
            <a:spLocks noGrp="1"/>
          </p:cNvSpPr>
          <p:nvPr>
            <p:ph sz="quarter" idx="19"/>
          </p:nvPr>
        </p:nvSpPr>
        <p:spPr/>
        <p:txBody>
          <a:bodyPr/>
          <a:lstStyle/>
          <a:p>
            <a:r>
              <a:rPr lang="en-AU">
                <a:latin typeface="+mn-lt"/>
              </a:rPr>
              <a:t>This program uses an RFID reader (in this example </a:t>
            </a:r>
            <a:r>
              <a:rPr lang="en-AU" err="1">
                <a:latin typeface="+mn-lt"/>
              </a:rPr>
              <a:t>PiicoDev</a:t>
            </a:r>
            <a:r>
              <a:rPr lang="en-AU">
                <a:latin typeface="+mn-lt"/>
              </a:rPr>
              <a:t> RFID module) to check for the presence of an RFID tag and, when detected, reads and prints the tag’s unique identifier.</a:t>
            </a:r>
          </a:p>
          <a:p>
            <a:r>
              <a:rPr lang="en-AU" b="1">
                <a:latin typeface="+mn-lt"/>
              </a:rPr>
              <a:t>Lines 1 to 3</a:t>
            </a:r>
            <a:r>
              <a:rPr lang="en-AU">
                <a:latin typeface="+mn-lt"/>
              </a:rPr>
              <a:t> import libraries:</a:t>
            </a:r>
          </a:p>
          <a:p>
            <a:r>
              <a:rPr lang="en-AU" b="1" err="1">
                <a:latin typeface="+mn-lt"/>
              </a:rPr>
              <a:t>PiicoDev_RFID</a:t>
            </a:r>
            <a:r>
              <a:rPr lang="en-AU">
                <a:latin typeface="+mn-lt"/>
              </a:rPr>
              <a:t> allows you to communicate with the RFID reader module.</a:t>
            </a:r>
          </a:p>
          <a:p>
            <a:r>
              <a:rPr lang="en-AU" b="1" err="1">
                <a:latin typeface="+mn-lt"/>
              </a:rPr>
              <a:t>PiicoDev_Unified</a:t>
            </a:r>
            <a:r>
              <a:rPr lang="en-AU" b="1">
                <a:latin typeface="+mn-lt"/>
              </a:rPr>
              <a:t> (</a:t>
            </a:r>
            <a:r>
              <a:rPr lang="en-AU" b="1" err="1">
                <a:latin typeface="+mn-lt"/>
              </a:rPr>
              <a:t>sleep_ms</a:t>
            </a:r>
            <a:r>
              <a:rPr lang="en-AU" b="1">
                <a:latin typeface="+mn-lt"/>
              </a:rPr>
              <a:t>)</a:t>
            </a:r>
            <a:r>
              <a:rPr lang="en-AU">
                <a:latin typeface="+mn-lt"/>
              </a:rPr>
              <a:t> gives you a function to pause (sleep) the code, in milliseconds.</a:t>
            </a:r>
          </a:p>
        </p:txBody>
      </p:sp>
      <p:pic>
        <p:nvPicPr>
          <p:cNvPr id="7" name="Picture 6" descr="A screenshot of Thonny application window. The code editor panel has MicroPython code for 'read_card_id.py' program.">
            <a:extLst>
              <a:ext uri="{FF2B5EF4-FFF2-40B4-BE49-F238E27FC236}">
                <a16:creationId xmlns:a16="http://schemas.microsoft.com/office/drawing/2014/main" id="{ED15C7EA-8047-DAE5-7FA5-4D6E4920274C}"/>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330598" y="1562471"/>
            <a:ext cx="5513400" cy="4814518"/>
          </a:xfrm>
          <a:prstGeom prst="rect">
            <a:avLst/>
          </a:prstGeom>
        </p:spPr>
      </p:pic>
      <p:sp>
        <p:nvSpPr>
          <p:cNvPr id="3" name="Slide Number Placeholder 2">
            <a:extLst>
              <a:ext uri="{FF2B5EF4-FFF2-40B4-BE49-F238E27FC236}">
                <a16:creationId xmlns:a16="http://schemas.microsoft.com/office/drawing/2014/main" id="{E8060335-445C-1873-232E-360543D6AA8A}"/>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pPr/>
              <a:t>160</a:t>
            </a:fld>
            <a:endParaRPr lang="en-AU"/>
          </a:p>
        </p:txBody>
      </p:sp>
    </p:spTree>
    <p:extLst>
      <p:ext uri="{BB962C8B-B14F-4D97-AF65-F5344CB8AC3E}">
        <p14:creationId xmlns:p14="http://schemas.microsoft.com/office/powerpoint/2010/main" val="18708616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6BA73B-8217-0C7D-FB71-12F0EDF004E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2406961-25E6-8560-E821-BC7D43126CD4}"/>
              </a:ext>
            </a:extLst>
          </p:cNvPr>
          <p:cNvSpPr>
            <a:spLocks noGrp="1"/>
          </p:cNvSpPr>
          <p:nvPr>
            <p:ph type="title"/>
          </p:nvPr>
        </p:nvSpPr>
        <p:spPr/>
        <p:txBody>
          <a:bodyPr/>
          <a:lstStyle/>
          <a:p>
            <a:r>
              <a:rPr lang="en-AU">
                <a:latin typeface="+mj-lt"/>
              </a:rPr>
              <a:t>Explaining </a:t>
            </a:r>
            <a:r>
              <a:rPr lang="en-AU" i="1">
                <a:latin typeface="+mj-lt"/>
              </a:rPr>
              <a:t>read_card_id.py</a:t>
            </a:r>
            <a:r>
              <a:rPr lang="en-AU">
                <a:latin typeface="+mj-lt"/>
              </a:rPr>
              <a:t> (continued)</a:t>
            </a:r>
          </a:p>
        </p:txBody>
      </p:sp>
      <p:sp>
        <p:nvSpPr>
          <p:cNvPr id="6" name="Content Placeholder 5">
            <a:extLst>
              <a:ext uri="{FF2B5EF4-FFF2-40B4-BE49-F238E27FC236}">
                <a16:creationId xmlns:a16="http://schemas.microsoft.com/office/drawing/2014/main" id="{E890CEB9-7FE2-7F2C-0E7D-7138963257FB}"/>
              </a:ext>
            </a:extLst>
          </p:cNvPr>
          <p:cNvSpPr>
            <a:spLocks noGrp="1"/>
          </p:cNvSpPr>
          <p:nvPr>
            <p:ph sz="quarter" idx="19"/>
          </p:nvPr>
        </p:nvSpPr>
        <p:spPr/>
        <p:txBody>
          <a:bodyPr/>
          <a:lstStyle/>
          <a:p>
            <a:r>
              <a:rPr lang="en-AU" b="1">
                <a:latin typeface="+mn-lt"/>
              </a:rPr>
              <a:t>Line 4</a:t>
            </a:r>
            <a:r>
              <a:rPr lang="en-AU">
                <a:latin typeface="+mn-lt"/>
              </a:rPr>
              <a:t> creates an object “</a:t>
            </a:r>
            <a:r>
              <a:rPr lang="en-AU" b="1" err="1">
                <a:latin typeface="+mn-lt"/>
              </a:rPr>
              <a:t>rfid</a:t>
            </a:r>
            <a:r>
              <a:rPr lang="en-AU">
                <a:latin typeface="+mn-lt"/>
              </a:rPr>
              <a:t>” that interfaces with the RFID hardware, allowing the rest of the code to access RFID-reading functions.</a:t>
            </a:r>
          </a:p>
          <a:p>
            <a:r>
              <a:rPr lang="en-AU" b="1">
                <a:latin typeface="+mn-lt"/>
              </a:rPr>
              <a:t>Line 6</a:t>
            </a:r>
            <a:r>
              <a:rPr lang="en-AU">
                <a:latin typeface="+mn-lt"/>
              </a:rPr>
              <a:t> prints a user prompt to shell (or console)</a:t>
            </a:r>
          </a:p>
          <a:p>
            <a:r>
              <a:rPr lang="en-AU">
                <a:latin typeface="+mn-lt"/>
              </a:rPr>
              <a:t>Line 8</a:t>
            </a:r>
          </a:p>
          <a:p>
            <a:r>
              <a:rPr lang="en-AU" b="1">
                <a:latin typeface="+mn-lt"/>
              </a:rPr>
              <a:t>Line 9</a:t>
            </a:r>
            <a:r>
              <a:rPr lang="en-AU">
                <a:latin typeface="+mn-lt"/>
              </a:rPr>
              <a:t> checks if an RFID tag is presented (or close enough) to the reader to be detected.</a:t>
            </a:r>
          </a:p>
          <a:p>
            <a:r>
              <a:rPr lang="en-AU" b="1">
                <a:latin typeface="+mn-lt"/>
              </a:rPr>
              <a:t>Line 10</a:t>
            </a:r>
            <a:r>
              <a:rPr lang="en-AU">
                <a:latin typeface="+mn-lt"/>
              </a:rPr>
              <a:t> reads the unique identifier (ID) from the detected RFID tag.</a:t>
            </a:r>
          </a:p>
          <a:p>
            <a:endParaRPr lang="en-AU">
              <a:latin typeface="+mn-lt"/>
            </a:endParaRPr>
          </a:p>
        </p:txBody>
      </p:sp>
      <p:pic>
        <p:nvPicPr>
          <p:cNvPr id="7" name="Picture 6" descr="A screenshot of Thonny application window. The code editor panel has MicroPython code for 'read_card_id.py' program.">
            <a:extLst>
              <a:ext uri="{FF2B5EF4-FFF2-40B4-BE49-F238E27FC236}">
                <a16:creationId xmlns:a16="http://schemas.microsoft.com/office/drawing/2014/main" id="{D8D06D9E-4021-2006-0E65-71D1A34481B8}"/>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330598" y="1562471"/>
            <a:ext cx="5513400" cy="4814518"/>
          </a:xfrm>
          <a:prstGeom prst="rect">
            <a:avLst/>
          </a:prstGeom>
        </p:spPr>
      </p:pic>
      <p:sp>
        <p:nvSpPr>
          <p:cNvPr id="3" name="Slide Number Placeholder 2">
            <a:extLst>
              <a:ext uri="{FF2B5EF4-FFF2-40B4-BE49-F238E27FC236}">
                <a16:creationId xmlns:a16="http://schemas.microsoft.com/office/drawing/2014/main" id="{090E392A-BC07-1957-1059-066C11A2D644}"/>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pPr/>
              <a:t>161</a:t>
            </a:fld>
            <a:endParaRPr lang="en-AU"/>
          </a:p>
        </p:txBody>
      </p:sp>
    </p:spTree>
    <p:extLst>
      <p:ext uri="{BB962C8B-B14F-4D97-AF65-F5344CB8AC3E}">
        <p14:creationId xmlns:p14="http://schemas.microsoft.com/office/powerpoint/2010/main" val="17973597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45CAF3-B4B6-D538-11CC-CE61DD89F03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0F72A17-99E6-93DE-C17E-18E7E4E7C535}"/>
              </a:ext>
            </a:extLst>
          </p:cNvPr>
          <p:cNvSpPr>
            <a:spLocks noGrp="1"/>
          </p:cNvSpPr>
          <p:nvPr>
            <p:ph type="title"/>
          </p:nvPr>
        </p:nvSpPr>
        <p:spPr/>
        <p:txBody>
          <a:bodyPr/>
          <a:lstStyle/>
          <a:p>
            <a:r>
              <a:rPr lang="en-AU">
                <a:latin typeface="+mj-lt"/>
              </a:rPr>
              <a:t>Explaining </a:t>
            </a:r>
            <a:r>
              <a:rPr lang="en-AU" i="1">
                <a:latin typeface="+mj-lt"/>
              </a:rPr>
              <a:t>read_card_id.py</a:t>
            </a:r>
            <a:r>
              <a:rPr lang="en-AU">
                <a:latin typeface="+mj-lt"/>
              </a:rPr>
              <a:t> (continued again)</a:t>
            </a:r>
          </a:p>
        </p:txBody>
      </p:sp>
      <p:sp>
        <p:nvSpPr>
          <p:cNvPr id="6" name="Content Placeholder 5">
            <a:extLst>
              <a:ext uri="{FF2B5EF4-FFF2-40B4-BE49-F238E27FC236}">
                <a16:creationId xmlns:a16="http://schemas.microsoft.com/office/drawing/2014/main" id="{4679EB8D-CBE1-F2BD-F00D-C2F626569DE7}"/>
              </a:ext>
            </a:extLst>
          </p:cNvPr>
          <p:cNvSpPr>
            <a:spLocks noGrp="1"/>
          </p:cNvSpPr>
          <p:nvPr>
            <p:ph sz="quarter" idx="19"/>
          </p:nvPr>
        </p:nvSpPr>
        <p:spPr/>
        <p:txBody>
          <a:bodyPr/>
          <a:lstStyle/>
          <a:p>
            <a:r>
              <a:rPr lang="en-AU" b="1">
                <a:latin typeface="+mn-lt"/>
              </a:rPr>
              <a:t>Line 11</a:t>
            </a:r>
            <a:r>
              <a:rPr lang="en-AU">
                <a:latin typeface="+mn-lt"/>
              </a:rPr>
              <a:t> commented out, but if uncommented this line can provide extra card details.</a:t>
            </a:r>
          </a:p>
          <a:p>
            <a:r>
              <a:rPr lang="en-AU" b="1">
                <a:latin typeface="+mn-lt"/>
              </a:rPr>
              <a:t>Line 13</a:t>
            </a:r>
            <a:r>
              <a:rPr lang="en-AU">
                <a:latin typeface="+mn-lt"/>
              </a:rPr>
              <a:t> displays the tag’s ID in the shell (or console)</a:t>
            </a:r>
          </a:p>
          <a:p>
            <a:r>
              <a:rPr lang="en-AU" b="1">
                <a:latin typeface="+mn-lt"/>
              </a:rPr>
              <a:t>Line 15</a:t>
            </a:r>
            <a:r>
              <a:rPr lang="en-AU">
                <a:latin typeface="+mn-lt"/>
              </a:rPr>
              <a:t> waits for 100 milliseconds before repeating the loop.</a:t>
            </a:r>
          </a:p>
          <a:p>
            <a:endParaRPr lang="en-AU">
              <a:latin typeface="+mn-lt"/>
            </a:endParaRPr>
          </a:p>
        </p:txBody>
      </p:sp>
      <p:pic>
        <p:nvPicPr>
          <p:cNvPr id="7" name="Picture 6" descr="A screenshot of Thonny application window. The code editor panel has MicroPython code for 'read_card_id.py' program.">
            <a:extLst>
              <a:ext uri="{FF2B5EF4-FFF2-40B4-BE49-F238E27FC236}">
                <a16:creationId xmlns:a16="http://schemas.microsoft.com/office/drawing/2014/main" id="{F954CCFC-87AD-6B27-16A6-9DA60C1AF75C}"/>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330598" y="1562471"/>
            <a:ext cx="5513400" cy="4814518"/>
          </a:xfrm>
          <a:prstGeom prst="rect">
            <a:avLst/>
          </a:prstGeom>
        </p:spPr>
      </p:pic>
      <p:sp>
        <p:nvSpPr>
          <p:cNvPr id="3" name="Slide Number Placeholder 2">
            <a:extLst>
              <a:ext uri="{FF2B5EF4-FFF2-40B4-BE49-F238E27FC236}">
                <a16:creationId xmlns:a16="http://schemas.microsoft.com/office/drawing/2014/main" id="{0327C852-4273-652B-4D42-7CE0B36B1633}"/>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pPr/>
              <a:t>162</a:t>
            </a:fld>
            <a:endParaRPr lang="en-AU"/>
          </a:p>
        </p:txBody>
      </p:sp>
    </p:spTree>
    <p:extLst>
      <p:ext uri="{BB962C8B-B14F-4D97-AF65-F5344CB8AC3E}">
        <p14:creationId xmlns:p14="http://schemas.microsoft.com/office/powerpoint/2010/main" val="13554701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14682C-7928-23AA-E6C0-47DA5B2F24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E706AC4-C223-20EF-F8EE-E1AF846F0146}"/>
              </a:ext>
            </a:extLst>
          </p:cNvPr>
          <p:cNvSpPr>
            <a:spLocks noGrp="1"/>
          </p:cNvSpPr>
          <p:nvPr>
            <p:ph type="title"/>
          </p:nvPr>
        </p:nvSpPr>
        <p:spPr/>
        <p:txBody>
          <a:bodyPr/>
          <a:lstStyle/>
          <a:p>
            <a:r>
              <a:rPr lang="en-AU">
                <a:latin typeface="+mj-lt"/>
              </a:rPr>
              <a:t>Running </a:t>
            </a:r>
            <a:r>
              <a:rPr lang="en-AU" i="1">
                <a:latin typeface="+mj-lt"/>
              </a:rPr>
              <a:t>read_card_id.py</a:t>
            </a:r>
          </a:p>
        </p:txBody>
      </p:sp>
      <p:sp>
        <p:nvSpPr>
          <p:cNvPr id="6" name="Content Placeholder 5">
            <a:extLst>
              <a:ext uri="{FF2B5EF4-FFF2-40B4-BE49-F238E27FC236}">
                <a16:creationId xmlns:a16="http://schemas.microsoft.com/office/drawing/2014/main" id="{DB8CB4C7-F19E-A2BD-75B0-EB07575BC7A3}"/>
              </a:ext>
            </a:extLst>
          </p:cNvPr>
          <p:cNvSpPr>
            <a:spLocks noGrp="1"/>
          </p:cNvSpPr>
          <p:nvPr>
            <p:ph sz="quarter" idx="19"/>
          </p:nvPr>
        </p:nvSpPr>
        <p:spPr/>
        <p:txBody>
          <a:bodyPr/>
          <a:lstStyle/>
          <a:p>
            <a:r>
              <a:rPr lang="en-AU">
                <a:latin typeface="+mn-lt"/>
              </a:rPr>
              <a:t>Running read_card.py puts the reader into a mode of waiting for a card </a:t>
            </a:r>
          </a:p>
        </p:txBody>
      </p:sp>
      <p:pic>
        <p:nvPicPr>
          <p:cNvPr id="8" name="Picture 7" descr="A screenshot of Thonny application window. The code editor panel has MicroPython code for 'read_card_id.py' program. The Shell panel shows initial output of the program being run - &quot;Place tag near the PiicoDev RFID Module&quot;.">
            <a:extLst>
              <a:ext uri="{FF2B5EF4-FFF2-40B4-BE49-F238E27FC236}">
                <a16:creationId xmlns:a16="http://schemas.microsoft.com/office/drawing/2014/main" id="{3E2085F2-13C3-0423-A4DE-3FD65C9AE528}"/>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330598" y="1562471"/>
            <a:ext cx="5513400" cy="4814518"/>
          </a:xfrm>
          <a:prstGeom prst="rect">
            <a:avLst/>
          </a:prstGeom>
        </p:spPr>
      </p:pic>
      <p:sp>
        <p:nvSpPr>
          <p:cNvPr id="3" name="Slide Number Placeholder 2">
            <a:extLst>
              <a:ext uri="{FF2B5EF4-FFF2-40B4-BE49-F238E27FC236}">
                <a16:creationId xmlns:a16="http://schemas.microsoft.com/office/drawing/2014/main" id="{814A74B2-B31E-7D17-89B6-F3D48DB99283}"/>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pPr/>
              <a:t>163</a:t>
            </a:fld>
            <a:endParaRPr lang="en-AU"/>
          </a:p>
        </p:txBody>
      </p:sp>
    </p:spTree>
    <p:extLst>
      <p:ext uri="{BB962C8B-B14F-4D97-AF65-F5344CB8AC3E}">
        <p14:creationId xmlns:p14="http://schemas.microsoft.com/office/powerpoint/2010/main" val="35588965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7C551F-5FCA-F1D2-EC1D-AC1B31D5BBF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798E7CF-DE8E-7442-32E2-43DEB5C00E25}"/>
              </a:ext>
            </a:extLst>
          </p:cNvPr>
          <p:cNvSpPr>
            <a:spLocks noGrp="1"/>
          </p:cNvSpPr>
          <p:nvPr>
            <p:ph type="title"/>
          </p:nvPr>
        </p:nvSpPr>
        <p:spPr/>
        <p:txBody>
          <a:bodyPr/>
          <a:lstStyle/>
          <a:p>
            <a:r>
              <a:rPr lang="en-AU">
                <a:latin typeface="+mj-lt"/>
              </a:rPr>
              <a:t>Running </a:t>
            </a:r>
            <a:r>
              <a:rPr lang="en-AU" i="1">
                <a:latin typeface="+mj-lt"/>
              </a:rPr>
              <a:t>read_card_id.py</a:t>
            </a:r>
            <a:r>
              <a:rPr lang="en-AU">
                <a:latin typeface="+mj-lt"/>
              </a:rPr>
              <a:t> (continued)</a:t>
            </a:r>
          </a:p>
        </p:txBody>
      </p:sp>
      <p:pic>
        <p:nvPicPr>
          <p:cNvPr id="10" name="Content Placeholder 9" descr="A closeup photo of a PiicoDev RFID module and a white RFID card in close proximity to it. The RFID card has a sticker on it showing the cards unique identifier - 04:0F:FB:FA:12:72:81">
            <a:extLst>
              <a:ext uri="{FF2B5EF4-FFF2-40B4-BE49-F238E27FC236}">
                <a16:creationId xmlns:a16="http://schemas.microsoft.com/office/drawing/2014/main" id="{8816BA20-9F53-386A-1001-80D3E1A53F63}"/>
              </a:ext>
            </a:extLst>
          </p:cNvPr>
          <p:cNvPicPr>
            <a:picLocks noGrp="1" noChangeAspect="1"/>
          </p:cNvPicPr>
          <p:nvPr>
            <p:ph sz="quarter" idx="19"/>
          </p:nvPr>
        </p:nvPicPr>
        <p:blipFill>
          <a:blip r:embed="rId3"/>
          <a:stretch>
            <a:fillRect/>
          </a:stretch>
        </p:blipFill>
        <p:spPr>
          <a:xfrm>
            <a:off x="359999" y="1556546"/>
            <a:ext cx="5186671" cy="4814888"/>
          </a:xfrm>
          <a:prstGeom prst="rect">
            <a:avLst/>
          </a:prstGeom>
        </p:spPr>
      </p:pic>
      <p:pic>
        <p:nvPicPr>
          <p:cNvPr id="11" name="Picture 10" descr="A screenshot of Thonny application window. The code editor panel has MicroPython code for 'read_card_id.py' program. The Shell panel shows output of the RFID card being read by the RFID module.">
            <a:extLst>
              <a:ext uri="{FF2B5EF4-FFF2-40B4-BE49-F238E27FC236}">
                <a16:creationId xmlns:a16="http://schemas.microsoft.com/office/drawing/2014/main" id="{5D784E2C-C0C4-579A-71B3-69F00AC8E147}"/>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6336960" y="1562471"/>
            <a:ext cx="5507038" cy="4808963"/>
          </a:xfrm>
          <a:prstGeom prst="rect">
            <a:avLst/>
          </a:prstGeom>
        </p:spPr>
      </p:pic>
      <p:sp>
        <p:nvSpPr>
          <p:cNvPr id="3" name="Slide Number Placeholder 2">
            <a:extLst>
              <a:ext uri="{FF2B5EF4-FFF2-40B4-BE49-F238E27FC236}">
                <a16:creationId xmlns:a16="http://schemas.microsoft.com/office/drawing/2014/main" id="{3A5D8B0A-F2AB-38A0-40CA-AEFF0EB9FBA5}"/>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pPr/>
              <a:t>164</a:t>
            </a:fld>
            <a:endParaRPr lang="en-AU"/>
          </a:p>
        </p:txBody>
      </p:sp>
    </p:spTree>
    <p:extLst>
      <p:ext uri="{BB962C8B-B14F-4D97-AF65-F5344CB8AC3E}">
        <p14:creationId xmlns:p14="http://schemas.microsoft.com/office/powerpoint/2010/main" val="33217878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322849-710A-1A5A-26A3-E9070DB58F63}"/>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09444191-BE11-D051-2E9C-557B2E4C0FEF}"/>
              </a:ext>
            </a:extLst>
          </p:cNvPr>
          <p:cNvSpPr>
            <a:spLocks noGrp="1"/>
          </p:cNvSpPr>
          <p:nvPr>
            <p:ph type="title"/>
          </p:nvPr>
        </p:nvSpPr>
        <p:spPr/>
        <p:txBody>
          <a:bodyPr/>
          <a:lstStyle/>
          <a:p>
            <a:r>
              <a:rPr lang="en-AU">
                <a:latin typeface="+mj-lt"/>
              </a:rPr>
              <a:t>Learning intentions and success criteria (25)</a:t>
            </a:r>
          </a:p>
        </p:txBody>
      </p:sp>
      <p:sp>
        <p:nvSpPr>
          <p:cNvPr id="3" name="TextBox 2">
            <a:extLst>
              <a:ext uri="{FF2B5EF4-FFF2-40B4-BE49-F238E27FC236}">
                <a16:creationId xmlns:a16="http://schemas.microsoft.com/office/drawing/2014/main" id="{CDB2A207-62C7-0432-41B2-7FD730A846B7}"/>
              </a:ext>
            </a:extLst>
          </p:cNvPr>
          <p:cNvSpPr txBox="1"/>
          <p:nvPr/>
        </p:nvSpPr>
        <p:spPr>
          <a:xfrm>
            <a:off x="370416" y="1894417"/>
            <a:ext cx="11303000" cy="3482428"/>
          </a:xfrm>
          <a:prstGeom prst="rect">
            <a:avLst/>
          </a:prstGeom>
          <a:noFill/>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a:lnSpc>
                <a:spcPct val="150000"/>
              </a:lnSpc>
              <a:spcAft>
                <a:spcPts val="1200"/>
              </a:spcAft>
            </a:pPr>
            <a:r>
              <a:rPr lang="en-AU" sz="2000" b="1">
                <a:solidFill>
                  <a:schemeClr val="accent1"/>
                </a:solidFill>
                <a:latin typeface="+mj-lt"/>
                <a:cs typeface="Arial" panose="020B0604020202020204" pitchFamily="34" charset="0"/>
              </a:rPr>
              <a:t>We are learning to</a:t>
            </a:r>
            <a:endParaRPr lang="en-AU" sz="2000" b="1">
              <a:solidFill>
                <a:schemeClr val="accent1"/>
              </a:solidFill>
              <a:latin typeface="+mj-lt"/>
              <a:ea typeface="+mn-lt"/>
              <a:cs typeface="Arial" panose="020B0604020202020204" pitchFamily="34" charset="0"/>
            </a:endParaRPr>
          </a:p>
          <a:p>
            <a:pPr marL="342900" indent="-342900">
              <a:lnSpc>
                <a:spcPct val="150000"/>
              </a:lnSpc>
              <a:spcAft>
                <a:spcPts val="1200"/>
              </a:spcAft>
              <a:buFont typeface="Arial" panose="020B0604020202020204" pitchFamily="34" charset="0"/>
              <a:buChar char="•"/>
            </a:pPr>
            <a:r>
              <a:rPr lang="en-AU" sz="2000">
                <a:cs typeface="Arial" panose="020B0604020202020204" pitchFamily="34" charset="0"/>
              </a:rPr>
              <a:t>combine RFID card reading with servo control to open and close a boom gate</a:t>
            </a:r>
          </a:p>
          <a:p>
            <a:pPr marL="342900" indent="-342900">
              <a:lnSpc>
                <a:spcPct val="150000"/>
              </a:lnSpc>
              <a:spcAft>
                <a:spcPts val="1200"/>
              </a:spcAft>
              <a:buFont typeface="Arial" panose="020B0604020202020204" pitchFamily="34" charset="0"/>
              <a:buChar char="•"/>
            </a:pPr>
            <a:r>
              <a:rPr lang="en-AU" sz="2000">
                <a:cs typeface="Arial" panose="020B0604020202020204" pitchFamily="34" charset="0"/>
              </a:rPr>
              <a:t>write code that controls a boom gate opening and closing based on authorised RFID card swipes.</a:t>
            </a:r>
          </a:p>
          <a:p>
            <a:pPr>
              <a:lnSpc>
                <a:spcPct val="150000"/>
              </a:lnSpc>
              <a:spcAft>
                <a:spcPts val="1200"/>
              </a:spcAft>
            </a:pPr>
            <a:r>
              <a:rPr lang="en-AU" sz="2000" b="1">
                <a:solidFill>
                  <a:schemeClr val="accent1"/>
                </a:solidFill>
                <a:latin typeface="+mj-lt"/>
                <a:cs typeface="Arial" panose="020B0604020202020204" pitchFamily="34" charset="0"/>
              </a:rPr>
              <a:t>We can</a:t>
            </a:r>
            <a:endParaRPr lang="en-US" sz="2000">
              <a:solidFill>
                <a:schemeClr val="accent1"/>
              </a:solidFill>
              <a:latin typeface="+mj-lt"/>
              <a:cs typeface="Arial" panose="020B0604020202020204" pitchFamily="34" charset="0"/>
            </a:endParaRPr>
          </a:p>
          <a:p>
            <a:pPr marL="342900" indent="-342900">
              <a:lnSpc>
                <a:spcPct val="150000"/>
              </a:lnSpc>
              <a:spcAft>
                <a:spcPts val="1200"/>
              </a:spcAft>
              <a:buFont typeface="Arial"/>
              <a:buChar char="•"/>
            </a:pPr>
            <a:r>
              <a:rPr lang="en-AU" sz="2000">
                <a:cs typeface="Arial" panose="020B0604020202020204" pitchFamily="34" charset="0"/>
              </a:rPr>
              <a:t>connect an RFID reader and servo motor to a microcontroller</a:t>
            </a:r>
            <a:endParaRPr lang="en-US" sz="2000">
              <a:cs typeface="Arial" panose="020B0604020202020204" pitchFamily="34" charset="0"/>
            </a:endParaRPr>
          </a:p>
          <a:p>
            <a:pPr marL="342900" indent="-342900">
              <a:lnSpc>
                <a:spcPct val="150000"/>
              </a:lnSpc>
              <a:spcAft>
                <a:spcPts val="1200"/>
              </a:spcAft>
              <a:buFont typeface="Arial"/>
              <a:buChar char="•"/>
            </a:pPr>
            <a:r>
              <a:rPr lang="en-AU" sz="2000">
                <a:ea typeface="+mn-lt"/>
                <a:cs typeface="Arial" panose="020B0604020202020204" pitchFamily="34" charset="0"/>
              </a:rPr>
              <a:t>integrate RFID reading with servo control to operate the boom gate.</a:t>
            </a:r>
            <a:endParaRPr lang="en-AU">
              <a:cs typeface="Arial" panose="020B0604020202020204" pitchFamily="34" charset="0"/>
            </a:endParaRPr>
          </a:p>
        </p:txBody>
      </p:sp>
      <p:sp>
        <p:nvSpPr>
          <p:cNvPr id="2" name="Slide Number Placeholder 1">
            <a:extLst>
              <a:ext uri="{FF2B5EF4-FFF2-40B4-BE49-F238E27FC236}">
                <a16:creationId xmlns:a16="http://schemas.microsoft.com/office/drawing/2014/main" id="{DC20785D-431B-A6FC-E11B-3BCE70443AAC}"/>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pPr/>
              <a:t>165</a:t>
            </a:fld>
            <a:endParaRPr lang="en-AU"/>
          </a:p>
        </p:txBody>
      </p:sp>
    </p:spTree>
    <p:extLst>
      <p:ext uri="{BB962C8B-B14F-4D97-AF65-F5344CB8AC3E}">
        <p14:creationId xmlns:p14="http://schemas.microsoft.com/office/powerpoint/2010/main" val="477905861"/>
      </p:ext>
    </p:extLst>
  </p:cSld>
  <p:clrMapOvr>
    <a:masterClrMapping/>
  </p:clrMapOvr>
</p:sld>
</file>

<file path=ppt/slides/slide16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56BE77-801A-2A09-2D2D-6DB113ABA96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6BF49C4-917C-223E-76B7-7BA5FB331DB9}"/>
              </a:ext>
            </a:extLst>
          </p:cNvPr>
          <p:cNvSpPr>
            <a:spLocks noGrp="1"/>
          </p:cNvSpPr>
          <p:nvPr>
            <p:ph type="title"/>
          </p:nvPr>
        </p:nvSpPr>
        <p:spPr/>
        <p:txBody>
          <a:bodyPr/>
          <a:lstStyle/>
          <a:p>
            <a:r>
              <a:rPr lang="en-AU">
                <a:latin typeface="+mj-lt"/>
              </a:rPr>
              <a:t>Prior knowledge</a:t>
            </a:r>
          </a:p>
        </p:txBody>
      </p:sp>
      <p:sp>
        <p:nvSpPr>
          <p:cNvPr id="6" name="Content Placeholder 5">
            <a:extLst>
              <a:ext uri="{FF2B5EF4-FFF2-40B4-BE49-F238E27FC236}">
                <a16:creationId xmlns:a16="http://schemas.microsoft.com/office/drawing/2014/main" id="{EF721A1D-C373-48AE-2E44-7156CF472112}"/>
              </a:ext>
            </a:extLst>
          </p:cNvPr>
          <p:cNvSpPr>
            <a:spLocks noGrp="1"/>
          </p:cNvSpPr>
          <p:nvPr>
            <p:ph sz="quarter" idx="19"/>
          </p:nvPr>
        </p:nvSpPr>
        <p:spPr/>
        <p:txBody>
          <a:bodyPr/>
          <a:lstStyle/>
          <a:p>
            <a:r>
              <a:rPr lang="en-AU" sz="1800">
                <a:latin typeface="+mn-lt"/>
              </a:rPr>
              <a:t>RFID tags have unique IDs</a:t>
            </a:r>
          </a:p>
          <a:p>
            <a:r>
              <a:rPr lang="en-AU" sz="1800">
                <a:latin typeface="+mn-lt"/>
              </a:rPr>
              <a:t>RFID devices can detect and read unique data from objects or tags.</a:t>
            </a:r>
          </a:p>
          <a:p>
            <a:r>
              <a:rPr lang="en-AU" sz="1800">
                <a:latin typeface="+mn-lt"/>
              </a:rPr>
              <a:t>Positioning the servo at different angles simulates opening/closing the boom gate.</a:t>
            </a:r>
          </a:p>
          <a:p>
            <a:r>
              <a:rPr lang="en-AU" sz="1800" b="1">
                <a:latin typeface="+mn-lt"/>
              </a:rPr>
              <a:t>Conditional logic</a:t>
            </a:r>
            <a:r>
              <a:rPr lang="en-AU" sz="1800">
                <a:latin typeface="+mn-lt"/>
              </a:rPr>
              <a:t> uses </a:t>
            </a:r>
            <a:r>
              <a:rPr lang="en-AU" sz="1800">
                <a:latin typeface="Courier New" panose="02070309020205020404" pitchFamily="49" charset="0"/>
                <a:cs typeface="Courier New" panose="02070309020205020404" pitchFamily="49" charset="0"/>
              </a:rPr>
              <a:t>if...else </a:t>
            </a:r>
            <a:r>
              <a:rPr lang="en-AU" sz="1800">
                <a:latin typeface="+mn-lt"/>
              </a:rPr>
              <a:t>to perform actions based on sensor input.</a:t>
            </a:r>
          </a:p>
          <a:p>
            <a:r>
              <a:rPr lang="en-AU" sz="1800">
                <a:latin typeface="+mn-lt"/>
              </a:rPr>
              <a:t>Use delays to control action timing.</a:t>
            </a:r>
          </a:p>
        </p:txBody>
      </p:sp>
      <p:sp>
        <p:nvSpPr>
          <p:cNvPr id="7" name="Picture Placeholder 6">
            <a:extLst>
              <a:ext uri="{FF2B5EF4-FFF2-40B4-BE49-F238E27FC236}">
                <a16:creationId xmlns:a16="http://schemas.microsoft.com/office/drawing/2014/main" id="{EC48EAEB-2F91-71AB-ED34-943CD0FC9CFA}"/>
              </a:ext>
            </a:extLst>
          </p:cNvPr>
          <p:cNvSpPr>
            <a:spLocks noGrp="1"/>
          </p:cNvSpPr>
          <p:nvPr>
            <p:ph type="pic" sz="quarter" idx="20"/>
          </p:nvPr>
        </p:nvSpPr>
        <p:spPr/>
        <p:txBody>
          <a:bodyPr/>
          <a:lstStyle/>
          <a:p>
            <a:r>
              <a:rPr lang="en-AU" sz="1800" b="1">
                <a:latin typeface="+mn-lt"/>
              </a:rPr>
              <a:t>Real-world application</a:t>
            </a:r>
            <a:r>
              <a:rPr lang="en-AU" sz="1800">
                <a:latin typeface="+mn-lt"/>
              </a:rPr>
              <a:t>: automated decisions can control physical devices for security, access control, or other purposes.</a:t>
            </a:r>
          </a:p>
        </p:txBody>
      </p:sp>
      <p:sp>
        <p:nvSpPr>
          <p:cNvPr id="3" name="Slide Number Placeholder 2">
            <a:extLst>
              <a:ext uri="{FF2B5EF4-FFF2-40B4-BE49-F238E27FC236}">
                <a16:creationId xmlns:a16="http://schemas.microsoft.com/office/drawing/2014/main" id="{3298E696-EA99-7D82-F237-566794B8620F}"/>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pPr/>
              <a:t>166</a:t>
            </a:fld>
            <a:endParaRPr lang="en-AU"/>
          </a:p>
        </p:txBody>
      </p:sp>
    </p:spTree>
    <p:extLst>
      <p:ext uri="{BB962C8B-B14F-4D97-AF65-F5344CB8AC3E}">
        <p14:creationId xmlns:p14="http://schemas.microsoft.com/office/powerpoint/2010/main" val="25965837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P spid="7" grpId="0"/>
    </p:bldLst>
  </p:timing>
</p:sld>
</file>

<file path=ppt/slides/slide16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C445BF-805B-4761-43EB-B39920AD32B1}"/>
            </a:ext>
          </a:extLst>
        </p:cNvPr>
        <p:cNvGrpSpPr/>
        <p:nvPr/>
      </p:nvGrpSpPr>
      <p:grpSpPr>
        <a:xfrm>
          <a:off x="0" y="0"/>
          <a:ext cx="0" cy="0"/>
          <a:chOff x="0" y="0"/>
          <a:chExt cx="0" cy="0"/>
        </a:xfrm>
      </p:grpSpPr>
      <p:sp>
        <p:nvSpPr>
          <p:cNvPr id="15" name="Title 14">
            <a:extLst>
              <a:ext uri="{FF2B5EF4-FFF2-40B4-BE49-F238E27FC236}">
                <a16:creationId xmlns:a16="http://schemas.microsoft.com/office/drawing/2014/main" id="{47DAF240-96E6-5D87-8A17-8D1A7E3EEC64}"/>
              </a:ext>
            </a:extLst>
          </p:cNvPr>
          <p:cNvSpPr>
            <a:spLocks noGrp="1"/>
          </p:cNvSpPr>
          <p:nvPr>
            <p:ph type="title"/>
          </p:nvPr>
        </p:nvSpPr>
        <p:spPr>
          <a:xfrm>
            <a:off x="6694714" y="360000"/>
            <a:ext cx="5149285" cy="914400"/>
          </a:xfrm>
        </p:spPr>
        <p:txBody>
          <a:bodyPr/>
          <a:lstStyle/>
          <a:p>
            <a:r>
              <a:rPr lang="en-AU">
                <a:latin typeface="+mj-lt"/>
              </a:rPr>
              <a:t>Connecting RFID and servo</a:t>
            </a:r>
          </a:p>
        </p:txBody>
      </p:sp>
      <p:pic>
        <p:nvPicPr>
          <p:cNvPr id="6" name="Picture 5" descr="A photo which shows a top down view of the model boom gate with an RFID sensor connected to a breadboard and Raspberry pi Pico. The photo shows a red car waiting at the boom gate and a RFID card about to swipe the sensor which will  then cause the boom gate to open">
            <a:extLst>
              <a:ext uri="{FF2B5EF4-FFF2-40B4-BE49-F238E27FC236}">
                <a16:creationId xmlns:a16="http://schemas.microsoft.com/office/drawing/2014/main" id="{B1B3C609-D6B1-489F-F113-42A23A02AD06}"/>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0" y="0"/>
            <a:ext cx="6359236" cy="6858000"/>
          </a:xfrm>
          <a:prstGeom prst="rect">
            <a:avLst/>
          </a:prstGeom>
        </p:spPr>
      </p:pic>
      <p:sp>
        <p:nvSpPr>
          <p:cNvPr id="17" name="TextBox 16">
            <a:extLst>
              <a:ext uri="{FF2B5EF4-FFF2-40B4-BE49-F238E27FC236}">
                <a16:creationId xmlns:a16="http://schemas.microsoft.com/office/drawing/2014/main" id="{5A002B77-5356-33D6-EC36-0840AB9C655A}"/>
              </a:ext>
            </a:extLst>
          </p:cNvPr>
          <p:cNvSpPr txBox="1"/>
          <p:nvPr/>
        </p:nvSpPr>
        <p:spPr>
          <a:xfrm>
            <a:off x="6694713" y="1502229"/>
            <a:ext cx="5149285" cy="4872445"/>
          </a:xfrm>
          <a:prstGeom prst="rect">
            <a:avLst/>
          </a:prstGeom>
          <a:noFill/>
        </p:spPr>
        <p:txBody>
          <a:bodyPr wrap="none" lIns="0" tIns="0" rIns="0" bIns="0" rtlCol="0">
            <a:noAutofit/>
          </a:bodyPr>
          <a:lstStyle/>
          <a:p>
            <a:pPr algn="l">
              <a:lnSpc>
                <a:spcPct val="150000"/>
              </a:lnSpc>
              <a:spcAft>
                <a:spcPts val="1200"/>
              </a:spcAft>
            </a:pPr>
            <a:r>
              <a:rPr lang="en-AU" sz="1800" b="1"/>
              <a:t>Servo connection uses same pins</a:t>
            </a:r>
          </a:p>
          <a:p>
            <a:pPr algn="l">
              <a:lnSpc>
                <a:spcPct val="150000"/>
              </a:lnSpc>
              <a:spcAft>
                <a:spcPts val="1200"/>
              </a:spcAft>
            </a:pPr>
            <a:r>
              <a:rPr lang="en-AU" sz="1800"/>
              <a:t>Ground – (breadboard 18)</a:t>
            </a:r>
          </a:p>
          <a:p>
            <a:pPr algn="l">
              <a:lnSpc>
                <a:spcPct val="150000"/>
              </a:lnSpc>
              <a:spcAft>
                <a:spcPts val="1200"/>
              </a:spcAft>
            </a:pPr>
            <a:r>
              <a:rPr lang="en-AU" sz="1800"/>
              <a:t>Power – VBUS (breadboard 1)</a:t>
            </a:r>
          </a:p>
          <a:p>
            <a:pPr algn="l">
              <a:lnSpc>
                <a:spcPct val="150000"/>
              </a:lnSpc>
              <a:spcAft>
                <a:spcPts val="1200"/>
              </a:spcAft>
            </a:pPr>
            <a:r>
              <a:rPr lang="en-AU" sz="1800"/>
              <a:t>18 – signal – GPIO 18 (breadboard 17)</a:t>
            </a:r>
          </a:p>
          <a:p>
            <a:pPr algn="l">
              <a:lnSpc>
                <a:spcPct val="150000"/>
              </a:lnSpc>
              <a:spcAft>
                <a:spcPts val="1200"/>
              </a:spcAft>
            </a:pPr>
            <a:r>
              <a:rPr lang="en-AU" sz="1800" b="1"/>
              <a:t>RFID connection uses</a:t>
            </a:r>
          </a:p>
          <a:p>
            <a:pPr algn="l">
              <a:lnSpc>
                <a:spcPct val="150000"/>
              </a:lnSpc>
              <a:spcAft>
                <a:spcPts val="1200"/>
              </a:spcAft>
            </a:pPr>
            <a:r>
              <a:rPr lang="en-AU" sz="1800"/>
              <a:t>SDA (blue) – GPIO 8</a:t>
            </a:r>
          </a:p>
          <a:p>
            <a:pPr algn="l">
              <a:lnSpc>
                <a:spcPct val="150000"/>
              </a:lnSpc>
              <a:spcAft>
                <a:spcPts val="1200"/>
              </a:spcAft>
            </a:pPr>
            <a:r>
              <a:rPr lang="en-AU" sz="1800"/>
              <a:t>SCL (yellow) – GPIO 9</a:t>
            </a:r>
          </a:p>
          <a:p>
            <a:pPr algn="l">
              <a:lnSpc>
                <a:spcPct val="150000"/>
              </a:lnSpc>
              <a:spcAft>
                <a:spcPts val="1200"/>
              </a:spcAft>
            </a:pPr>
            <a:r>
              <a:rPr lang="en-AU" sz="1800"/>
              <a:t>Ground (black) – any available ground pin</a:t>
            </a:r>
          </a:p>
          <a:p>
            <a:pPr algn="l">
              <a:lnSpc>
                <a:spcPct val="150000"/>
              </a:lnSpc>
              <a:spcAft>
                <a:spcPts val="1200"/>
              </a:spcAft>
            </a:pPr>
            <a:r>
              <a:rPr lang="en-AU" sz="1800"/>
              <a:t>VCC (red) – 3V3</a:t>
            </a:r>
          </a:p>
        </p:txBody>
      </p:sp>
      <p:sp>
        <p:nvSpPr>
          <p:cNvPr id="3" name="Slide Number Placeholder 2">
            <a:extLst>
              <a:ext uri="{FF2B5EF4-FFF2-40B4-BE49-F238E27FC236}">
                <a16:creationId xmlns:a16="http://schemas.microsoft.com/office/drawing/2014/main" id="{783411DD-FC6B-BE56-93A5-B447F7EE4CC7}"/>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pPr/>
              <a:t>167</a:t>
            </a:fld>
            <a:endParaRPr lang="en-AU"/>
          </a:p>
        </p:txBody>
      </p:sp>
    </p:spTree>
    <p:extLst>
      <p:ext uri="{BB962C8B-B14F-4D97-AF65-F5344CB8AC3E}">
        <p14:creationId xmlns:p14="http://schemas.microsoft.com/office/powerpoint/2010/main" val="40692814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BBEC11-CE84-41AD-472B-1EBC58E89866}"/>
            </a:ext>
          </a:extLst>
        </p:cNvPr>
        <p:cNvGrpSpPr/>
        <p:nvPr/>
      </p:nvGrpSpPr>
      <p:grpSpPr>
        <a:xfrm>
          <a:off x="0" y="0"/>
          <a:ext cx="0" cy="0"/>
          <a:chOff x="0" y="0"/>
          <a:chExt cx="0" cy="0"/>
        </a:xfrm>
      </p:grpSpPr>
      <p:sp>
        <p:nvSpPr>
          <p:cNvPr id="9" name="Title 8">
            <a:extLst>
              <a:ext uri="{FF2B5EF4-FFF2-40B4-BE49-F238E27FC236}">
                <a16:creationId xmlns:a16="http://schemas.microsoft.com/office/drawing/2014/main" id="{7E3D8855-6690-C409-F257-509D4B9B408B}"/>
              </a:ext>
            </a:extLst>
          </p:cNvPr>
          <p:cNvSpPr txBox="1">
            <a:spLocks noGrp="1"/>
          </p:cNvSpPr>
          <p:nvPr>
            <p:ph type="title" idx="4294967295"/>
          </p:nvPr>
        </p:nvSpPr>
        <p:spPr>
          <a:xfrm>
            <a:off x="360000" y="360000"/>
            <a:ext cx="11484000" cy="547200"/>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noAutofit/>
          </a:bodyPr>
          <a:lstStyle/>
          <a:p>
            <a:pPr marL="0" marR="0" lvl="0" indent="0" algn="l" defTabSz="609585" rtl="0" eaLnBrk="1" fontAlgn="auto" latinLnBrk="0" hangingPunct="1">
              <a:lnSpc>
                <a:spcPct val="100000"/>
              </a:lnSpc>
              <a:spcBef>
                <a:spcPts val="0"/>
              </a:spcBef>
              <a:spcAft>
                <a:spcPts val="0"/>
              </a:spcAft>
              <a:buClrTx/>
              <a:buSzTx/>
              <a:buFontTx/>
              <a:buNone/>
              <a:tabLst/>
              <a:defRPr/>
            </a:pPr>
            <a:r>
              <a:rPr kumimoji="0" lang="en-AU" b="0" i="0" u="none" strike="noStrike" kern="1200" cap="none" spc="0" normalizeH="0" baseline="0" noProof="0">
                <a:ln>
                  <a:noFill/>
                </a:ln>
                <a:solidFill>
                  <a:schemeClr val="accent1"/>
                </a:solidFill>
                <a:effectLst/>
                <a:uLnTx/>
                <a:uFillTx/>
                <a:latin typeface="+mj-lt"/>
                <a:ea typeface="+mn-ea"/>
                <a:cs typeface="+mn-cs"/>
              </a:rPr>
              <a:t>Type this code – </a:t>
            </a:r>
            <a:r>
              <a:rPr kumimoji="0" lang="en-AU" b="0" i="1" u="none" strike="noStrike" kern="1200" cap="none" spc="0" normalizeH="0" baseline="0" noProof="0">
                <a:ln>
                  <a:noFill/>
                </a:ln>
                <a:solidFill>
                  <a:schemeClr val="accent1"/>
                </a:solidFill>
                <a:effectLst/>
                <a:uLnTx/>
                <a:uFillTx/>
                <a:latin typeface="+mj-lt"/>
                <a:ea typeface="+mn-ea"/>
                <a:cs typeface="+mn-cs"/>
              </a:rPr>
              <a:t>RFID_servo.py</a:t>
            </a:r>
            <a:endParaRPr kumimoji="0" lang="en-AU" b="0" i="0" u="none" strike="noStrike" kern="1200" cap="none" spc="0" normalizeH="0" baseline="0" noProof="0">
              <a:ln>
                <a:noFill/>
              </a:ln>
              <a:solidFill>
                <a:schemeClr val="accent1"/>
              </a:solidFill>
              <a:effectLst/>
              <a:uLnTx/>
              <a:uFillTx/>
              <a:latin typeface="+mj-lt"/>
              <a:ea typeface="+mn-ea"/>
              <a:cs typeface="+mn-cs"/>
            </a:endParaRPr>
          </a:p>
        </p:txBody>
      </p:sp>
      <p:pic>
        <p:nvPicPr>
          <p:cNvPr id="7" name="Picture 6" descr="A screenshot of MicroPython code for RFID_servo.py program ">
            <a:extLst>
              <a:ext uri="{FF2B5EF4-FFF2-40B4-BE49-F238E27FC236}">
                <a16:creationId xmlns:a16="http://schemas.microsoft.com/office/drawing/2014/main" id="{12068473-34A2-41AF-D16E-A74E40FE60E0}"/>
              </a:ext>
            </a:extLst>
          </p:cNvPr>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1336317" y="1300950"/>
            <a:ext cx="9519365" cy="5078097"/>
          </a:xfrm>
          <a:prstGeom prst="rect">
            <a:avLst/>
          </a:prstGeom>
          <a:ln w="3175">
            <a:solidFill>
              <a:schemeClr val="accent1"/>
            </a:solidFill>
          </a:ln>
          <a:effectLst>
            <a:outerShdw blurRad="50800" dist="38100" dir="2700000" algn="tl" rotWithShape="0">
              <a:prstClr val="black">
                <a:alpha val="40000"/>
              </a:prstClr>
            </a:outerShdw>
          </a:effectLst>
        </p:spPr>
      </p:pic>
      <p:sp>
        <p:nvSpPr>
          <p:cNvPr id="3" name="Slide Number Placeholder 2">
            <a:extLst>
              <a:ext uri="{FF2B5EF4-FFF2-40B4-BE49-F238E27FC236}">
                <a16:creationId xmlns:a16="http://schemas.microsoft.com/office/drawing/2014/main" id="{9FC7FEED-C1A1-33AB-359B-BBFBD8A2D3EF}"/>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pPr/>
              <a:t>168</a:t>
            </a:fld>
            <a:endParaRPr lang="en-AU"/>
          </a:p>
        </p:txBody>
      </p:sp>
    </p:spTree>
    <p:extLst>
      <p:ext uri="{BB962C8B-B14F-4D97-AF65-F5344CB8AC3E}">
        <p14:creationId xmlns:p14="http://schemas.microsoft.com/office/powerpoint/2010/main" val="14209078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E543BB-A50C-6BC5-5956-620C9747EF3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2C4B748-32FC-0489-88A0-DE28A6CE12D1}"/>
              </a:ext>
            </a:extLst>
          </p:cNvPr>
          <p:cNvSpPr>
            <a:spLocks noGrp="1"/>
          </p:cNvSpPr>
          <p:nvPr>
            <p:ph type="title"/>
          </p:nvPr>
        </p:nvSpPr>
        <p:spPr/>
        <p:txBody>
          <a:bodyPr/>
          <a:lstStyle/>
          <a:p>
            <a:r>
              <a:rPr lang="en-AU">
                <a:latin typeface="+mj-lt"/>
              </a:rPr>
              <a:t>Save </a:t>
            </a:r>
            <a:r>
              <a:rPr lang="en-AU" i="1">
                <a:latin typeface="+mj-lt"/>
              </a:rPr>
              <a:t>RFID_servo.py</a:t>
            </a:r>
          </a:p>
        </p:txBody>
      </p:sp>
      <p:sp>
        <p:nvSpPr>
          <p:cNvPr id="6" name="Content Placeholder 5">
            <a:extLst>
              <a:ext uri="{FF2B5EF4-FFF2-40B4-BE49-F238E27FC236}">
                <a16:creationId xmlns:a16="http://schemas.microsoft.com/office/drawing/2014/main" id="{687560E9-A7A4-15EC-8098-BEFD0C6AFCD1}"/>
              </a:ext>
            </a:extLst>
          </p:cNvPr>
          <p:cNvSpPr>
            <a:spLocks noGrp="1"/>
          </p:cNvSpPr>
          <p:nvPr>
            <p:ph sz="quarter" idx="19"/>
          </p:nvPr>
        </p:nvSpPr>
        <p:spPr/>
        <p:txBody>
          <a:bodyPr/>
          <a:lstStyle/>
          <a:p>
            <a:pPr marL="342900" indent="-342900">
              <a:buFont typeface="Arial" panose="020B0604020202020204" pitchFamily="34" charset="0"/>
              <a:buChar char="•"/>
            </a:pPr>
            <a:r>
              <a:rPr lang="en-AU">
                <a:latin typeface="+mn-lt"/>
              </a:rPr>
              <a:t>save to </a:t>
            </a:r>
            <a:r>
              <a:rPr lang="en-AU" b="1">
                <a:latin typeface="+mn-lt"/>
              </a:rPr>
              <a:t>This computer</a:t>
            </a:r>
            <a:r>
              <a:rPr lang="en-AU">
                <a:latin typeface="+mn-lt"/>
              </a:rPr>
              <a:t> before uploading to the </a:t>
            </a:r>
            <a:r>
              <a:rPr lang="en-AU" err="1">
                <a:latin typeface="+mn-lt"/>
              </a:rPr>
              <a:t>pico</a:t>
            </a:r>
            <a:endParaRPr lang="en-AU">
              <a:latin typeface="+mn-lt"/>
            </a:endParaRPr>
          </a:p>
          <a:p>
            <a:pPr marL="342900" indent="-342900">
              <a:buFont typeface="Arial" panose="020B0604020202020204" pitchFamily="34" charset="0"/>
              <a:buChar char="•"/>
            </a:pPr>
            <a:r>
              <a:rPr lang="en-AU">
                <a:latin typeface="+mn-lt"/>
              </a:rPr>
              <a:t>then upload to Raspberry Pi Pico.</a:t>
            </a:r>
          </a:p>
          <a:p>
            <a:endParaRPr lang="en-AU">
              <a:latin typeface="+mn-lt"/>
            </a:endParaRPr>
          </a:p>
        </p:txBody>
      </p:sp>
      <p:pic>
        <p:nvPicPr>
          <p:cNvPr id="5" name="Picture 4" descr="A screenshot of Thonny application window. This is image 1 of 3 images representing a two-step process for saving RFID_servo.py file. It shows the code ready to save.">
            <a:extLst>
              <a:ext uri="{FF2B5EF4-FFF2-40B4-BE49-F238E27FC236}">
                <a16:creationId xmlns:a16="http://schemas.microsoft.com/office/drawing/2014/main" id="{98C5B546-4827-7620-B706-7D350DF5A666}"/>
              </a:ext>
              <a:ext uri="{C183D7F6-B498-43B3-948B-1728B52AA6E4}">
                <adec:decorative xmlns:adec="http://schemas.microsoft.com/office/drawing/2017/decorative" val="0"/>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325200" y="1562400"/>
            <a:ext cx="5511891" cy="4813200"/>
          </a:xfrm>
          <a:prstGeom prst="rect">
            <a:avLst/>
          </a:prstGeom>
        </p:spPr>
      </p:pic>
      <p:pic>
        <p:nvPicPr>
          <p:cNvPr id="12" name="Picture 11" descr="A screenshot of Thonny application window. This is image 2 of 3 images representing a two-step process for saving RFID_servo.py file. It shows the buttons to select where to save.">
            <a:extLst>
              <a:ext uri="{FF2B5EF4-FFF2-40B4-BE49-F238E27FC236}">
                <a16:creationId xmlns:a16="http://schemas.microsoft.com/office/drawing/2014/main" id="{606662A4-D5B8-CBE6-98D3-3C7E97D0F5EB}"/>
              </a:ext>
              <a:ext uri="{C183D7F6-B498-43B3-948B-1728B52AA6E4}">
                <adec:decorative xmlns:adec="http://schemas.microsoft.com/office/drawing/2017/decorative" val="0"/>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6325202" y="1562400"/>
            <a:ext cx="5513401" cy="4814519"/>
          </a:xfrm>
          <a:prstGeom prst="rect">
            <a:avLst/>
          </a:prstGeom>
        </p:spPr>
      </p:pic>
      <p:pic>
        <p:nvPicPr>
          <p:cNvPr id="14" name="Picture 13" descr="A screenshot of Thonny application window. This is image 3 of 3 images representing a two-step process for saving RFID_servo.py file. This shows a save dialogue box to allow you to name the file being saved.">
            <a:extLst>
              <a:ext uri="{FF2B5EF4-FFF2-40B4-BE49-F238E27FC236}">
                <a16:creationId xmlns:a16="http://schemas.microsoft.com/office/drawing/2014/main" id="{D1D93071-9141-E4E0-0CA0-04EDB0452848}"/>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6325200" y="1562363"/>
            <a:ext cx="5500842" cy="4813237"/>
          </a:xfrm>
          <a:prstGeom prst="rect">
            <a:avLst/>
          </a:prstGeom>
        </p:spPr>
      </p:pic>
      <p:sp>
        <p:nvSpPr>
          <p:cNvPr id="3" name="Slide Number Placeholder 2">
            <a:extLst>
              <a:ext uri="{FF2B5EF4-FFF2-40B4-BE49-F238E27FC236}">
                <a16:creationId xmlns:a16="http://schemas.microsoft.com/office/drawing/2014/main" id="{74C6B6D8-7BE2-5D9D-51F6-44A4CDFAACEC}"/>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pPr/>
              <a:t>169</a:t>
            </a:fld>
            <a:endParaRPr lang="en-AU"/>
          </a:p>
        </p:txBody>
      </p:sp>
    </p:spTree>
    <p:extLst>
      <p:ext uri="{BB962C8B-B14F-4D97-AF65-F5344CB8AC3E}">
        <p14:creationId xmlns:p14="http://schemas.microsoft.com/office/powerpoint/2010/main" val="40201064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48A3A8-FD62-E0F3-4CC0-8FB687EED05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F168AD1-E998-B126-6343-1F73425A4DC3}"/>
              </a:ext>
            </a:extLst>
          </p:cNvPr>
          <p:cNvSpPr>
            <a:spLocks noGrp="1"/>
          </p:cNvSpPr>
          <p:nvPr>
            <p:ph type="title"/>
          </p:nvPr>
        </p:nvSpPr>
        <p:spPr/>
        <p:txBody>
          <a:bodyPr/>
          <a:lstStyle/>
          <a:p>
            <a:r>
              <a:rPr lang="en-AU">
                <a:latin typeface="+mj-lt"/>
              </a:rPr>
              <a:t>Explaining </a:t>
            </a:r>
            <a:r>
              <a:rPr lang="en-AU" i="1">
                <a:latin typeface="+mj-lt"/>
              </a:rPr>
              <a:t>RFID_servo.py</a:t>
            </a:r>
          </a:p>
        </p:txBody>
      </p:sp>
      <p:sp>
        <p:nvSpPr>
          <p:cNvPr id="6" name="Content Placeholder 5">
            <a:extLst>
              <a:ext uri="{FF2B5EF4-FFF2-40B4-BE49-F238E27FC236}">
                <a16:creationId xmlns:a16="http://schemas.microsoft.com/office/drawing/2014/main" id="{0B18DFBE-F9C7-5439-B1D3-258D6EA71F44}"/>
              </a:ext>
            </a:extLst>
          </p:cNvPr>
          <p:cNvSpPr>
            <a:spLocks noGrp="1"/>
          </p:cNvSpPr>
          <p:nvPr>
            <p:ph sz="quarter" idx="19"/>
          </p:nvPr>
        </p:nvSpPr>
        <p:spPr/>
        <p:txBody>
          <a:bodyPr/>
          <a:lstStyle/>
          <a:p>
            <a:r>
              <a:rPr lang="en-AU">
                <a:latin typeface="+mn-lt"/>
              </a:rPr>
              <a:t>This program uses an RFID reader and a servo motor to control access through the boom gate. The boom gate will open (the servo rotates to open position) only if a scanned RFID tag matches a specific, pre-approved ID.</a:t>
            </a:r>
          </a:p>
          <a:p>
            <a:r>
              <a:rPr lang="en-AU">
                <a:latin typeface="+mn-lt"/>
              </a:rPr>
              <a:t>This code waits for an RFID tag. If the tag matches the authorised ID, it opens the boom gate for 5 seconds, then closes it. If not authorised, the gate stays closed and prints a warning.</a:t>
            </a:r>
          </a:p>
        </p:txBody>
      </p:sp>
      <p:pic>
        <p:nvPicPr>
          <p:cNvPr id="8" name="Picture 7" descr="A screenshot of Thonny application window. The code editor panel has MicroPython code for 'RFID_servo.py' program.">
            <a:extLst>
              <a:ext uri="{FF2B5EF4-FFF2-40B4-BE49-F238E27FC236}">
                <a16:creationId xmlns:a16="http://schemas.microsoft.com/office/drawing/2014/main" id="{BEE554C1-E928-1012-0096-72888AC1010F}"/>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330599" y="1562470"/>
            <a:ext cx="5513401" cy="4814519"/>
          </a:xfrm>
          <a:prstGeom prst="rect">
            <a:avLst/>
          </a:prstGeom>
        </p:spPr>
      </p:pic>
      <p:sp>
        <p:nvSpPr>
          <p:cNvPr id="3" name="Slide Number Placeholder 2">
            <a:extLst>
              <a:ext uri="{FF2B5EF4-FFF2-40B4-BE49-F238E27FC236}">
                <a16:creationId xmlns:a16="http://schemas.microsoft.com/office/drawing/2014/main" id="{D8D116CE-0453-E4F6-9AF9-21296DFAD471}"/>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pPr/>
              <a:t>170</a:t>
            </a:fld>
            <a:endParaRPr lang="en-AU"/>
          </a:p>
        </p:txBody>
      </p:sp>
    </p:spTree>
    <p:extLst>
      <p:ext uri="{BB962C8B-B14F-4D97-AF65-F5344CB8AC3E}">
        <p14:creationId xmlns:p14="http://schemas.microsoft.com/office/powerpoint/2010/main" val="24914772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AD80C1-3366-E76B-855D-6F3F0F821FE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9E2BEF5-0B68-4B25-04D9-1E71EE1CC303}"/>
              </a:ext>
            </a:extLst>
          </p:cNvPr>
          <p:cNvSpPr>
            <a:spLocks noGrp="1"/>
          </p:cNvSpPr>
          <p:nvPr>
            <p:ph type="title"/>
          </p:nvPr>
        </p:nvSpPr>
        <p:spPr/>
        <p:txBody>
          <a:bodyPr/>
          <a:lstStyle/>
          <a:p>
            <a:r>
              <a:rPr lang="en-AU">
                <a:latin typeface="+mj-lt"/>
              </a:rPr>
              <a:t>Explaining </a:t>
            </a:r>
            <a:r>
              <a:rPr lang="en-AU" i="1">
                <a:latin typeface="+mj-lt"/>
              </a:rPr>
              <a:t>RFID_servo.py</a:t>
            </a:r>
            <a:r>
              <a:rPr lang="en-AU">
                <a:latin typeface="+mj-lt"/>
              </a:rPr>
              <a:t> (continued)</a:t>
            </a:r>
          </a:p>
        </p:txBody>
      </p:sp>
      <p:sp>
        <p:nvSpPr>
          <p:cNvPr id="6" name="Content Placeholder 5">
            <a:extLst>
              <a:ext uri="{FF2B5EF4-FFF2-40B4-BE49-F238E27FC236}">
                <a16:creationId xmlns:a16="http://schemas.microsoft.com/office/drawing/2014/main" id="{FA762556-9B01-F2E8-292D-1950AFDD5248}"/>
              </a:ext>
            </a:extLst>
          </p:cNvPr>
          <p:cNvSpPr>
            <a:spLocks noGrp="1"/>
          </p:cNvSpPr>
          <p:nvPr>
            <p:ph sz="quarter" idx="19"/>
          </p:nvPr>
        </p:nvSpPr>
        <p:spPr/>
        <p:txBody>
          <a:bodyPr/>
          <a:lstStyle/>
          <a:p>
            <a:r>
              <a:rPr lang="en-AU" sz="1800" b="1">
                <a:latin typeface="+mn-lt"/>
              </a:rPr>
              <a:t>Lines 1 to 3</a:t>
            </a:r>
            <a:r>
              <a:rPr lang="en-AU" sz="1800">
                <a:latin typeface="+mn-lt"/>
              </a:rPr>
              <a:t> import libraries:</a:t>
            </a:r>
          </a:p>
          <a:p>
            <a:r>
              <a:rPr lang="en-AU" sz="1800" b="1" err="1">
                <a:latin typeface="+mn-lt"/>
              </a:rPr>
              <a:t>PiicoDev_RFID</a:t>
            </a:r>
            <a:r>
              <a:rPr lang="en-AU" sz="1800">
                <a:latin typeface="+mn-lt"/>
              </a:rPr>
              <a:t> allows you to communicate with the RFID reader module.</a:t>
            </a:r>
          </a:p>
          <a:p>
            <a:r>
              <a:rPr lang="en-AU" sz="1800" b="1" err="1">
                <a:latin typeface="+mn-lt"/>
              </a:rPr>
              <a:t>PiicoDev_Unified</a:t>
            </a:r>
            <a:r>
              <a:rPr lang="en-AU" sz="1800" b="1">
                <a:latin typeface="+mn-lt"/>
              </a:rPr>
              <a:t> (</a:t>
            </a:r>
            <a:r>
              <a:rPr lang="en-AU" sz="1800" b="1" err="1">
                <a:latin typeface="+mn-lt"/>
              </a:rPr>
              <a:t>sleep_ms</a:t>
            </a:r>
            <a:r>
              <a:rPr lang="en-AU" sz="1800" b="1">
                <a:latin typeface="+mn-lt"/>
              </a:rPr>
              <a:t>)</a:t>
            </a:r>
            <a:r>
              <a:rPr lang="en-AU" sz="1800">
                <a:latin typeface="+mn-lt"/>
              </a:rPr>
              <a:t> gives you a function to pause (sleep) the code, in milliseconds.</a:t>
            </a:r>
          </a:p>
          <a:p>
            <a:r>
              <a:rPr lang="pt-BR" sz="1800" b="1">
                <a:latin typeface="+mn-lt"/>
              </a:rPr>
              <a:t>servo.Servo</a:t>
            </a:r>
            <a:r>
              <a:rPr lang="pt-BR" sz="1800">
                <a:latin typeface="+mn-lt"/>
              </a:rPr>
              <a:t> lets you control a servo motor.</a:t>
            </a:r>
          </a:p>
          <a:p>
            <a:r>
              <a:rPr lang="en-AU" sz="1800" b="1">
                <a:latin typeface="+mn-lt"/>
              </a:rPr>
              <a:t>Line 5</a:t>
            </a:r>
            <a:r>
              <a:rPr lang="en-AU" sz="1800">
                <a:latin typeface="+mn-lt"/>
              </a:rPr>
              <a:t> creates an object to talk to the RFID module so you can check for RFID tags and read their ID numbers.</a:t>
            </a:r>
          </a:p>
        </p:txBody>
      </p:sp>
      <p:pic>
        <p:nvPicPr>
          <p:cNvPr id="8" name="Picture 7" descr="A screenshot of Thonny application window. The code editor panel has MicroPython code for 'RFID_servo.py' program.">
            <a:extLst>
              <a:ext uri="{FF2B5EF4-FFF2-40B4-BE49-F238E27FC236}">
                <a16:creationId xmlns:a16="http://schemas.microsoft.com/office/drawing/2014/main" id="{4E1B600F-2072-525D-1377-26CE84B8FE44}"/>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318238" y="1562471"/>
            <a:ext cx="5513399" cy="4814518"/>
          </a:xfrm>
          <a:prstGeom prst="rect">
            <a:avLst/>
          </a:prstGeom>
        </p:spPr>
      </p:pic>
      <p:sp>
        <p:nvSpPr>
          <p:cNvPr id="3" name="Slide Number Placeholder 2">
            <a:extLst>
              <a:ext uri="{FF2B5EF4-FFF2-40B4-BE49-F238E27FC236}">
                <a16:creationId xmlns:a16="http://schemas.microsoft.com/office/drawing/2014/main" id="{5B6077CA-24BC-E7F0-C6CB-35D7714721AD}"/>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pPr/>
              <a:t>171</a:t>
            </a:fld>
            <a:endParaRPr lang="en-AU"/>
          </a:p>
        </p:txBody>
      </p:sp>
    </p:spTree>
    <p:extLst>
      <p:ext uri="{BB962C8B-B14F-4D97-AF65-F5344CB8AC3E}">
        <p14:creationId xmlns:p14="http://schemas.microsoft.com/office/powerpoint/2010/main" val="26831691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D3B21D-2CBA-F0B5-0F68-AA95D43DF42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1E15D99-DACC-FB21-A046-6D4C1E58A1C0}"/>
              </a:ext>
            </a:extLst>
          </p:cNvPr>
          <p:cNvSpPr>
            <a:spLocks noGrp="1"/>
          </p:cNvSpPr>
          <p:nvPr>
            <p:ph type="title"/>
          </p:nvPr>
        </p:nvSpPr>
        <p:spPr/>
        <p:txBody>
          <a:bodyPr/>
          <a:lstStyle/>
          <a:p>
            <a:r>
              <a:rPr lang="en-AU">
                <a:latin typeface="+mj-lt"/>
              </a:rPr>
              <a:t>Explaining </a:t>
            </a:r>
            <a:r>
              <a:rPr lang="en-AU" i="1">
                <a:latin typeface="+mj-lt"/>
              </a:rPr>
              <a:t>RFID_servo.py</a:t>
            </a:r>
            <a:r>
              <a:rPr lang="en-AU">
                <a:latin typeface="+mj-lt"/>
              </a:rPr>
              <a:t> (continued again)</a:t>
            </a:r>
          </a:p>
        </p:txBody>
      </p:sp>
      <p:sp>
        <p:nvSpPr>
          <p:cNvPr id="6" name="Content Placeholder 5">
            <a:extLst>
              <a:ext uri="{FF2B5EF4-FFF2-40B4-BE49-F238E27FC236}">
                <a16:creationId xmlns:a16="http://schemas.microsoft.com/office/drawing/2014/main" id="{011EF75F-1BBD-DD27-7760-B48509A19075}"/>
              </a:ext>
            </a:extLst>
          </p:cNvPr>
          <p:cNvSpPr>
            <a:spLocks noGrp="1"/>
          </p:cNvSpPr>
          <p:nvPr>
            <p:ph sz="quarter" idx="19"/>
          </p:nvPr>
        </p:nvSpPr>
        <p:spPr/>
        <p:txBody>
          <a:bodyPr/>
          <a:lstStyle/>
          <a:p>
            <a:r>
              <a:rPr lang="en-AU" sz="1800" b="1">
                <a:latin typeface="+mn-lt"/>
              </a:rPr>
              <a:t>Lines 6</a:t>
            </a:r>
            <a:r>
              <a:rPr lang="en-AU" sz="1800">
                <a:latin typeface="+mn-lt"/>
              </a:rPr>
              <a:t> creates a servo object connected to </a:t>
            </a:r>
            <a:r>
              <a:rPr lang="en-AU" sz="1800" b="1">
                <a:latin typeface="+mn-lt"/>
              </a:rPr>
              <a:t>pin 18</a:t>
            </a:r>
            <a:r>
              <a:rPr lang="en-AU" sz="1800">
                <a:latin typeface="+mn-lt"/>
              </a:rPr>
              <a:t>, which controls the physical servo with a PWM signal</a:t>
            </a:r>
          </a:p>
          <a:p>
            <a:r>
              <a:rPr lang="en-AU" sz="1800" b="1">
                <a:latin typeface="+mn-lt"/>
              </a:rPr>
              <a:t>Line 8</a:t>
            </a:r>
            <a:r>
              <a:rPr lang="en-AU" sz="1800">
                <a:latin typeface="+mn-lt"/>
              </a:rPr>
              <a:t> displays a message telling the user to bring an RFID tag close to the reader.</a:t>
            </a:r>
          </a:p>
          <a:p>
            <a:r>
              <a:rPr lang="en-AU" sz="1800" b="1">
                <a:latin typeface="+mn-lt"/>
              </a:rPr>
              <a:t>Lines 10</a:t>
            </a:r>
            <a:r>
              <a:rPr lang="en-AU" sz="1800">
                <a:latin typeface="+mn-lt"/>
              </a:rPr>
              <a:t> starts the main while loop checking for RFID tags repeatedly.</a:t>
            </a:r>
          </a:p>
          <a:p>
            <a:r>
              <a:rPr lang="en-AU" sz="1800" b="1">
                <a:latin typeface="+mn-lt"/>
              </a:rPr>
              <a:t>Lines 11 to 13</a:t>
            </a:r>
            <a:r>
              <a:rPr lang="en-AU" sz="1800">
                <a:latin typeface="+mn-lt"/>
              </a:rPr>
              <a:t> are the same as </a:t>
            </a:r>
            <a:r>
              <a:rPr lang="en-AU" sz="1800" b="1" i="1">
                <a:latin typeface="+mn-lt"/>
              </a:rPr>
              <a:t>read_card_id.py</a:t>
            </a:r>
            <a:endParaRPr lang="pt-BR" sz="1800" b="1" i="1">
              <a:latin typeface="+mn-lt"/>
            </a:endParaRPr>
          </a:p>
          <a:p>
            <a:r>
              <a:rPr lang="en-AU" sz="1800" b="1">
                <a:latin typeface="+mn-lt"/>
              </a:rPr>
              <a:t>Line 14</a:t>
            </a:r>
            <a:r>
              <a:rPr lang="en-AU" sz="1800">
                <a:latin typeface="+mn-lt"/>
              </a:rPr>
              <a:t> checks if the scanned tag matches the stored ID (is it authorised ?).</a:t>
            </a:r>
          </a:p>
        </p:txBody>
      </p:sp>
      <p:pic>
        <p:nvPicPr>
          <p:cNvPr id="5" name="Picture 4" descr="A screenshot of Thonny application window. The code editor panel has MicroPython code for 'RFID_servo.py' program.">
            <a:extLst>
              <a:ext uri="{FF2B5EF4-FFF2-40B4-BE49-F238E27FC236}">
                <a16:creationId xmlns:a16="http://schemas.microsoft.com/office/drawing/2014/main" id="{EF7E8F91-3A0C-5835-D542-21A8BBECEEEC}"/>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319747" y="1563789"/>
            <a:ext cx="5511890" cy="4813200"/>
          </a:xfrm>
          <a:prstGeom prst="rect">
            <a:avLst/>
          </a:prstGeom>
        </p:spPr>
      </p:pic>
      <p:sp>
        <p:nvSpPr>
          <p:cNvPr id="3" name="Slide Number Placeholder 2">
            <a:extLst>
              <a:ext uri="{FF2B5EF4-FFF2-40B4-BE49-F238E27FC236}">
                <a16:creationId xmlns:a16="http://schemas.microsoft.com/office/drawing/2014/main" id="{16805F7B-8AB4-F7B3-C14D-23539399D1BB}"/>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pPr/>
              <a:t>172</a:t>
            </a:fld>
            <a:endParaRPr lang="en-AU"/>
          </a:p>
        </p:txBody>
      </p:sp>
    </p:spTree>
    <p:extLst>
      <p:ext uri="{BB962C8B-B14F-4D97-AF65-F5344CB8AC3E}">
        <p14:creationId xmlns:p14="http://schemas.microsoft.com/office/powerpoint/2010/main" val="25187841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9E7494-B264-6DDC-ED12-1EFB395B34F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909B328-D45B-75E2-4A06-82FFCE3F8393}"/>
              </a:ext>
            </a:extLst>
          </p:cNvPr>
          <p:cNvSpPr>
            <a:spLocks noGrp="1"/>
          </p:cNvSpPr>
          <p:nvPr>
            <p:ph type="title"/>
          </p:nvPr>
        </p:nvSpPr>
        <p:spPr/>
        <p:txBody>
          <a:bodyPr/>
          <a:lstStyle/>
          <a:p>
            <a:r>
              <a:rPr lang="en-AU">
                <a:latin typeface="+mj-lt"/>
              </a:rPr>
              <a:t>Explaining </a:t>
            </a:r>
            <a:r>
              <a:rPr lang="en-AU" i="1">
                <a:latin typeface="+mj-lt"/>
              </a:rPr>
              <a:t>RFID_servo.py</a:t>
            </a:r>
            <a:r>
              <a:rPr lang="en-AU">
                <a:latin typeface="+mj-lt"/>
              </a:rPr>
              <a:t> (continued final)</a:t>
            </a:r>
          </a:p>
        </p:txBody>
      </p:sp>
      <p:sp>
        <p:nvSpPr>
          <p:cNvPr id="6" name="Content Placeholder 5">
            <a:extLst>
              <a:ext uri="{FF2B5EF4-FFF2-40B4-BE49-F238E27FC236}">
                <a16:creationId xmlns:a16="http://schemas.microsoft.com/office/drawing/2014/main" id="{1BA5D5D2-A661-B93F-D5BA-C3EF1D2C042B}"/>
              </a:ext>
            </a:extLst>
          </p:cNvPr>
          <p:cNvSpPr>
            <a:spLocks noGrp="1"/>
          </p:cNvSpPr>
          <p:nvPr>
            <p:ph sz="quarter" idx="19"/>
          </p:nvPr>
        </p:nvSpPr>
        <p:spPr/>
        <p:txBody>
          <a:bodyPr/>
          <a:lstStyle/>
          <a:p>
            <a:r>
              <a:rPr lang="en-AU" sz="1800" b="1">
                <a:latin typeface="+mn-lt"/>
              </a:rPr>
              <a:t>Line 15</a:t>
            </a:r>
            <a:r>
              <a:rPr lang="en-AU" sz="1800">
                <a:latin typeface="+mn-lt"/>
              </a:rPr>
              <a:t> print to the shell “Authorised”</a:t>
            </a:r>
          </a:p>
          <a:p>
            <a:r>
              <a:rPr lang="en-AU" sz="1800" b="1">
                <a:latin typeface="+mn-lt"/>
              </a:rPr>
              <a:t>Line 16</a:t>
            </a:r>
            <a:r>
              <a:rPr lang="en-AU" sz="1800">
                <a:latin typeface="+mn-lt"/>
              </a:rPr>
              <a:t> the servo moves to 180° (boom gate opens)</a:t>
            </a:r>
          </a:p>
          <a:p>
            <a:r>
              <a:rPr lang="en-AU" sz="1800" b="1">
                <a:latin typeface="+mn-lt"/>
              </a:rPr>
              <a:t>Line 17</a:t>
            </a:r>
            <a:r>
              <a:rPr lang="en-AU" sz="1800">
                <a:latin typeface="+mn-lt"/>
              </a:rPr>
              <a:t> waits for 5 seconds (5000 milliseconds)</a:t>
            </a:r>
          </a:p>
          <a:p>
            <a:r>
              <a:rPr lang="en-AU" sz="1800" b="1">
                <a:latin typeface="+mn-lt"/>
              </a:rPr>
              <a:t>Line 18</a:t>
            </a:r>
            <a:r>
              <a:rPr lang="en-AU" sz="1800">
                <a:latin typeface="+mn-lt"/>
              </a:rPr>
              <a:t> the servo moves to 90° (boom gate closes)</a:t>
            </a:r>
          </a:p>
          <a:p>
            <a:r>
              <a:rPr lang="en-AU" sz="1800" b="1">
                <a:latin typeface="+mn-lt"/>
              </a:rPr>
              <a:t>Line 19</a:t>
            </a:r>
            <a:r>
              <a:rPr lang="en-AU" sz="1800">
                <a:latin typeface="+mn-lt"/>
              </a:rPr>
              <a:t> </a:t>
            </a:r>
            <a:r>
              <a:rPr lang="en-AU" sz="1800">
                <a:latin typeface="+mn-lt"/>
                <a:cs typeface="Courier New" panose="02070309020205020404" pitchFamily="49" charset="0"/>
              </a:rPr>
              <a:t>else:</a:t>
            </a:r>
            <a:r>
              <a:rPr lang="en-AU" sz="1800">
                <a:latin typeface="+mn-lt"/>
              </a:rPr>
              <a:t> if the ID does not match</a:t>
            </a:r>
          </a:p>
          <a:p>
            <a:r>
              <a:rPr lang="en-AU" sz="1800" b="1">
                <a:latin typeface="+mn-lt"/>
              </a:rPr>
              <a:t>Line 20</a:t>
            </a:r>
            <a:r>
              <a:rPr lang="en-AU" sz="1800">
                <a:latin typeface="+mn-lt"/>
              </a:rPr>
              <a:t> print to the shell “Not authorised”</a:t>
            </a:r>
          </a:p>
          <a:p>
            <a:r>
              <a:rPr lang="en-AU" sz="1800" b="1">
                <a:latin typeface="+mn-lt"/>
              </a:rPr>
              <a:t>Line 21</a:t>
            </a:r>
            <a:r>
              <a:rPr lang="en-AU" sz="1800">
                <a:latin typeface="+mn-lt"/>
              </a:rPr>
              <a:t> waits for 100 milliseconds before repeating the check (while loop).</a:t>
            </a:r>
          </a:p>
        </p:txBody>
      </p:sp>
      <p:pic>
        <p:nvPicPr>
          <p:cNvPr id="5" name="Picture 4" descr="A screenshot of Thonny application window. The code editor panel has MicroPython code for 'RFID_servo.py' program.">
            <a:extLst>
              <a:ext uri="{FF2B5EF4-FFF2-40B4-BE49-F238E27FC236}">
                <a16:creationId xmlns:a16="http://schemas.microsoft.com/office/drawing/2014/main" id="{735CACD4-0BE4-3457-4635-F1F259EC8A85}"/>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319747" y="1563789"/>
            <a:ext cx="5511890" cy="4813200"/>
          </a:xfrm>
          <a:prstGeom prst="rect">
            <a:avLst/>
          </a:prstGeom>
        </p:spPr>
      </p:pic>
      <p:sp>
        <p:nvSpPr>
          <p:cNvPr id="3" name="Slide Number Placeholder 2">
            <a:extLst>
              <a:ext uri="{FF2B5EF4-FFF2-40B4-BE49-F238E27FC236}">
                <a16:creationId xmlns:a16="http://schemas.microsoft.com/office/drawing/2014/main" id="{064F9FD5-FA8C-F86D-AA58-48F0B694C9FB}"/>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pPr/>
              <a:t>173</a:t>
            </a:fld>
            <a:endParaRPr lang="en-AU"/>
          </a:p>
        </p:txBody>
      </p:sp>
    </p:spTree>
    <p:extLst>
      <p:ext uri="{BB962C8B-B14F-4D97-AF65-F5344CB8AC3E}">
        <p14:creationId xmlns:p14="http://schemas.microsoft.com/office/powerpoint/2010/main" val="22537498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46C6A4-CADE-0C11-3F07-89221187407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002B9CB-7B0E-D074-0E2B-4BBA7777716A}"/>
              </a:ext>
            </a:extLst>
          </p:cNvPr>
          <p:cNvSpPr>
            <a:spLocks noGrp="1"/>
          </p:cNvSpPr>
          <p:nvPr>
            <p:ph type="title"/>
          </p:nvPr>
        </p:nvSpPr>
        <p:spPr/>
        <p:txBody>
          <a:bodyPr/>
          <a:lstStyle/>
          <a:p>
            <a:r>
              <a:rPr lang="en-AU">
                <a:latin typeface="+mj-lt"/>
              </a:rPr>
              <a:t>Running </a:t>
            </a:r>
            <a:r>
              <a:rPr lang="en-AU" i="1">
                <a:latin typeface="+mj-lt"/>
              </a:rPr>
              <a:t>RFID_servo.py</a:t>
            </a:r>
          </a:p>
        </p:txBody>
      </p:sp>
      <p:sp>
        <p:nvSpPr>
          <p:cNvPr id="6" name="Content Placeholder 5">
            <a:extLst>
              <a:ext uri="{FF2B5EF4-FFF2-40B4-BE49-F238E27FC236}">
                <a16:creationId xmlns:a16="http://schemas.microsoft.com/office/drawing/2014/main" id="{D408FD11-05D0-31B0-A648-B84E18CEEFA5}"/>
              </a:ext>
            </a:extLst>
          </p:cNvPr>
          <p:cNvSpPr>
            <a:spLocks noGrp="1"/>
          </p:cNvSpPr>
          <p:nvPr>
            <p:ph sz="quarter" idx="19"/>
          </p:nvPr>
        </p:nvSpPr>
        <p:spPr/>
        <p:txBody>
          <a:bodyPr/>
          <a:lstStyle/>
          <a:p>
            <a:r>
              <a:rPr lang="en-AU" sz="1800">
                <a:latin typeface="+mn-lt"/>
              </a:rPr>
              <a:t>When a “valid” tag is brought near the RFID sensor this program prints “Authorised”.</a:t>
            </a:r>
          </a:p>
          <a:p>
            <a:r>
              <a:rPr lang="en-AU" sz="1800">
                <a:latin typeface="+mn-lt"/>
              </a:rPr>
              <a:t>We could change this code to perform a different action, like get the servo to raise the boom gate.</a:t>
            </a:r>
          </a:p>
          <a:p>
            <a:r>
              <a:rPr lang="en-AU" sz="1800">
                <a:latin typeface="+mn-lt"/>
              </a:rPr>
              <a:t>Similar code was used in </a:t>
            </a:r>
            <a:r>
              <a:rPr lang="en-AU" sz="1800" b="1" i="1">
                <a:latin typeface="+mn-lt"/>
              </a:rPr>
              <a:t>infrared_sensorA_servo.py</a:t>
            </a:r>
            <a:r>
              <a:rPr lang="en-AU" sz="1800">
                <a:latin typeface="+mn-lt"/>
              </a:rPr>
              <a:t> and </a:t>
            </a:r>
            <a:r>
              <a:rPr lang="en-AU" sz="1800" b="1" i="1">
                <a:latin typeface="+mn-lt"/>
              </a:rPr>
              <a:t>infrared_sensorB_servo.py</a:t>
            </a:r>
            <a:r>
              <a:rPr lang="en-AU" sz="1800">
                <a:latin typeface="+mn-lt"/>
              </a:rPr>
              <a:t> (lines 12 to 15 of these programs).</a:t>
            </a:r>
          </a:p>
          <a:p>
            <a:r>
              <a:rPr lang="en-AU" sz="1800">
                <a:latin typeface="+mn-lt"/>
              </a:rPr>
              <a:t>The next task could be to check against a list of “valid” tag IDs.</a:t>
            </a:r>
          </a:p>
          <a:p>
            <a:r>
              <a:rPr lang="en-AU" sz="1800">
                <a:latin typeface="+mn-lt"/>
              </a:rPr>
              <a:t>How could we check for a list of “valid” card IDs?</a:t>
            </a:r>
          </a:p>
        </p:txBody>
      </p:sp>
      <p:pic>
        <p:nvPicPr>
          <p:cNvPr id="12" name="Picture 11" descr="A screenshot of Thonny application window. The code editor panel has MicroPython code for 'RFID_servo.py' program.">
            <a:extLst>
              <a:ext uri="{FF2B5EF4-FFF2-40B4-BE49-F238E27FC236}">
                <a16:creationId xmlns:a16="http://schemas.microsoft.com/office/drawing/2014/main" id="{676D0463-C8D2-5317-0CF2-4F23C1DC73D3}"/>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332108" y="1563789"/>
            <a:ext cx="5511890" cy="4813200"/>
          </a:xfrm>
          <a:prstGeom prst="rect">
            <a:avLst/>
          </a:prstGeom>
        </p:spPr>
      </p:pic>
      <p:sp>
        <p:nvSpPr>
          <p:cNvPr id="3" name="Slide Number Placeholder 2">
            <a:extLst>
              <a:ext uri="{FF2B5EF4-FFF2-40B4-BE49-F238E27FC236}">
                <a16:creationId xmlns:a16="http://schemas.microsoft.com/office/drawing/2014/main" id="{E16ACB16-95EF-0CAE-8C19-D81896D6524A}"/>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pPr/>
              <a:t>174</a:t>
            </a:fld>
            <a:endParaRPr lang="en-AU"/>
          </a:p>
        </p:txBody>
      </p:sp>
    </p:spTree>
    <p:extLst>
      <p:ext uri="{BB962C8B-B14F-4D97-AF65-F5344CB8AC3E}">
        <p14:creationId xmlns:p14="http://schemas.microsoft.com/office/powerpoint/2010/main" val="17039380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02F4005-BDDB-FC20-44DE-B775209DE17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3CB46E0-E75A-D231-B910-BDE3DFD24D57}"/>
              </a:ext>
            </a:extLst>
          </p:cNvPr>
          <p:cNvSpPr>
            <a:spLocks noGrp="1"/>
          </p:cNvSpPr>
          <p:nvPr>
            <p:ph type="title"/>
          </p:nvPr>
        </p:nvSpPr>
        <p:spPr/>
        <p:txBody>
          <a:bodyPr/>
          <a:lstStyle/>
          <a:p>
            <a:r>
              <a:rPr lang="en-AU">
                <a:latin typeface="+mj-lt"/>
              </a:rPr>
              <a:t>Running </a:t>
            </a:r>
            <a:r>
              <a:rPr lang="en-AU" i="1">
                <a:latin typeface="+mj-lt"/>
              </a:rPr>
              <a:t>RFID_servo.py</a:t>
            </a:r>
            <a:r>
              <a:rPr lang="en-AU">
                <a:latin typeface="+mj-lt"/>
              </a:rPr>
              <a:t> (continued)</a:t>
            </a:r>
          </a:p>
        </p:txBody>
      </p:sp>
      <p:sp>
        <p:nvSpPr>
          <p:cNvPr id="6" name="Content Placeholder 5">
            <a:extLst>
              <a:ext uri="{FF2B5EF4-FFF2-40B4-BE49-F238E27FC236}">
                <a16:creationId xmlns:a16="http://schemas.microsoft.com/office/drawing/2014/main" id="{17480A90-DDF8-256B-22EC-60E53C297B4B}"/>
              </a:ext>
            </a:extLst>
          </p:cNvPr>
          <p:cNvSpPr>
            <a:spLocks noGrp="1"/>
          </p:cNvSpPr>
          <p:nvPr>
            <p:ph sz="quarter" idx="19"/>
          </p:nvPr>
        </p:nvSpPr>
        <p:spPr/>
        <p:txBody>
          <a:bodyPr/>
          <a:lstStyle/>
          <a:p>
            <a:r>
              <a:rPr lang="en-AU">
                <a:latin typeface="+mn-lt"/>
              </a:rPr>
              <a:t>When an “</a:t>
            </a:r>
            <a:r>
              <a:rPr lang="en-AU" b="1">
                <a:latin typeface="+mn-lt"/>
              </a:rPr>
              <a:t>invalid</a:t>
            </a:r>
            <a:r>
              <a:rPr lang="en-AU">
                <a:latin typeface="+mn-lt"/>
              </a:rPr>
              <a:t>” tag is brought near the RFID sensor this program prints “Not authorised”.</a:t>
            </a:r>
          </a:p>
          <a:p>
            <a:r>
              <a:rPr lang="en-AU">
                <a:latin typeface="+mn-lt"/>
              </a:rPr>
              <a:t>Note the different card ID: </a:t>
            </a:r>
            <a:r>
              <a:rPr lang="en-AU" b="1">
                <a:latin typeface="+mn-lt"/>
              </a:rPr>
              <a:t>04:5A:B8:FA:12:72:81</a:t>
            </a:r>
          </a:p>
          <a:p>
            <a:r>
              <a:rPr lang="en-AU">
                <a:latin typeface="+mn-lt"/>
              </a:rPr>
              <a:t>We could change this code to perform a different action, like give directions to go to the payment machine or turn an LED on or somehow give clear signal to the user that something is wrong and what to do next.</a:t>
            </a:r>
          </a:p>
        </p:txBody>
      </p:sp>
      <p:pic>
        <p:nvPicPr>
          <p:cNvPr id="15" name="Picture 14" descr="A screenshot of Thonny application window. The code editor panel has MicroPython code for 'RFID_servo.py' program.">
            <a:extLst>
              <a:ext uri="{FF2B5EF4-FFF2-40B4-BE49-F238E27FC236}">
                <a16:creationId xmlns:a16="http://schemas.microsoft.com/office/drawing/2014/main" id="{563E8EC2-B802-9C54-EFA6-9D772C368150}"/>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332108" y="1562471"/>
            <a:ext cx="5511890" cy="4813200"/>
          </a:xfrm>
          <a:prstGeom prst="rect">
            <a:avLst/>
          </a:prstGeom>
        </p:spPr>
      </p:pic>
      <p:sp>
        <p:nvSpPr>
          <p:cNvPr id="3" name="Slide Number Placeholder 2">
            <a:extLst>
              <a:ext uri="{FF2B5EF4-FFF2-40B4-BE49-F238E27FC236}">
                <a16:creationId xmlns:a16="http://schemas.microsoft.com/office/drawing/2014/main" id="{3365F904-F901-94C9-0011-4E60F80D4E14}"/>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pPr/>
              <a:t>175</a:t>
            </a:fld>
            <a:endParaRPr lang="en-AU"/>
          </a:p>
        </p:txBody>
      </p:sp>
    </p:spTree>
    <p:extLst>
      <p:ext uri="{BB962C8B-B14F-4D97-AF65-F5344CB8AC3E}">
        <p14:creationId xmlns:p14="http://schemas.microsoft.com/office/powerpoint/2010/main" val="22728170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ECCAAA-3D41-9142-3FA0-BBA1151DDF15}"/>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A14F380E-5472-16AA-D3A7-2D4EE2CD45F4}"/>
              </a:ext>
            </a:extLst>
          </p:cNvPr>
          <p:cNvSpPr>
            <a:spLocks noGrp="1"/>
          </p:cNvSpPr>
          <p:nvPr>
            <p:ph type="title"/>
          </p:nvPr>
        </p:nvSpPr>
        <p:spPr/>
        <p:txBody>
          <a:bodyPr/>
          <a:lstStyle/>
          <a:p>
            <a:r>
              <a:rPr lang="en-AU">
                <a:latin typeface="+mj-lt"/>
              </a:rPr>
              <a:t>Running </a:t>
            </a:r>
            <a:r>
              <a:rPr lang="en-AU" i="1">
                <a:latin typeface="+mj-lt"/>
              </a:rPr>
              <a:t>RFID_servo.py</a:t>
            </a:r>
            <a:r>
              <a:rPr lang="en-AU">
                <a:latin typeface="+mj-lt"/>
              </a:rPr>
              <a:t> (video)</a:t>
            </a:r>
          </a:p>
        </p:txBody>
      </p:sp>
      <p:pic>
        <p:nvPicPr>
          <p:cNvPr id="2" name="IMG_1973" descr="First frame of a video which shows the model boom gate in operation with an RFID sensor. The video shows a red car waiting at the boom gate and a RFID card swiping the sensor which then causes the boom gate to open">
            <a:hlinkClick r:id="" action="ppaction://media"/>
            <a:extLst>
              <a:ext uri="{FF2B5EF4-FFF2-40B4-BE49-F238E27FC236}">
                <a16:creationId xmlns:a16="http://schemas.microsoft.com/office/drawing/2014/main" id="{ABB3CCFF-1AC1-AC3C-43AD-EB70A6F4A65E}"/>
              </a:ext>
            </a:extLst>
          </p:cNvPr>
          <p:cNvPicPr>
            <a:picLocks noChangeAspect="1"/>
          </p:cNvPicPr>
          <p:nvPr>
            <a:videoFile r:link="rId2"/>
            <p:extLst>
              <p:ext uri="{DAA4B4D4-6D71-4841-9C94-3DE7FCFB9230}">
                <p14:media xmlns:p14="http://schemas.microsoft.com/office/powerpoint/2010/main" r:embed="rId1"/>
              </p:ext>
            </p:extLst>
          </p:nvPr>
        </p:nvPicPr>
        <p:blipFill>
          <a:blip r:embed="rId5"/>
          <a:srcRect l="18736" r="4256" b="6476"/>
          <a:stretch>
            <a:fillRect/>
          </a:stretch>
        </p:blipFill>
        <p:spPr>
          <a:xfrm>
            <a:off x="2303961" y="1107814"/>
            <a:ext cx="7584077" cy="5219035"/>
          </a:xfrm>
          <a:prstGeom prst="rect">
            <a:avLst/>
          </a:prstGeom>
        </p:spPr>
      </p:pic>
      <p:pic>
        <p:nvPicPr>
          <p:cNvPr id="5" name="Picture 2">
            <a:extLst>
              <a:ext uri="{FF2B5EF4-FFF2-40B4-BE49-F238E27FC236}">
                <a16:creationId xmlns:a16="http://schemas.microsoft.com/office/drawing/2014/main" id="{3972DF11-CDAD-83B0-BF0D-86E1A68404C5}"/>
              </a:ext>
              <a:ext uri="{C183D7F6-B498-43B3-948B-1728B52AA6E4}">
                <adec:decorative xmlns:adec="http://schemas.microsoft.com/office/drawing/2017/decorative" val="1"/>
              </a:ext>
            </a:extLst>
          </p:cNvPr>
          <p:cNvPicPr>
            <a:picLocks noChangeAspect="1" noChangeArrowheads="1"/>
          </p:cNvPicPr>
          <p:nvPr/>
        </p:nvPicPr>
        <p:blipFill>
          <a:blip r:embed="rId6" cstate="screen">
            <a:extLst>
              <a:ext uri="{BEBA8EAE-BF5A-486C-A8C5-ECC9F3942E4B}">
                <a14:imgProps xmlns:a14="http://schemas.microsoft.com/office/drawing/2010/main">
                  <a14:imgLayer r:embed="rId7">
                    <a14:imgEffect>
                      <a14:backgroundRemoval t="6731" b="93462" l="0" r="100000">
                        <a14:foregroundMark x1="45924" y1="44808" x2="45924" y2="44808"/>
                        <a14:foregroundMark x1="45924" y1="44808" x2="45924" y2="44808"/>
                        <a14:foregroundMark x1="37972" y1="36538" x2="63022" y2="52885"/>
                        <a14:foregroundMark x1="44334" y1="7885" x2="50895" y2="7115"/>
                        <a14:foregroundMark x1="41750" y1="91923" x2="55070" y2="93462"/>
                        <a14:foregroundMark x1="41948" y1="39038" x2="51889" y2="51346"/>
                      </a14:backgroundRemoval>
                    </a14:imgEffect>
                  </a14:imgLayer>
                </a14:imgProps>
              </a:ext>
              <a:ext uri="{28A0092B-C50C-407E-A947-70E740481C1C}">
                <a14:useLocalDpi xmlns:a14="http://schemas.microsoft.com/office/drawing/2010/main"/>
              </a:ext>
            </a:extLst>
          </a:blip>
          <a:srcRect/>
          <a:stretch>
            <a:fillRect/>
          </a:stretch>
        </p:blipFill>
        <p:spPr bwMode="auto">
          <a:xfrm>
            <a:off x="9249524" y="5691272"/>
            <a:ext cx="484496" cy="500426"/>
          </a:xfrm>
          <a:prstGeom prst="rect">
            <a:avLst/>
          </a:prstGeom>
          <a:noFill/>
        </p:spPr>
      </p:pic>
      <p:sp>
        <p:nvSpPr>
          <p:cNvPr id="6" name="TextBox 5">
            <a:extLst>
              <a:ext uri="{FF2B5EF4-FFF2-40B4-BE49-F238E27FC236}">
                <a16:creationId xmlns:a16="http://schemas.microsoft.com/office/drawing/2014/main" id="{CD9A71AC-D82F-E05A-4A4D-05AB4988DB62}"/>
              </a:ext>
              <a:ext uri="{C183D7F6-B498-43B3-948B-1728B52AA6E4}">
                <adec:decorative xmlns:adec="http://schemas.microsoft.com/office/drawing/2017/decorative" val="1"/>
              </a:ext>
            </a:extLst>
          </p:cNvPr>
          <p:cNvSpPr txBox="1"/>
          <p:nvPr/>
        </p:nvSpPr>
        <p:spPr>
          <a:xfrm>
            <a:off x="2303961" y="6326849"/>
            <a:ext cx="3004639" cy="369151"/>
          </a:xfrm>
          <a:prstGeom prst="rect">
            <a:avLst/>
          </a:prstGeom>
          <a:noFill/>
        </p:spPr>
        <p:txBody>
          <a:bodyPr wrap="square" lIns="0" tIns="0" rIns="0" bIns="0" rtlCol="0">
            <a:noAutofit/>
          </a:bodyPr>
          <a:lstStyle/>
          <a:p>
            <a:pPr algn="l"/>
            <a:r>
              <a:rPr lang="en-US" sz="1800"/>
              <a:t>00:08:94</a:t>
            </a:r>
          </a:p>
        </p:txBody>
      </p:sp>
      <p:sp>
        <p:nvSpPr>
          <p:cNvPr id="3" name="Slide Number Placeholder 2">
            <a:extLst>
              <a:ext uri="{FF2B5EF4-FFF2-40B4-BE49-F238E27FC236}">
                <a16:creationId xmlns:a16="http://schemas.microsoft.com/office/drawing/2014/main" id="{0CCFE940-B15E-090D-F3B1-6F8E2046C61C}"/>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pPr/>
              <a:t>176</a:t>
            </a:fld>
            <a:endParaRPr lang="en-AU"/>
          </a:p>
        </p:txBody>
      </p:sp>
    </p:spTree>
    <p:extLst>
      <p:ext uri="{BB962C8B-B14F-4D97-AF65-F5344CB8AC3E}">
        <p14:creationId xmlns:p14="http://schemas.microsoft.com/office/powerpoint/2010/main" val="14800215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2"/>
                                        </p:tgtEl>
                                      </p:cBhvr>
                                    </p:cmd>
                                  </p:childTnLst>
                                </p:cTn>
                              </p:par>
                            </p:childTnLst>
                          </p:cTn>
                        </p:par>
                      </p:childTnLst>
                    </p:cTn>
                  </p:par>
                </p:childTnLst>
              </p:cTn>
              <p:nextCondLst>
                <p:cond evt="onClick" delay="0">
                  <p:tgtEl>
                    <p:spTgt spid="2"/>
                  </p:tgtEl>
                </p:cond>
              </p:nextCondLst>
            </p:seq>
            <p:video>
              <p:cMediaNode vol="80000">
                <p:cTn id="7" fill="hold" display="0">
                  <p:stCondLst>
                    <p:cond delay="indefinite"/>
                  </p:stCondLst>
                </p:cTn>
                <p:tgtEl>
                  <p:spTgt spid="2"/>
                </p:tgtEl>
              </p:cMediaNode>
            </p:video>
          </p:childTnLst>
        </p:cTn>
      </p:par>
    </p:tnLst>
  </p:timing>
</p:sld>
</file>

<file path=ppt/slides/slide17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B0212B-CFD8-0DA6-0DE6-C2A2E8F28B80}"/>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6BB96FB5-AFE1-42D8-68EA-1E591E1BF6BD}"/>
              </a:ext>
            </a:extLst>
          </p:cNvPr>
          <p:cNvSpPr>
            <a:spLocks noGrp="1"/>
          </p:cNvSpPr>
          <p:nvPr>
            <p:ph type="title"/>
          </p:nvPr>
        </p:nvSpPr>
        <p:spPr/>
        <p:txBody>
          <a:bodyPr/>
          <a:lstStyle/>
          <a:p>
            <a:r>
              <a:rPr lang="en-AU">
                <a:latin typeface="+mj-lt"/>
              </a:rPr>
              <a:t>Learning intentions and success criteria (26)</a:t>
            </a:r>
          </a:p>
        </p:txBody>
      </p:sp>
      <p:sp>
        <p:nvSpPr>
          <p:cNvPr id="3" name="TextBox 2">
            <a:extLst>
              <a:ext uri="{FF2B5EF4-FFF2-40B4-BE49-F238E27FC236}">
                <a16:creationId xmlns:a16="http://schemas.microsoft.com/office/drawing/2014/main" id="{CAE289DA-0C48-8573-A63E-4E540FC481C5}"/>
              </a:ext>
            </a:extLst>
          </p:cNvPr>
          <p:cNvSpPr txBox="1"/>
          <p:nvPr/>
        </p:nvSpPr>
        <p:spPr>
          <a:xfrm>
            <a:off x="370416" y="1894417"/>
            <a:ext cx="11303000" cy="3482428"/>
          </a:xfrm>
          <a:prstGeom prst="rect">
            <a:avLst/>
          </a:prstGeom>
          <a:noFill/>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a:lnSpc>
                <a:spcPct val="150000"/>
              </a:lnSpc>
              <a:spcAft>
                <a:spcPts val="1200"/>
              </a:spcAft>
            </a:pPr>
            <a:r>
              <a:rPr lang="en-AU" sz="2000" b="1">
                <a:solidFill>
                  <a:schemeClr val="accent1"/>
                </a:solidFill>
                <a:latin typeface="+mj-lt"/>
                <a:cs typeface="Arial" panose="020B0604020202020204" pitchFamily="34" charset="0"/>
              </a:rPr>
              <a:t>We are learning to</a:t>
            </a:r>
            <a:endParaRPr lang="en-AU" sz="2000" b="1">
              <a:solidFill>
                <a:schemeClr val="accent1"/>
              </a:solidFill>
              <a:latin typeface="+mj-lt"/>
              <a:ea typeface="+mn-lt"/>
              <a:cs typeface="Arial" panose="020B0604020202020204" pitchFamily="34" charset="0"/>
            </a:endParaRPr>
          </a:p>
          <a:p>
            <a:pPr marL="342900" indent="-342900">
              <a:lnSpc>
                <a:spcPct val="150000"/>
              </a:lnSpc>
              <a:spcAft>
                <a:spcPts val="1200"/>
              </a:spcAft>
              <a:buFont typeface="Arial" panose="020B0604020202020204" pitchFamily="34" charset="0"/>
              <a:buChar char="•"/>
            </a:pPr>
            <a:r>
              <a:rPr lang="en-AU" sz="2000">
                <a:cs typeface="Arial" panose="020B0604020202020204" pitchFamily="34" charset="0"/>
              </a:rPr>
              <a:t>[insert learning intention]</a:t>
            </a:r>
          </a:p>
          <a:p>
            <a:pPr marL="342900" indent="-342900">
              <a:lnSpc>
                <a:spcPct val="150000"/>
              </a:lnSpc>
              <a:spcAft>
                <a:spcPts val="1200"/>
              </a:spcAft>
              <a:buFont typeface="Arial" panose="020B0604020202020204" pitchFamily="34" charset="0"/>
              <a:buChar char="•"/>
            </a:pPr>
            <a:r>
              <a:rPr lang="en-AU" sz="2000">
                <a:cs typeface="Arial" panose="020B0604020202020204" pitchFamily="34" charset="0"/>
              </a:rPr>
              <a:t>[insert learning intention]</a:t>
            </a:r>
          </a:p>
          <a:p>
            <a:pPr>
              <a:lnSpc>
                <a:spcPct val="150000"/>
              </a:lnSpc>
              <a:spcAft>
                <a:spcPts val="1200"/>
              </a:spcAft>
            </a:pPr>
            <a:r>
              <a:rPr lang="en-AU" sz="2000" b="1">
                <a:solidFill>
                  <a:schemeClr val="accent1"/>
                </a:solidFill>
                <a:latin typeface="+mj-lt"/>
                <a:cs typeface="Arial" panose="020B0604020202020204" pitchFamily="34" charset="0"/>
              </a:rPr>
              <a:t>We can</a:t>
            </a:r>
            <a:endParaRPr lang="en-US" sz="2000">
              <a:solidFill>
                <a:schemeClr val="accent1"/>
              </a:solidFill>
              <a:latin typeface="+mj-lt"/>
              <a:cs typeface="Arial" panose="020B0604020202020204" pitchFamily="34" charset="0"/>
            </a:endParaRPr>
          </a:p>
          <a:p>
            <a:pPr marL="342900" indent="-342900">
              <a:lnSpc>
                <a:spcPct val="150000"/>
              </a:lnSpc>
              <a:spcAft>
                <a:spcPts val="1200"/>
              </a:spcAft>
              <a:buFont typeface="Arial"/>
              <a:buChar char="•"/>
            </a:pPr>
            <a:r>
              <a:rPr lang="en-AU" sz="2000">
                <a:cs typeface="Arial" panose="020B0604020202020204" pitchFamily="34" charset="0"/>
              </a:rPr>
              <a:t>[classroom teacher to insert co-constructed success criteria]</a:t>
            </a:r>
            <a:endParaRPr lang="en-US" sz="2000">
              <a:cs typeface="Arial" panose="020B0604020202020204" pitchFamily="34" charset="0"/>
            </a:endParaRPr>
          </a:p>
          <a:p>
            <a:pPr marL="342900" indent="-342900">
              <a:lnSpc>
                <a:spcPct val="150000"/>
              </a:lnSpc>
              <a:spcAft>
                <a:spcPts val="1200"/>
              </a:spcAft>
              <a:buFont typeface="Arial"/>
              <a:buChar char="•"/>
            </a:pPr>
            <a:r>
              <a:rPr lang="en-AU" sz="2000">
                <a:ea typeface="+mn-lt"/>
                <a:cs typeface="Arial" panose="020B0604020202020204" pitchFamily="34" charset="0"/>
              </a:rPr>
              <a:t>[classroom teacher to insert co-constructed success criteria].</a:t>
            </a:r>
            <a:endParaRPr lang="en-AU">
              <a:cs typeface="Arial" panose="020B0604020202020204" pitchFamily="34" charset="0"/>
            </a:endParaRPr>
          </a:p>
        </p:txBody>
      </p:sp>
      <p:sp>
        <p:nvSpPr>
          <p:cNvPr id="2" name="Slide Number Placeholder 1">
            <a:extLst>
              <a:ext uri="{FF2B5EF4-FFF2-40B4-BE49-F238E27FC236}">
                <a16:creationId xmlns:a16="http://schemas.microsoft.com/office/drawing/2014/main" id="{5C7735C0-55AE-2951-8059-4EF157CBD819}"/>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pPr/>
              <a:t>177</a:t>
            </a:fld>
            <a:endParaRPr lang="en-AU"/>
          </a:p>
        </p:txBody>
      </p:sp>
    </p:spTree>
    <p:extLst>
      <p:ext uri="{BB962C8B-B14F-4D97-AF65-F5344CB8AC3E}">
        <p14:creationId xmlns:p14="http://schemas.microsoft.com/office/powerpoint/2010/main" val="2061923827"/>
      </p:ext>
    </p:extLst>
  </p:cSld>
  <p:clrMapOvr>
    <a:masterClrMapping/>
  </p:clrMapOvr>
</p:sld>
</file>

<file path=ppt/slides/slide17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F0745B-3C68-CA82-4177-902157F56ED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91DC962-0059-70E4-D285-2D76882DC79B}"/>
              </a:ext>
            </a:extLst>
          </p:cNvPr>
          <p:cNvSpPr>
            <a:spLocks noGrp="1"/>
          </p:cNvSpPr>
          <p:nvPr>
            <p:ph type="title"/>
          </p:nvPr>
        </p:nvSpPr>
        <p:spPr/>
        <p:txBody>
          <a:bodyPr/>
          <a:lstStyle/>
          <a:p>
            <a:r>
              <a:rPr lang="en-AU">
                <a:latin typeface="+mj-lt"/>
              </a:rPr>
              <a:t>What is the difference?</a:t>
            </a:r>
          </a:p>
        </p:txBody>
      </p:sp>
      <p:pic>
        <p:nvPicPr>
          <p:cNvPr id="12" name="Picture Placeholder 11" descr="A close-up photo of two different ultrasonic sensors.">
            <a:extLst>
              <a:ext uri="{FF2B5EF4-FFF2-40B4-BE49-F238E27FC236}">
                <a16:creationId xmlns:a16="http://schemas.microsoft.com/office/drawing/2014/main" id="{BE10A37D-96FE-C890-BC9C-8A90740A2CDE}"/>
              </a:ext>
            </a:extLst>
          </p:cNvPr>
          <p:cNvPicPr>
            <a:picLocks noGrp="1" noChangeAspect="1"/>
          </p:cNvPicPr>
          <p:nvPr>
            <p:ph type="pic" sz="quarter" idx="13"/>
          </p:nvPr>
        </p:nvPicPr>
        <p:blipFill>
          <a:blip r:embed="rId3" cstate="screen">
            <a:extLst>
              <a:ext uri="{28A0092B-C50C-407E-A947-70E740481C1C}">
                <a14:useLocalDpi xmlns:a14="http://schemas.microsoft.com/office/drawing/2010/main"/>
              </a:ext>
            </a:extLst>
          </a:blip>
          <a:srcRect/>
          <a:stretch>
            <a:fillRect/>
          </a:stretch>
        </p:blipFill>
        <p:spPr>
          <a:xfrm>
            <a:off x="0" y="0"/>
            <a:ext cx="5040000" cy="6858000"/>
          </a:xfrm>
        </p:spPr>
      </p:pic>
      <p:sp>
        <p:nvSpPr>
          <p:cNvPr id="8" name="Text Placeholder 7">
            <a:extLst>
              <a:ext uri="{FF2B5EF4-FFF2-40B4-BE49-F238E27FC236}">
                <a16:creationId xmlns:a16="http://schemas.microsoft.com/office/drawing/2014/main" id="{F8DCEF3F-DD97-FF45-B77B-6B0BAA525114}"/>
              </a:ext>
            </a:extLst>
          </p:cNvPr>
          <p:cNvSpPr>
            <a:spLocks noGrp="1"/>
          </p:cNvSpPr>
          <p:nvPr>
            <p:ph type="body" sz="quarter" idx="18"/>
          </p:nvPr>
        </p:nvSpPr>
        <p:spPr/>
        <p:txBody>
          <a:bodyPr/>
          <a:lstStyle/>
          <a:p>
            <a:r>
              <a:rPr lang="en-AU">
                <a:latin typeface="+mj-lt"/>
              </a:rPr>
              <a:t>Ultrasonic sensors</a:t>
            </a:r>
          </a:p>
        </p:txBody>
      </p:sp>
      <p:sp>
        <p:nvSpPr>
          <p:cNvPr id="6" name="Text Placeholder 5">
            <a:extLst>
              <a:ext uri="{FF2B5EF4-FFF2-40B4-BE49-F238E27FC236}">
                <a16:creationId xmlns:a16="http://schemas.microsoft.com/office/drawing/2014/main" id="{C758DF49-A889-2823-0F2C-637B185EABEE}"/>
              </a:ext>
            </a:extLst>
          </p:cNvPr>
          <p:cNvSpPr>
            <a:spLocks noGrp="1"/>
          </p:cNvSpPr>
          <p:nvPr>
            <p:ph type="body" sz="quarter" idx="17"/>
          </p:nvPr>
        </p:nvSpPr>
        <p:spPr/>
        <p:txBody>
          <a:bodyPr/>
          <a:lstStyle/>
          <a:p>
            <a:r>
              <a:rPr lang="en-AU">
                <a:latin typeface="+mn-lt"/>
              </a:rPr>
              <a:t>Besides the top sensor has a green board and the lower sensor has a blue board.</a:t>
            </a:r>
          </a:p>
          <a:p>
            <a:r>
              <a:rPr lang="en-AU">
                <a:latin typeface="+mn-lt"/>
              </a:rPr>
              <a:t>The top sensor can run on 3.3V which makes it well suited to microcontrollers like the Pico</a:t>
            </a:r>
          </a:p>
          <a:p>
            <a:r>
              <a:rPr lang="en-AU">
                <a:latin typeface="+mn-lt"/>
              </a:rPr>
              <a:t>The lower sensor requires 5V which restricts how it is used with Pico boards. However, it is well suited for microcontrollers like the Arduino</a:t>
            </a:r>
          </a:p>
        </p:txBody>
      </p:sp>
      <p:sp>
        <p:nvSpPr>
          <p:cNvPr id="3" name="Slide Number Placeholder 2">
            <a:extLst>
              <a:ext uri="{FF2B5EF4-FFF2-40B4-BE49-F238E27FC236}">
                <a16:creationId xmlns:a16="http://schemas.microsoft.com/office/drawing/2014/main" id="{74E4976A-5C7A-3A00-9D71-744DCACEE480}"/>
              </a:ext>
              <a:ext uri="{C183D7F6-B498-43B3-948B-1728B52AA6E4}">
                <adec:decorative xmlns:adec="http://schemas.microsoft.com/office/drawing/2017/decorative" val="1"/>
              </a:ext>
            </a:extLst>
          </p:cNvPr>
          <p:cNvSpPr>
            <a:spLocks noGrp="1"/>
          </p:cNvSpPr>
          <p:nvPr>
            <p:ph type="sldNum" sz="quarter" idx="16"/>
          </p:nvPr>
        </p:nvSpPr>
        <p:spPr/>
        <p:txBody>
          <a:bodyPr/>
          <a:lstStyle/>
          <a:p>
            <a:fld id="{10A01DC5-1685-4615-8240-15192985C6A2}" type="slidenum">
              <a:rPr lang="en-AU" smtClean="0"/>
              <a:pPr/>
              <a:t>178</a:t>
            </a:fld>
            <a:endParaRPr lang="en-AU"/>
          </a:p>
        </p:txBody>
      </p:sp>
    </p:spTree>
    <p:extLst>
      <p:ext uri="{BB962C8B-B14F-4D97-AF65-F5344CB8AC3E}">
        <p14:creationId xmlns:p14="http://schemas.microsoft.com/office/powerpoint/2010/main" val="28927173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7FD2846-7260-55AA-39BE-6895AAF42A5B}"/>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765F2A79-4287-FE46-87D6-8D1527E20503}"/>
              </a:ext>
            </a:extLst>
          </p:cNvPr>
          <p:cNvSpPr txBox="1">
            <a:spLocks noGrp="1"/>
          </p:cNvSpPr>
          <p:nvPr>
            <p:ph type="title" idx="4294967295"/>
          </p:nvPr>
        </p:nvSpPr>
        <p:spPr>
          <a:xfrm>
            <a:off x="1354667" y="6018720"/>
            <a:ext cx="9482666" cy="497280"/>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noAutofit/>
          </a:bodyPr>
          <a:lstStyle/>
          <a:p>
            <a:pPr marL="0" marR="0" lvl="0" indent="0" algn="l" defTabSz="609585" rtl="0" eaLnBrk="1" fontAlgn="auto" latinLnBrk="0" hangingPunct="1">
              <a:lnSpc>
                <a:spcPct val="100000"/>
              </a:lnSpc>
              <a:spcBef>
                <a:spcPts val="0"/>
              </a:spcBef>
              <a:spcAft>
                <a:spcPts val="0"/>
              </a:spcAft>
              <a:buClrTx/>
              <a:buSzTx/>
              <a:buFontTx/>
              <a:buNone/>
              <a:tabLst/>
              <a:defRPr/>
            </a:pPr>
            <a:r>
              <a:rPr kumimoji="0" lang="en-AU" sz="2800" b="0" i="0" u="none" strike="noStrike" kern="1200" cap="none" spc="0" normalizeH="0" baseline="0" noProof="0">
                <a:ln>
                  <a:noFill/>
                </a:ln>
                <a:solidFill>
                  <a:schemeClr val="tx1"/>
                </a:solidFill>
                <a:effectLst/>
                <a:uLnTx/>
                <a:uFillTx/>
                <a:latin typeface="+mn-lt"/>
                <a:ea typeface="+mn-ea"/>
                <a:cs typeface="+mn-cs"/>
              </a:rPr>
              <a:t>Visual guides and sample code are provided for this version </a:t>
            </a:r>
          </a:p>
        </p:txBody>
      </p:sp>
      <p:pic>
        <p:nvPicPr>
          <p:cNvPr id="6" name="Picture 5" descr="A close-up photo of an RCWL-1601 ultrasonic sensor">
            <a:extLst>
              <a:ext uri="{FF2B5EF4-FFF2-40B4-BE49-F238E27FC236}">
                <a16:creationId xmlns:a16="http://schemas.microsoft.com/office/drawing/2014/main" id="{DE7439C9-3F82-6C29-44F9-CC15A0BE8447}"/>
              </a:ext>
            </a:extLst>
          </p:cNvPr>
          <p:cNvPicPr>
            <a:picLocks noChangeAspect="1"/>
          </p:cNvPicPr>
          <p:nvPr/>
        </p:nvPicPr>
        <p:blipFill>
          <a:blip r:embed="rId3" cstate="screen">
            <a:extLst>
              <a:ext uri="{28A0092B-C50C-407E-A947-70E740481C1C}">
                <a14:useLocalDpi xmlns:a14="http://schemas.microsoft.com/office/drawing/2010/main"/>
              </a:ext>
            </a:extLst>
          </a:blip>
          <a:srcRect/>
          <a:stretch>
            <a:fillRect/>
          </a:stretch>
        </p:blipFill>
        <p:spPr>
          <a:xfrm>
            <a:off x="1" y="0"/>
            <a:ext cx="12192000" cy="5775158"/>
          </a:xfrm>
          <a:prstGeom prst="rect">
            <a:avLst/>
          </a:prstGeom>
        </p:spPr>
      </p:pic>
      <p:sp>
        <p:nvSpPr>
          <p:cNvPr id="3" name="Slide Number Placeholder 2">
            <a:extLst>
              <a:ext uri="{FF2B5EF4-FFF2-40B4-BE49-F238E27FC236}">
                <a16:creationId xmlns:a16="http://schemas.microsoft.com/office/drawing/2014/main" id="{AC2681A4-C913-03E1-D58C-5DF0C4398D35}"/>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pPr/>
              <a:t>179</a:t>
            </a:fld>
            <a:endParaRPr lang="en-AU"/>
          </a:p>
        </p:txBody>
      </p:sp>
    </p:spTree>
    <p:extLst>
      <p:ext uri="{BB962C8B-B14F-4D97-AF65-F5344CB8AC3E}">
        <p14:creationId xmlns:p14="http://schemas.microsoft.com/office/powerpoint/2010/main" val="16029979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1B319E-2CB7-2C14-8312-84A6A321FE78}"/>
            </a:ext>
          </a:extLst>
        </p:cNvPr>
        <p:cNvGrpSpPr/>
        <p:nvPr/>
      </p:nvGrpSpPr>
      <p:grpSpPr>
        <a:xfrm>
          <a:off x="0" y="0"/>
          <a:ext cx="0" cy="0"/>
          <a:chOff x="0" y="0"/>
          <a:chExt cx="0" cy="0"/>
        </a:xfrm>
      </p:grpSpPr>
      <p:sp>
        <p:nvSpPr>
          <p:cNvPr id="19" name="Title 18">
            <a:extLst>
              <a:ext uri="{FF2B5EF4-FFF2-40B4-BE49-F238E27FC236}">
                <a16:creationId xmlns:a16="http://schemas.microsoft.com/office/drawing/2014/main" id="{B7345BB1-C004-8C64-9EA9-7C24025CDE58}"/>
              </a:ext>
            </a:extLst>
          </p:cNvPr>
          <p:cNvSpPr>
            <a:spLocks noGrp="1"/>
          </p:cNvSpPr>
          <p:nvPr>
            <p:ph type="title"/>
          </p:nvPr>
        </p:nvSpPr>
        <p:spPr>
          <a:xfrm>
            <a:off x="360000" y="360000"/>
            <a:ext cx="11484000" cy="545601"/>
          </a:xfrm>
        </p:spPr>
        <p:txBody>
          <a:bodyPr/>
          <a:lstStyle/>
          <a:p>
            <a:r>
              <a:rPr lang="en-AU">
                <a:latin typeface="+mj-lt"/>
              </a:rPr>
              <a:t>Connecting the ultrasonic sensor</a:t>
            </a:r>
          </a:p>
        </p:txBody>
      </p:sp>
      <p:sp>
        <p:nvSpPr>
          <p:cNvPr id="5" name="TextBox 4">
            <a:extLst>
              <a:ext uri="{FF2B5EF4-FFF2-40B4-BE49-F238E27FC236}">
                <a16:creationId xmlns:a16="http://schemas.microsoft.com/office/drawing/2014/main" id="{2E0D8563-9B2D-CC37-6849-0D2EE9773CA6}"/>
              </a:ext>
            </a:extLst>
          </p:cNvPr>
          <p:cNvSpPr txBox="1"/>
          <p:nvPr/>
        </p:nvSpPr>
        <p:spPr>
          <a:xfrm>
            <a:off x="360000" y="1258622"/>
            <a:ext cx="9531872" cy="1025922"/>
          </a:xfrm>
          <a:prstGeom prst="rect">
            <a:avLst/>
          </a:prstGeom>
          <a:noFill/>
        </p:spPr>
        <p:txBody>
          <a:bodyPr wrap="square">
            <a:spAutoFit/>
          </a:bodyPr>
          <a:lstStyle/>
          <a:p>
            <a:pPr>
              <a:lnSpc>
                <a:spcPct val="150000"/>
              </a:lnSpc>
              <a:spcAft>
                <a:spcPts val="1200"/>
              </a:spcAft>
            </a:pPr>
            <a:r>
              <a:rPr lang="en-AU" sz="1800"/>
              <a:t>This sensor sends out a sound wave. It waits for the sound to bounce back (echo).</a:t>
            </a:r>
          </a:p>
          <a:p>
            <a:pPr>
              <a:lnSpc>
                <a:spcPct val="150000"/>
              </a:lnSpc>
              <a:spcAft>
                <a:spcPts val="1200"/>
              </a:spcAft>
            </a:pPr>
            <a:r>
              <a:rPr lang="en-AU" sz="1800"/>
              <a:t>The time it takes for the echo to come back is used to figure out how far away the object is.</a:t>
            </a:r>
          </a:p>
        </p:txBody>
      </p:sp>
      <p:pic>
        <p:nvPicPr>
          <p:cNvPr id="12" name="Content Placeholder 11" descr="A circuit board with wires and wires&#10;">
            <a:extLst>
              <a:ext uri="{FF2B5EF4-FFF2-40B4-BE49-F238E27FC236}">
                <a16:creationId xmlns:a16="http://schemas.microsoft.com/office/drawing/2014/main" id="{CB5264D6-EF13-F795-1BDD-A5F75CE16C34}"/>
              </a:ext>
            </a:extLst>
          </p:cNvPr>
          <p:cNvPicPr>
            <a:picLocks noGrp="1" noChangeAspect="1"/>
          </p:cNvPicPr>
          <p:nvPr>
            <p:ph sz="quarter" idx="19"/>
          </p:nvPr>
        </p:nvPicPr>
        <p:blipFill>
          <a:blip r:embed="rId3" cstate="screen">
            <a:extLst>
              <a:ext uri="{28A0092B-C50C-407E-A947-70E740481C1C}">
                <a14:useLocalDpi xmlns:a14="http://schemas.microsoft.com/office/drawing/2010/main"/>
              </a:ext>
            </a:extLst>
          </a:blip>
          <a:stretch>
            <a:fillRect/>
          </a:stretch>
        </p:blipFill>
        <p:spPr>
          <a:xfrm>
            <a:off x="360000" y="2597912"/>
            <a:ext cx="4351712" cy="3770011"/>
          </a:xfrm>
        </p:spPr>
      </p:pic>
      <p:pic>
        <p:nvPicPr>
          <p:cNvPr id="16" name="Picture 15" descr="A circuit board with wires and a circular object&#10;">
            <a:extLst>
              <a:ext uri="{FF2B5EF4-FFF2-40B4-BE49-F238E27FC236}">
                <a16:creationId xmlns:a16="http://schemas.microsoft.com/office/drawing/2014/main" id="{4B630BEC-3115-2F0D-C1C4-48AB3CF9A9AE}"/>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6096000" y="2826513"/>
            <a:ext cx="4208128" cy="3493888"/>
          </a:xfrm>
          <a:prstGeom prst="rect">
            <a:avLst/>
          </a:prstGeom>
        </p:spPr>
      </p:pic>
      <p:sp>
        <p:nvSpPr>
          <p:cNvPr id="3" name="Slide Number Placeholder 2">
            <a:extLst>
              <a:ext uri="{FF2B5EF4-FFF2-40B4-BE49-F238E27FC236}">
                <a16:creationId xmlns:a16="http://schemas.microsoft.com/office/drawing/2014/main" id="{84C75721-77DB-7103-CCA4-DB92D309E206}"/>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pPr/>
              <a:t>180</a:t>
            </a:fld>
            <a:endParaRPr lang="en-AU"/>
          </a:p>
        </p:txBody>
      </p:sp>
    </p:spTree>
    <p:extLst>
      <p:ext uri="{BB962C8B-B14F-4D97-AF65-F5344CB8AC3E}">
        <p14:creationId xmlns:p14="http://schemas.microsoft.com/office/powerpoint/2010/main" val="20025003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505708-7219-BC9A-2110-04C1E87262D2}"/>
            </a:ext>
          </a:extLst>
        </p:cNvPr>
        <p:cNvGrpSpPr/>
        <p:nvPr/>
      </p:nvGrpSpPr>
      <p:grpSpPr>
        <a:xfrm>
          <a:off x="0" y="0"/>
          <a:ext cx="0" cy="0"/>
          <a:chOff x="0" y="0"/>
          <a:chExt cx="0" cy="0"/>
        </a:xfrm>
      </p:grpSpPr>
      <p:sp>
        <p:nvSpPr>
          <p:cNvPr id="9" name="Title 8">
            <a:extLst>
              <a:ext uri="{FF2B5EF4-FFF2-40B4-BE49-F238E27FC236}">
                <a16:creationId xmlns:a16="http://schemas.microsoft.com/office/drawing/2014/main" id="{81ADEFCC-3DBD-A2DA-A21B-7B4698E05861}"/>
              </a:ext>
            </a:extLst>
          </p:cNvPr>
          <p:cNvSpPr txBox="1">
            <a:spLocks noGrp="1"/>
          </p:cNvSpPr>
          <p:nvPr>
            <p:ph type="title" idx="4294967295"/>
          </p:nvPr>
        </p:nvSpPr>
        <p:spPr>
          <a:xfrm>
            <a:off x="360000" y="360000"/>
            <a:ext cx="11484000" cy="547200"/>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noAutofit/>
          </a:bodyPr>
          <a:lstStyle/>
          <a:p>
            <a:pPr marL="0" marR="0" lvl="0" indent="0" algn="l" defTabSz="609585" rtl="0" eaLnBrk="1" fontAlgn="auto" latinLnBrk="0" hangingPunct="1">
              <a:lnSpc>
                <a:spcPct val="100000"/>
              </a:lnSpc>
              <a:spcBef>
                <a:spcPts val="0"/>
              </a:spcBef>
              <a:spcAft>
                <a:spcPts val="0"/>
              </a:spcAft>
              <a:buClrTx/>
              <a:buSzTx/>
              <a:buFontTx/>
              <a:buNone/>
              <a:tabLst/>
              <a:defRPr/>
            </a:pPr>
            <a:r>
              <a:rPr kumimoji="0" lang="en-AU" b="0" i="0" u="none" strike="noStrike" kern="1200" cap="none" spc="0" normalizeH="0" baseline="0" noProof="0">
                <a:ln>
                  <a:noFill/>
                </a:ln>
                <a:solidFill>
                  <a:schemeClr val="accent1"/>
                </a:solidFill>
                <a:effectLst/>
                <a:uLnTx/>
                <a:uFillTx/>
                <a:latin typeface="+mj-lt"/>
                <a:ea typeface="+mn-ea"/>
                <a:cs typeface="+mn-cs"/>
              </a:rPr>
              <a:t>Type this code – </a:t>
            </a:r>
            <a:r>
              <a:rPr kumimoji="0" lang="en-AU" b="0" i="1" u="none" strike="noStrike" kern="1200" cap="none" spc="0" normalizeH="0" baseline="0" noProof="0">
                <a:ln>
                  <a:noFill/>
                </a:ln>
                <a:solidFill>
                  <a:schemeClr val="accent1"/>
                </a:solidFill>
                <a:effectLst/>
                <a:uLnTx/>
                <a:uFillTx/>
                <a:latin typeface="+mj-lt"/>
                <a:ea typeface="+mn-ea"/>
                <a:cs typeface="+mn-cs"/>
              </a:rPr>
              <a:t>ultrasonic.py</a:t>
            </a:r>
          </a:p>
        </p:txBody>
      </p:sp>
      <p:pic>
        <p:nvPicPr>
          <p:cNvPr id="5" name="Picture 4" descr="A screenshot of MicroPython code for ultrasonic.py program ">
            <a:extLst>
              <a:ext uri="{FF2B5EF4-FFF2-40B4-BE49-F238E27FC236}">
                <a16:creationId xmlns:a16="http://schemas.microsoft.com/office/drawing/2014/main" id="{AE315777-A3FF-D828-850E-27EC25DF968B}"/>
              </a:ext>
            </a:extLst>
          </p:cNvPr>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3400287" y="1031762"/>
            <a:ext cx="5391427" cy="5359675"/>
          </a:xfrm>
          <a:prstGeom prst="rect">
            <a:avLst/>
          </a:prstGeom>
          <a:effectLst>
            <a:outerShdw blurRad="50800" dist="38100" dir="2700000" algn="tl" rotWithShape="0">
              <a:prstClr val="black">
                <a:alpha val="40000"/>
              </a:prstClr>
            </a:outerShdw>
          </a:effectLst>
        </p:spPr>
      </p:pic>
      <p:sp>
        <p:nvSpPr>
          <p:cNvPr id="3" name="Slide Number Placeholder 2">
            <a:extLst>
              <a:ext uri="{FF2B5EF4-FFF2-40B4-BE49-F238E27FC236}">
                <a16:creationId xmlns:a16="http://schemas.microsoft.com/office/drawing/2014/main" id="{A5C22B0A-FC9D-5F2A-D88F-9034A6509086}"/>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pPr/>
              <a:t>181</a:t>
            </a:fld>
            <a:endParaRPr lang="en-AU"/>
          </a:p>
        </p:txBody>
      </p:sp>
    </p:spTree>
    <p:extLst>
      <p:ext uri="{BB962C8B-B14F-4D97-AF65-F5344CB8AC3E}">
        <p14:creationId xmlns:p14="http://schemas.microsoft.com/office/powerpoint/2010/main" val="40308645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E1C55898-5285-C6DA-740F-47E241349105}"/>
              </a:ext>
            </a:extLst>
          </p:cNvPr>
          <p:cNvSpPr>
            <a:spLocks noGrp="1"/>
          </p:cNvSpPr>
          <p:nvPr>
            <p:ph type="title"/>
          </p:nvPr>
        </p:nvSpPr>
        <p:spPr/>
        <p:txBody>
          <a:bodyPr/>
          <a:lstStyle/>
          <a:p>
            <a:r>
              <a:rPr lang="en-AU">
                <a:latin typeface="+mj-lt"/>
              </a:rPr>
              <a:t>Saving ultrasonic.py</a:t>
            </a:r>
          </a:p>
        </p:txBody>
      </p:sp>
      <p:sp>
        <p:nvSpPr>
          <p:cNvPr id="5" name="Content Placeholder 4">
            <a:extLst>
              <a:ext uri="{FF2B5EF4-FFF2-40B4-BE49-F238E27FC236}">
                <a16:creationId xmlns:a16="http://schemas.microsoft.com/office/drawing/2014/main" id="{9275752C-44A4-64AB-15B4-9072113A437C}"/>
              </a:ext>
            </a:extLst>
          </p:cNvPr>
          <p:cNvSpPr>
            <a:spLocks noGrp="1"/>
          </p:cNvSpPr>
          <p:nvPr>
            <p:ph sz="quarter" idx="19"/>
          </p:nvPr>
        </p:nvSpPr>
        <p:spPr/>
        <p:txBody>
          <a:bodyPr/>
          <a:lstStyle/>
          <a:p>
            <a:pPr marL="342900" indent="-342900">
              <a:buFont typeface="Arial" panose="020B0604020202020204" pitchFamily="34" charset="0"/>
              <a:buChar char="•"/>
            </a:pPr>
            <a:r>
              <a:rPr lang="en-AU">
                <a:latin typeface="+mn-lt"/>
              </a:rPr>
              <a:t>save to </a:t>
            </a:r>
            <a:r>
              <a:rPr lang="en-AU" b="1">
                <a:latin typeface="+mn-lt"/>
              </a:rPr>
              <a:t>This computer</a:t>
            </a:r>
            <a:r>
              <a:rPr lang="en-AU">
                <a:latin typeface="+mn-lt"/>
              </a:rPr>
              <a:t> before uploading to the </a:t>
            </a:r>
            <a:r>
              <a:rPr lang="en-AU" err="1">
                <a:latin typeface="+mn-lt"/>
              </a:rPr>
              <a:t>pico</a:t>
            </a:r>
            <a:endParaRPr lang="en-AU">
              <a:latin typeface="+mn-lt"/>
            </a:endParaRPr>
          </a:p>
          <a:p>
            <a:pPr marL="342900" indent="-342900">
              <a:buFont typeface="Arial" panose="020B0604020202020204" pitchFamily="34" charset="0"/>
              <a:buChar char="•"/>
            </a:pPr>
            <a:r>
              <a:rPr lang="en-AU">
                <a:latin typeface="+mn-lt"/>
              </a:rPr>
              <a:t>running from either computer or </a:t>
            </a:r>
            <a:r>
              <a:rPr lang="en-AU" err="1">
                <a:latin typeface="+mn-lt"/>
              </a:rPr>
              <a:t>pico</a:t>
            </a:r>
            <a:r>
              <a:rPr lang="en-AU">
                <a:latin typeface="+mn-lt"/>
              </a:rPr>
              <a:t> will work</a:t>
            </a:r>
          </a:p>
        </p:txBody>
      </p:sp>
      <p:pic>
        <p:nvPicPr>
          <p:cNvPr id="12" name="Picture Placeholder 11" descr="A screenshot of Thonny application window. This is image 1 of 3 images representing a two-step process for saving ultrasonic.py file. It shows the code ready to save.">
            <a:extLst>
              <a:ext uri="{FF2B5EF4-FFF2-40B4-BE49-F238E27FC236}">
                <a16:creationId xmlns:a16="http://schemas.microsoft.com/office/drawing/2014/main" id="{84537839-7768-2A5E-06A0-CABBF5ACBC50}"/>
              </a:ext>
            </a:extLst>
          </p:cNvPr>
          <p:cNvPicPr>
            <a:picLocks noGrp="1" noChangeAspect="1"/>
          </p:cNvPicPr>
          <p:nvPr>
            <p:ph type="pic" sz="quarter" idx="20"/>
          </p:nvPr>
        </p:nvPicPr>
        <p:blipFill>
          <a:blip r:embed="rId3" cstate="screen">
            <a:extLst>
              <a:ext uri="{28A0092B-C50C-407E-A947-70E740481C1C}">
                <a14:useLocalDpi xmlns:a14="http://schemas.microsoft.com/office/drawing/2010/main"/>
              </a:ext>
            </a:extLst>
          </a:blip>
          <a:srcRect l="62" r="62"/>
          <a:stretch>
            <a:fillRect/>
          </a:stretch>
        </p:blipFill>
        <p:spPr>
          <a:xfrm>
            <a:off x="6324599" y="1562470"/>
            <a:ext cx="5507038" cy="4814518"/>
          </a:xfrm>
        </p:spPr>
      </p:pic>
      <p:pic>
        <p:nvPicPr>
          <p:cNvPr id="14" name="Picture 13" descr="A screenshot of Thonny application window. This is image 2 of 3 images representing a two-step process for saving ultrasonic.py file. It shows the buttons to select where to save.">
            <a:extLst>
              <a:ext uri="{FF2B5EF4-FFF2-40B4-BE49-F238E27FC236}">
                <a16:creationId xmlns:a16="http://schemas.microsoft.com/office/drawing/2014/main" id="{5803BA6C-8E6C-2BEE-15D0-5D962C30119B}"/>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6317357" y="1563788"/>
            <a:ext cx="5511890" cy="4813200"/>
          </a:xfrm>
          <a:prstGeom prst="rect">
            <a:avLst/>
          </a:prstGeom>
        </p:spPr>
      </p:pic>
      <p:pic>
        <p:nvPicPr>
          <p:cNvPr id="16" name="Picture 15" descr="A screenshot of Thonny application window. This is image 3 of 3 images representing a two-step process for saving ultrasonic.py file. This shows a save dialogue box to allow you to name the file being saved.">
            <a:extLst>
              <a:ext uri="{FF2B5EF4-FFF2-40B4-BE49-F238E27FC236}">
                <a16:creationId xmlns:a16="http://schemas.microsoft.com/office/drawing/2014/main" id="{4DA5EC85-6402-5470-A64B-E3BB640AB496}"/>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6310709" y="1562470"/>
            <a:ext cx="5511297" cy="4813200"/>
          </a:xfrm>
          <a:prstGeom prst="rect">
            <a:avLst/>
          </a:prstGeom>
        </p:spPr>
      </p:pic>
      <p:sp>
        <p:nvSpPr>
          <p:cNvPr id="2" name="Slide Number Placeholder 1">
            <a:extLst>
              <a:ext uri="{FF2B5EF4-FFF2-40B4-BE49-F238E27FC236}">
                <a16:creationId xmlns:a16="http://schemas.microsoft.com/office/drawing/2014/main" id="{295DBE01-7D03-C63E-8CA4-054B7EC4E7D6}"/>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t>182</a:t>
            </a:fld>
            <a:endParaRPr lang="en-AU"/>
          </a:p>
        </p:txBody>
      </p:sp>
    </p:spTree>
    <p:extLst>
      <p:ext uri="{BB962C8B-B14F-4D97-AF65-F5344CB8AC3E}">
        <p14:creationId xmlns:p14="http://schemas.microsoft.com/office/powerpoint/2010/main" val="38236957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FB6BA9-CCBC-86F6-83E6-472ECFAA5BDD}"/>
            </a:ext>
          </a:extLst>
        </p:cNvPr>
        <p:cNvGrpSpPr/>
        <p:nvPr/>
      </p:nvGrpSpPr>
      <p:grpSpPr>
        <a:xfrm>
          <a:off x="0" y="0"/>
          <a:ext cx="0" cy="0"/>
          <a:chOff x="0" y="0"/>
          <a:chExt cx="0" cy="0"/>
        </a:xfrm>
      </p:grpSpPr>
      <p:sp>
        <p:nvSpPr>
          <p:cNvPr id="8" name="Title 7">
            <a:extLst>
              <a:ext uri="{FF2B5EF4-FFF2-40B4-BE49-F238E27FC236}">
                <a16:creationId xmlns:a16="http://schemas.microsoft.com/office/drawing/2014/main" id="{63A40A9E-491D-12B2-4EB0-0172C763BD45}"/>
              </a:ext>
            </a:extLst>
          </p:cNvPr>
          <p:cNvSpPr>
            <a:spLocks noGrp="1"/>
          </p:cNvSpPr>
          <p:nvPr>
            <p:ph type="title"/>
          </p:nvPr>
        </p:nvSpPr>
        <p:spPr/>
        <p:txBody>
          <a:bodyPr/>
          <a:lstStyle/>
          <a:p>
            <a:r>
              <a:rPr lang="en-AU">
                <a:latin typeface="+mj-lt"/>
              </a:rPr>
              <a:t>Explaining </a:t>
            </a:r>
            <a:r>
              <a:rPr lang="en-AU" i="1">
                <a:latin typeface="+mj-lt"/>
              </a:rPr>
              <a:t>ultrasonic.py</a:t>
            </a:r>
          </a:p>
        </p:txBody>
      </p:sp>
      <p:sp>
        <p:nvSpPr>
          <p:cNvPr id="11" name="Content Placeholder 10">
            <a:extLst>
              <a:ext uri="{FF2B5EF4-FFF2-40B4-BE49-F238E27FC236}">
                <a16:creationId xmlns:a16="http://schemas.microsoft.com/office/drawing/2014/main" id="{07205799-E604-D3D3-138C-AC9F7DDFDCB8}"/>
              </a:ext>
            </a:extLst>
          </p:cNvPr>
          <p:cNvSpPr>
            <a:spLocks noGrp="1"/>
          </p:cNvSpPr>
          <p:nvPr>
            <p:ph sz="quarter" idx="19"/>
          </p:nvPr>
        </p:nvSpPr>
        <p:spPr/>
        <p:txBody>
          <a:bodyPr/>
          <a:lstStyle/>
          <a:p>
            <a:r>
              <a:rPr lang="en-AU" sz="1800">
                <a:latin typeface="+mn-lt"/>
              </a:rPr>
              <a:t>This program uses an ultrasonic sensor to measure the distance to an object (in centimetres) and prints the result every half-second. The ultrasonic sensor works by emitting a sound pulse and timing how long it takes for the echo to return.</a:t>
            </a:r>
          </a:p>
          <a:p>
            <a:r>
              <a:rPr lang="en-AU" sz="1800" b="1">
                <a:latin typeface="+mn-lt"/>
              </a:rPr>
              <a:t>Line 1</a:t>
            </a:r>
            <a:r>
              <a:rPr lang="en-AU" sz="1800">
                <a:latin typeface="+mn-lt"/>
              </a:rPr>
              <a:t> import machine library used to control and read digital input/output pins on the microcontroller.</a:t>
            </a:r>
          </a:p>
          <a:p>
            <a:r>
              <a:rPr lang="en-AU" sz="1800" b="1">
                <a:latin typeface="+mn-lt"/>
              </a:rPr>
              <a:t>Line 2</a:t>
            </a:r>
            <a:r>
              <a:rPr lang="en-AU" sz="1800">
                <a:latin typeface="+mn-lt"/>
              </a:rPr>
              <a:t> provides time-related functions like sleep and measuring elapsed time.</a:t>
            </a:r>
          </a:p>
        </p:txBody>
      </p:sp>
      <p:pic>
        <p:nvPicPr>
          <p:cNvPr id="16" name="Picture 15" descr="A screenshot of Thonny application window. The code editor panel has MicroPython code for 'ultrasonic.py' program.">
            <a:extLst>
              <a:ext uri="{FF2B5EF4-FFF2-40B4-BE49-F238E27FC236}">
                <a16:creationId xmlns:a16="http://schemas.microsoft.com/office/drawing/2014/main" id="{32CF9648-C85F-BBD2-BA52-3215877DF6AD}"/>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332107" y="1562471"/>
            <a:ext cx="5511891" cy="4813200"/>
          </a:xfrm>
          <a:prstGeom prst="rect">
            <a:avLst/>
          </a:prstGeom>
        </p:spPr>
      </p:pic>
      <p:sp>
        <p:nvSpPr>
          <p:cNvPr id="3" name="Slide Number Placeholder 2">
            <a:extLst>
              <a:ext uri="{FF2B5EF4-FFF2-40B4-BE49-F238E27FC236}">
                <a16:creationId xmlns:a16="http://schemas.microsoft.com/office/drawing/2014/main" id="{2E504E01-FFE7-523A-6154-6B6B7D875C20}"/>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pPr/>
              <a:t>183</a:t>
            </a:fld>
            <a:endParaRPr lang="en-AU"/>
          </a:p>
        </p:txBody>
      </p:sp>
    </p:spTree>
    <p:extLst>
      <p:ext uri="{BB962C8B-B14F-4D97-AF65-F5344CB8AC3E}">
        <p14:creationId xmlns:p14="http://schemas.microsoft.com/office/powerpoint/2010/main" val="11644760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8D8170-225E-42C4-E478-C15ED1DC1943}"/>
            </a:ext>
          </a:extLst>
        </p:cNvPr>
        <p:cNvGrpSpPr/>
        <p:nvPr/>
      </p:nvGrpSpPr>
      <p:grpSpPr>
        <a:xfrm>
          <a:off x="0" y="0"/>
          <a:ext cx="0" cy="0"/>
          <a:chOff x="0" y="0"/>
          <a:chExt cx="0" cy="0"/>
        </a:xfrm>
      </p:grpSpPr>
      <p:sp>
        <p:nvSpPr>
          <p:cNvPr id="8" name="Title 7">
            <a:extLst>
              <a:ext uri="{FF2B5EF4-FFF2-40B4-BE49-F238E27FC236}">
                <a16:creationId xmlns:a16="http://schemas.microsoft.com/office/drawing/2014/main" id="{4264B2E2-4CC6-4C17-61B6-33361D67ABC6}"/>
              </a:ext>
            </a:extLst>
          </p:cNvPr>
          <p:cNvSpPr>
            <a:spLocks noGrp="1"/>
          </p:cNvSpPr>
          <p:nvPr>
            <p:ph type="title"/>
          </p:nvPr>
        </p:nvSpPr>
        <p:spPr/>
        <p:txBody>
          <a:bodyPr/>
          <a:lstStyle/>
          <a:p>
            <a:r>
              <a:rPr lang="en-AU">
                <a:latin typeface="+mj-lt"/>
              </a:rPr>
              <a:t>Explaining </a:t>
            </a:r>
            <a:r>
              <a:rPr lang="en-AU" i="1">
                <a:latin typeface="+mj-lt"/>
              </a:rPr>
              <a:t>ultrasonic.py</a:t>
            </a:r>
            <a:r>
              <a:rPr lang="en-AU">
                <a:latin typeface="+mj-lt"/>
              </a:rPr>
              <a:t> (1)</a:t>
            </a:r>
          </a:p>
        </p:txBody>
      </p:sp>
      <p:sp>
        <p:nvSpPr>
          <p:cNvPr id="11" name="Content Placeholder 10">
            <a:extLst>
              <a:ext uri="{FF2B5EF4-FFF2-40B4-BE49-F238E27FC236}">
                <a16:creationId xmlns:a16="http://schemas.microsoft.com/office/drawing/2014/main" id="{1A7AA4FF-891B-8DCF-08D4-FB9324871098}"/>
              </a:ext>
            </a:extLst>
          </p:cNvPr>
          <p:cNvSpPr>
            <a:spLocks noGrp="1"/>
          </p:cNvSpPr>
          <p:nvPr>
            <p:ph sz="quarter" idx="19"/>
          </p:nvPr>
        </p:nvSpPr>
        <p:spPr>
          <a:xfrm>
            <a:off x="360363" y="1562471"/>
            <a:ext cx="5735637" cy="4870986"/>
          </a:xfrm>
        </p:spPr>
        <p:txBody>
          <a:bodyPr/>
          <a:lstStyle/>
          <a:p>
            <a:r>
              <a:rPr lang="en-AU" sz="1800">
                <a:latin typeface="+mn-lt"/>
              </a:rPr>
              <a:t>The code measures how far away something is using a four-pin ultrasonic sensor</a:t>
            </a:r>
          </a:p>
          <a:p>
            <a:r>
              <a:rPr lang="en-AU" sz="1800">
                <a:latin typeface="+mn-lt"/>
              </a:rPr>
              <a:t>The </a:t>
            </a:r>
            <a:r>
              <a:rPr lang="en-AU" sz="1800" i="1" err="1">
                <a:latin typeface="+mn-lt"/>
              </a:rPr>
              <a:t>trigPin</a:t>
            </a:r>
            <a:r>
              <a:rPr lang="en-AU" sz="1800">
                <a:latin typeface="+mn-lt"/>
              </a:rPr>
              <a:t> is used to send the signal.</a:t>
            </a:r>
          </a:p>
          <a:p>
            <a:r>
              <a:rPr lang="en-AU" sz="1800" b="1">
                <a:latin typeface="+mn-lt"/>
              </a:rPr>
              <a:t>Line 4</a:t>
            </a:r>
            <a:r>
              <a:rPr lang="en-AU" sz="1800">
                <a:latin typeface="+mn-lt"/>
              </a:rPr>
              <a:t> </a:t>
            </a:r>
            <a:r>
              <a:rPr lang="en-AU" sz="1800" i="1" err="1">
                <a:latin typeface="+mn-lt"/>
              </a:rPr>
              <a:t>trigPin</a:t>
            </a:r>
            <a:r>
              <a:rPr lang="en-AU" sz="1800">
                <a:latin typeface="+mn-lt"/>
              </a:rPr>
              <a:t> is set as an output pin (GPIO 16) to send a trigger pulse to the sensor.</a:t>
            </a:r>
          </a:p>
          <a:p>
            <a:r>
              <a:rPr lang="en-AU" sz="1800">
                <a:latin typeface="+mn-lt"/>
              </a:rPr>
              <a:t>The </a:t>
            </a:r>
            <a:r>
              <a:rPr lang="en-AU" sz="1800" i="1" err="1">
                <a:latin typeface="+mn-lt"/>
              </a:rPr>
              <a:t>echoPin</a:t>
            </a:r>
            <a:r>
              <a:rPr lang="en-AU" sz="1800">
                <a:latin typeface="+mn-lt"/>
              </a:rPr>
              <a:t> listens for the reflected signal.</a:t>
            </a:r>
          </a:p>
          <a:p>
            <a:r>
              <a:rPr lang="en-AU" sz="1800" b="1">
                <a:latin typeface="+mn-lt"/>
              </a:rPr>
              <a:t>Line 5</a:t>
            </a:r>
            <a:r>
              <a:rPr lang="en-AU" sz="1800">
                <a:latin typeface="+mn-lt"/>
              </a:rPr>
              <a:t> </a:t>
            </a:r>
            <a:r>
              <a:rPr lang="en-AU" sz="1800" i="1" err="1">
                <a:latin typeface="+mn-lt"/>
              </a:rPr>
              <a:t>echoPin</a:t>
            </a:r>
            <a:r>
              <a:rPr lang="en-AU" sz="1800">
                <a:latin typeface="+mn-lt"/>
              </a:rPr>
              <a:t> is set as an input pin (GPIO 17) to receive the echo signal from the sensor.</a:t>
            </a:r>
          </a:p>
          <a:p>
            <a:r>
              <a:rPr lang="en-AU" sz="1800" b="1">
                <a:latin typeface="+mn-lt"/>
              </a:rPr>
              <a:t>Line 7</a:t>
            </a:r>
            <a:r>
              <a:rPr lang="en-AU" sz="1800">
                <a:latin typeface="+mn-lt"/>
              </a:rPr>
              <a:t> value for speed of sound is set to 340 m/s used for distance calculations.</a:t>
            </a:r>
          </a:p>
        </p:txBody>
      </p:sp>
      <p:pic>
        <p:nvPicPr>
          <p:cNvPr id="16" name="Picture 15" descr="A screenshot of Thonny application window. The code editor panel has MicroPython code for 'ultrasonic.py' program.">
            <a:extLst>
              <a:ext uri="{FF2B5EF4-FFF2-40B4-BE49-F238E27FC236}">
                <a16:creationId xmlns:a16="http://schemas.microsoft.com/office/drawing/2014/main" id="{19AFD9D7-53D1-A575-C276-1D99585815B9}"/>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332107" y="1562471"/>
            <a:ext cx="5511891" cy="4813200"/>
          </a:xfrm>
          <a:prstGeom prst="rect">
            <a:avLst/>
          </a:prstGeom>
        </p:spPr>
      </p:pic>
      <p:sp>
        <p:nvSpPr>
          <p:cNvPr id="3" name="Slide Number Placeholder 2">
            <a:extLst>
              <a:ext uri="{FF2B5EF4-FFF2-40B4-BE49-F238E27FC236}">
                <a16:creationId xmlns:a16="http://schemas.microsoft.com/office/drawing/2014/main" id="{8BE2248A-4628-3C6B-D657-885D5D82ECA9}"/>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pPr/>
              <a:t>184</a:t>
            </a:fld>
            <a:endParaRPr lang="en-AU"/>
          </a:p>
        </p:txBody>
      </p:sp>
    </p:spTree>
    <p:extLst>
      <p:ext uri="{BB962C8B-B14F-4D97-AF65-F5344CB8AC3E}">
        <p14:creationId xmlns:p14="http://schemas.microsoft.com/office/powerpoint/2010/main" val="906043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8461F3-9F52-5286-AE7B-A803855CABCD}"/>
            </a:ext>
          </a:extLst>
        </p:cNvPr>
        <p:cNvGrpSpPr/>
        <p:nvPr/>
      </p:nvGrpSpPr>
      <p:grpSpPr>
        <a:xfrm>
          <a:off x="0" y="0"/>
          <a:ext cx="0" cy="0"/>
          <a:chOff x="0" y="0"/>
          <a:chExt cx="0" cy="0"/>
        </a:xfrm>
      </p:grpSpPr>
      <p:sp>
        <p:nvSpPr>
          <p:cNvPr id="8" name="Title 7">
            <a:extLst>
              <a:ext uri="{FF2B5EF4-FFF2-40B4-BE49-F238E27FC236}">
                <a16:creationId xmlns:a16="http://schemas.microsoft.com/office/drawing/2014/main" id="{249F0240-91EF-6EAB-4A07-28B45151C434}"/>
              </a:ext>
            </a:extLst>
          </p:cNvPr>
          <p:cNvSpPr>
            <a:spLocks noGrp="1"/>
          </p:cNvSpPr>
          <p:nvPr>
            <p:ph type="title"/>
          </p:nvPr>
        </p:nvSpPr>
        <p:spPr/>
        <p:txBody>
          <a:bodyPr/>
          <a:lstStyle/>
          <a:p>
            <a:r>
              <a:rPr lang="en-AU">
                <a:latin typeface="+mj-lt"/>
              </a:rPr>
              <a:t>Explaining </a:t>
            </a:r>
            <a:r>
              <a:rPr lang="en-AU" i="1">
                <a:latin typeface="+mj-lt"/>
              </a:rPr>
              <a:t>ultrasonic.py</a:t>
            </a:r>
            <a:r>
              <a:rPr lang="en-AU">
                <a:latin typeface="+mj-lt"/>
              </a:rPr>
              <a:t> (2)</a:t>
            </a:r>
          </a:p>
        </p:txBody>
      </p:sp>
      <p:sp>
        <p:nvSpPr>
          <p:cNvPr id="9" name="Text Placeholder 8">
            <a:extLst>
              <a:ext uri="{FF2B5EF4-FFF2-40B4-BE49-F238E27FC236}">
                <a16:creationId xmlns:a16="http://schemas.microsoft.com/office/drawing/2014/main" id="{153B1D0D-C1F4-2828-DA86-9C0C19AFF258}"/>
              </a:ext>
            </a:extLst>
          </p:cNvPr>
          <p:cNvSpPr>
            <a:spLocks noGrp="1"/>
          </p:cNvSpPr>
          <p:nvPr>
            <p:ph type="body" sz="quarter" idx="18"/>
          </p:nvPr>
        </p:nvSpPr>
        <p:spPr/>
        <p:txBody>
          <a:bodyPr/>
          <a:lstStyle/>
          <a:p>
            <a:r>
              <a:rPr lang="en-AU">
                <a:latin typeface="+mj-lt"/>
              </a:rPr>
              <a:t>Optical Extension</a:t>
            </a:r>
          </a:p>
        </p:txBody>
      </p:sp>
      <p:sp>
        <p:nvSpPr>
          <p:cNvPr id="11" name="Content Placeholder 10">
            <a:extLst>
              <a:ext uri="{FF2B5EF4-FFF2-40B4-BE49-F238E27FC236}">
                <a16:creationId xmlns:a16="http://schemas.microsoft.com/office/drawing/2014/main" id="{98D95168-3BAE-5E5C-4995-43AB74F68A51}"/>
              </a:ext>
            </a:extLst>
          </p:cNvPr>
          <p:cNvSpPr>
            <a:spLocks noGrp="1"/>
          </p:cNvSpPr>
          <p:nvPr>
            <p:ph sz="quarter" idx="19"/>
          </p:nvPr>
        </p:nvSpPr>
        <p:spPr/>
        <p:txBody>
          <a:bodyPr/>
          <a:lstStyle/>
          <a:p>
            <a:r>
              <a:rPr lang="en-AU" sz="1800" b="1">
                <a:latin typeface="+mn-lt"/>
              </a:rPr>
              <a:t>Line 10</a:t>
            </a:r>
            <a:r>
              <a:rPr lang="en-AU" sz="1800">
                <a:latin typeface="+mn-lt"/>
              </a:rPr>
              <a:t> starts defining </a:t>
            </a:r>
            <a:r>
              <a:rPr lang="en-AU" sz="1800" b="1" err="1">
                <a:latin typeface="+mn-lt"/>
              </a:rPr>
              <a:t>getSonar</a:t>
            </a:r>
            <a:r>
              <a:rPr lang="en-AU" sz="1800" b="1">
                <a:latin typeface="+mn-lt"/>
              </a:rPr>
              <a:t>()</a:t>
            </a:r>
            <a:r>
              <a:rPr lang="en-AU" sz="1800">
                <a:latin typeface="+mn-lt"/>
              </a:rPr>
              <a:t> function:</a:t>
            </a:r>
          </a:p>
          <a:p>
            <a:r>
              <a:rPr lang="en-AU" sz="1800">
                <a:latin typeface="+mn-lt"/>
              </a:rPr>
              <a:t>These actions will occur </a:t>
            </a:r>
            <a:r>
              <a:rPr lang="en-AU" sz="1800" u="sng">
                <a:latin typeface="+mn-lt"/>
              </a:rPr>
              <a:t>when</a:t>
            </a:r>
            <a:r>
              <a:rPr lang="en-AU" sz="1800">
                <a:latin typeface="+mn-lt"/>
              </a:rPr>
              <a:t> and </a:t>
            </a:r>
            <a:r>
              <a:rPr lang="en-AU" sz="1800" u="sng">
                <a:latin typeface="+mn-lt"/>
              </a:rPr>
              <a:t>every time</a:t>
            </a:r>
            <a:r>
              <a:rPr lang="en-AU" sz="1800">
                <a:latin typeface="+mn-lt"/>
              </a:rPr>
              <a:t> the function is called.</a:t>
            </a:r>
          </a:p>
          <a:p>
            <a:r>
              <a:rPr lang="en-AU" sz="1800">
                <a:latin typeface="+mn-lt"/>
              </a:rPr>
              <a:t>The trigger pin is set high for 10 microseconds, telling the sensor to send out an ultrasonic pulse.</a:t>
            </a:r>
          </a:p>
          <a:p>
            <a:r>
              <a:rPr lang="en-AU" sz="1800">
                <a:latin typeface="+mn-lt"/>
              </a:rPr>
              <a:t>The code waits for the echo pin to go high (when the pulse is received back), marking the start time.</a:t>
            </a:r>
          </a:p>
          <a:p>
            <a:r>
              <a:rPr lang="en-AU" sz="1800">
                <a:latin typeface="+mn-lt"/>
              </a:rPr>
              <a:t>The code waits for the echo pin to go low (end of the echo), marking the stop time.</a:t>
            </a:r>
          </a:p>
        </p:txBody>
      </p:sp>
      <p:pic>
        <p:nvPicPr>
          <p:cNvPr id="16" name="Picture 15" descr="A screenshot of Thonny application window. The code editor panel has MicroPython code for 'ultrasonic.py' program.">
            <a:extLst>
              <a:ext uri="{FF2B5EF4-FFF2-40B4-BE49-F238E27FC236}">
                <a16:creationId xmlns:a16="http://schemas.microsoft.com/office/drawing/2014/main" id="{353430D8-0824-1939-6C85-65870C530AD3}"/>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332107" y="1562471"/>
            <a:ext cx="5511891" cy="4813200"/>
          </a:xfrm>
          <a:prstGeom prst="rect">
            <a:avLst/>
          </a:prstGeom>
        </p:spPr>
      </p:pic>
      <p:sp>
        <p:nvSpPr>
          <p:cNvPr id="3" name="Slide Number Placeholder 2">
            <a:extLst>
              <a:ext uri="{FF2B5EF4-FFF2-40B4-BE49-F238E27FC236}">
                <a16:creationId xmlns:a16="http://schemas.microsoft.com/office/drawing/2014/main" id="{601DC55B-B0AF-B18B-BF81-EAD9634246B6}"/>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pPr/>
              <a:t>185</a:t>
            </a:fld>
            <a:endParaRPr lang="en-AU"/>
          </a:p>
        </p:txBody>
      </p:sp>
    </p:spTree>
    <p:extLst>
      <p:ext uri="{BB962C8B-B14F-4D97-AF65-F5344CB8AC3E}">
        <p14:creationId xmlns:p14="http://schemas.microsoft.com/office/powerpoint/2010/main" val="18768455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EBD564-4C5B-F9A0-C737-E5C95DEF5A3E}"/>
            </a:ext>
          </a:extLst>
        </p:cNvPr>
        <p:cNvGrpSpPr/>
        <p:nvPr/>
      </p:nvGrpSpPr>
      <p:grpSpPr>
        <a:xfrm>
          <a:off x="0" y="0"/>
          <a:ext cx="0" cy="0"/>
          <a:chOff x="0" y="0"/>
          <a:chExt cx="0" cy="0"/>
        </a:xfrm>
      </p:grpSpPr>
      <p:sp>
        <p:nvSpPr>
          <p:cNvPr id="8" name="Title 7">
            <a:extLst>
              <a:ext uri="{FF2B5EF4-FFF2-40B4-BE49-F238E27FC236}">
                <a16:creationId xmlns:a16="http://schemas.microsoft.com/office/drawing/2014/main" id="{29EEB541-014B-A9D2-DF0A-C98D73171810}"/>
              </a:ext>
            </a:extLst>
          </p:cNvPr>
          <p:cNvSpPr>
            <a:spLocks noGrp="1"/>
          </p:cNvSpPr>
          <p:nvPr>
            <p:ph type="title"/>
          </p:nvPr>
        </p:nvSpPr>
        <p:spPr/>
        <p:txBody>
          <a:bodyPr/>
          <a:lstStyle/>
          <a:p>
            <a:r>
              <a:rPr lang="en-AU">
                <a:latin typeface="+mj-lt"/>
              </a:rPr>
              <a:t>Explaining </a:t>
            </a:r>
            <a:r>
              <a:rPr lang="en-AU" i="1">
                <a:latin typeface="+mj-lt"/>
              </a:rPr>
              <a:t>ultrasonic.py</a:t>
            </a:r>
            <a:r>
              <a:rPr lang="en-AU">
                <a:latin typeface="+mj-lt"/>
              </a:rPr>
              <a:t> (3)</a:t>
            </a:r>
          </a:p>
        </p:txBody>
      </p:sp>
      <p:sp>
        <p:nvSpPr>
          <p:cNvPr id="9" name="Text Placeholder 8">
            <a:extLst>
              <a:ext uri="{FF2B5EF4-FFF2-40B4-BE49-F238E27FC236}">
                <a16:creationId xmlns:a16="http://schemas.microsoft.com/office/drawing/2014/main" id="{377D1F11-3C5B-03A9-ECA6-6553AA895FA3}"/>
              </a:ext>
            </a:extLst>
          </p:cNvPr>
          <p:cNvSpPr>
            <a:spLocks noGrp="1"/>
          </p:cNvSpPr>
          <p:nvPr>
            <p:ph type="body" sz="quarter" idx="18"/>
          </p:nvPr>
        </p:nvSpPr>
        <p:spPr/>
        <p:txBody>
          <a:bodyPr/>
          <a:lstStyle/>
          <a:p>
            <a:r>
              <a:rPr lang="en-AU">
                <a:latin typeface="+mj-lt"/>
              </a:rPr>
              <a:t>Optical Extension</a:t>
            </a:r>
          </a:p>
        </p:txBody>
      </p:sp>
      <p:sp>
        <p:nvSpPr>
          <p:cNvPr id="11" name="Content Placeholder 10">
            <a:extLst>
              <a:ext uri="{FF2B5EF4-FFF2-40B4-BE49-F238E27FC236}">
                <a16:creationId xmlns:a16="http://schemas.microsoft.com/office/drawing/2014/main" id="{8A9739CA-7FB1-D034-5B5C-C15A3F948CDB}"/>
              </a:ext>
            </a:extLst>
          </p:cNvPr>
          <p:cNvSpPr>
            <a:spLocks noGrp="1"/>
          </p:cNvSpPr>
          <p:nvPr>
            <p:ph sz="quarter" idx="19"/>
          </p:nvPr>
        </p:nvSpPr>
        <p:spPr/>
        <p:txBody>
          <a:bodyPr/>
          <a:lstStyle/>
          <a:p>
            <a:r>
              <a:rPr lang="en-AU" sz="1800" b="1">
                <a:latin typeface="+mn-lt"/>
              </a:rPr>
              <a:t>Line 20</a:t>
            </a:r>
            <a:r>
              <a:rPr lang="en-AU" sz="1800">
                <a:latin typeface="+mn-lt"/>
              </a:rPr>
              <a:t> calculates the duration of the pulse.</a:t>
            </a:r>
          </a:p>
          <a:p>
            <a:r>
              <a:rPr lang="en-AU" sz="1800" b="1">
                <a:latin typeface="+mn-lt"/>
              </a:rPr>
              <a:t>Line 21</a:t>
            </a:r>
            <a:r>
              <a:rPr lang="en-AU" sz="1800">
                <a:latin typeface="+mn-lt"/>
              </a:rPr>
              <a:t> distance is calculated using the formula:</a:t>
            </a:r>
          </a:p>
          <a:p>
            <a:r>
              <a:rPr lang="en-AU" sz="1800" i="1">
                <a:latin typeface="+mn-lt"/>
              </a:rPr>
              <a:t>distance = (duration * </a:t>
            </a:r>
            <a:r>
              <a:rPr lang="en-AU" sz="1800" i="1" err="1">
                <a:latin typeface="+mn-lt"/>
              </a:rPr>
              <a:t>speed_of_sound</a:t>
            </a:r>
            <a:r>
              <a:rPr lang="en-AU" sz="1800" i="1">
                <a:latin typeface="+mn-lt"/>
              </a:rPr>
              <a:t>) / 2</a:t>
            </a:r>
          </a:p>
          <a:p>
            <a:r>
              <a:rPr lang="en-AU" sz="1400">
                <a:latin typeface="Courier New" panose="02070309020205020404" pitchFamily="49" charset="0"/>
                <a:cs typeface="Courier New" panose="02070309020205020404" pitchFamily="49" charset="0"/>
              </a:rPr>
              <a:t>distance = </a:t>
            </a:r>
            <a:r>
              <a:rPr lang="en-AU" sz="1400" err="1">
                <a:latin typeface="Courier New" panose="02070309020205020404" pitchFamily="49" charset="0"/>
                <a:cs typeface="Courier New" panose="02070309020205020404" pitchFamily="49" charset="0"/>
              </a:rPr>
              <a:t>pingTime</a:t>
            </a:r>
            <a:r>
              <a:rPr lang="en-AU" sz="1400">
                <a:latin typeface="Courier New" panose="02070309020205020404" pitchFamily="49" charset="0"/>
                <a:cs typeface="Courier New" panose="02070309020205020404" pitchFamily="49" charset="0"/>
              </a:rPr>
              <a:t> * </a:t>
            </a:r>
            <a:r>
              <a:rPr lang="en-AU" sz="1400" err="1">
                <a:latin typeface="Courier New" panose="02070309020205020404" pitchFamily="49" charset="0"/>
                <a:cs typeface="Courier New" panose="02070309020205020404" pitchFamily="49" charset="0"/>
              </a:rPr>
              <a:t>soundVelocity</a:t>
            </a:r>
            <a:r>
              <a:rPr lang="en-AU" sz="1400">
                <a:latin typeface="Courier New" panose="02070309020205020404" pitchFamily="49" charset="0"/>
                <a:cs typeface="Courier New" panose="02070309020205020404" pitchFamily="49" charset="0"/>
              </a:rPr>
              <a:t> // 2 // 10000</a:t>
            </a:r>
          </a:p>
          <a:p>
            <a:pPr>
              <a:spcAft>
                <a:spcPts val="4800"/>
              </a:spcAft>
            </a:pPr>
            <a:r>
              <a:rPr lang="en-AU" sz="1800">
                <a:latin typeface="+mn-lt"/>
              </a:rPr>
              <a:t>(this line also converts result to centimetres)</a:t>
            </a:r>
          </a:p>
          <a:p>
            <a:r>
              <a:rPr lang="en-AU" sz="1800" b="1">
                <a:latin typeface="+mn-lt"/>
              </a:rPr>
              <a:t>Line 22</a:t>
            </a:r>
            <a:r>
              <a:rPr lang="en-AU" sz="1800">
                <a:latin typeface="+mn-lt"/>
              </a:rPr>
              <a:t> the function returns distance as an integer.</a:t>
            </a:r>
          </a:p>
        </p:txBody>
      </p:sp>
      <p:pic>
        <p:nvPicPr>
          <p:cNvPr id="16" name="Picture 15" descr="A screenshot of Thonny application window. The code editor panel has MicroPython code for 'ultrasonic.py' program.">
            <a:extLst>
              <a:ext uri="{FF2B5EF4-FFF2-40B4-BE49-F238E27FC236}">
                <a16:creationId xmlns:a16="http://schemas.microsoft.com/office/drawing/2014/main" id="{E417200F-3BC2-A5BE-A660-5FE6A71C1B60}"/>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332107" y="1562471"/>
            <a:ext cx="5511891" cy="4813200"/>
          </a:xfrm>
          <a:prstGeom prst="rect">
            <a:avLst/>
          </a:prstGeom>
        </p:spPr>
      </p:pic>
      <p:sp>
        <p:nvSpPr>
          <p:cNvPr id="3" name="Slide Number Placeholder 2">
            <a:extLst>
              <a:ext uri="{FF2B5EF4-FFF2-40B4-BE49-F238E27FC236}">
                <a16:creationId xmlns:a16="http://schemas.microsoft.com/office/drawing/2014/main" id="{DBB05D20-CA59-C6AC-7405-71A769CB6713}"/>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pPr/>
              <a:t>186</a:t>
            </a:fld>
            <a:endParaRPr lang="en-AU"/>
          </a:p>
        </p:txBody>
      </p:sp>
    </p:spTree>
    <p:extLst>
      <p:ext uri="{BB962C8B-B14F-4D97-AF65-F5344CB8AC3E}">
        <p14:creationId xmlns:p14="http://schemas.microsoft.com/office/powerpoint/2010/main" val="13457239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79BC46-0B66-39A6-035A-1AEC49253658}"/>
            </a:ext>
          </a:extLst>
        </p:cNvPr>
        <p:cNvGrpSpPr/>
        <p:nvPr/>
      </p:nvGrpSpPr>
      <p:grpSpPr>
        <a:xfrm>
          <a:off x="0" y="0"/>
          <a:ext cx="0" cy="0"/>
          <a:chOff x="0" y="0"/>
          <a:chExt cx="0" cy="0"/>
        </a:xfrm>
      </p:grpSpPr>
      <p:sp>
        <p:nvSpPr>
          <p:cNvPr id="8" name="Title 7">
            <a:extLst>
              <a:ext uri="{FF2B5EF4-FFF2-40B4-BE49-F238E27FC236}">
                <a16:creationId xmlns:a16="http://schemas.microsoft.com/office/drawing/2014/main" id="{21A2FBC4-146C-8BA2-C0FB-AC350CC5D9EF}"/>
              </a:ext>
            </a:extLst>
          </p:cNvPr>
          <p:cNvSpPr>
            <a:spLocks noGrp="1"/>
          </p:cNvSpPr>
          <p:nvPr>
            <p:ph type="title"/>
          </p:nvPr>
        </p:nvSpPr>
        <p:spPr/>
        <p:txBody>
          <a:bodyPr/>
          <a:lstStyle/>
          <a:p>
            <a:r>
              <a:rPr lang="en-AU">
                <a:latin typeface="+mj-lt"/>
              </a:rPr>
              <a:t>Explaining </a:t>
            </a:r>
            <a:r>
              <a:rPr lang="en-AU" i="1">
                <a:latin typeface="+mj-lt"/>
              </a:rPr>
              <a:t>ultrasonic.py</a:t>
            </a:r>
            <a:r>
              <a:rPr lang="en-AU">
                <a:latin typeface="+mj-lt"/>
              </a:rPr>
              <a:t> (4)</a:t>
            </a:r>
          </a:p>
        </p:txBody>
      </p:sp>
      <p:sp>
        <p:nvSpPr>
          <p:cNvPr id="11" name="Content Placeholder 10">
            <a:extLst>
              <a:ext uri="{FF2B5EF4-FFF2-40B4-BE49-F238E27FC236}">
                <a16:creationId xmlns:a16="http://schemas.microsoft.com/office/drawing/2014/main" id="{C8B6FF3F-91B2-AFEE-4AC2-49A77F6C881B}"/>
              </a:ext>
            </a:extLst>
          </p:cNvPr>
          <p:cNvSpPr>
            <a:spLocks noGrp="1"/>
          </p:cNvSpPr>
          <p:nvPr>
            <p:ph sz="quarter" idx="19"/>
          </p:nvPr>
        </p:nvSpPr>
        <p:spPr/>
        <p:txBody>
          <a:bodyPr/>
          <a:lstStyle/>
          <a:p>
            <a:r>
              <a:rPr lang="en-AU" b="1">
                <a:latin typeface="+mn-lt"/>
              </a:rPr>
              <a:t>Line 26</a:t>
            </a:r>
            <a:r>
              <a:rPr lang="en-AU">
                <a:latin typeface="+mn-lt"/>
              </a:rPr>
              <a:t> the program waits 2 seconds at start to allow the sensor to stabilise (settle).</a:t>
            </a:r>
          </a:p>
          <a:p>
            <a:r>
              <a:rPr lang="en-AU" b="1">
                <a:latin typeface="+mn-lt"/>
              </a:rPr>
              <a:t>Line 27</a:t>
            </a:r>
            <a:r>
              <a:rPr lang="en-AU">
                <a:latin typeface="+mn-lt"/>
              </a:rPr>
              <a:t> then it starts the main while loop</a:t>
            </a:r>
          </a:p>
          <a:p>
            <a:r>
              <a:rPr lang="en-AU" b="1">
                <a:latin typeface="+mn-lt"/>
              </a:rPr>
              <a:t>Line 28</a:t>
            </a:r>
            <a:r>
              <a:rPr lang="en-AU">
                <a:latin typeface="+mn-lt"/>
              </a:rPr>
              <a:t> waits half a second</a:t>
            </a:r>
          </a:p>
          <a:p>
            <a:r>
              <a:rPr lang="en-AU" b="1">
                <a:latin typeface="+mn-lt"/>
              </a:rPr>
              <a:t>Line 29</a:t>
            </a:r>
            <a:r>
              <a:rPr lang="en-AU">
                <a:latin typeface="+mn-lt"/>
              </a:rPr>
              <a:t> does two main actions:</a:t>
            </a:r>
          </a:p>
          <a:p>
            <a:r>
              <a:rPr lang="en-AU">
                <a:latin typeface="+mn-lt"/>
              </a:rPr>
              <a:t>Calls the with </a:t>
            </a:r>
            <a:r>
              <a:rPr lang="en-AU" b="1" err="1">
                <a:latin typeface="+mn-lt"/>
              </a:rPr>
              <a:t>getSonar</a:t>
            </a:r>
            <a:r>
              <a:rPr lang="en-AU" b="1">
                <a:latin typeface="+mn-lt"/>
              </a:rPr>
              <a:t>()</a:t>
            </a:r>
            <a:r>
              <a:rPr lang="en-AU">
                <a:latin typeface="+mn-lt"/>
              </a:rPr>
              <a:t> function which measures the distance of any object in front of the sensor, and it prints this measured distance after the string ‘Distance: ’ and prints string ‘cm’ after it.</a:t>
            </a:r>
          </a:p>
        </p:txBody>
      </p:sp>
      <p:pic>
        <p:nvPicPr>
          <p:cNvPr id="16" name="Picture 15" descr="A screenshot of Thonny application window. The code editor panel has MicroPython code for 'ultrasonic.py' program.">
            <a:extLst>
              <a:ext uri="{FF2B5EF4-FFF2-40B4-BE49-F238E27FC236}">
                <a16:creationId xmlns:a16="http://schemas.microsoft.com/office/drawing/2014/main" id="{EA9E2C17-B0EE-A2BE-0888-570655FF3BA4}"/>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332107" y="1562471"/>
            <a:ext cx="5511891" cy="4813200"/>
          </a:xfrm>
          <a:prstGeom prst="rect">
            <a:avLst/>
          </a:prstGeom>
        </p:spPr>
      </p:pic>
      <p:sp>
        <p:nvSpPr>
          <p:cNvPr id="3" name="Slide Number Placeholder 2">
            <a:extLst>
              <a:ext uri="{FF2B5EF4-FFF2-40B4-BE49-F238E27FC236}">
                <a16:creationId xmlns:a16="http://schemas.microsoft.com/office/drawing/2014/main" id="{4A0C1EEF-25CB-18E4-A631-C8E973AECD7A}"/>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pPr/>
              <a:t>187</a:t>
            </a:fld>
            <a:endParaRPr lang="en-AU"/>
          </a:p>
        </p:txBody>
      </p:sp>
    </p:spTree>
    <p:extLst>
      <p:ext uri="{BB962C8B-B14F-4D97-AF65-F5344CB8AC3E}">
        <p14:creationId xmlns:p14="http://schemas.microsoft.com/office/powerpoint/2010/main" val="21126551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E15B1D-08BF-89CF-8286-E83D9DD9862A}"/>
            </a:ext>
          </a:extLst>
        </p:cNvPr>
        <p:cNvGrpSpPr/>
        <p:nvPr/>
      </p:nvGrpSpPr>
      <p:grpSpPr>
        <a:xfrm>
          <a:off x="0" y="0"/>
          <a:ext cx="0" cy="0"/>
          <a:chOff x="0" y="0"/>
          <a:chExt cx="0" cy="0"/>
        </a:xfrm>
      </p:grpSpPr>
      <p:sp>
        <p:nvSpPr>
          <p:cNvPr id="8" name="Title 7">
            <a:extLst>
              <a:ext uri="{FF2B5EF4-FFF2-40B4-BE49-F238E27FC236}">
                <a16:creationId xmlns:a16="http://schemas.microsoft.com/office/drawing/2014/main" id="{3155D98B-73FE-15BF-C0F7-3094C20050E0}"/>
              </a:ext>
            </a:extLst>
          </p:cNvPr>
          <p:cNvSpPr>
            <a:spLocks noGrp="1"/>
          </p:cNvSpPr>
          <p:nvPr>
            <p:ph type="title"/>
          </p:nvPr>
        </p:nvSpPr>
        <p:spPr/>
        <p:txBody>
          <a:bodyPr/>
          <a:lstStyle/>
          <a:p>
            <a:r>
              <a:rPr lang="en-AU">
                <a:latin typeface="+mj-lt"/>
              </a:rPr>
              <a:t>Running ultrasonic.py</a:t>
            </a:r>
          </a:p>
        </p:txBody>
      </p:sp>
      <p:sp>
        <p:nvSpPr>
          <p:cNvPr id="11" name="Content Placeholder 10">
            <a:extLst>
              <a:ext uri="{FF2B5EF4-FFF2-40B4-BE49-F238E27FC236}">
                <a16:creationId xmlns:a16="http://schemas.microsoft.com/office/drawing/2014/main" id="{D886E709-86EB-92A7-452D-072E1F59388B}"/>
              </a:ext>
            </a:extLst>
          </p:cNvPr>
          <p:cNvSpPr>
            <a:spLocks noGrp="1"/>
          </p:cNvSpPr>
          <p:nvPr>
            <p:ph sz="quarter" idx="19"/>
          </p:nvPr>
        </p:nvSpPr>
        <p:spPr/>
        <p:txBody>
          <a:bodyPr/>
          <a:lstStyle/>
          <a:p>
            <a:pPr lvl="1">
              <a:spcAft>
                <a:spcPts val="1200"/>
              </a:spcAft>
            </a:pPr>
            <a:r>
              <a:rPr lang="en-AU">
                <a:latin typeface="+mn-lt"/>
              </a:rPr>
              <a:t>Records the stop time (</a:t>
            </a:r>
            <a:r>
              <a:rPr lang="en-AU" err="1">
                <a:latin typeface="+mn-lt"/>
              </a:rPr>
              <a:t>pingStop</a:t>
            </a:r>
            <a:r>
              <a:rPr lang="en-AU">
                <a:latin typeface="+mn-lt"/>
              </a:rPr>
              <a:t>) when </a:t>
            </a:r>
            <a:r>
              <a:rPr lang="en-AU" err="1">
                <a:latin typeface="+mn-lt"/>
              </a:rPr>
              <a:t>echoPin</a:t>
            </a:r>
            <a:r>
              <a:rPr lang="en-AU">
                <a:latin typeface="+mn-lt"/>
              </a:rPr>
              <a:t> goes LOW.</a:t>
            </a:r>
          </a:p>
          <a:p>
            <a:pPr lvl="1">
              <a:spcAft>
                <a:spcPts val="1200"/>
              </a:spcAft>
            </a:pPr>
            <a:r>
              <a:rPr lang="en-AU">
                <a:latin typeface="+mn-lt"/>
              </a:rPr>
              <a:t>Calculates the duration (</a:t>
            </a:r>
            <a:r>
              <a:rPr lang="en-AU" err="1">
                <a:latin typeface="+mn-lt"/>
              </a:rPr>
              <a:t>pingTime</a:t>
            </a:r>
            <a:r>
              <a:rPr lang="en-AU">
                <a:latin typeface="+mn-lt"/>
              </a:rPr>
              <a:t>) that the </a:t>
            </a:r>
            <a:r>
              <a:rPr lang="en-AU" err="1">
                <a:latin typeface="+mn-lt"/>
              </a:rPr>
              <a:t>echoPin</a:t>
            </a:r>
            <a:r>
              <a:rPr lang="en-AU">
                <a:latin typeface="+mn-lt"/>
              </a:rPr>
              <a:t> stayed HIGH, which corresponds to the round-trip time for the signal.</a:t>
            </a:r>
          </a:p>
        </p:txBody>
      </p:sp>
      <p:pic>
        <p:nvPicPr>
          <p:cNvPr id="4" name="Picture 3" descr="A screenshot of Thonny application window. The code editor panel has MicroPython code for 'ultrasonic.py' program.">
            <a:extLst>
              <a:ext uri="{FF2B5EF4-FFF2-40B4-BE49-F238E27FC236}">
                <a16:creationId xmlns:a16="http://schemas.microsoft.com/office/drawing/2014/main" id="{D458E02C-1D12-C91F-FC47-93AB9351F3D9}"/>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332108" y="1563789"/>
            <a:ext cx="5511890" cy="4813200"/>
          </a:xfrm>
          <a:prstGeom prst="rect">
            <a:avLst/>
          </a:prstGeom>
        </p:spPr>
      </p:pic>
      <p:sp>
        <p:nvSpPr>
          <p:cNvPr id="3" name="Slide Number Placeholder 2">
            <a:extLst>
              <a:ext uri="{FF2B5EF4-FFF2-40B4-BE49-F238E27FC236}">
                <a16:creationId xmlns:a16="http://schemas.microsoft.com/office/drawing/2014/main" id="{5E8FFC9C-75F5-FD8E-CA63-8BA362E3453D}"/>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pPr/>
              <a:t>188</a:t>
            </a:fld>
            <a:endParaRPr lang="en-AU"/>
          </a:p>
        </p:txBody>
      </p:sp>
    </p:spTree>
    <p:extLst>
      <p:ext uri="{BB962C8B-B14F-4D97-AF65-F5344CB8AC3E}">
        <p14:creationId xmlns:p14="http://schemas.microsoft.com/office/powerpoint/2010/main" val="31196506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5F090F-FF6A-8C07-9C51-C697A587011D}"/>
            </a:ext>
          </a:extLst>
        </p:cNvPr>
        <p:cNvGrpSpPr/>
        <p:nvPr/>
      </p:nvGrpSpPr>
      <p:grpSpPr>
        <a:xfrm>
          <a:off x="0" y="0"/>
          <a:ext cx="0" cy="0"/>
          <a:chOff x="0" y="0"/>
          <a:chExt cx="0" cy="0"/>
        </a:xfrm>
      </p:grpSpPr>
      <p:sp>
        <p:nvSpPr>
          <p:cNvPr id="8" name="Title 7">
            <a:extLst>
              <a:ext uri="{FF2B5EF4-FFF2-40B4-BE49-F238E27FC236}">
                <a16:creationId xmlns:a16="http://schemas.microsoft.com/office/drawing/2014/main" id="{4C99491E-85C8-31F8-44A7-A358CA6C838E}"/>
              </a:ext>
            </a:extLst>
          </p:cNvPr>
          <p:cNvSpPr>
            <a:spLocks noGrp="1"/>
          </p:cNvSpPr>
          <p:nvPr>
            <p:ph type="title"/>
          </p:nvPr>
        </p:nvSpPr>
        <p:spPr/>
        <p:txBody>
          <a:bodyPr/>
          <a:lstStyle/>
          <a:p>
            <a:r>
              <a:rPr lang="en-AU">
                <a:latin typeface="+mj-lt"/>
              </a:rPr>
              <a:t>File management</a:t>
            </a:r>
          </a:p>
        </p:txBody>
      </p:sp>
      <p:sp>
        <p:nvSpPr>
          <p:cNvPr id="11" name="Content Placeholder 10">
            <a:extLst>
              <a:ext uri="{FF2B5EF4-FFF2-40B4-BE49-F238E27FC236}">
                <a16:creationId xmlns:a16="http://schemas.microsoft.com/office/drawing/2014/main" id="{79FFB3AF-4B91-06B2-85D6-792F7484B12A}"/>
              </a:ext>
            </a:extLst>
          </p:cNvPr>
          <p:cNvSpPr>
            <a:spLocks noGrp="1"/>
          </p:cNvSpPr>
          <p:nvPr>
            <p:ph sz="quarter" idx="19"/>
          </p:nvPr>
        </p:nvSpPr>
        <p:spPr/>
        <p:txBody>
          <a:bodyPr/>
          <a:lstStyle/>
          <a:p>
            <a:r>
              <a:rPr lang="en-AU">
                <a:latin typeface="+mn-lt"/>
              </a:rPr>
              <a:t>Many of the files in your “</a:t>
            </a:r>
            <a:r>
              <a:rPr lang="en-AU" b="1" i="1">
                <a:latin typeface="+mn-lt"/>
              </a:rPr>
              <a:t>basics</a:t>
            </a:r>
            <a:r>
              <a:rPr lang="en-AU">
                <a:latin typeface="+mn-lt"/>
              </a:rPr>
              <a:t>” directory have served their purpose. Rather than delete them, we will move some of the programs (those highlighted) into a different directory.</a:t>
            </a:r>
          </a:p>
          <a:p>
            <a:r>
              <a:rPr lang="en-AU">
                <a:latin typeface="+mn-lt"/>
              </a:rPr>
              <a:t>The highlighted files are programs that have been written for a boom gate context and/or combined functions of sensors and the servo.</a:t>
            </a:r>
          </a:p>
          <a:p>
            <a:r>
              <a:rPr lang="en-AU">
                <a:latin typeface="+mn-lt"/>
              </a:rPr>
              <a:t>Do not change anything on the </a:t>
            </a:r>
            <a:r>
              <a:rPr lang="en-AU" err="1">
                <a:latin typeface="+mn-lt"/>
              </a:rPr>
              <a:t>pico</a:t>
            </a:r>
            <a:r>
              <a:rPr lang="en-AU">
                <a:latin typeface="+mn-lt"/>
              </a:rPr>
              <a:t> just yet.</a:t>
            </a:r>
          </a:p>
        </p:txBody>
      </p:sp>
      <p:pic>
        <p:nvPicPr>
          <p:cNvPr id="7" name="Picture 6" descr="A screenshot of Thonny">
            <a:extLst>
              <a:ext uri="{FF2B5EF4-FFF2-40B4-BE49-F238E27FC236}">
                <a16:creationId xmlns:a16="http://schemas.microsoft.com/office/drawing/2014/main" id="{6497430D-BE8C-5A3D-8CA5-27FBEF732505}"/>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332105" y="1563787"/>
            <a:ext cx="5511893" cy="4813202"/>
          </a:xfrm>
          <a:prstGeom prst="rect">
            <a:avLst/>
          </a:prstGeom>
        </p:spPr>
      </p:pic>
      <p:sp>
        <p:nvSpPr>
          <p:cNvPr id="3" name="Slide Number Placeholder 2">
            <a:extLst>
              <a:ext uri="{FF2B5EF4-FFF2-40B4-BE49-F238E27FC236}">
                <a16:creationId xmlns:a16="http://schemas.microsoft.com/office/drawing/2014/main" id="{FE04DF8A-9906-DFBF-56EF-D97BF8BB852A}"/>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pPr/>
              <a:t>189</a:t>
            </a:fld>
            <a:endParaRPr lang="en-AU"/>
          </a:p>
        </p:txBody>
      </p:sp>
    </p:spTree>
    <p:extLst>
      <p:ext uri="{BB962C8B-B14F-4D97-AF65-F5344CB8AC3E}">
        <p14:creationId xmlns:p14="http://schemas.microsoft.com/office/powerpoint/2010/main" val="10514764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BE90E2-5F1B-DBF4-F291-FC054A37BBCE}"/>
            </a:ext>
          </a:extLst>
        </p:cNvPr>
        <p:cNvGrpSpPr/>
        <p:nvPr/>
      </p:nvGrpSpPr>
      <p:grpSpPr>
        <a:xfrm>
          <a:off x="0" y="0"/>
          <a:ext cx="0" cy="0"/>
          <a:chOff x="0" y="0"/>
          <a:chExt cx="0" cy="0"/>
        </a:xfrm>
      </p:grpSpPr>
      <p:sp>
        <p:nvSpPr>
          <p:cNvPr id="8" name="Title 7">
            <a:extLst>
              <a:ext uri="{FF2B5EF4-FFF2-40B4-BE49-F238E27FC236}">
                <a16:creationId xmlns:a16="http://schemas.microsoft.com/office/drawing/2014/main" id="{D7F07251-53D7-F318-3671-7388CDAC0084}"/>
              </a:ext>
            </a:extLst>
          </p:cNvPr>
          <p:cNvSpPr>
            <a:spLocks noGrp="1"/>
          </p:cNvSpPr>
          <p:nvPr>
            <p:ph type="title"/>
          </p:nvPr>
        </p:nvSpPr>
        <p:spPr/>
        <p:txBody>
          <a:bodyPr/>
          <a:lstStyle/>
          <a:p>
            <a:r>
              <a:rPr lang="en-AU">
                <a:latin typeface="+mj-lt"/>
              </a:rPr>
              <a:t>New working space</a:t>
            </a:r>
          </a:p>
        </p:txBody>
      </p:sp>
      <p:sp>
        <p:nvSpPr>
          <p:cNvPr id="11" name="Content Placeholder 10">
            <a:extLst>
              <a:ext uri="{FF2B5EF4-FFF2-40B4-BE49-F238E27FC236}">
                <a16:creationId xmlns:a16="http://schemas.microsoft.com/office/drawing/2014/main" id="{14DBEEF6-7425-CB1B-41F0-9FC082D85DA7}"/>
              </a:ext>
            </a:extLst>
          </p:cNvPr>
          <p:cNvSpPr>
            <a:spLocks noGrp="1"/>
          </p:cNvSpPr>
          <p:nvPr>
            <p:ph sz="quarter" idx="19"/>
          </p:nvPr>
        </p:nvSpPr>
        <p:spPr/>
        <p:txBody>
          <a:bodyPr/>
          <a:lstStyle/>
          <a:p>
            <a:r>
              <a:rPr lang="en-AU">
                <a:latin typeface="+mn-lt"/>
              </a:rPr>
              <a:t>If not already done, create a new directory </a:t>
            </a:r>
            <a:r>
              <a:rPr lang="en-AU" b="1" i="1">
                <a:latin typeface="+mn-lt"/>
              </a:rPr>
              <a:t>park-and-ride</a:t>
            </a:r>
            <a:r>
              <a:rPr lang="en-AU">
                <a:latin typeface="+mn-lt"/>
              </a:rPr>
              <a:t> and copy the highlighted files from the previous slide into this directory.</a:t>
            </a:r>
          </a:p>
          <a:p>
            <a:r>
              <a:rPr lang="en-AU">
                <a:latin typeface="+mn-lt"/>
              </a:rPr>
              <a:t>Now you can combine code from each of these examples to further automate the boom gate and provide a digital signage for parking station users to improve their user experience.</a:t>
            </a:r>
          </a:p>
        </p:txBody>
      </p:sp>
      <p:pic>
        <p:nvPicPr>
          <p:cNvPr id="4" name="Picture 3" descr="A screenshot of Thonny">
            <a:extLst>
              <a:ext uri="{FF2B5EF4-FFF2-40B4-BE49-F238E27FC236}">
                <a16:creationId xmlns:a16="http://schemas.microsoft.com/office/drawing/2014/main" id="{2B1B0308-FE3F-4A4C-7AD2-02DD2B1B9E12}"/>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332104" y="1562471"/>
            <a:ext cx="5511894" cy="4813203"/>
          </a:xfrm>
          <a:prstGeom prst="rect">
            <a:avLst/>
          </a:prstGeom>
        </p:spPr>
      </p:pic>
      <p:sp>
        <p:nvSpPr>
          <p:cNvPr id="3" name="Slide Number Placeholder 2">
            <a:extLst>
              <a:ext uri="{FF2B5EF4-FFF2-40B4-BE49-F238E27FC236}">
                <a16:creationId xmlns:a16="http://schemas.microsoft.com/office/drawing/2014/main" id="{3EA09794-626F-18C0-A693-AF3173871D6C}"/>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pPr/>
              <a:t>190</a:t>
            </a:fld>
            <a:endParaRPr lang="en-AU"/>
          </a:p>
        </p:txBody>
      </p:sp>
    </p:spTree>
    <p:extLst>
      <p:ext uri="{BB962C8B-B14F-4D97-AF65-F5344CB8AC3E}">
        <p14:creationId xmlns:p14="http://schemas.microsoft.com/office/powerpoint/2010/main" val="29326427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44CE62-C056-374C-1A83-D9B1B500CB32}"/>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0918C287-E26F-4EC2-5BE7-3314C2A40393}"/>
              </a:ext>
            </a:extLst>
          </p:cNvPr>
          <p:cNvSpPr>
            <a:spLocks noGrp="1"/>
          </p:cNvSpPr>
          <p:nvPr>
            <p:ph type="ctrTitle"/>
          </p:nvPr>
        </p:nvSpPr>
        <p:spPr/>
        <p:txBody>
          <a:bodyPr/>
          <a:lstStyle/>
          <a:p>
            <a:r>
              <a:rPr lang="en-AU">
                <a:latin typeface="+mj-lt"/>
              </a:rPr>
              <a:t>Weeks 17</a:t>
            </a:r>
            <a:r>
              <a:rPr lang="en-AU"/>
              <a:t>–</a:t>
            </a:r>
            <a:r>
              <a:rPr lang="en-AU">
                <a:latin typeface="+mj-lt"/>
              </a:rPr>
              <a:t>18</a:t>
            </a:r>
          </a:p>
        </p:txBody>
      </p:sp>
    </p:spTree>
    <p:extLst>
      <p:ext uri="{BB962C8B-B14F-4D97-AF65-F5344CB8AC3E}">
        <p14:creationId xmlns:p14="http://schemas.microsoft.com/office/powerpoint/2010/main" val="21241428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2E3B9E-C8F0-3998-C3F5-9B4E39AF3BDF}"/>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A5C5015F-6D19-2F7C-5AE0-14A536A83EBE}"/>
              </a:ext>
            </a:extLst>
          </p:cNvPr>
          <p:cNvSpPr>
            <a:spLocks noGrp="1"/>
          </p:cNvSpPr>
          <p:nvPr>
            <p:ph type="title"/>
          </p:nvPr>
        </p:nvSpPr>
        <p:spPr/>
        <p:txBody>
          <a:bodyPr/>
          <a:lstStyle/>
          <a:p>
            <a:r>
              <a:rPr lang="en-AU">
                <a:latin typeface="+mj-lt"/>
              </a:rPr>
              <a:t>Learning intentions and success criteria (27)</a:t>
            </a:r>
          </a:p>
        </p:txBody>
      </p:sp>
      <p:sp>
        <p:nvSpPr>
          <p:cNvPr id="3" name="TextBox 2">
            <a:extLst>
              <a:ext uri="{FF2B5EF4-FFF2-40B4-BE49-F238E27FC236}">
                <a16:creationId xmlns:a16="http://schemas.microsoft.com/office/drawing/2014/main" id="{2C6101B8-7228-11E8-7C94-7A8752C079C3}"/>
              </a:ext>
            </a:extLst>
          </p:cNvPr>
          <p:cNvSpPr txBox="1"/>
          <p:nvPr/>
        </p:nvSpPr>
        <p:spPr>
          <a:xfrm>
            <a:off x="370416" y="1894417"/>
            <a:ext cx="11303000" cy="3482428"/>
          </a:xfrm>
          <a:prstGeom prst="rect">
            <a:avLst/>
          </a:prstGeom>
          <a:noFill/>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a:lnSpc>
                <a:spcPct val="150000"/>
              </a:lnSpc>
              <a:spcAft>
                <a:spcPts val="1200"/>
              </a:spcAft>
            </a:pPr>
            <a:r>
              <a:rPr lang="en-AU" sz="2000" b="1">
                <a:solidFill>
                  <a:schemeClr val="accent1"/>
                </a:solidFill>
                <a:latin typeface="+mj-lt"/>
                <a:cs typeface="Arial" panose="020B0604020202020204" pitchFamily="34" charset="0"/>
              </a:rPr>
              <a:t>We are learning to</a:t>
            </a:r>
            <a:endParaRPr lang="en-AU" sz="2000" b="1">
              <a:solidFill>
                <a:schemeClr val="accent1"/>
              </a:solidFill>
              <a:latin typeface="+mj-lt"/>
              <a:ea typeface="+mn-lt"/>
              <a:cs typeface="Arial" panose="020B0604020202020204" pitchFamily="34" charset="0"/>
            </a:endParaRPr>
          </a:p>
          <a:p>
            <a:pPr marL="342900" indent="-342900">
              <a:lnSpc>
                <a:spcPct val="150000"/>
              </a:lnSpc>
              <a:spcAft>
                <a:spcPts val="1200"/>
              </a:spcAft>
              <a:buFont typeface="Arial" panose="020B0604020202020204" pitchFamily="34" charset="0"/>
              <a:buChar char="•"/>
            </a:pPr>
            <a:r>
              <a:rPr lang="en-AU" sz="2000">
                <a:cs typeface="Arial" panose="020B0604020202020204" pitchFamily="34" charset="0"/>
              </a:rPr>
              <a:t>analyse existing digital solutions for parking availability</a:t>
            </a:r>
          </a:p>
          <a:p>
            <a:pPr marL="342900" indent="-342900">
              <a:lnSpc>
                <a:spcPct val="150000"/>
              </a:lnSpc>
              <a:spcAft>
                <a:spcPts val="1200"/>
              </a:spcAft>
              <a:buFont typeface="Arial" panose="020B0604020202020204" pitchFamily="34" charset="0"/>
              <a:buChar char="•"/>
            </a:pPr>
            <a:r>
              <a:rPr lang="en-AU" sz="2000">
                <a:cs typeface="Arial" panose="020B0604020202020204" pitchFamily="34" charset="0"/>
              </a:rPr>
              <a:t>identify user needs and evaluate how well these solutions meet them.</a:t>
            </a:r>
          </a:p>
          <a:p>
            <a:pPr>
              <a:lnSpc>
                <a:spcPct val="150000"/>
              </a:lnSpc>
              <a:spcAft>
                <a:spcPts val="1200"/>
              </a:spcAft>
            </a:pPr>
            <a:r>
              <a:rPr lang="en-AU" sz="2000" b="1">
                <a:solidFill>
                  <a:schemeClr val="accent1"/>
                </a:solidFill>
                <a:latin typeface="+mj-lt"/>
                <a:cs typeface="Arial" panose="020B0604020202020204" pitchFamily="34" charset="0"/>
              </a:rPr>
              <a:t>We can</a:t>
            </a:r>
            <a:endParaRPr lang="en-US" sz="2000">
              <a:solidFill>
                <a:schemeClr val="accent1"/>
              </a:solidFill>
              <a:latin typeface="+mj-lt"/>
              <a:cs typeface="Arial" panose="020B0604020202020204" pitchFamily="34" charset="0"/>
            </a:endParaRPr>
          </a:p>
          <a:p>
            <a:pPr marL="342900" indent="-342900">
              <a:lnSpc>
                <a:spcPct val="150000"/>
              </a:lnSpc>
              <a:spcAft>
                <a:spcPts val="1200"/>
              </a:spcAft>
              <a:buFont typeface="Arial"/>
              <a:buChar char="•"/>
            </a:pPr>
            <a:r>
              <a:rPr lang="en-AU" sz="2000">
                <a:cs typeface="Arial" panose="020B0604020202020204" pitchFamily="34" charset="0"/>
              </a:rPr>
              <a:t>identify key UI elements in </a:t>
            </a:r>
            <a:r>
              <a:rPr lang="en-AU" sz="2000" err="1">
                <a:cs typeface="Arial" panose="020B0604020202020204" pitchFamily="34" charset="0"/>
              </a:rPr>
              <a:t>Park&amp;Ride</a:t>
            </a:r>
            <a:r>
              <a:rPr lang="en-AU" sz="2000">
                <a:cs typeface="Arial" panose="020B0604020202020204" pitchFamily="34" charset="0"/>
              </a:rPr>
              <a:t> webpages or apps that display parking availability</a:t>
            </a:r>
            <a:endParaRPr lang="en-US" sz="2000">
              <a:cs typeface="Arial" panose="020B0604020202020204" pitchFamily="34" charset="0"/>
            </a:endParaRPr>
          </a:p>
          <a:p>
            <a:pPr marL="342900" indent="-342900">
              <a:lnSpc>
                <a:spcPct val="150000"/>
              </a:lnSpc>
              <a:spcAft>
                <a:spcPts val="1200"/>
              </a:spcAft>
              <a:buFont typeface="Arial"/>
              <a:buChar char="•"/>
            </a:pPr>
            <a:r>
              <a:rPr lang="en-AU" sz="2000">
                <a:ea typeface="+mn-lt"/>
                <a:cs typeface="Arial" panose="020B0604020202020204" pitchFamily="34" charset="0"/>
              </a:rPr>
              <a:t>discuss strengths and weaknesses of existing solutions from a user’s perspective.</a:t>
            </a:r>
            <a:endParaRPr lang="en-AU">
              <a:cs typeface="Arial" panose="020B0604020202020204" pitchFamily="34" charset="0"/>
            </a:endParaRPr>
          </a:p>
        </p:txBody>
      </p:sp>
      <p:sp>
        <p:nvSpPr>
          <p:cNvPr id="2" name="Slide Number Placeholder 1">
            <a:extLst>
              <a:ext uri="{FF2B5EF4-FFF2-40B4-BE49-F238E27FC236}">
                <a16:creationId xmlns:a16="http://schemas.microsoft.com/office/drawing/2014/main" id="{FBF5D4B0-56BA-4A41-0344-154A36F0FA87}"/>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pPr/>
              <a:t>192</a:t>
            </a:fld>
            <a:endParaRPr lang="en-AU"/>
          </a:p>
        </p:txBody>
      </p:sp>
    </p:spTree>
    <p:extLst>
      <p:ext uri="{BB962C8B-B14F-4D97-AF65-F5344CB8AC3E}">
        <p14:creationId xmlns:p14="http://schemas.microsoft.com/office/powerpoint/2010/main" val="1474233519"/>
      </p:ext>
    </p:extLst>
  </p:cSld>
  <p:clrMapOvr>
    <a:masterClrMapping/>
  </p:clrMapOvr>
</p:sld>
</file>

<file path=ppt/slides/slide19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A539C2-C026-DAC8-3748-AA524E99A4A5}"/>
            </a:ext>
          </a:extLst>
        </p:cNvPr>
        <p:cNvGrpSpPr/>
        <p:nvPr/>
      </p:nvGrpSpPr>
      <p:grpSpPr>
        <a:xfrm>
          <a:off x="0" y="0"/>
          <a:ext cx="0" cy="0"/>
          <a:chOff x="0" y="0"/>
          <a:chExt cx="0" cy="0"/>
        </a:xfrm>
      </p:grpSpPr>
      <p:sp>
        <p:nvSpPr>
          <p:cNvPr id="6" name="Title 5">
            <a:extLst>
              <a:ext uri="{FF2B5EF4-FFF2-40B4-BE49-F238E27FC236}">
                <a16:creationId xmlns:a16="http://schemas.microsoft.com/office/drawing/2014/main" id="{346C38AE-F28F-20A2-9B89-D6B48DF95EBC}"/>
              </a:ext>
            </a:extLst>
          </p:cNvPr>
          <p:cNvSpPr>
            <a:spLocks noGrp="1"/>
          </p:cNvSpPr>
          <p:nvPr>
            <p:ph type="title" idx="4294967295"/>
          </p:nvPr>
        </p:nvSpPr>
        <p:spPr>
          <a:xfrm>
            <a:off x="360000" y="-1008000"/>
            <a:ext cx="10080000" cy="1008000"/>
          </a:xfrm>
        </p:spPr>
        <p:txBody>
          <a:bodyPr vert="horz" lIns="0" tIns="0" rIns="0" bIns="0" rtlCol="0" anchor="b">
            <a:noAutofit/>
          </a:bodyPr>
          <a:lstStyle/>
          <a:p>
            <a:r>
              <a:rPr lang="en-US" dirty="0">
                <a:solidFill>
                  <a:schemeClr val="accent1"/>
                </a:solidFill>
                <a:latin typeface="+mj-lt"/>
              </a:rPr>
              <a:t>Locations and availability</a:t>
            </a:r>
          </a:p>
        </p:txBody>
      </p:sp>
      <p:pic>
        <p:nvPicPr>
          <p:cNvPr id="7" name="Picture 6" descr="A screenshot of a Transport for NSW webpage showing &quot;Locations and availability&quot; for the park&amp;ride website. The link to the website is shown below the image.">
            <a:extLst>
              <a:ext uri="{FF2B5EF4-FFF2-40B4-BE49-F238E27FC236}">
                <a16:creationId xmlns:a16="http://schemas.microsoft.com/office/drawing/2014/main" id="{0046F829-4A9D-30AA-3D21-7ABDDA16F835}"/>
              </a:ext>
            </a:extLst>
          </p:cNvPr>
          <p:cNvPicPr>
            <a:picLocks noChangeAspect="1"/>
          </p:cNvPicPr>
          <p:nvPr/>
        </p:nvPicPr>
        <p:blipFill>
          <a:blip r:embed="rId3" cstate="screen">
            <a:extLst>
              <a:ext uri="{28A0092B-C50C-407E-A947-70E740481C1C}">
                <a14:useLocalDpi xmlns:a14="http://schemas.microsoft.com/office/drawing/2010/main"/>
              </a:ext>
            </a:extLst>
          </a:blip>
          <a:srcRect l="12872" r="16917"/>
          <a:stretch>
            <a:fillRect/>
          </a:stretch>
        </p:blipFill>
        <p:spPr>
          <a:xfrm>
            <a:off x="355180" y="669562"/>
            <a:ext cx="4851401" cy="5289874"/>
          </a:xfrm>
          <a:prstGeom prst="rect">
            <a:avLst/>
          </a:prstGeom>
          <a:effectLst>
            <a:outerShdw blurRad="50800" dist="38100" dir="2700000" algn="tl" rotWithShape="0">
              <a:prstClr val="black">
                <a:alpha val="40000"/>
              </a:prstClr>
            </a:outerShdw>
          </a:effectLst>
        </p:spPr>
      </p:pic>
      <p:sp>
        <p:nvSpPr>
          <p:cNvPr id="4" name="TextBox 3">
            <a:extLst>
              <a:ext uri="{FF2B5EF4-FFF2-40B4-BE49-F238E27FC236}">
                <a16:creationId xmlns:a16="http://schemas.microsoft.com/office/drawing/2014/main" id="{DB851BE5-A794-7A87-A5A4-14AA664473EF}"/>
              </a:ext>
            </a:extLst>
          </p:cNvPr>
          <p:cNvSpPr txBox="1"/>
          <p:nvPr/>
        </p:nvSpPr>
        <p:spPr>
          <a:xfrm>
            <a:off x="5827682" y="669562"/>
            <a:ext cx="5691218" cy="1612900"/>
          </a:xfrm>
          <a:prstGeom prst="rect">
            <a:avLst/>
          </a:prstGeom>
          <a:noFill/>
        </p:spPr>
        <p:txBody>
          <a:bodyPr wrap="square" lIns="0" tIns="0" rIns="0" bIns="0" rtlCol="0">
            <a:noAutofit/>
          </a:bodyPr>
          <a:lstStyle/>
          <a:p>
            <a:pPr>
              <a:lnSpc>
                <a:spcPct val="150000"/>
              </a:lnSpc>
              <a:spcAft>
                <a:spcPts val="1200"/>
              </a:spcAft>
            </a:pPr>
            <a:r>
              <a:rPr lang="en-AU" sz="3600" dirty="0"/>
              <a:t>Are there ways to make this data more useful ?</a:t>
            </a:r>
          </a:p>
        </p:txBody>
      </p:sp>
      <p:sp>
        <p:nvSpPr>
          <p:cNvPr id="2" name="TextBox 1">
            <a:extLst>
              <a:ext uri="{FF2B5EF4-FFF2-40B4-BE49-F238E27FC236}">
                <a16:creationId xmlns:a16="http://schemas.microsoft.com/office/drawing/2014/main" id="{1DBCFD9E-180F-5DE5-FC57-B849F8C8D01A}"/>
              </a:ext>
            </a:extLst>
          </p:cNvPr>
          <p:cNvSpPr txBox="1"/>
          <p:nvPr/>
        </p:nvSpPr>
        <p:spPr>
          <a:xfrm>
            <a:off x="5827682" y="2622550"/>
            <a:ext cx="5691218" cy="1612900"/>
          </a:xfrm>
          <a:prstGeom prst="rect">
            <a:avLst/>
          </a:prstGeom>
          <a:noFill/>
        </p:spPr>
        <p:txBody>
          <a:bodyPr wrap="square" lIns="0" tIns="0" rIns="0" bIns="0" rtlCol="0">
            <a:noAutofit/>
          </a:bodyPr>
          <a:lstStyle/>
          <a:p>
            <a:pPr algn="l">
              <a:lnSpc>
                <a:spcPct val="150000"/>
              </a:lnSpc>
              <a:spcAft>
                <a:spcPts val="1200"/>
              </a:spcAft>
            </a:pPr>
            <a:r>
              <a:rPr lang="en-US" sz="3600" dirty="0"/>
              <a:t>What else would you like to know?</a:t>
            </a:r>
            <a:endParaRPr lang="en-AU" sz="3600" dirty="0"/>
          </a:p>
        </p:txBody>
      </p:sp>
      <p:sp>
        <p:nvSpPr>
          <p:cNvPr id="9" name="TextBox 8">
            <a:extLst>
              <a:ext uri="{FF2B5EF4-FFF2-40B4-BE49-F238E27FC236}">
                <a16:creationId xmlns:a16="http://schemas.microsoft.com/office/drawing/2014/main" id="{1D2BC667-AED4-F772-0C5C-D1AD6639AC06}"/>
              </a:ext>
            </a:extLst>
          </p:cNvPr>
          <p:cNvSpPr txBox="1"/>
          <p:nvPr/>
        </p:nvSpPr>
        <p:spPr>
          <a:xfrm>
            <a:off x="355180" y="6099248"/>
            <a:ext cx="1390493" cy="178380"/>
          </a:xfrm>
          <a:prstGeom prst="rect">
            <a:avLst/>
          </a:prstGeom>
          <a:noFill/>
        </p:spPr>
        <p:txBody>
          <a:bodyPr wrap="square" lIns="0" tIns="0" rIns="0" bIns="0" rtlCol="0">
            <a:noAutofit/>
          </a:bodyPr>
          <a:lstStyle/>
          <a:p>
            <a:pPr algn="l"/>
            <a:r>
              <a:rPr lang="en-AU" sz="1100"/>
              <a:t>© Transport for NSW</a:t>
            </a:r>
          </a:p>
        </p:txBody>
      </p:sp>
      <p:sp>
        <p:nvSpPr>
          <p:cNvPr id="5" name="TextBox 4">
            <a:extLst>
              <a:ext uri="{FF2B5EF4-FFF2-40B4-BE49-F238E27FC236}">
                <a16:creationId xmlns:a16="http://schemas.microsoft.com/office/drawing/2014/main" id="{8D66F47A-D608-FCD5-A325-8CE2CE4718F3}"/>
              </a:ext>
            </a:extLst>
          </p:cNvPr>
          <p:cNvSpPr txBox="1"/>
          <p:nvPr/>
        </p:nvSpPr>
        <p:spPr>
          <a:xfrm>
            <a:off x="355180" y="6419001"/>
            <a:ext cx="11488820" cy="276999"/>
          </a:xfrm>
          <a:prstGeom prst="rect">
            <a:avLst/>
          </a:prstGeom>
          <a:noFill/>
        </p:spPr>
        <p:txBody>
          <a:bodyPr wrap="square" lIns="0">
            <a:spAutoFit/>
          </a:bodyPr>
          <a:lstStyle/>
          <a:p>
            <a:r>
              <a:rPr lang="en-AU" sz="1200">
                <a:hlinkClick r:id="rId4"/>
              </a:rPr>
              <a:t>https://transportnsw.info/travel-info/ways-to-get-around/drive/parking/transport-parkride-car-parks#locations_and_availability</a:t>
            </a:r>
            <a:r>
              <a:rPr lang="en-AU" sz="1200"/>
              <a:t> </a:t>
            </a:r>
          </a:p>
        </p:txBody>
      </p:sp>
      <p:sp>
        <p:nvSpPr>
          <p:cNvPr id="3" name="Slide Number Placeholder 2">
            <a:extLst>
              <a:ext uri="{FF2B5EF4-FFF2-40B4-BE49-F238E27FC236}">
                <a16:creationId xmlns:a16="http://schemas.microsoft.com/office/drawing/2014/main" id="{3FA22BEE-33D5-F625-DF58-F1222B172B46}"/>
              </a:ext>
              <a:ext uri="{C183D7F6-B498-43B3-948B-1728B52AA6E4}">
                <adec:decorative xmlns:adec="http://schemas.microsoft.com/office/drawing/2017/decorative" val="1"/>
              </a:ext>
            </a:extLst>
          </p:cNvPr>
          <p:cNvSpPr>
            <a:spLocks noGrp="1"/>
          </p:cNvSpPr>
          <p:nvPr>
            <p:ph type="sldNum" sz="quarter" idx="12"/>
          </p:nvPr>
        </p:nvSpPr>
        <p:spPr>
          <a:xfrm>
            <a:off x="11124000" y="6516000"/>
            <a:ext cx="720000" cy="180000"/>
          </a:xfrm>
        </p:spPr>
        <p:txBody>
          <a:bodyPr/>
          <a:lstStyle/>
          <a:p>
            <a:fld id="{10A01DC5-1685-4615-8240-15192985C6A2}" type="slidenum">
              <a:rPr lang="en-AU" smtClean="0"/>
              <a:pPr/>
              <a:t>193</a:t>
            </a:fld>
            <a:endParaRPr lang="en-AU"/>
          </a:p>
        </p:txBody>
      </p:sp>
    </p:spTree>
    <p:extLst>
      <p:ext uri="{BB962C8B-B14F-4D97-AF65-F5344CB8AC3E}">
        <p14:creationId xmlns:p14="http://schemas.microsoft.com/office/powerpoint/2010/main" val="32773293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DE0E32-8D8D-C4C7-8DC9-1973943A8955}"/>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2AE7EB33-6CFD-1DEA-7AE9-511A4F5C58CA}"/>
              </a:ext>
            </a:extLst>
          </p:cNvPr>
          <p:cNvSpPr>
            <a:spLocks noGrp="1"/>
          </p:cNvSpPr>
          <p:nvPr>
            <p:ph type="title" idx="4294967295"/>
          </p:nvPr>
        </p:nvSpPr>
        <p:spPr>
          <a:xfrm>
            <a:off x="466556" y="-1160400"/>
            <a:ext cx="10080000" cy="1008000"/>
          </a:xfrm>
        </p:spPr>
        <p:txBody>
          <a:bodyPr vert="horz" lIns="0" tIns="0" rIns="0" bIns="0" rtlCol="0" anchor="b">
            <a:noAutofit/>
          </a:bodyPr>
          <a:lstStyle/>
          <a:p>
            <a:r>
              <a:rPr lang="en-AU" dirty="0">
                <a:solidFill>
                  <a:schemeClr val="accent1"/>
                </a:solidFill>
                <a:latin typeface="+mj-lt"/>
              </a:rPr>
              <a:t>Park and Pay video</a:t>
            </a:r>
          </a:p>
        </p:txBody>
      </p:sp>
      <p:pic>
        <p:nvPicPr>
          <p:cNvPr id="2" name="Online Media 1" title="Park'nPay">
            <a:hlinkClick r:id="" action="ppaction://media"/>
            <a:extLst>
              <a:ext uri="{FF2B5EF4-FFF2-40B4-BE49-F238E27FC236}">
                <a16:creationId xmlns:a16="http://schemas.microsoft.com/office/drawing/2014/main" id="{2F1C8E61-4934-DC09-7944-AA5DB6CD9CEF}"/>
              </a:ext>
            </a:extLst>
          </p:cNvPr>
          <p:cNvPicPr>
            <a:picLocks noRot="1" noChangeAspect="1"/>
          </p:cNvPicPr>
          <p:nvPr>
            <a:videoFile r:link="rId1"/>
          </p:nvPr>
        </p:nvPicPr>
        <p:blipFill>
          <a:blip r:embed="rId4"/>
          <a:stretch>
            <a:fillRect/>
          </a:stretch>
        </p:blipFill>
        <p:spPr>
          <a:xfrm>
            <a:off x="1645444" y="762060"/>
            <a:ext cx="8901112" cy="5029140"/>
          </a:xfrm>
          <a:prstGeom prst="rect">
            <a:avLst/>
          </a:prstGeom>
        </p:spPr>
      </p:pic>
      <p:sp>
        <p:nvSpPr>
          <p:cNvPr id="4" name="TextBox 3">
            <a:extLst>
              <a:ext uri="{FF2B5EF4-FFF2-40B4-BE49-F238E27FC236}">
                <a16:creationId xmlns:a16="http://schemas.microsoft.com/office/drawing/2014/main" id="{FB34CC19-F7D5-1C6A-BC0E-2C7347AFA852}"/>
              </a:ext>
            </a:extLst>
          </p:cNvPr>
          <p:cNvSpPr txBox="1"/>
          <p:nvPr/>
        </p:nvSpPr>
        <p:spPr>
          <a:xfrm>
            <a:off x="1645444" y="5852602"/>
            <a:ext cx="4981575" cy="486675"/>
          </a:xfrm>
          <a:prstGeom prst="rect">
            <a:avLst/>
          </a:prstGeom>
          <a:noFill/>
        </p:spPr>
        <p:txBody>
          <a:bodyPr wrap="square" lIns="0" tIns="0" rIns="0" bIns="0" rtlCol="0" anchor="ctr">
            <a:noAutofit/>
          </a:bodyPr>
          <a:lstStyle/>
          <a:p>
            <a:pPr algn="l"/>
            <a:r>
              <a:rPr lang="en-US" sz="1800" err="1">
                <a:hlinkClick r:id="rId5"/>
              </a:rPr>
              <a:t>Park'nPay</a:t>
            </a:r>
            <a:r>
              <a:rPr lang="en-US" sz="1800"/>
              <a:t> (0:42)</a:t>
            </a:r>
          </a:p>
        </p:txBody>
      </p:sp>
      <p:sp>
        <p:nvSpPr>
          <p:cNvPr id="3" name="Slide Number Placeholder 2">
            <a:extLst>
              <a:ext uri="{FF2B5EF4-FFF2-40B4-BE49-F238E27FC236}">
                <a16:creationId xmlns:a16="http://schemas.microsoft.com/office/drawing/2014/main" id="{20851C79-8DC2-EB8A-A8A2-4F32949900C0}"/>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pPr/>
              <a:t>194</a:t>
            </a:fld>
            <a:endParaRPr lang="en-AU"/>
          </a:p>
        </p:txBody>
      </p:sp>
    </p:spTree>
    <p:extLst>
      <p:ext uri="{BB962C8B-B14F-4D97-AF65-F5344CB8AC3E}">
        <p14:creationId xmlns:p14="http://schemas.microsoft.com/office/powerpoint/2010/main" val="15360165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9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1E027E-D930-7D61-8144-F94698E7E246}"/>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2657C46E-F39D-F20D-0826-BB70F60F8D0F}"/>
              </a:ext>
            </a:extLst>
          </p:cNvPr>
          <p:cNvSpPr>
            <a:spLocks noGrp="1"/>
          </p:cNvSpPr>
          <p:nvPr>
            <p:ph type="title"/>
          </p:nvPr>
        </p:nvSpPr>
        <p:spPr/>
        <p:txBody>
          <a:bodyPr/>
          <a:lstStyle/>
          <a:p>
            <a:r>
              <a:rPr lang="en-AU">
                <a:latin typeface="+mj-lt"/>
              </a:rPr>
              <a:t>Learning intentions and success criteria (28)</a:t>
            </a:r>
          </a:p>
        </p:txBody>
      </p:sp>
      <p:sp>
        <p:nvSpPr>
          <p:cNvPr id="3" name="TextBox 2">
            <a:extLst>
              <a:ext uri="{FF2B5EF4-FFF2-40B4-BE49-F238E27FC236}">
                <a16:creationId xmlns:a16="http://schemas.microsoft.com/office/drawing/2014/main" id="{98DD6AFF-C5F2-A6B3-91DD-67128C57D9CD}"/>
              </a:ext>
            </a:extLst>
          </p:cNvPr>
          <p:cNvSpPr txBox="1"/>
          <p:nvPr/>
        </p:nvSpPr>
        <p:spPr>
          <a:xfrm>
            <a:off x="370416" y="1894417"/>
            <a:ext cx="11303000" cy="4559646"/>
          </a:xfrm>
          <a:prstGeom prst="rect">
            <a:avLst/>
          </a:prstGeom>
          <a:noFill/>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a:lnSpc>
                <a:spcPct val="150000"/>
              </a:lnSpc>
              <a:spcAft>
                <a:spcPts val="1200"/>
              </a:spcAft>
            </a:pPr>
            <a:r>
              <a:rPr lang="en-AU" sz="2000" b="1">
                <a:solidFill>
                  <a:schemeClr val="accent1"/>
                </a:solidFill>
                <a:latin typeface="+mj-lt"/>
                <a:cs typeface="Arial" panose="020B0604020202020204" pitchFamily="34" charset="0"/>
              </a:rPr>
              <a:t>We are learning to</a:t>
            </a:r>
            <a:endParaRPr lang="en-AU" sz="2000" b="1">
              <a:solidFill>
                <a:schemeClr val="accent1"/>
              </a:solidFill>
              <a:latin typeface="+mj-lt"/>
              <a:ea typeface="+mn-lt"/>
              <a:cs typeface="Arial" panose="020B0604020202020204" pitchFamily="34" charset="0"/>
            </a:endParaRPr>
          </a:p>
          <a:p>
            <a:pPr marL="342900" indent="-342900">
              <a:lnSpc>
                <a:spcPct val="150000"/>
              </a:lnSpc>
              <a:spcAft>
                <a:spcPts val="1200"/>
              </a:spcAft>
              <a:buFont typeface="Arial" panose="020B0604020202020204" pitchFamily="34" charset="0"/>
              <a:buChar char="•"/>
            </a:pPr>
            <a:r>
              <a:rPr lang="en-AU" sz="2000">
                <a:cs typeface="Arial" panose="020B0604020202020204" pitchFamily="34" charset="0"/>
              </a:rPr>
              <a:t>understand what a user journey is and why it is important</a:t>
            </a:r>
          </a:p>
          <a:p>
            <a:pPr marL="342900" indent="-342900">
              <a:lnSpc>
                <a:spcPct val="150000"/>
              </a:lnSpc>
              <a:spcAft>
                <a:spcPts val="1200"/>
              </a:spcAft>
              <a:buFont typeface="Arial" panose="020B0604020202020204" pitchFamily="34" charset="0"/>
              <a:buChar char="•"/>
            </a:pPr>
            <a:r>
              <a:rPr lang="en-AU" sz="2000">
                <a:cs typeface="Arial" panose="020B0604020202020204" pitchFamily="34" charset="0"/>
              </a:rPr>
              <a:t>create a user journey to identify user needs when finding vacant car spaces via an app or webpage.</a:t>
            </a:r>
          </a:p>
          <a:p>
            <a:pPr>
              <a:lnSpc>
                <a:spcPct val="150000"/>
              </a:lnSpc>
              <a:spcAft>
                <a:spcPts val="1200"/>
              </a:spcAft>
            </a:pPr>
            <a:r>
              <a:rPr lang="en-AU" sz="2000" b="1">
                <a:solidFill>
                  <a:schemeClr val="accent1"/>
                </a:solidFill>
                <a:latin typeface="+mj-lt"/>
                <a:cs typeface="Arial" panose="020B0604020202020204" pitchFamily="34" charset="0"/>
              </a:rPr>
              <a:t>We can</a:t>
            </a:r>
            <a:endParaRPr lang="en-US" sz="2000">
              <a:solidFill>
                <a:schemeClr val="accent1"/>
              </a:solidFill>
              <a:latin typeface="+mj-lt"/>
              <a:cs typeface="Arial" panose="020B0604020202020204" pitchFamily="34" charset="0"/>
            </a:endParaRPr>
          </a:p>
          <a:p>
            <a:pPr marL="342900" indent="-342900">
              <a:lnSpc>
                <a:spcPct val="150000"/>
              </a:lnSpc>
              <a:spcAft>
                <a:spcPts val="1200"/>
              </a:spcAft>
              <a:buFont typeface="Arial"/>
              <a:buChar char="•"/>
            </a:pPr>
            <a:r>
              <a:rPr lang="en-AU" sz="2000">
                <a:cs typeface="Arial" panose="020B0604020202020204" pitchFamily="34" charset="0"/>
              </a:rPr>
              <a:t>define the steps a user takes when using an app to find a car space</a:t>
            </a:r>
            <a:endParaRPr lang="en-US" sz="2000">
              <a:cs typeface="Arial" panose="020B0604020202020204" pitchFamily="34" charset="0"/>
            </a:endParaRPr>
          </a:p>
          <a:p>
            <a:pPr marL="342900" indent="-342900">
              <a:lnSpc>
                <a:spcPct val="150000"/>
              </a:lnSpc>
              <a:spcAft>
                <a:spcPts val="1200"/>
              </a:spcAft>
              <a:buFont typeface="Arial"/>
              <a:buChar char="•"/>
            </a:pPr>
            <a:r>
              <a:rPr lang="en-AU" sz="2000"/>
              <a:t>identify different user types and their needs</a:t>
            </a:r>
          </a:p>
          <a:p>
            <a:pPr marL="342900" indent="-342900">
              <a:lnSpc>
                <a:spcPct val="150000"/>
              </a:lnSpc>
              <a:spcAft>
                <a:spcPts val="1200"/>
              </a:spcAft>
              <a:buFont typeface="Arial"/>
              <a:buChar char="•"/>
            </a:pPr>
            <a:r>
              <a:rPr lang="en-AU" sz="2000">
                <a:ea typeface="+mn-lt"/>
                <a:cs typeface="Arial" panose="020B0604020202020204" pitchFamily="34" charset="0"/>
              </a:rPr>
              <a:t>create a visual user journey that shows key actions and pain points.</a:t>
            </a:r>
            <a:endParaRPr lang="en-AU">
              <a:cs typeface="Arial" panose="020B0604020202020204" pitchFamily="34" charset="0"/>
            </a:endParaRPr>
          </a:p>
        </p:txBody>
      </p:sp>
      <p:sp>
        <p:nvSpPr>
          <p:cNvPr id="2" name="Slide Number Placeholder 1">
            <a:extLst>
              <a:ext uri="{FF2B5EF4-FFF2-40B4-BE49-F238E27FC236}">
                <a16:creationId xmlns:a16="http://schemas.microsoft.com/office/drawing/2014/main" id="{7688F9E4-1C00-DEAB-5632-5C5B3AC76102}"/>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pPr/>
              <a:t>195</a:t>
            </a:fld>
            <a:endParaRPr lang="en-AU"/>
          </a:p>
        </p:txBody>
      </p:sp>
    </p:spTree>
    <p:extLst>
      <p:ext uri="{BB962C8B-B14F-4D97-AF65-F5344CB8AC3E}">
        <p14:creationId xmlns:p14="http://schemas.microsoft.com/office/powerpoint/2010/main" val="3954093768"/>
      </p:ext>
    </p:extLst>
  </p:cSld>
  <p:clrMapOvr>
    <a:masterClrMapping/>
  </p:clrMapOvr>
</p:sld>
</file>

<file path=ppt/slides/slide19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9EE4CA-EFEC-09C9-C8E4-CA5E1E921C01}"/>
            </a:ext>
          </a:extLst>
        </p:cNvPr>
        <p:cNvGrpSpPr/>
        <p:nvPr/>
      </p:nvGrpSpPr>
      <p:grpSpPr>
        <a:xfrm>
          <a:off x="0" y="0"/>
          <a:ext cx="0" cy="0"/>
          <a:chOff x="0" y="0"/>
          <a:chExt cx="0" cy="0"/>
        </a:xfrm>
      </p:grpSpPr>
      <p:sp>
        <p:nvSpPr>
          <p:cNvPr id="8" name="Title 7">
            <a:extLst>
              <a:ext uri="{FF2B5EF4-FFF2-40B4-BE49-F238E27FC236}">
                <a16:creationId xmlns:a16="http://schemas.microsoft.com/office/drawing/2014/main" id="{98BC7A07-9115-0046-4A90-1876A42A2366}"/>
              </a:ext>
            </a:extLst>
          </p:cNvPr>
          <p:cNvSpPr>
            <a:spLocks noGrp="1"/>
          </p:cNvSpPr>
          <p:nvPr>
            <p:ph type="title"/>
          </p:nvPr>
        </p:nvSpPr>
        <p:spPr/>
        <p:txBody>
          <a:bodyPr/>
          <a:lstStyle/>
          <a:p>
            <a:r>
              <a:rPr lang="en-AU">
                <a:latin typeface="+mj-lt"/>
              </a:rPr>
              <a:t>Creating a user journey map (example template) (2)</a:t>
            </a:r>
          </a:p>
        </p:txBody>
      </p:sp>
      <p:pic>
        <p:nvPicPr>
          <p:cNvPr id="11" name="Picture 10" descr="A screenshot of a webpage showing Canva template for &quot;User Journey Map&quot;. The link to the website is shown below the image.">
            <a:extLst>
              <a:ext uri="{FF2B5EF4-FFF2-40B4-BE49-F238E27FC236}">
                <a16:creationId xmlns:a16="http://schemas.microsoft.com/office/drawing/2014/main" id="{71E5BF34-2031-AA8A-E4D1-523B8A7DA4B2}"/>
              </a:ext>
            </a:extLst>
          </p:cNvPr>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2059386" y="1292535"/>
            <a:ext cx="8073228" cy="4743022"/>
          </a:xfrm>
          <a:prstGeom prst="rect">
            <a:avLst/>
          </a:prstGeom>
          <a:ln w="3175">
            <a:solidFill>
              <a:schemeClr val="tx1"/>
            </a:solidFill>
          </a:ln>
        </p:spPr>
      </p:pic>
      <p:sp>
        <p:nvSpPr>
          <p:cNvPr id="7" name="TextBox 6">
            <a:extLst>
              <a:ext uri="{FF2B5EF4-FFF2-40B4-BE49-F238E27FC236}">
                <a16:creationId xmlns:a16="http://schemas.microsoft.com/office/drawing/2014/main" id="{3E5A9457-B890-EDAD-917A-914CA8091883}"/>
              </a:ext>
            </a:extLst>
          </p:cNvPr>
          <p:cNvSpPr txBox="1"/>
          <p:nvPr/>
        </p:nvSpPr>
        <p:spPr>
          <a:xfrm>
            <a:off x="2059386" y="6053159"/>
            <a:ext cx="8176260" cy="276999"/>
          </a:xfrm>
          <a:prstGeom prst="rect">
            <a:avLst/>
          </a:prstGeom>
          <a:noFill/>
        </p:spPr>
        <p:txBody>
          <a:bodyPr wrap="square" lIns="0">
            <a:spAutoFit/>
          </a:bodyPr>
          <a:lstStyle/>
          <a:p>
            <a:r>
              <a:rPr lang="en-AU" sz="1200">
                <a:hlinkClick r:id="rId4"/>
              </a:rPr>
              <a:t>https://www.canva.com/design/DAG1lGNtfOs/7xkZEqg-0ZtE8QdQ8um7cw/edit</a:t>
            </a:r>
            <a:r>
              <a:rPr lang="en-AU" sz="1200"/>
              <a:t> </a:t>
            </a:r>
          </a:p>
        </p:txBody>
      </p:sp>
      <p:sp>
        <p:nvSpPr>
          <p:cNvPr id="2" name="Slide Number Placeholder 1">
            <a:extLst>
              <a:ext uri="{FF2B5EF4-FFF2-40B4-BE49-F238E27FC236}">
                <a16:creationId xmlns:a16="http://schemas.microsoft.com/office/drawing/2014/main" id="{BE65EDFD-2D87-7805-EAD2-3C0FA639CDA5}"/>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t>196</a:t>
            </a:fld>
            <a:endParaRPr lang="en-AU"/>
          </a:p>
        </p:txBody>
      </p:sp>
    </p:spTree>
    <p:extLst>
      <p:ext uri="{BB962C8B-B14F-4D97-AF65-F5344CB8AC3E}">
        <p14:creationId xmlns:p14="http://schemas.microsoft.com/office/powerpoint/2010/main" val="38834389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7E2DC1-14F1-6D7D-BD0A-245231EB28A3}"/>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02F38D74-8FE4-AABC-08ED-5C758CB72F2F}"/>
              </a:ext>
            </a:extLst>
          </p:cNvPr>
          <p:cNvSpPr>
            <a:spLocks noGrp="1"/>
          </p:cNvSpPr>
          <p:nvPr>
            <p:ph type="ctrTitle"/>
          </p:nvPr>
        </p:nvSpPr>
        <p:spPr/>
        <p:txBody>
          <a:bodyPr/>
          <a:lstStyle/>
          <a:p>
            <a:r>
              <a:rPr lang="en-AU">
                <a:latin typeface="+mj-lt"/>
              </a:rPr>
              <a:t>Weeks 19–20</a:t>
            </a:r>
          </a:p>
        </p:txBody>
      </p:sp>
    </p:spTree>
    <p:extLst>
      <p:ext uri="{BB962C8B-B14F-4D97-AF65-F5344CB8AC3E}">
        <p14:creationId xmlns:p14="http://schemas.microsoft.com/office/powerpoint/2010/main" val="41865018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4E8D58-1BBD-C74D-3C67-4DF735781713}"/>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44FCFAD7-1B07-FC49-11B8-DE40BE08875F}"/>
              </a:ext>
            </a:extLst>
          </p:cNvPr>
          <p:cNvSpPr>
            <a:spLocks noGrp="1"/>
          </p:cNvSpPr>
          <p:nvPr>
            <p:ph type="title"/>
          </p:nvPr>
        </p:nvSpPr>
        <p:spPr/>
        <p:txBody>
          <a:bodyPr/>
          <a:lstStyle/>
          <a:p>
            <a:r>
              <a:rPr lang="en-AU">
                <a:latin typeface="+mj-lt"/>
              </a:rPr>
              <a:t>Learning intentions and success criteria (29)</a:t>
            </a:r>
          </a:p>
        </p:txBody>
      </p:sp>
      <p:sp>
        <p:nvSpPr>
          <p:cNvPr id="3" name="TextBox 2">
            <a:extLst>
              <a:ext uri="{FF2B5EF4-FFF2-40B4-BE49-F238E27FC236}">
                <a16:creationId xmlns:a16="http://schemas.microsoft.com/office/drawing/2014/main" id="{10C43913-5C3C-6C12-EB9A-89FCDC3904E0}"/>
              </a:ext>
            </a:extLst>
          </p:cNvPr>
          <p:cNvSpPr txBox="1"/>
          <p:nvPr/>
        </p:nvSpPr>
        <p:spPr>
          <a:xfrm>
            <a:off x="370416" y="1894417"/>
            <a:ext cx="11303000" cy="4636590"/>
          </a:xfrm>
          <a:prstGeom prst="rect">
            <a:avLst/>
          </a:prstGeom>
          <a:noFill/>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a:lnSpc>
                <a:spcPct val="150000"/>
              </a:lnSpc>
              <a:spcAft>
                <a:spcPts val="600"/>
              </a:spcAft>
            </a:pPr>
            <a:r>
              <a:rPr lang="en-AU" sz="2000" b="1">
                <a:solidFill>
                  <a:schemeClr val="accent1"/>
                </a:solidFill>
                <a:latin typeface="+mj-lt"/>
                <a:cs typeface="Arial" panose="020B0604020202020204" pitchFamily="34" charset="0"/>
              </a:rPr>
              <a:t>We are learning to</a:t>
            </a:r>
            <a:endParaRPr lang="en-AU" sz="2000" b="1">
              <a:solidFill>
                <a:schemeClr val="accent1"/>
              </a:solidFill>
              <a:latin typeface="+mj-lt"/>
              <a:ea typeface="+mn-lt"/>
              <a:cs typeface="Arial" panose="020B0604020202020204" pitchFamily="34" charset="0"/>
            </a:endParaRPr>
          </a:p>
          <a:p>
            <a:pPr marL="342900" indent="-342900">
              <a:lnSpc>
                <a:spcPct val="150000"/>
              </a:lnSpc>
              <a:spcAft>
                <a:spcPts val="600"/>
              </a:spcAft>
              <a:buFont typeface="Arial" panose="020B0604020202020204" pitchFamily="34" charset="0"/>
              <a:buChar char="•"/>
            </a:pPr>
            <a:r>
              <a:rPr lang="en-AU" sz="2000">
                <a:cs typeface="Arial" panose="020B0604020202020204" pitchFamily="34" charset="0"/>
              </a:rPr>
              <a:t>understand what a digital prototype is and its purpose</a:t>
            </a:r>
          </a:p>
          <a:p>
            <a:pPr marL="342900" indent="-342900">
              <a:lnSpc>
                <a:spcPct val="150000"/>
              </a:lnSpc>
              <a:spcAft>
                <a:spcPts val="600"/>
              </a:spcAft>
              <a:buFont typeface="Arial" panose="020B0604020202020204" pitchFamily="34" charset="0"/>
              <a:buChar char="•"/>
            </a:pPr>
            <a:r>
              <a:rPr lang="en-AU" sz="2000">
                <a:cs typeface="Arial" panose="020B0604020202020204" pitchFamily="34" charset="0"/>
              </a:rPr>
              <a:t>use basic UI design principles</a:t>
            </a:r>
          </a:p>
          <a:p>
            <a:pPr marL="342900" indent="-342900">
              <a:lnSpc>
                <a:spcPct val="150000"/>
              </a:lnSpc>
              <a:spcAft>
                <a:spcPts val="600"/>
              </a:spcAft>
              <a:buFont typeface="Arial" panose="020B0604020202020204" pitchFamily="34" charset="0"/>
              <a:buChar char="•"/>
            </a:pPr>
            <a:r>
              <a:rPr lang="en-AU" sz="2000">
                <a:cs typeface="Arial" panose="020B0604020202020204" pitchFamily="34" charset="0"/>
              </a:rPr>
              <a:t>build simple digital prototypes of designs.</a:t>
            </a:r>
          </a:p>
          <a:p>
            <a:pPr>
              <a:lnSpc>
                <a:spcPct val="150000"/>
              </a:lnSpc>
              <a:spcAft>
                <a:spcPts val="600"/>
              </a:spcAft>
            </a:pPr>
            <a:r>
              <a:rPr lang="en-AU" sz="2000" b="1">
                <a:solidFill>
                  <a:schemeClr val="accent1"/>
                </a:solidFill>
                <a:latin typeface="+mj-lt"/>
                <a:cs typeface="Arial" panose="020B0604020202020204" pitchFamily="34" charset="0"/>
              </a:rPr>
              <a:t>We can</a:t>
            </a:r>
            <a:endParaRPr lang="en-US" sz="2000">
              <a:solidFill>
                <a:schemeClr val="accent1"/>
              </a:solidFill>
              <a:latin typeface="+mj-lt"/>
              <a:cs typeface="Arial" panose="020B0604020202020204" pitchFamily="34" charset="0"/>
            </a:endParaRPr>
          </a:p>
          <a:p>
            <a:pPr marL="342900" indent="-342900">
              <a:lnSpc>
                <a:spcPct val="150000"/>
              </a:lnSpc>
              <a:spcAft>
                <a:spcPts val="600"/>
              </a:spcAft>
              <a:buFont typeface="Arial"/>
              <a:buChar char="•"/>
            </a:pPr>
            <a:r>
              <a:rPr lang="en-AU" sz="2000">
                <a:cs typeface="Arial" panose="020B0604020202020204" pitchFamily="34" charset="0"/>
              </a:rPr>
              <a:t>explain why digital prototypes are important for testing and improving design ideas</a:t>
            </a:r>
            <a:endParaRPr lang="en-US" sz="2000">
              <a:cs typeface="Arial" panose="020B0604020202020204" pitchFamily="34" charset="0"/>
            </a:endParaRPr>
          </a:p>
          <a:p>
            <a:pPr marL="342900" indent="-342900">
              <a:lnSpc>
                <a:spcPct val="150000"/>
              </a:lnSpc>
              <a:spcAft>
                <a:spcPts val="600"/>
              </a:spcAft>
              <a:buFont typeface="Arial"/>
              <a:buChar char="•"/>
            </a:pPr>
            <a:r>
              <a:rPr lang="en-AU" sz="2000">
                <a:ea typeface="+mn-lt"/>
                <a:cs typeface="Arial" panose="020B0604020202020204" pitchFamily="34" charset="0"/>
              </a:rPr>
              <a:t>apply key UI design principles to ensure my screen designs are clear, consistent, simple, and accessible</a:t>
            </a:r>
          </a:p>
          <a:p>
            <a:pPr marL="342900" indent="-342900">
              <a:lnSpc>
                <a:spcPct val="150000"/>
              </a:lnSpc>
              <a:spcAft>
                <a:spcPts val="600"/>
              </a:spcAft>
              <a:buFont typeface="Arial"/>
              <a:buChar char="•"/>
            </a:pPr>
            <a:r>
              <a:rPr lang="en-AU" sz="2000">
                <a:ea typeface="+mn-lt"/>
                <a:cs typeface="Arial" panose="020B0604020202020204" pitchFamily="34" charset="0"/>
              </a:rPr>
              <a:t>confidently use UI prototype software.</a:t>
            </a:r>
            <a:endParaRPr lang="en-AU">
              <a:cs typeface="Arial" panose="020B0604020202020204" pitchFamily="34" charset="0"/>
            </a:endParaRPr>
          </a:p>
        </p:txBody>
      </p:sp>
      <p:sp>
        <p:nvSpPr>
          <p:cNvPr id="2" name="Slide Number Placeholder 1">
            <a:extLst>
              <a:ext uri="{FF2B5EF4-FFF2-40B4-BE49-F238E27FC236}">
                <a16:creationId xmlns:a16="http://schemas.microsoft.com/office/drawing/2014/main" id="{56F9FF93-C074-3E61-8DF0-1D5A92F4CD2C}"/>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pPr/>
              <a:t>198</a:t>
            </a:fld>
            <a:endParaRPr lang="en-AU"/>
          </a:p>
        </p:txBody>
      </p:sp>
    </p:spTree>
    <p:extLst>
      <p:ext uri="{BB962C8B-B14F-4D97-AF65-F5344CB8AC3E}">
        <p14:creationId xmlns:p14="http://schemas.microsoft.com/office/powerpoint/2010/main" val="2507459003"/>
      </p:ext>
    </p:extLst>
  </p:cSld>
  <p:clrMapOvr>
    <a:masterClrMapping/>
  </p:clrMapOvr>
</p:sld>
</file>

<file path=ppt/slides/slide19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1BA914-83C9-FC9E-E5A1-0A66875DC5B5}"/>
            </a:ext>
          </a:extLst>
        </p:cNvPr>
        <p:cNvGrpSpPr/>
        <p:nvPr/>
      </p:nvGrpSpPr>
      <p:grpSpPr>
        <a:xfrm>
          <a:off x="0" y="0"/>
          <a:ext cx="0" cy="0"/>
          <a:chOff x="0" y="0"/>
          <a:chExt cx="0" cy="0"/>
        </a:xfrm>
      </p:grpSpPr>
      <p:sp>
        <p:nvSpPr>
          <p:cNvPr id="10" name="Title 9">
            <a:extLst>
              <a:ext uri="{FF2B5EF4-FFF2-40B4-BE49-F238E27FC236}">
                <a16:creationId xmlns:a16="http://schemas.microsoft.com/office/drawing/2014/main" id="{21F5DB2C-E12E-17DF-F9EC-6EE280F0C3E5}"/>
              </a:ext>
            </a:extLst>
          </p:cNvPr>
          <p:cNvSpPr>
            <a:spLocks noGrp="1"/>
          </p:cNvSpPr>
          <p:nvPr>
            <p:ph type="title"/>
          </p:nvPr>
        </p:nvSpPr>
        <p:spPr>
          <a:xfrm>
            <a:off x="354000" y="-545601"/>
            <a:ext cx="11484000" cy="545601"/>
          </a:xfrm>
        </p:spPr>
        <p:txBody>
          <a:bodyPr/>
          <a:lstStyle/>
          <a:p>
            <a:r>
              <a:rPr lang="en-AU"/>
              <a:t>Screen Flow template</a:t>
            </a:r>
          </a:p>
        </p:txBody>
      </p:sp>
      <p:pic>
        <p:nvPicPr>
          <p:cNvPr id="9" name="Picture 8" descr="A screenshot of a webpage showing Canva template for &quot;Screen Flow&quot;. The link to the website is shown below the image.">
            <a:extLst>
              <a:ext uri="{FF2B5EF4-FFF2-40B4-BE49-F238E27FC236}">
                <a16:creationId xmlns:a16="http://schemas.microsoft.com/office/drawing/2014/main" id="{FC364AEE-7382-C713-40FE-03647D85DB3F}"/>
              </a:ext>
            </a:extLst>
          </p:cNvPr>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1812000" y="982520"/>
            <a:ext cx="8568000" cy="5060478"/>
          </a:xfrm>
          <a:prstGeom prst="rect">
            <a:avLst/>
          </a:prstGeom>
          <a:ln w="3175">
            <a:solidFill>
              <a:schemeClr val="tx1"/>
            </a:solidFill>
          </a:ln>
        </p:spPr>
      </p:pic>
      <p:sp>
        <p:nvSpPr>
          <p:cNvPr id="7" name="TextBox 6">
            <a:extLst>
              <a:ext uri="{FF2B5EF4-FFF2-40B4-BE49-F238E27FC236}">
                <a16:creationId xmlns:a16="http://schemas.microsoft.com/office/drawing/2014/main" id="{FD34B5F4-2DA8-B8BF-EA1B-F82B517889AF}"/>
              </a:ext>
            </a:extLst>
          </p:cNvPr>
          <p:cNvSpPr txBox="1"/>
          <p:nvPr/>
        </p:nvSpPr>
        <p:spPr>
          <a:xfrm>
            <a:off x="1812000" y="6042998"/>
            <a:ext cx="8138160" cy="276999"/>
          </a:xfrm>
          <a:prstGeom prst="rect">
            <a:avLst/>
          </a:prstGeom>
          <a:noFill/>
        </p:spPr>
        <p:txBody>
          <a:bodyPr wrap="square" lIns="0">
            <a:spAutoFit/>
          </a:bodyPr>
          <a:lstStyle/>
          <a:p>
            <a:r>
              <a:rPr lang="en-AU" sz="1200">
                <a:hlinkClick r:id="rId4"/>
              </a:rPr>
              <a:t>https://www.canva.com/design/DAG1lXjpQnc/OW5C7fChdu24LhQjoibXrQ/edit</a:t>
            </a:r>
            <a:r>
              <a:rPr lang="en-AU" sz="1200"/>
              <a:t> </a:t>
            </a:r>
          </a:p>
        </p:txBody>
      </p:sp>
      <p:sp>
        <p:nvSpPr>
          <p:cNvPr id="3" name="Slide Number Placeholder 2">
            <a:extLst>
              <a:ext uri="{FF2B5EF4-FFF2-40B4-BE49-F238E27FC236}">
                <a16:creationId xmlns:a16="http://schemas.microsoft.com/office/drawing/2014/main" id="{4CB1BDC0-FF76-4273-27C0-81B06B95454A}"/>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pPr/>
              <a:t>199</a:t>
            </a:fld>
            <a:endParaRPr lang="en-AU"/>
          </a:p>
        </p:txBody>
      </p:sp>
    </p:spTree>
    <p:extLst>
      <p:ext uri="{BB962C8B-B14F-4D97-AF65-F5344CB8AC3E}">
        <p14:creationId xmlns:p14="http://schemas.microsoft.com/office/powerpoint/2010/main" val="21675425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A8966FD-9600-3EC7-EF10-06492353388E}"/>
              </a:ext>
            </a:extLst>
          </p:cNvPr>
          <p:cNvSpPr>
            <a:spLocks noGrp="1"/>
          </p:cNvSpPr>
          <p:nvPr>
            <p:ph type="title"/>
          </p:nvPr>
        </p:nvSpPr>
        <p:spPr/>
        <p:txBody>
          <a:bodyPr/>
          <a:lstStyle/>
          <a:p>
            <a:r>
              <a:rPr lang="en-AU">
                <a:latin typeface="+mj-lt"/>
              </a:rPr>
              <a:t>References (1)</a:t>
            </a:r>
          </a:p>
        </p:txBody>
      </p:sp>
      <p:sp>
        <p:nvSpPr>
          <p:cNvPr id="6" name="TextBox 5">
            <a:extLst>
              <a:ext uri="{FF2B5EF4-FFF2-40B4-BE49-F238E27FC236}">
                <a16:creationId xmlns:a16="http://schemas.microsoft.com/office/drawing/2014/main" id="{EABCE76F-41B1-7EE2-14F1-DC744150DE0C}"/>
              </a:ext>
            </a:extLst>
          </p:cNvPr>
          <p:cNvSpPr txBox="1"/>
          <p:nvPr/>
        </p:nvSpPr>
        <p:spPr>
          <a:xfrm>
            <a:off x="335826" y="1397263"/>
            <a:ext cx="11471999" cy="1597297"/>
          </a:xfrm>
          <a:prstGeom prst="rect">
            <a:avLst/>
          </a:prstGeom>
          <a:noFill/>
        </p:spPr>
        <p:txBody>
          <a:bodyPr wrap="square">
            <a:spAutoFit/>
          </a:bodyPr>
          <a:lstStyle/>
          <a:p>
            <a:pPr marL="0" marR="0" lvl="0" indent="0" algn="l" defTabSz="609585" rtl="0" eaLnBrk="1" fontAlgn="auto" latinLnBrk="0" hangingPunct="1">
              <a:lnSpc>
                <a:spcPct val="150000"/>
              </a:lnSpc>
              <a:spcBef>
                <a:spcPts val="0"/>
              </a:spcBef>
              <a:spcAft>
                <a:spcPts val="600"/>
              </a:spcAft>
              <a:buClrTx/>
              <a:buSzTx/>
              <a:buFontTx/>
              <a:buNone/>
              <a:tabLst/>
              <a:defRPr/>
            </a:pPr>
            <a:r>
              <a:rPr kumimoji="0" lang="en-AU" sz="1200" b="0" i="0" u="none" strike="noStrike" kern="1200" cap="none" spc="0" normalizeH="0" baseline="0" noProof="0">
                <a:ln>
                  <a:noFill/>
                </a:ln>
                <a:solidFill>
                  <a:srgbClr val="FFFFFF"/>
                </a:solidFill>
                <a:effectLst/>
                <a:uLnTx/>
                <a:uFillTx/>
                <a:ea typeface="+mn-ea"/>
                <a:cs typeface="+mn-cs"/>
              </a:rPr>
              <a:t>This presentation contains NSW Curriculum and syllabus content. The NSW Curriculum is developed by the NSW Education Standards Authority. This content is prepared by NESA for and on behalf of the Crown in the right of the State of New South Wales. The material is protected by Crown copyright.</a:t>
            </a:r>
          </a:p>
          <a:p>
            <a:pPr marL="0" marR="0" lvl="0" indent="0" algn="l" defTabSz="609585" rtl="0" eaLnBrk="1" fontAlgn="auto" latinLnBrk="0" hangingPunct="1">
              <a:lnSpc>
                <a:spcPct val="150000"/>
              </a:lnSpc>
              <a:spcBef>
                <a:spcPts val="0"/>
              </a:spcBef>
              <a:spcAft>
                <a:spcPts val="600"/>
              </a:spcAft>
              <a:buClrTx/>
              <a:buSzTx/>
              <a:buFontTx/>
              <a:buNone/>
              <a:tabLst/>
              <a:defRPr/>
            </a:pPr>
            <a:r>
              <a:rPr kumimoji="0" lang="en-AU" sz="1200" b="0" i="0" u="none" strike="noStrike" kern="1200" cap="none" spc="0" normalizeH="0" baseline="0" noProof="0">
                <a:ln>
                  <a:noFill/>
                </a:ln>
                <a:solidFill>
                  <a:srgbClr val="FFFFFF"/>
                </a:solidFill>
                <a:effectLst/>
                <a:uLnTx/>
                <a:uFillTx/>
                <a:ea typeface="+mn-ea"/>
                <a:cs typeface="+mn-cs"/>
              </a:rPr>
              <a:t>Please refer to the NESA Copyright Disclaimer for more information </a:t>
            </a:r>
            <a:r>
              <a:rPr kumimoji="0" lang="en-AU" sz="1200" b="0" i="0" u="none" strike="noStrike" kern="1200" cap="none" spc="0" normalizeH="0" baseline="0" noProof="0">
                <a:ln>
                  <a:noFill/>
                </a:ln>
                <a:solidFill>
                  <a:srgbClr val="CBEDFD"/>
                </a:solidFill>
                <a:effectLst/>
                <a:uLnTx/>
                <a:uFillTx/>
                <a:ea typeface="+mn-ea"/>
                <a:cs typeface="+mn-cs"/>
                <a:hlinkClick r:id="rId3">
                  <a:extLst>
                    <a:ext uri="{A12FA001-AC4F-418D-AE19-62706E023703}">
                      <ahyp:hlinkClr xmlns:ahyp="http://schemas.microsoft.com/office/drawing/2018/hyperlinkcolor" val="tx"/>
                    </a:ext>
                  </a:extLst>
                </a:hlinkClick>
              </a:rPr>
              <a:t>https://educationstandards.nsw.edu.au/wps/portal/nesa/mini-footer/copyright</a:t>
            </a:r>
            <a:r>
              <a:rPr kumimoji="0" lang="en-AU" sz="1200" b="0" i="0" u="none" strike="noStrike" kern="1200" cap="none" spc="0" normalizeH="0" baseline="0" noProof="0">
                <a:ln>
                  <a:noFill/>
                </a:ln>
                <a:solidFill>
                  <a:srgbClr val="FFFFFF"/>
                </a:solidFill>
                <a:effectLst/>
                <a:uLnTx/>
                <a:uFillTx/>
                <a:ea typeface="+mn-ea"/>
                <a:cs typeface="+mn-cs"/>
              </a:rPr>
              <a:t>. </a:t>
            </a:r>
          </a:p>
          <a:p>
            <a:pPr marL="0" marR="0" lvl="0" indent="0" algn="l" defTabSz="609585" rtl="0" eaLnBrk="1" fontAlgn="auto" latinLnBrk="0" hangingPunct="1">
              <a:lnSpc>
                <a:spcPct val="150000"/>
              </a:lnSpc>
              <a:spcBef>
                <a:spcPts val="0"/>
              </a:spcBef>
              <a:spcAft>
                <a:spcPts val="600"/>
              </a:spcAft>
              <a:buClrTx/>
              <a:buSzTx/>
              <a:buFontTx/>
              <a:buNone/>
              <a:tabLst/>
              <a:defRPr/>
            </a:pPr>
            <a:r>
              <a:rPr kumimoji="0" lang="en-AU" sz="1200" b="0" i="0" u="none" strike="noStrike" kern="1200" cap="none" spc="0" normalizeH="0" baseline="0" noProof="0">
                <a:ln>
                  <a:noFill/>
                </a:ln>
                <a:solidFill>
                  <a:srgbClr val="FFFFFF"/>
                </a:solidFill>
                <a:effectLst/>
                <a:uLnTx/>
                <a:uFillTx/>
                <a:ea typeface="+mn-ea"/>
                <a:cs typeface="+mn-cs"/>
              </a:rPr>
              <a:t>NESA holds the only official and up-to-date versions of the NSW Curriculum and syllabus documents. Please visit the NSW Education Standards Authority (NESA) website </a:t>
            </a:r>
            <a:r>
              <a:rPr kumimoji="0" lang="en-AU" sz="1200" b="0" i="0" u="none" strike="noStrike" kern="1200" cap="none" spc="0" normalizeH="0" baseline="0" noProof="0">
                <a:ln>
                  <a:noFill/>
                </a:ln>
                <a:solidFill>
                  <a:srgbClr val="CBEDFD"/>
                </a:solidFill>
                <a:effectLst/>
                <a:uLnTx/>
                <a:uFillTx/>
                <a:ea typeface="+mn-ea"/>
                <a:cs typeface="+mn-cs"/>
                <a:hlinkClick r:id="rId4">
                  <a:extLst>
                    <a:ext uri="{A12FA001-AC4F-418D-AE19-62706E023703}">
                      <ahyp:hlinkClr xmlns:ahyp="http://schemas.microsoft.com/office/drawing/2018/hyperlinkcolor" val="tx"/>
                    </a:ext>
                  </a:extLst>
                </a:hlinkClick>
              </a:rPr>
              <a:t>https://educationstandards.nsw.edu.au/wps/portal/nesa/home</a:t>
            </a:r>
            <a:r>
              <a:rPr kumimoji="0" lang="en-AU" sz="1200" b="0" i="0" u="none" strike="noStrike" kern="1200" cap="none" spc="0" normalizeH="0" baseline="0" noProof="0">
                <a:ln>
                  <a:noFill/>
                </a:ln>
                <a:solidFill>
                  <a:srgbClr val="CBEDFD"/>
                </a:solidFill>
                <a:effectLst/>
                <a:uLnTx/>
                <a:uFillTx/>
                <a:ea typeface="+mn-ea"/>
                <a:cs typeface="+mn-cs"/>
              </a:rPr>
              <a:t> </a:t>
            </a:r>
            <a:r>
              <a:rPr kumimoji="0" lang="en-AU" sz="1200" b="0" i="0" u="none" strike="noStrike" kern="1200" cap="none" spc="0" normalizeH="0" baseline="0" noProof="0">
                <a:ln>
                  <a:noFill/>
                </a:ln>
                <a:solidFill>
                  <a:srgbClr val="FFFFFF"/>
                </a:solidFill>
                <a:effectLst/>
                <a:uLnTx/>
                <a:uFillTx/>
                <a:ea typeface="+mn-ea"/>
                <a:cs typeface="+mn-cs"/>
              </a:rPr>
              <a:t>and the NSW Curriculum website </a:t>
            </a:r>
            <a:r>
              <a:rPr kumimoji="0" lang="en-AU" sz="1200" b="0" i="0" u="none" strike="noStrike" kern="1200" cap="none" spc="0" normalizeH="0" baseline="0" noProof="0">
                <a:ln>
                  <a:noFill/>
                </a:ln>
                <a:solidFill>
                  <a:srgbClr val="CBEDFD"/>
                </a:solidFill>
                <a:effectLst/>
                <a:uLnTx/>
                <a:uFillTx/>
                <a:ea typeface="+mn-ea"/>
                <a:cs typeface="+mn-cs"/>
                <a:hlinkClick r:id="rId5">
                  <a:extLst>
                    <a:ext uri="{A12FA001-AC4F-418D-AE19-62706E023703}">
                      <ahyp:hlinkClr xmlns:ahyp="http://schemas.microsoft.com/office/drawing/2018/hyperlinkcolor" val="tx"/>
                    </a:ext>
                  </a:extLst>
                </a:hlinkClick>
              </a:rPr>
              <a:t>https://curriculum.nsw.edu.au</a:t>
            </a:r>
            <a:r>
              <a:rPr kumimoji="0" lang="en-AU" sz="1200" b="0" i="0" u="none" strike="noStrike" kern="1200" cap="none" spc="0" normalizeH="0" baseline="0" noProof="0">
                <a:ln>
                  <a:noFill/>
                </a:ln>
                <a:solidFill>
                  <a:srgbClr val="FFFFFF"/>
                </a:solidFill>
                <a:effectLst/>
                <a:uLnTx/>
                <a:uFillTx/>
                <a:ea typeface="+mn-ea"/>
                <a:cs typeface="+mn-cs"/>
              </a:rPr>
              <a:t>.</a:t>
            </a:r>
          </a:p>
        </p:txBody>
      </p:sp>
      <p:sp>
        <p:nvSpPr>
          <p:cNvPr id="4" name="Content Placeholder 3">
            <a:extLst>
              <a:ext uri="{FF2B5EF4-FFF2-40B4-BE49-F238E27FC236}">
                <a16:creationId xmlns:a16="http://schemas.microsoft.com/office/drawing/2014/main" id="{B7C07B50-96D9-2E35-E2CE-3139F6377F08}"/>
              </a:ext>
            </a:extLst>
          </p:cNvPr>
          <p:cNvSpPr>
            <a:spLocks noGrp="1"/>
          </p:cNvSpPr>
          <p:nvPr>
            <p:ph idx="1"/>
          </p:nvPr>
        </p:nvSpPr>
        <p:spPr/>
        <p:txBody>
          <a:bodyPr/>
          <a:lstStyle/>
          <a:p>
            <a:r>
              <a:rPr lang="en-AU" u="sng">
                <a:latin typeface="+mn-lt"/>
                <a:hlinkClick r:id="rId6"/>
              </a:rPr>
              <a:t>Technology 7-8</a:t>
            </a:r>
            <a:r>
              <a:rPr lang="en-AU" u="sng">
                <a:latin typeface="+mn-lt"/>
              </a:rPr>
              <a:t> </a:t>
            </a:r>
            <a:r>
              <a:rPr lang="en-AU">
                <a:latin typeface="+mn-lt"/>
              </a:rPr>
              <a:t> © NSW Education Standards Authority (NESA) for and on behalf of the Crown in right of the State of New South Wales, 2023.</a:t>
            </a:r>
          </a:p>
          <a:p>
            <a:r>
              <a:rPr lang="en-AU">
                <a:latin typeface="+mn-lt"/>
              </a:rPr>
              <a:t>The Engineering Mindset 13 December 2022), </a:t>
            </a:r>
            <a:r>
              <a:rPr lang="en-AU" u="sng">
                <a:latin typeface="+mn-lt"/>
                <a:hlinkClick r:id="rId7"/>
              </a:rPr>
              <a:t>What is a servo motor and what does it do? (3:28)</a:t>
            </a:r>
            <a:r>
              <a:rPr lang="en-AU">
                <a:latin typeface="+mn-lt"/>
              </a:rPr>
              <a:t>, YouTube, accessed 17 September 2025.</a:t>
            </a:r>
          </a:p>
          <a:p>
            <a:r>
              <a:rPr lang="en-AU">
                <a:latin typeface="+mn-lt"/>
              </a:rPr>
              <a:t>Let’s grow up 21 April 2025, </a:t>
            </a:r>
            <a:r>
              <a:rPr lang="en-AU" u="sng">
                <a:latin typeface="+mn-lt"/>
                <a:hlinkClick r:id="rId8"/>
              </a:rPr>
              <a:t>How a DC motor works in 3D – Working principle of DC motor (4:00)</a:t>
            </a:r>
            <a:r>
              <a:rPr lang="en-AU">
                <a:latin typeface="+mn-lt"/>
              </a:rPr>
              <a:t>, YouTube, accessed 17 September 2025.</a:t>
            </a:r>
          </a:p>
          <a:p>
            <a:r>
              <a:rPr lang="en-AU">
                <a:latin typeface="+mn-lt"/>
              </a:rPr>
              <a:t>Ted-Ed 20 September 2012, </a:t>
            </a:r>
            <a:r>
              <a:rPr lang="en-AU" u="sng">
                <a:latin typeface="+mn-lt"/>
                <a:hlinkClick r:id="rId9"/>
              </a:rPr>
              <a:t>Newton's 3 Laws, with a bicycle (3:32)</a:t>
            </a:r>
            <a:r>
              <a:rPr lang="en-AU">
                <a:latin typeface="+mn-lt"/>
              </a:rPr>
              <a:t>, YouTube, accessed 17 September 2025.</a:t>
            </a:r>
          </a:p>
          <a:p>
            <a:r>
              <a:rPr lang="en-AU" err="1">
                <a:latin typeface="+mn-lt"/>
                <a:hlinkClick r:id="rId10"/>
              </a:rPr>
              <a:t>Engineezy</a:t>
            </a:r>
            <a:r>
              <a:rPr lang="en-AU">
                <a:latin typeface="+mn-lt"/>
                <a:hlinkClick r:id="rId10"/>
              </a:rPr>
              <a:t> 7 December 2024, </a:t>
            </a:r>
            <a:r>
              <a:rPr lang="en-AU" u="sng">
                <a:latin typeface="+mn-lt"/>
                <a:hlinkClick r:id="rId10"/>
              </a:rPr>
              <a:t>robotic arms</a:t>
            </a:r>
            <a:r>
              <a:rPr lang="en-AU">
                <a:latin typeface="+mn-lt"/>
              </a:rPr>
              <a:t>, YouTube, accessed 17 September 2025.</a:t>
            </a:r>
          </a:p>
          <a:p>
            <a:r>
              <a:rPr lang="en-AU">
                <a:latin typeface="+mn-lt"/>
              </a:rPr>
              <a:t>TAJFUN PLANINA 5 November 2015, </a:t>
            </a:r>
            <a:r>
              <a:rPr lang="en-AU" u="sng">
                <a:latin typeface="+mn-lt"/>
                <a:hlinkClick r:id="rId11"/>
              </a:rPr>
              <a:t>cranes</a:t>
            </a:r>
            <a:r>
              <a:rPr lang="en-AU">
                <a:latin typeface="+mn-lt"/>
              </a:rPr>
              <a:t>, YouTube, accessed 17 September 2025</a:t>
            </a:r>
          </a:p>
          <a:p>
            <a:r>
              <a:rPr lang="en-AU">
                <a:latin typeface="+mn-lt"/>
              </a:rPr>
              <a:t>Mia Wang 7 June 2025, </a:t>
            </a:r>
            <a:r>
              <a:rPr lang="en-AU" u="sng">
                <a:latin typeface="+mn-lt"/>
                <a:hlinkClick r:id="rId12"/>
              </a:rPr>
              <a:t>Folding barrier gate (0:25)</a:t>
            </a:r>
            <a:r>
              <a:rPr lang="en-AU">
                <a:latin typeface="+mn-lt"/>
              </a:rPr>
              <a:t>, YouTube, accessed 17 September 2025</a:t>
            </a:r>
          </a:p>
        </p:txBody>
      </p:sp>
      <p:sp>
        <p:nvSpPr>
          <p:cNvPr id="2" name="Slide Number Placeholder 1">
            <a:extLst>
              <a:ext uri="{FF2B5EF4-FFF2-40B4-BE49-F238E27FC236}">
                <a16:creationId xmlns:a16="http://schemas.microsoft.com/office/drawing/2014/main" id="{48223418-AC99-D403-B6BA-7F5E5111A87A}"/>
              </a:ext>
              <a:ext uri="{C183D7F6-B498-43B3-948B-1728B52AA6E4}">
                <adec:decorative xmlns:adec="http://schemas.microsoft.com/office/drawing/2017/decorative" val="1"/>
              </a:ext>
            </a:extLst>
          </p:cNvPr>
          <p:cNvSpPr>
            <a:spLocks noGrp="1"/>
          </p:cNvSpPr>
          <p:nvPr>
            <p:ph type="sldNum" sz="quarter" idx="10"/>
          </p:nvPr>
        </p:nvSpPr>
        <p:spPr/>
        <p:txBody>
          <a:bodyPr/>
          <a:lstStyle/>
          <a:p>
            <a:fld id="{10A01DC5-1685-4615-8240-15192985C6A2}" type="slidenum">
              <a:rPr lang="en-AU" smtClean="0"/>
              <a:pPr/>
              <a:t>200</a:t>
            </a:fld>
            <a:endParaRPr lang="en-AU"/>
          </a:p>
        </p:txBody>
      </p:sp>
    </p:spTree>
    <p:extLst>
      <p:ext uri="{BB962C8B-B14F-4D97-AF65-F5344CB8AC3E}">
        <p14:creationId xmlns:p14="http://schemas.microsoft.com/office/powerpoint/2010/main" val="11810145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D31AEB9-6F3A-164F-440A-3F3ECCAED0A6}"/>
              </a:ext>
            </a:extLst>
          </p:cNvPr>
          <p:cNvSpPr>
            <a:spLocks noGrp="1"/>
          </p:cNvSpPr>
          <p:nvPr>
            <p:ph type="title"/>
          </p:nvPr>
        </p:nvSpPr>
        <p:spPr/>
        <p:txBody>
          <a:bodyPr/>
          <a:lstStyle/>
          <a:p>
            <a:r>
              <a:rPr lang="en-US"/>
              <a:t>References (2)</a:t>
            </a:r>
          </a:p>
        </p:txBody>
      </p:sp>
      <p:sp>
        <p:nvSpPr>
          <p:cNvPr id="6" name="Picture Placeholder 5">
            <a:extLst>
              <a:ext uri="{FF2B5EF4-FFF2-40B4-BE49-F238E27FC236}">
                <a16:creationId xmlns:a16="http://schemas.microsoft.com/office/drawing/2014/main" id="{6331CEE0-904E-35E2-6D90-34DD9A9BA8BD}"/>
              </a:ext>
            </a:extLst>
          </p:cNvPr>
          <p:cNvSpPr>
            <a:spLocks noGrp="1"/>
          </p:cNvSpPr>
          <p:nvPr>
            <p:ph type="pic" sz="quarter" idx="13"/>
          </p:nvPr>
        </p:nvSpPr>
        <p:spPr/>
        <p:txBody>
          <a:bodyPr/>
          <a:lstStyle/>
          <a:p>
            <a:pPr marL="0" marR="0" lvl="0" indent="0" algn="l" defTabSz="914377" rtl="0" eaLnBrk="1" fontAlgn="auto" latinLnBrk="0" hangingPunct="1">
              <a:lnSpc>
                <a:spcPct val="150000"/>
              </a:lnSpc>
              <a:spcBef>
                <a:spcPts val="0"/>
              </a:spcBef>
              <a:spcAft>
                <a:spcPts val="1200"/>
              </a:spcAft>
              <a:buClrTx/>
              <a:buSzTx/>
              <a:buFont typeface="Arial" panose="020B0604020202020204" pitchFamily="34" charset="0"/>
              <a:buNone/>
              <a:tabLst/>
              <a:defRPr/>
            </a:pPr>
            <a:r>
              <a:rPr kumimoji="0" lang="en-AU" sz="1200" b="0" i="0" u="none" strike="noStrike" kern="1200" cap="none" spc="0" normalizeH="0" baseline="0" noProof="0" err="1">
                <a:ln>
                  <a:noFill/>
                </a:ln>
                <a:solidFill>
                  <a:srgbClr val="22272B"/>
                </a:solidFill>
                <a:effectLst/>
                <a:uLnTx/>
                <a:uFillTx/>
                <a:latin typeface="Arial" panose="020B0604020202020204"/>
                <a:ea typeface="+mn-ea"/>
                <a:cs typeface="Arial" panose="020B0604020202020204" pitchFamily="34" charset="0"/>
              </a:rPr>
              <a:t>MooMooMath</a:t>
            </a:r>
            <a:r>
              <a:rPr kumimoji="0" lang="en-AU" sz="1200" b="0" i="0" u="none" strike="noStrike" kern="1200" cap="none" spc="0" normalizeH="0" baseline="0" noProof="0">
                <a:ln>
                  <a:noFill/>
                </a:ln>
                <a:solidFill>
                  <a:srgbClr val="22272B"/>
                </a:solidFill>
                <a:effectLst/>
                <a:uLnTx/>
                <a:uFillTx/>
                <a:latin typeface="Arial" panose="020B0604020202020204"/>
                <a:ea typeface="+mn-ea"/>
                <a:cs typeface="Arial" panose="020B0604020202020204" pitchFamily="34" charset="0"/>
              </a:rPr>
              <a:t> and Science 27 May 2020, </a:t>
            </a:r>
            <a:r>
              <a:rPr kumimoji="0" lang="en-AU" sz="1200" b="0" i="0" u="sng" strike="noStrike" kern="1200" cap="none" spc="0" normalizeH="0" baseline="0" noProof="0">
                <a:ln>
                  <a:noFill/>
                </a:ln>
                <a:solidFill>
                  <a:srgbClr val="22272B"/>
                </a:solidFill>
                <a:effectLst/>
                <a:uLnTx/>
                <a:uFillTx/>
                <a:latin typeface="Arial" panose="020B0604020202020204"/>
                <a:ea typeface="+mn-ea"/>
                <a:cs typeface="Arial" panose="020B0604020202020204" pitchFamily="34" charset="0"/>
                <a:hlinkClick r:id="rId2"/>
              </a:rPr>
              <a:t>Simple </a:t>
            </a:r>
            <a:r>
              <a:rPr kumimoji="0" lang="en-AU" sz="1200" b="0" i="0" u="sng" strike="noStrike" kern="1200" cap="none" spc="0" normalizeH="0" baseline="0" noProof="0" err="1">
                <a:ln>
                  <a:noFill/>
                </a:ln>
                <a:solidFill>
                  <a:srgbClr val="22272B"/>
                </a:solidFill>
                <a:effectLst/>
                <a:uLnTx/>
                <a:uFillTx/>
                <a:latin typeface="Arial" panose="020B0604020202020204"/>
                <a:ea typeface="+mn-ea"/>
                <a:cs typeface="Arial" panose="020B0604020202020204" pitchFamily="34" charset="0"/>
                <a:hlinkClick r:id="rId2"/>
              </a:rPr>
              <a:t>machines:levers</a:t>
            </a:r>
            <a:r>
              <a:rPr kumimoji="0" lang="en-AU" sz="1200" b="0" i="0" u="sng" strike="noStrike" kern="1200" cap="none" spc="0" normalizeH="0" baseline="0" noProof="0">
                <a:ln>
                  <a:noFill/>
                </a:ln>
                <a:solidFill>
                  <a:srgbClr val="22272B"/>
                </a:solidFill>
                <a:effectLst/>
                <a:uLnTx/>
                <a:uFillTx/>
                <a:latin typeface="Arial" panose="020B0604020202020204"/>
                <a:ea typeface="+mn-ea"/>
                <a:cs typeface="Arial" panose="020B0604020202020204" pitchFamily="34" charset="0"/>
                <a:hlinkClick r:id="rId2"/>
              </a:rPr>
              <a:t> (2:43)</a:t>
            </a:r>
            <a:r>
              <a:rPr kumimoji="0" lang="en-AU" sz="1200" b="0" i="0" u="none" strike="noStrike" kern="1200" cap="none" spc="0" normalizeH="0" baseline="0" noProof="0">
                <a:ln>
                  <a:noFill/>
                </a:ln>
                <a:solidFill>
                  <a:srgbClr val="22272B"/>
                </a:solidFill>
                <a:effectLst/>
                <a:uLnTx/>
                <a:uFillTx/>
                <a:latin typeface="Arial" panose="020B0604020202020204"/>
                <a:ea typeface="+mn-ea"/>
                <a:cs typeface="Arial" panose="020B0604020202020204" pitchFamily="34" charset="0"/>
              </a:rPr>
              <a:t>, YouTube, accessed 17 September 2025</a:t>
            </a:r>
          </a:p>
          <a:p>
            <a:pPr marL="0" marR="0" lvl="0" indent="0" algn="l" defTabSz="914377" rtl="0" eaLnBrk="1" fontAlgn="auto" latinLnBrk="0" hangingPunct="1">
              <a:lnSpc>
                <a:spcPct val="150000"/>
              </a:lnSpc>
              <a:spcBef>
                <a:spcPts val="0"/>
              </a:spcBef>
              <a:spcAft>
                <a:spcPts val="1200"/>
              </a:spcAft>
              <a:buClrTx/>
              <a:buSzTx/>
              <a:buFont typeface="Arial" panose="020B0604020202020204" pitchFamily="34" charset="0"/>
              <a:buNone/>
              <a:tabLst/>
              <a:defRPr/>
            </a:pPr>
            <a:r>
              <a:rPr kumimoji="0" lang="en-AU" sz="1200" b="0" i="0" u="sng" strike="noStrike" kern="1200" cap="none" spc="0" normalizeH="0" baseline="0" noProof="0">
                <a:ln>
                  <a:noFill/>
                </a:ln>
                <a:solidFill>
                  <a:srgbClr val="22272B"/>
                </a:solidFill>
                <a:effectLst/>
                <a:uLnTx/>
                <a:uFillTx/>
                <a:latin typeface="Arial" panose="020B0604020202020204" pitchFamily="34" charset="0"/>
                <a:ea typeface="+mn-ea"/>
                <a:cs typeface="Arial" panose="020B0604020202020204" pitchFamily="34" charset="0"/>
                <a:hlinkClick r:id="rId3"/>
              </a:rPr>
              <a:t>Technology 7-8</a:t>
            </a:r>
            <a:r>
              <a:rPr kumimoji="0" lang="en-AU" sz="1200" b="0" i="0" u="sng" strike="noStrike" kern="1200" cap="none" spc="0" normalizeH="0" baseline="0" noProof="0">
                <a:ln>
                  <a:noFill/>
                </a:ln>
                <a:solidFill>
                  <a:srgbClr val="22272B"/>
                </a:solidFill>
                <a:effectLst/>
                <a:uLnTx/>
                <a:uFillTx/>
                <a:latin typeface="Arial" panose="020B0604020202020204" pitchFamily="34" charset="0"/>
                <a:ea typeface="+mn-ea"/>
                <a:cs typeface="Arial" panose="020B0604020202020204" pitchFamily="34" charset="0"/>
              </a:rPr>
              <a:t> </a:t>
            </a:r>
            <a:r>
              <a:rPr kumimoji="0" lang="en-AU" sz="1200" b="0" i="0" u="none" strike="noStrike" kern="1200" cap="none" spc="0" normalizeH="0" baseline="0" noProof="0">
                <a:ln>
                  <a:noFill/>
                </a:ln>
                <a:solidFill>
                  <a:srgbClr val="22272B"/>
                </a:solidFill>
                <a:effectLst/>
                <a:uLnTx/>
                <a:uFillTx/>
                <a:latin typeface="Arial" panose="020B0604020202020204" pitchFamily="34" charset="0"/>
                <a:ea typeface="+mn-ea"/>
                <a:cs typeface="Arial" panose="020B0604020202020204" pitchFamily="34" charset="0"/>
              </a:rPr>
              <a:t> © NSW Education Standards Authority (NESA) for and on behalf of the Crown in right of the State of New South Wales, 2023.</a:t>
            </a:r>
          </a:p>
          <a:p>
            <a:pPr marL="0" marR="0" lvl="0" indent="0" algn="l" defTabSz="914377" rtl="0" eaLnBrk="1" fontAlgn="auto" latinLnBrk="0" hangingPunct="1">
              <a:lnSpc>
                <a:spcPct val="150000"/>
              </a:lnSpc>
              <a:spcBef>
                <a:spcPts val="0"/>
              </a:spcBef>
              <a:spcAft>
                <a:spcPts val="1200"/>
              </a:spcAft>
              <a:buClrTx/>
              <a:buSzTx/>
              <a:buFont typeface="Arial" panose="020B0604020202020204" pitchFamily="34" charset="0"/>
              <a:buNone/>
              <a:tabLst/>
              <a:defRPr/>
            </a:pPr>
            <a:r>
              <a:rPr kumimoji="0" lang="en-AU" sz="1200" b="0" i="0" u="none" strike="noStrike" kern="1200" cap="none" spc="0" normalizeH="0" baseline="0" noProof="0">
                <a:ln>
                  <a:noFill/>
                </a:ln>
                <a:solidFill>
                  <a:srgbClr val="22272B"/>
                </a:solidFill>
                <a:effectLst/>
                <a:uLnTx/>
                <a:uFillTx/>
                <a:latin typeface="Arial" panose="020B0604020202020204" pitchFamily="34" charset="0"/>
                <a:ea typeface="+mn-ea"/>
                <a:cs typeface="Arial" panose="020B0604020202020204" pitchFamily="34" charset="0"/>
                <a:hlinkClick r:id="rId4"/>
              </a:rPr>
              <a:t>https://sydney.org.au/wp-content/uploads/2022/08/Committee-for-Sydney-Better-Parking-for-Better-Places-August-2022.pdf</a:t>
            </a:r>
            <a:endParaRPr kumimoji="0" lang="en-AU" sz="1200" b="0" i="0" u="none" strike="noStrike" kern="1200" cap="none" spc="0" normalizeH="0" baseline="0" noProof="0">
              <a:ln>
                <a:noFill/>
              </a:ln>
              <a:solidFill>
                <a:srgbClr val="22272B"/>
              </a:solidFill>
              <a:effectLst/>
              <a:uLnTx/>
              <a:uFillTx/>
              <a:latin typeface="Arial" panose="020B0604020202020204" pitchFamily="34" charset="0"/>
              <a:ea typeface="+mn-ea"/>
              <a:cs typeface="Arial" panose="020B0604020202020204" pitchFamily="34" charset="0"/>
            </a:endParaRPr>
          </a:p>
          <a:p>
            <a:pPr marL="0" marR="0" lvl="0" indent="0" algn="l" defTabSz="914377" rtl="0" eaLnBrk="1" fontAlgn="auto" latinLnBrk="0" hangingPunct="1">
              <a:lnSpc>
                <a:spcPct val="150000"/>
              </a:lnSpc>
              <a:spcBef>
                <a:spcPts val="0"/>
              </a:spcBef>
              <a:spcAft>
                <a:spcPts val="1200"/>
              </a:spcAft>
              <a:buClrTx/>
              <a:buSzTx/>
              <a:buFont typeface="Arial" panose="020B0604020202020204" pitchFamily="34" charset="0"/>
              <a:buNone/>
              <a:tabLst/>
              <a:defRPr/>
            </a:pPr>
            <a:r>
              <a:rPr kumimoji="0" lang="en-AU" sz="1200" b="0" i="0" u="none" strike="noStrike" kern="1200" cap="none" spc="0" normalizeH="0" baseline="0" noProof="0">
                <a:ln>
                  <a:noFill/>
                </a:ln>
                <a:solidFill>
                  <a:srgbClr val="22272B"/>
                </a:solidFill>
                <a:effectLst/>
                <a:uLnTx/>
                <a:uFillTx/>
                <a:latin typeface="Arial" panose="020B0604020202020204" pitchFamily="34" charset="0"/>
                <a:ea typeface="+mn-ea"/>
                <a:cs typeface="Arial" panose="020B0604020202020204" pitchFamily="34" charset="0"/>
                <a:hlinkClick r:id="rId5"/>
              </a:rPr>
              <a:t>https://www.mynrma.com.au/-/media/nrmaheadless/files/smarter-parking.pdf</a:t>
            </a:r>
            <a:endParaRPr kumimoji="0" lang="en-AU" sz="1200" b="0" i="0" u="none" strike="noStrike" kern="1200" cap="none" spc="0" normalizeH="0" baseline="0" noProof="0">
              <a:ln>
                <a:noFill/>
              </a:ln>
              <a:solidFill>
                <a:srgbClr val="22272B"/>
              </a:solidFill>
              <a:effectLst/>
              <a:uLnTx/>
              <a:uFillTx/>
              <a:latin typeface="Arial" panose="020B0604020202020204" pitchFamily="34" charset="0"/>
              <a:ea typeface="+mn-ea"/>
              <a:cs typeface="Arial" panose="020B0604020202020204" pitchFamily="34" charset="0"/>
            </a:endParaRPr>
          </a:p>
          <a:p>
            <a:pPr marL="0" marR="0" lvl="0" indent="0" algn="l" defTabSz="914377" rtl="0" eaLnBrk="1" fontAlgn="auto" latinLnBrk="0" hangingPunct="1">
              <a:lnSpc>
                <a:spcPct val="150000"/>
              </a:lnSpc>
              <a:spcBef>
                <a:spcPts val="0"/>
              </a:spcBef>
              <a:spcAft>
                <a:spcPts val="1200"/>
              </a:spcAft>
              <a:buClrTx/>
              <a:buSzTx/>
              <a:buFont typeface="Arial" panose="020B0604020202020204" pitchFamily="34" charset="0"/>
              <a:buNone/>
              <a:tabLst/>
              <a:defRPr/>
            </a:pPr>
            <a:r>
              <a:rPr kumimoji="0" lang="en-AU" sz="1200" b="0" i="0" u="none" strike="noStrike" kern="1200" cap="none" spc="0" normalizeH="0" baseline="0" noProof="0">
                <a:ln>
                  <a:noFill/>
                </a:ln>
                <a:solidFill>
                  <a:srgbClr val="22272B"/>
                </a:solidFill>
                <a:effectLst/>
                <a:uLnTx/>
                <a:uFillTx/>
                <a:latin typeface="Arial" panose="020B0604020202020204" pitchFamily="34" charset="0"/>
                <a:ea typeface="+mn-ea"/>
                <a:cs typeface="Arial" panose="020B0604020202020204" pitchFamily="34" charset="0"/>
                <a:hlinkClick r:id="rId6"/>
              </a:rPr>
              <a:t>https://www.transport.nsw.gov.au/sites/default/files/media/documents/2017/sustainable-design-guidelines-v4.pdf</a:t>
            </a:r>
            <a:endParaRPr kumimoji="0" lang="en-AU" sz="1200" b="0" i="0" u="none" strike="noStrike" kern="1200" cap="none" spc="0" normalizeH="0" baseline="0" noProof="0">
              <a:ln>
                <a:noFill/>
              </a:ln>
              <a:solidFill>
                <a:srgbClr val="22272B"/>
              </a:solidFill>
              <a:effectLst/>
              <a:uLnTx/>
              <a:uFillTx/>
              <a:latin typeface="Arial" panose="020B0604020202020204" pitchFamily="34" charset="0"/>
              <a:ea typeface="+mn-ea"/>
              <a:cs typeface="Arial" panose="020B0604020202020204" pitchFamily="34" charset="0"/>
            </a:endParaRPr>
          </a:p>
          <a:p>
            <a:endParaRPr lang="en-US"/>
          </a:p>
        </p:txBody>
      </p:sp>
      <p:sp>
        <p:nvSpPr>
          <p:cNvPr id="2" name="Slide Number Placeholder 1">
            <a:extLst>
              <a:ext uri="{FF2B5EF4-FFF2-40B4-BE49-F238E27FC236}">
                <a16:creationId xmlns:a16="http://schemas.microsoft.com/office/drawing/2014/main" id="{627E8ED8-BF8C-2615-3F4B-0DF5C208A4E1}"/>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pPr/>
              <a:t>201</a:t>
            </a:fld>
            <a:endParaRPr lang="en-AU"/>
          </a:p>
        </p:txBody>
      </p:sp>
    </p:spTree>
    <p:extLst>
      <p:ext uri="{BB962C8B-B14F-4D97-AF65-F5344CB8AC3E}">
        <p14:creationId xmlns:p14="http://schemas.microsoft.com/office/powerpoint/2010/main" val="21571688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2146F84-0A22-2DEF-978C-013AB2B0CDA6}"/>
              </a:ext>
            </a:extLst>
          </p:cNvPr>
          <p:cNvSpPr>
            <a:spLocks noGrp="1"/>
          </p:cNvSpPr>
          <p:nvPr>
            <p:ph type="title"/>
          </p:nvPr>
        </p:nvSpPr>
        <p:spPr>
          <a:xfrm>
            <a:off x="360000" y="360000"/>
            <a:ext cx="10080000" cy="537467"/>
          </a:xfrm>
        </p:spPr>
        <p:txBody>
          <a:bodyPr/>
          <a:lstStyle/>
          <a:p>
            <a:r>
              <a:rPr lang="en-AU">
                <a:latin typeface="+mj-lt"/>
              </a:rPr>
              <a:t>Copyright</a:t>
            </a:r>
          </a:p>
        </p:txBody>
      </p:sp>
      <p:sp>
        <p:nvSpPr>
          <p:cNvPr id="7" name="Text Placeholder 6">
            <a:extLst>
              <a:ext uri="{FF2B5EF4-FFF2-40B4-BE49-F238E27FC236}">
                <a16:creationId xmlns:a16="http://schemas.microsoft.com/office/drawing/2014/main" id="{E762E711-B51D-9854-C2DD-A164FE59F882}"/>
              </a:ext>
            </a:extLst>
          </p:cNvPr>
          <p:cNvSpPr>
            <a:spLocks noGrp="1"/>
          </p:cNvSpPr>
          <p:nvPr>
            <p:ph type="body" sz="quarter" idx="18"/>
          </p:nvPr>
        </p:nvSpPr>
        <p:spPr/>
        <p:txBody>
          <a:bodyPr/>
          <a:lstStyle/>
          <a:p>
            <a:r>
              <a:rPr lang="en-AU">
                <a:latin typeface="+mj-lt"/>
              </a:rPr>
              <a:t>© State of New South Wales (Department of Education), 2025</a:t>
            </a:r>
          </a:p>
        </p:txBody>
      </p:sp>
      <p:sp>
        <p:nvSpPr>
          <p:cNvPr id="8" name="TextBox 7">
            <a:extLst>
              <a:ext uri="{FF2B5EF4-FFF2-40B4-BE49-F238E27FC236}">
                <a16:creationId xmlns:a16="http://schemas.microsoft.com/office/drawing/2014/main" id="{F70BB973-8437-BE43-4C71-6089E7F934FA}"/>
              </a:ext>
            </a:extLst>
          </p:cNvPr>
          <p:cNvSpPr txBox="1"/>
          <p:nvPr/>
        </p:nvSpPr>
        <p:spPr>
          <a:xfrm>
            <a:off x="360000" y="1453575"/>
            <a:ext cx="11484338" cy="5067724"/>
          </a:xfrm>
          <a:prstGeom prst="rect">
            <a:avLst/>
          </a:prstGeom>
          <a:noFill/>
        </p:spPr>
        <p:txBody>
          <a:bodyPr wrap="square" lIns="0" tIns="0" rIns="0" bIns="0" rtlCol="0">
            <a:noAutofit/>
          </a:bodyPr>
          <a:lstStyle/>
          <a:p>
            <a:pPr algn="l">
              <a:lnSpc>
                <a:spcPct val="150000"/>
              </a:lnSpc>
              <a:spcAft>
                <a:spcPts val="600"/>
              </a:spcAft>
            </a:pPr>
            <a:r>
              <a:rPr lang="en-AU" sz="1200">
                <a:solidFill>
                  <a:schemeClr val="bg1"/>
                </a:solidFill>
              </a:rPr>
              <a:t>The copyright material published in this resource is subject to the </a:t>
            </a:r>
            <a:r>
              <a:rPr lang="en-AU" sz="1200" i="1">
                <a:solidFill>
                  <a:schemeClr val="bg1"/>
                </a:solidFill>
              </a:rPr>
              <a:t>Copyright Act 1968</a:t>
            </a:r>
            <a:r>
              <a:rPr lang="en-AU" sz="1200">
                <a:solidFill>
                  <a:schemeClr val="bg1"/>
                </a:solidFill>
              </a:rPr>
              <a:t> (</a:t>
            </a:r>
            <a:r>
              <a:rPr lang="en-AU" sz="1200" err="1">
                <a:solidFill>
                  <a:schemeClr val="bg1"/>
                </a:solidFill>
              </a:rPr>
              <a:t>Cth</a:t>
            </a:r>
            <a:r>
              <a:rPr lang="en-AU" sz="1200">
                <a:solidFill>
                  <a:schemeClr val="bg1"/>
                </a:solidFill>
              </a:rPr>
              <a:t>) and is owned by the NSW Department of Education or, where indicated, by a party other than the NSW Department of Education (third-party material).</a:t>
            </a:r>
          </a:p>
          <a:p>
            <a:pPr algn="l">
              <a:lnSpc>
                <a:spcPct val="150000"/>
              </a:lnSpc>
              <a:spcAft>
                <a:spcPts val="600"/>
              </a:spcAft>
            </a:pPr>
            <a:r>
              <a:rPr lang="en-AU" sz="1200">
                <a:solidFill>
                  <a:schemeClr val="bg1"/>
                </a:solidFill>
              </a:rPr>
              <a:t>Copyright material available in this resource and owned by the NSW Department of Education is licensed under a </a:t>
            </a:r>
            <a:r>
              <a:rPr lang="en-AU" sz="1200">
                <a:solidFill>
                  <a:schemeClr val="accent4"/>
                </a:solidFill>
                <a:hlinkClick r:id="rId3">
                  <a:extLst>
                    <a:ext uri="{A12FA001-AC4F-418D-AE19-62706E023703}">
                      <ahyp:hlinkClr xmlns:ahyp="http://schemas.microsoft.com/office/drawing/2018/hyperlinkcolor" val="tx"/>
                    </a:ext>
                  </a:extLst>
                </a:hlinkClick>
              </a:rPr>
              <a:t>Creative Commons Attribution 4.0 International (CC BY 4.0) license</a:t>
            </a:r>
            <a:r>
              <a:rPr lang="en-AU" sz="1200">
                <a:solidFill>
                  <a:schemeClr val="bg1"/>
                </a:solidFill>
              </a:rPr>
              <a:t>.</a:t>
            </a:r>
          </a:p>
          <a:p>
            <a:pPr algn="l">
              <a:lnSpc>
                <a:spcPct val="150000"/>
              </a:lnSpc>
              <a:spcAft>
                <a:spcPts val="600"/>
              </a:spcAft>
            </a:pPr>
            <a:r>
              <a:rPr lang="en-AU" sz="1200">
                <a:solidFill>
                  <a:schemeClr val="bg1"/>
                </a:solidFill>
              </a:rPr>
              <a:t>This license allows you to share and adapt the material for any purpose, even commercially.</a:t>
            </a:r>
          </a:p>
          <a:p>
            <a:pPr algn="l">
              <a:lnSpc>
                <a:spcPct val="150000"/>
              </a:lnSpc>
              <a:spcAft>
                <a:spcPts val="600"/>
              </a:spcAft>
            </a:pPr>
            <a:r>
              <a:rPr lang="en-AU" sz="1200">
                <a:solidFill>
                  <a:schemeClr val="bg1"/>
                </a:solidFill>
              </a:rPr>
              <a:t>Attribution should be given to © State of New South Wales (Department of Education), 2025.</a:t>
            </a:r>
          </a:p>
          <a:p>
            <a:pPr algn="l">
              <a:lnSpc>
                <a:spcPct val="150000"/>
              </a:lnSpc>
            </a:pPr>
            <a:r>
              <a:rPr lang="en-AU" sz="1200">
                <a:solidFill>
                  <a:schemeClr val="bg1"/>
                </a:solidFill>
              </a:rPr>
              <a:t>Material in this resource not available under a Creative Commons license:</a:t>
            </a:r>
          </a:p>
          <a:p>
            <a:pPr marL="171450" indent="-171450" algn="l">
              <a:lnSpc>
                <a:spcPct val="150000"/>
              </a:lnSpc>
              <a:buFont typeface="Arial" panose="020B0604020202020204" pitchFamily="34" charset="0"/>
              <a:buChar char="•"/>
            </a:pPr>
            <a:r>
              <a:rPr lang="en-AU" sz="1200">
                <a:solidFill>
                  <a:schemeClr val="bg1"/>
                </a:solidFill>
              </a:rPr>
              <a:t>the NSW Department of Education logo, other logos and trademark-protected material</a:t>
            </a:r>
          </a:p>
          <a:p>
            <a:pPr marL="171450" indent="-171450" algn="l">
              <a:lnSpc>
                <a:spcPct val="150000"/>
              </a:lnSpc>
              <a:buFont typeface="Arial" panose="020B0604020202020204" pitchFamily="34" charset="0"/>
              <a:buChar char="•"/>
            </a:pPr>
            <a:r>
              <a:rPr lang="en-AU" sz="1200">
                <a:solidFill>
                  <a:schemeClr val="bg1"/>
                </a:solidFill>
              </a:rPr>
              <a:t>Material owned by a third party that has been reproduced with permission. You will need to obtain permission from the third party to reuse its material. </a:t>
            </a:r>
          </a:p>
          <a:p>
            <a:pPr algn="l">
              <a:lnSpc>
                <a:spcPct val="150000"/>
              </a:lnSpc>
              <a:spcBef>
                <a:spcPts val="1200"/>
              </a:spcBef>
              <a:spcAft>
                <a:spcPts val="600"/>
              </a:spcAft>
            </a:pPr>
            <a:r>
              <a:rPr lang="en-AU" sz="1200" b="1">
                <a:solidFill>
                  <a:schemeClr val="bg1"/>
                </a:solidFill>
                <a:latin typeface="+mj-lt"/>
              </a:rPr>
              <a:t>Links to third-party material and websites</a:t>
            </a:r>
          </a:p>
          <a:p>
            <a:pPr algn="l">
              <a:lnSpc>
                <a:spcPct val="150000"/>
              </a:lnSpc>
              <a:spcAft>
                <a:spcPts val="600"/>
              </a:spcAft>
            </a:pPr>
            <a:r>
              <a:rPr lang="en-AU" sz="1200">
                <a:solidFill>
                  <a:schemeClr val="bg1"/>
                </a:solidFill>
              </a:rPr>
              <a:t>Please note that the provided (reading/viewing material/list/links/texts) are a suggestion only and implies no endorsement, by the New South Wales Department of Education, of any author, publisher, or book title. School principals and teachers are best placed to assess the suitability of resources that would complement the curriculum and reflect the needs and interests of their students.</a:t>
            </a:r>
          </a:p>
          <a:p>
            <a:pPr algn="l">
              <a:lnSpc>
                <a:spcPct val="150000"/>
              </a:lnSpc>
              <a:spcAft>
                <a:spcPts val="600"/>
              </a:spcAft>
            </a:pPr>
            <a:r>
              <a:rPr lang="en-AU" sz="1200">
                <a:solidFill>
                  <a:schemeClr val="bg1"/>
                </a:solidFill>
              </a:rPr>
              <a:t>If you use the links provided in this document to access a third-party’s website, you acknowledge that the terms of use, including licence terms set out on the third-party’s website apply to the use which may be made of the materials on that third-party website or where permitted by the </a:t>
            </a:r>
            <a:r>
              <a:rPr lang="en-AU" sz="1200" i="1">
                <a:solidFill>
                  <a:schemeClr val="bg1"/>
                </a:solidFill>
              </a:rPr>
              <a:t>Copyright Act 1968 </a:t>
            </a:r>
            <a:r>
              <a:rPr lang="en-AU" sz="1200">
                <a:solidFill>
                  <a:schemeClr val="bg1"/>
                </a:solidFill>
              </a:rPr>
              <a:t>(</a:t>
            </a:r>
            <a:r>
              <a:rPr lang="en-AU" sz="1200" err="1">
                <a:solidFill>
                  <a:schemeClr val="bg1"/>
                </a:solidFill>
              </a:rPr>
              <a:t>Cth</a:t>
            </a:r>
            <a:r>
              <a:rPr lang="en-AU" sz="1200">
                <a:solidFill>
                  <a:schemeClr val="bg1"/>
                </a:solidFill>
              </a:rPr>
              <a:t>). The department accepts no responsibility for content on third-party websites. </a:t>
            </a:r>
          </a:p>
        </p:txBody>
      </p:sp>
    </p:spTree>
    <p:extLst>
      <p:ext uri="{BB962C8B-B14F-4D97-AF65-F5344CB8AC3E}">
        <p14:creationId xmlns:p14="http://schemas.microsoft.com/office/powerpoint/2010/main" val="38204117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NSWG Corporate">
  <a:themeElements>
    <a:clrScheme name="Custom 14">
      <a:dk1>
        <a:srgbClr val="22272B"/>
      </a:dk1>
      <a:lt1>
        <a:srgbClr val="FFFFFF"/>
      </a:lt1>
      <a:dk2>
        <a:srgbClr val="D7153A"/>
      </a:dk2>
      <a:lt2>
        <a:srgbClr val="EBEBEB"/>
      </a:lt2>
      <a:accent1>
        <a:srgbClr val="002664"/>
      </a:accent1>
      <a:accent2>
        <a:srgbClr val="146CFD"/>
      </a:accent2>
      <a:accent3>
        <a:srgbClr val="8CE0FF"/>
      </a:accent3>
      <a:accent4>
        <a:srgbClr val="CBEDFD"/>
      </a:accent4>
      <a:accent5>
        <a:srgbClr val="495054"/>
      </a:accent5>
      <a:accent6>
        <a:srgbClr val="FFE6EA"/>
      </a:accent6>
      <a:hlink>
        <a:srgbClr val="146CFD"/>
      </a:hlink>
      <a:folHlink>
        <a:srgbClr val="146CFD"/>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noFill/>
      </a:spPr>
      <a:bodyPr wrap="square" lIns="0" tIns="0" rIns="0" bIns="0" rtlCol="0">
        <a:noAutofit/>
      </a:bodyPr>
      <a:lstStyle>
        <a:defPPr algn="l">
          <a:defRPr sz="1800" dirty="0"/>
        </a:defPPr>
      </a:lstStyle>
    </a:txDef>
  </a:objectDefaults>
  <a:extraClrSchemeLst/>
  <a:extLst>
    <a:ext uri="{05A4C25C-085E-4340-85A3-A5531E510DB2}">
      <thm15:themeFamily xmlns:thm15="http://schemas.microsoft.com/office/thememl/2012/main" name="student-facing-secondary-template-2025-v2" id="{99F003DF-8232-8143-89A4-6040FEB636AB}" vid="{7C8CAE53-5C2F-0E42-AA60-E2459FA8305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4A1D8124FFB2A1438B815462E05615AB" ma:contentTypeVersion="26" ma:contentTypeDescription="Create a new document." ma:contentTypeScope="" ma:versionID="24ee120e7ee0fb7742bf43e0d8bc6815">
  <xsd:schema xmlns:xsd="http://www.w3.org/2001/XMLSchema" xmlns:xs="http://www.w3.org/2001/XMLSchema" xmlns:p="http://schemas.microsoft.com/office/2006/metadata/properties" xmlns:ns2="95386ad3-46d6-4eb6-bbc1-9b19b13a5756" xmlns:ns3="9191b990-ddf9-46cb-8ffe-20db9d3a58aa" targetNamespace="http://schemas.microsoft.com/office/2006/metadata/properties" ma:root="true" ma:fieldsID="f36106e3296bc7e83bbab5b246a94dc4" ns2:_="" ns3:_="">
    <xsd:import namespace="95386ad3-46d6-4eb6-bbc1-9b19b13a5756"/>
    <xsd:import namespace="9191b990-ddf9-46cb-8ffe-20db9d3a58aa"/>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OCR" minOccurs="0"/>
                <xsd:element ref="ns2:MediaServiceGenerationTime" minOccurs="0"/>
                <xsd:element ref="ns2:MediaServiceEventHashCode" minOccurs="0"/>
                <xsd:element ref="ns2:MediaServiceDateTaken" minOccurs="0"/>
                <xsd:element ref="ns2:MediaServiceLocation" minOccurs="0"/>
                <xsd:element ref="ns2:MediaServiceAutoKeyPoints" minOccurs="0"/>
                <xsd:element ref="ns2:MediaServiceKeyPoints" minOccurs="0"/>
                <xsd:element ref="ns3:SharedWithUsers" minOccurs="0"/>
                <xsd:element ref="ns3:SharedWithDetails" minOccurs="0"/>
                <xsd:element ref="ns2:MediaLengthInSeconds" minOccurs="0"/>
                <xsd:element ref="ns2:lcf76f155ced4ddcb4097134ff3c332f" minOccurs="0"/>
                <xsd:element ref="ns3:TaxCatchAll" minOccurs="0"/>
                <xsd:element ref="ns2:InDAM" minOccurs="0"/>
                <xsd:element ref="ns2:Readytopublish" minOccurs="0"/>
                <xsd:element ref="ns2:MediaServiceObjectDetectorVersions" minOccurs="0"/>
                <xsd:element ref="ns2:MediaServiceSearchProperties" minOccurs="0"/>
                <xsd:element ref="ns2:Migrated" minOccurs="0"/>
                <xsd:element ref="ns2:Description2"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5386ad3-46d6-4eb6-bbc1-9b19b13a5756"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DateTaken" ma:index="14" nillable="true" ma:displayName="MediaServiceDateTaken" ma:hidden="true" ma:internalName="MediaServiceDateTaken"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element name="MediaLengthInSeconds" ma:index="20" nillable="true" ma:displayName="MediaLengthInSeconds" ma:hidden="true" ma:internalName="MediaLengthInSeconds" ma:readOnly="true">
      <xsd:simpleType>
        <xsd:restriction base="dms:Unknown"/>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51f47cd6-212f-4ea2-b6af-f1d1e47bdbaf" ma:termSetId="09814cd3-568e-fe90-9814-8d621ff8fb84" ma:anchorId="fba54fb3-c3e1-fe81-a776-ca4b69148c4d" ma:open="true" ma:isKeyword="false">
      <xsd:complexType>
        <xsd:sequence>
          <xsd:element ref="pc:Terms" minOccurs="0" maxOccurs="1"/>
        </xsd:sequence>
      </xsd:complexType>
    </xsd:element>
    <xsd:element name="InDAM" ma:index="24" nillable="true" ma:displayName="In DAM" ma:default="0" ma:format="Dropdown" ma:internalName="InDAM">
      <xsd:simpleType>
        <xsd:restriction base="dms:Boolean"/>
      </xsd:simpleType>
    </xsd:element>
    <xsd:element name="Readytopublish" ma:index="25" nillable="true" ma:displayName="Ready to publish" ma:default="0" ma:format="Dropdown" ma:internalName="Readytopublish">
      <xsd:simpleType>
        <xsd:restriction base="dms:Boolean"/>
      </xsd:simpleType>
    </xsd:element>
    <xsd:element name="MediaServiceObjectDetectorVersions" ma:index="26" nillable="true" ma:displayName="MediaServiceObjectDetectorVersions" ma:hidden="true" ma:indexed="true" ma:internalName="MediaServiceObjectDetectorVersions" ma:readOnly="true">
      <xsd:simpleType>
        <xsd:restriction base="dms:Text"/>
      </xsd:simpleType>
    </xsd:element>
    <xsd:element name="MediaServiceSearchProperties" ma:index="27" nillable="true" ma:displayName="MediaServiceSearchProperties" ma:hidden="true" ma:internalName="MediaServiceSearchProperties" ma:readOnly="true">
      <xsd:simpleType>
        <xsd:restriction base="dms:Note"/>
      </xsd:simpleType>
    </xsd:element>
    <xsd:element name="Migrated" ma:index="28" nillable="true" ma:displayName="Migrated" ma:default="1" ma:format="Dropdown" ma:internalName="Migrated">
      <xsd:simpleType>
        <xsd:restriction base="dms:Boolean"/>
      </xsd:simpleType>
    </xsd:element>
    <xsd:element name="Description2" ma:index="29" nillable="true" ma:displayName="Description" ma:format="Dropdown" ma:internalName="Description2">
      <xsd:simpleType>
        <xsd:restriction base="dms:Note">
          <xsd:maxLength value="255"/>
        </xsd:restriction>
      </xsd:simpleType>
    </xsd:element>
    <xsd:element name="MediaServiceBillingMetadata" ma:index="30"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9191b990-ddf9-46cb-8ffe-20db9d3a58aa"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TaxCatchAll" ma:index="23" nillable="true" ma:displayName="Taxonomy Catch All Column" ma:hidden="true" ma:list="{e063c910-61e7-482c-9a48-4fe9d05e06db}" ma:internalName="TaxCatchAll" ma:showField="CatchAllData" ma:web="9191b990-ddf9-46cb-8ffe-20db9d3a58aa">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Readytopublish xmlns="95386ad3-46d6-4eb6-bbc1-9b19b13a5756">false</Readytopublish>
    <Migrated xmlns="95386ad3-46d6-4eb6-bbc1-9b19b13a5756">true</Migrated>
    <Description2 xmlns="95386ad3-46d6-4eb6-bbc1-9b19b13a5756" xsi:nil="true"/>
    <lcf76f155ced4ddcb4097134ff3c332f xmlns="95386ad3-46d6-4eb6-bbc1-9b19b13a5756">
      <Terms xmlns="http://schemas.microsoft.com/office/infopath/2007/PartnerControls"/>
    </lcf76f155ced4ddcb4097134ff3c332f>
    <TaxCatchAll xmlns="9191b990-ddf9-46cb-8ffe-20db9d3a58aa" xsi:nil="true"/>
    <InDAM xmlns="95386ad3-46d6-4eb6-bbc1-9b19b13a5756">false</InDAM>
  </documentManagement>
</p:properties>
</file>

<file path=customXml/itemProps1.xml><?xml version="1.0" encoding="utf-8"?>
<ds:datastoreItem xmlns:ds="http://schemas.openxmlformats.org/officeDocument/2006/customXml" ds:itemID="{ACFA31DB-061D-439B-9177-8C90D336475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5386ad3-46d6-4eb6-bbc1-9b19b13a5756"/>
    <ds:schemaRef ds:uri="9191b990-ddf9-46cb-8ffe-20db9d3a58a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B04209C4-BDE0-4BE9-A49A-6A0F06229024}">
  <ds:schemaRefs>
    <ds:schemaRef ds:uri="http://schemas.microsoft.com/sharepoint/v3/contenttype/forms"/>
  </ds:schemaRefs>
</ds:datastoreItem>
</file>

<file path=customXml/itemProps3.xml><?xml version="1.0" encoding="utf-8"?>
<ds:datastoreItem xmlns:ds="http://schemas.openxmlformats.org/officeDocument/2006/customXml" ds:itemID="{EC1370D4-E4EB-4DCD-9CD0-546924E5C92C}">
  <ds:schemaRefs>
    <ds:schemaRef ds:uri="http://www.w3.org/XML/1998/namespace"/>
    <ds:schemaRef ds:uri="http://schemas.microsoft.com/office/infopath/2007/PartnerControls"/>
    <ds:schemaRef ds:uri="95386ad3-46d6-4eb6-bbc1-9b19b13a5756"/>
    <ds:schemaRef ds:uri="http://schemas.microsoft.com/office/2006/documentManagement/types"/>
    <ds:schemaRef ds:uri="http://purl.org/dc/terms/"/>
    <ds:schemaRef ds:uri="http://schemas.openxmlformats.org/package/2006/metadata/core-properties"/>
    <ds:schemaRef ds:uri="http://purl.org/dc/elements/1.1/"/>
    <ds:schemaRef ds:uri="9191b990-ddf9-46cb-8ffe-20db9d3a58aa"/>
    <ds:schemaRef ds:uri="http://schemas.microsoft.com/office/2006/metadata/properties"/>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student-facing-secondary-template-2025-v2</Template>
  <TotalTime>0</TotalTime>
  <Words>13574</Words>
  <Application>Microsoft Office PowerPoint</Application>
  <PresentationFormat>Widescreen</PresentationFormat>
  <Paragraphs>1530</Paragraphs>
  <Slides>202</Slides>
  <Notes>182</Notes>
  <HiddenSlides>0</HiddenSlides>
  <MMClips>14</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202</vt:i4>
      </vt:variant>
    </vt:vector>
  </HeadingPairs>
  <TitlesOfParts>
    <vt:vector size="209" baseType="lpstr">
      <vt:lpstr>Courier New</vt:lpstr>
      <vt:lpstr>Wingdings</vt:lpstr>
      <vt:lpstr>Arial</vt:lpstr>
      <vt:lpstr>Times New Roman</vt:lpstr>
      <vt:lpstr>Calibri</vt:lpstr>
      <vt:lpstr>Public Sans</vt:lpstr>
      <vt:lpstr>NSWG Corporate</vt:lpstr>
      <vt:lpstr>Instructions for use</vt:lpstr>
      <vt:lpstr>Park&amp;Ride</vt:lpstr>
      <vt:lpstr>Weeks 1–2</vt:lpstr>
      <vt:lpstr>Learning intentions and success criteria (1)</vt:lpstr>
      <vt:lpstr>What should commuting look like in the future? </vt:lpstr>
      <vt:lpstr>Instead of this</vt:lpstr>
      <vt:lpstr>or this</vt:lpstr>
      <vt:lpstr>You have to navigate a complex road network</vt:lpstr>
      <vt:lpstr>With lots of other cars</vt:lpstr>
      <vt:lpstr>on busy roads</vt:lpstr>
      <vt:lpstr>And then where do you find a parking space ?</vt:lpstr>
      <vt:lpstr>How can we design a better parking system to improve the experience of using public transport?</vt:lpstr>
      <vt:lpstr>Define</vt:lpstr>
      <vt:lpstr>Learning intentions and success criteria (2)</vt:lpstr>
      <vt:lpstr>Park for free when you ride public transport</vt:lpstr>
      <vt:lpstr>User journey</vt:lpstr>
      <vt:lpstr>Creating a user journey map (example template) (1)</vt:lpstr>
      <vt:lpstr>Learning intentions and success criteria (3)</vt:lpstr>
      <vt:lpstr>Setting the scene – folding boom gate</vt:lpstr>
      <vt:lpstr>Public transport and sustainability</vt:lpstr>
      <vt:lpstr>Learning intentions and success criteria (4)</vt:lpstr>
      <vt:lpstr>Setting up a workspace</vt:lpstr>
      <vt:lpstr>2 options to connect a Raspberry Pi Pico</vt:lpstr>
      <vt:lpstr>Using Thonny</vt:lpstr>
      <vt:lpstr>Type this code into Thonny – blink.py</vt:lpstr>
      <vt:lpstr>Starting to use Thonny</vt:lpstr>
      <vt:lpstr>Running our first script – blink.py</vt:lpstr>
      <vt:lpstr>Running blink.py</vt:lpstr>
      <vt:lpstr>Stopping a script</vt:lpstr>
      <vt:lpstr>Explaining blink.py</vt:lpstr>
      <vt:lpstr>Explaining blink.py (continued)</vt:lpstr>
      <vt:lpstr>Saving blink.py</vt:lpstr>
      <vt:lpstr>Checking blink.py</vt:lpstr>
      <vt:lpstr>Modifying blink.py</vt:lpstr>
      <vt:lpstr>Uploading blink.py to the Pico</vt:lpstr>
      <vt:lpstr>Where is the script running from?</vt:lpstr>
      <vt:lpstr>Make 2 LEDs blink? (optional)</vt:lpstr>
      <vt:lpstr>Built-in MicroPython modules</vt:lpstr>
      <vt:lpstr>Weeks 3–4</vt:lpstr>
      <vt:lpstr>Learning intentions and success criteria (5)</vt:lpstr>
      <vt:lpstr>List the components of this boom gate system</vt:lpstr>
      <vt:lpstr>A Beginner's Guide to Choosing &amp; Using Motors, Servos and More</vt:lpstr>
      <vt:lpstr>Learning intentions and success criteria (6)</vt:lpstr>
      <vt:lpstr>Servos</vt:lpstr>
      <vt:lpstr>Servo leads</vt:lpstr>
      <vt:lpstr>PWM signal lead</vt:lpstr>
      <vt:lpstr>Connect the servo as shown</vt:lpstr>
      <vt:lpstr>Connect the servo as shown </vt:lpstr>
      <vt:lpstr>Type this code – servo_basic.py</vt:lpstr>
      <vt:lpstr>Explaining servo_basic.py</vt:lpstr>
      <vt:lpstr>Explaining servo_basic.py (continued)</vt:lpstr>
      <vt:lpstr>Running servo_basic.py (1)</vt:lpstr>
      <vt:lpstr>Running servo_basic.py (2)</vt:lpstr>
      <vt:lpstr>Is there a built-in servo library?</vt:lpstr>
      <vt:lpstr>Options for servo library?</vt:lpstr>
      <vt:lpstr>BYOD options for servo library?</vt:lpstr>
      <vt:lpstr>Where are modules and packages installed to</vt:lpstr>
      <vt:lpstr>Type this code – servo_3steps.py</vt:lpstr>
      <vt:lpstr>Explaining servo-3steps.py (1)</vt:lpstr>
      <vt:lpstr>Explaining servo-3steps.py (2)</vt:lpstr>
      <vt:lpstr>Running servo_3steps.py</vt:lpstr>
      <vt:lpstr>Learning intentions and success criteria (7)</vt:lpstr>
      <vt:lpstr>Force, motion and energy</vt:lpstr>
      <vt:lpstr>Levers</vt:lpstr>
      <vt:lpstr>Woomera – Aboriginal application of the lever (1)</vt:lpstr>
      <vt:lpstr>Woomera – Aboriginal application of the lever (2)</vt:lpstr>
      <vt:lpstr>Learning intentions and success criteria (8)</vt:lpstr>
      <vt:lpstr>What aspects of this boom gate system can we model?</vt:lpstr>
      <vt:lpstr>Model of boom gate arm (1)</vt:lpstr>
      <vt:lpstr>Model of boom gate arm (2)</vt:lpstr>
      <vt:lpstr>Model of boom gate arm (3)</vt:lpstr>
      <vt:lpstr>Simple script to model boom gate movement</vt:lpstr>
      <vt:lpstr>Explaining servo_boomgate.py</vt:lpstr>
      <vt:lpstr>Explaining servo_boomgate.py (continued)</vt:lpstr>
      <vt:lpstr>Running servo_boomgate.py </vt:lpstr>
      <vt:lpstr>Weeks 5–6</vt:lpstr>
      <vt:lpstr>Learning intentions and success criteria (9)</vt:lpstr>
      <vt:lpstr>Ultrasonic sensor</vt:lpstr>
      <vt:lpstr>Infrared sensor ‘A’ (1)</vt:lpstr>
      <vt:lpstr>Infrared sensor ‘B’</vt:lpstr>
      <vt:lpstr>Distance sensor (time of flight – ToF)</vt:lpstr>
      <vt:lpstr>Ambient light sensor</vt:lpstr>
      <vt:lpstr>Magnetometer sensor</vt:lpstr>
      <vt:lpstr>RFID sensor</vt:lpstr>
      <vt:lpstr>Comparing sensor technology</vt:lpstr>
      <vt:lpstr>Plotting sensor technology cost versus accuracy</vt:lpstr>
      <vt:lpstr>Parking bay sensors</vt:lpstr>
      <vt:lpstr>Learning intentions and success criteria (10)</vt:lpstr>
      <vt:lpstr>Infrared sensor ‘A’ (2)</vt:lpstr>
      <vt:lpstr>Type this code into Thonny – infrared_sensorA.py</vt:lpstr>
      <vt:lpstr>Explaining infrared_sensorA.py</vt:lpstr>
      <vt:lpstr>Explaining infrared_sensorA.py (continued)</vt:lpstr>
      <vt:lpstr>Running infrared_sensorA.py</vt:lpstr>
      <vt:lpstr>Learning intentions and success criteria (11)</vt:lpstr>
      <vt:lpstr>Recap</vt:lpstr>
      <vt:lpstr>Goal automate the servo with input from the sensor.</vt:lpstr>
      <vt:lpstr>Explaining infrared_sensorA_servo.py</vt:lpstr>
      <vt:lpstr>Explaining infrared_sensorA_servo.py (continued)</vt:lpstr>
      <vt:lpstr>Upload infrared_sensorA.py</vt:lpstr>
      <vt:lpstr>Running infrared_sensorA_servor.py</vt:lpstr>
      <vt:lpstr>What does that error mean?</vt:lpstr>
      <vt:lpstr>Learning intentions and success criteria (12)</vt:lpstr>
      <vt:lpstr>Same same but different</vt:lpstr>
      <vt:lpstr>Save as</vt:lpstr>
      <vt:lpstr>One change (if using this sensor)</vt:lpstr>
      <vt:lpstr>Connecting infrared sensor B</vt:lpstr>
      <vt:lpstr>Explaining infrared_sensorB.py</vt:lpstr>
      <vt:lpstr>Explaining infrared_sensorB.py (continued)</vt:lpstr>
      <vt:lpstr>Overhead view of car approaching sensor and boomgate</vt:lpstr>
      <vt:lpstr>Possible configuration for two sensors</vt:lpstr>
      <vt:lpstr>Weeks 7–8</vt:lpstr>
      <vt:lpstr>Learning intentions and success criteria (13)</vt:lpstr>
      <vt:lpstr>Framing the design challenge in different ways</vt:lpstr>
      <vt:lpstr>Linkage systems (1)</vt:lpstr>
      <vt:lpstr>Linkage systems (2)</vt:lpstr>
      <vt:lpstr>Learning intentions and success criteria (14)</vt:lpstr>
      <vt:lpstr>Prototype production, testing and evaluation</vt:lpstr>
      <vt:lpstr>Learning intentions and success criteria (15)</vt:lpstr>
      <vt:lpstr>Folding boom gate design</vt:lpstr>
      <vt:lpstr>Learning intentions and success criteria (16)</vt:lpstr>
      <vt:lpstr>Folding boom gate prototype production</vt:lpstr>
      <vt:lpstr>Weeks 9–10</vt:lpstr>
      <vt:lpstr>Learning intentions and success criteria (17)</vt:lpstr>
      <vt:lpstr>Introduction to CAD</vt:lpstr>
      <vt:lpstr>CAD (1)</vt:lpstr>
      <vt:lpstr>CAD (2)</vt:lpstr>
      <vt:lpstr>CAD (3)</vt:lpstr>
      <vt:lpstr>Weeks 11–12</vt:lpstr>
      <vt:lpstr>Learning intentions and success criteria (18)</vt:lpstr>
      <vt:lpstr>Materials selection and justification</vt:lpstr>
      <vt:lpstr>Learning intentions and success criteria (19)</vt:lpstr>
      <vt:lpstr>Preparing for production</vt:lpstr>
      <vt:lpstr>Weeks 13–14</vt:lpstr>
      <vt:lpstr>Learning intentions and success criteria (20)</vt:lpstr>
      <vt:lpstr>Component manufacture and assembly</vt:lpstr>
      <vt:lpstr>Learning intentions and success criteria (21)</vt:lpstr>
      <vt:lpstr>Testing and evaluation</vt:lpstr>
      <vt:lpstr>Learning intentions and success criteria (22)</vt:lpstr>
      <vt:lpstr>Commuter carpark</vt:lpstr>
      <vt:lpstr>Weeks 15–16</vt:lpstr>
      <vt:lpstr>Learning intentions and success criteria (23)</vt:lpstr>
      <vt:lpstr>Sample</vt:lpstr>
      <vt:lpstr>Upload PiicoDev_SSD1306.py</vt:lpstr>
      <vt:lpstr>Upload PiicoDev_Unified.py</vt:lpstr>
      <vt:lpstr>Type this code – OLED.py</vt:lpstr>
      <vt:lpstr>OLED module wiring</vt:lpstr>
      <vt:lpstr>OLED module</vt:lpstr>
      <vt:lpstr>Saving OLED.py</vt:lpstr>
      <vt:lpstr>Explaining OLED.py</vt:lpstr>
      <vt:lpstr>Explaining OLED.py (continued)</vt:lpstr>
      <vt:lpstr>Running OLED.py</vt:lpstr>
      <vt:lpstr>Connected components</vt:lpstr>
      <vt:lpstr>What other forms of directions or information could be communicated in digital signage?</vt:lpstr>
      <vt:lpstr>Learning intentions and success criteria (24)</vt:lpstr>
      <vt:lpstr>Boom gates with sensors</vt:lpstr>
      <vt:lpstr>RFID swipe cards</vt:lpstr>
      <vt:lpstr>Type this code – read_card_id.py</vt:lpstr>
      <vt:lpstr>Upload PiicoDev_RFID.py</vt:lpstr>
      <vt:lpstr>Upload PiicoDev_RFID_Expansion.py (optional)</vt:lpstr>
      <vt:lpstr>Explaining read_card_id.py</vt:lpstr>
      <vt:lpstr>Explaining read_card_id.py (continued)</vt:lpstr>
      <vt:lpstr>Explaining read_card_id.py (continued again)</vt:lpstr>
      <vt:lpstr>Running read_card_id.py</vt:lpstr>
      <vt:lpstr>Running read_card_id.py (continued)</vt:lpstr>
      <vt:lpstr>Learning intentions and success criteria (25)</vt:lpstr>
      <vt:lpstr>Prior knowledge</vt:lpstr>
      <vt:lpstr>Connecting RFID and servo</vt:lpstr>
      <vt:lpstr>Type this code – RFID_servo.py</vt:lpstr>
      <vt:lpstr>Save RFID_servo.py</vt:lpstr>
      <vt:lpstr>Explaining RFID_servo.py</vt:lpstr>
      <vt:lpstr>Explaining RFID_servo.py (continued)</vt:lpstr>
      <vt:lpstr>Explaining RFID_servo.py (continued again)</vt:lpstr>
      <vt:lpstr>Explaining RFID_servo.py (continued final)</vt:lpstr>
      <vt:lpstr>Running RFID_servo.py</vt:lpstr>
      <vt:lpstr>Running RFID_servo.py (continued)</vt:lpstr>
      <vt:lpstr>Running RFID_servo.py (video)</vt:lpstr>
      <vt:lpstr>Learning intentions and success criteria (26)</vt:lpstr>
      <vt:lpstr>What is the difference?</vt:lpstr>
      <vt:lpstr>Visual guides and sample code are provided for this version </vt:lpstr>
      <vt:lpstr>Connecting the ultrasonic sensor</vt:lpstr>
      <vt:lpstr>Type this code – ultrasonic.py</vt:lpstr>
      <vt:lpstr>Saving ultrasonic.py</vt:lpstr>
      <vt:lpstr>Explaining ultrasonic.py</vt:lpstr>
      <vt:lpstr>Explaining ultrasonic.py (1)</vt:lpstr>
      <vt:lpstr>Explaining ultrasonic.py (2)</vt:lpstr>
      <vt:lpstr>Explaining ultrasonic.py (3)</vt:lpstr>
      <vt:lpstr>Explaining ultrasonic.py (4)</vt:lpstr>
      <vt:lpstr>Running ultrasonic.py</vt:lpstr>
      <vt:lpstr>File management</vt:lpstr>
      <vt:lpstr>New working space</vt:lpstr>
      <vt:lpstr>Weeks 17–18</vt:lpstr>
      <vt:lpstr>Learning intentions and success criteria (27)</vt:lpstr>
      <vt:lpstr>Locations and availability</vt:lpstr>
      <vt:lpstr>Park and Pay video</vt:lpstr>
      <vt:lpstr>Learning intentions and success criteria (28)</vt:lpstr>
      <vt:lpstr>Creating a user journey map (example template) (2)</vt:lpstr>
      <vt:lpstr>Weeks 19–20</vt:lpstr>
      <vt:lpstr>Learning intentions and success criteria (29)</vt:lpstr>
      <vt:lpstr>Screen Flow template</vt:lpstr>
      <vt:lpstr>References (1)</vt:lpstr>
      <vt:lpstr>References (2)</vt:lpstr>
      <vt:lpstr>Copyright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Park&amp;Ride – slide deck – digital and engineering – Technology 7–8</dc:title>
  <dc:creator>NSW Department of Education</dc:creator>
  <dcterms:created xsi:type="dcterms:W3CDTF">2025-11-28T02:19:52Z</dcterms:created>
  <dcterms:modified xsi:type="dcterms:W3CDTF">2025-12-01T00:09:37Z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b603dfd7-d93a-4381-a340-2995d8282205_Enabled">
    <vt:lpwstr>true</vt:lpwstr>
  </property>
  <property fmtid="{D5CDD505-2E9C-101B-9397-08002B2CF9AE}" pid="3" name="MSIP_Label_b603dfd7-d93a-4381-a340-2995d8282205_SetDate">
    <vt:lpwstr>2025-11-28T02:20:02Z</vt:lpwstr>
  </property>
  <property fmtid="{D5CDD505-2E9C-101B-9397-08002B2CF9AE}" pid="4" name="MSIP_Label_b603dfd7-d93a-4381-a340-2995d8282205_Method">
    <vt:lpwstr>Standard</vt:lpwstr>
  </property>
  <property fmtid="{D5CDD505-2E9C-101B-9397-08002B2CF9AE}" pid="5" name="MSIP_Label_b603dfd7-d93a-4381-a340-2995d8282205_Name">
    <vt:lpwstr>OFFICIAL</vt:lpwstr>
  </property>
  <property fmtid="{D5CDD505-2E9C-101B-9397-08002B2CF9AE}" pid="6" name="MSIP_Label_b603dfd7-d93a-4381-a340-2995d8282205_SiteId">
    <vt:lpwstr>05a0e69a-418a-47c1-9c25-9387261bf991</vt:lpwstr>
  </property>
  <property fmtid="{D5CDD505-2E9C-101B-9397-08002B2CF9AE}" pid="7" name="MSIP_Label_b603dfd7-d93a-4381-a340-2995d8282205_ActionId">
    <vt:lpwstr>f4ac6500-54f0-4651-9e6d-272ac2d45ad0</vt:lpwstr>
  </property>
  <property fmtid="{D5CDD505-2E9C-101B-9397-08002B2CF9AE}" pid="8" name="MSIP_Label_b603dfd7-d93a-4381-a340-2995d8282205_ContentBits">
    <vt:lpwstr>0</vt:lpwstr>
  </property>
  <property fmtid="{D5CDD505-2E9C-101B-9397-08002B2CF9AE}" pid="9" name="MSIP_Label_b603dfd7-d93a-4381-a340-2995d8282205_Tag">
    <vt:lpwstr>10, 3, 0, 1</vt:lpwstr>
  </property>
  <property fmtid="{D5CDD505-2E9C-101B-9397-08002B2CF9AE}" pid="10" name="MediaServiceImageTags">
    <vt:lpwstr/>
  </property>
  <property fmtid="{D5CDD505-2E9C-101B-9397-08002B2CF9AE}" pid="11" name="ContentTypeId">
    <vt:lpwstr>0x0101004A1D8124FFB2A1438B815462E05615AB</vt:lpwstr>
  </property>
</Properties>
</file>