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 id="2147483660" r:id="rId5"/>
  </p:sldMasterIdLst>
  <p:notesMasterIdLst>
    <p:notesMasterId r:id="rId39"/>
  </p:notesMasterIdLst>
  <p:sldIdLst>
    <p:sldId id="256" r:id="rId6"/>
    <p:sldId id="257" r:id="rId7"/>
    <p:sldId id="26518" r:id="rId8"/>
    <p:sldId id="259" r:id="rId9"/>
    <p:sldId id="260" r:id="rId10"/>
    <p:sldId id="26526" r:id="rId11"/>
    <p:sldId id="26527" r:id="rId12"/>
    <p:sldId id="26528" r:id="rId13"/>
    <p:sldId id="26529" r:id="rId14"/>
    <p:sldId id="26530" r:id="rId15"/>
    <p:sldId id="266" r:id="rId16"/>
    <p:sldId id="267" r:id="rId17"/>
    <p:sldId id="268" r:id="rId18"/>
    <p:sldId id="269" r:id="rId19"/>
    <p:sldId id="26533" r:id="rId20"/>
    <p:sldId id="271" r:id="rId21"/>
    <p:sldId id="26535" r:id="rId22"/>
    <p:sldId id="273" r:id="rId23"/>
    <p:sldId id="274" r:id="rId24"/>
    <p:sldId id="275" r:id="rId25"/>
    <p:sldId id="276" r:id="rId26"/>
    <p:sldId id="277" r:id="rId27"/>
    <p:sldId id="278" r:id="rId28"/>
    <p:sldId id="26538" r:id="rId29"/>
    <p:sldId id="280" r:id="rId30"/>
    <p:sldId id="26540" r:id="rId31"/>
    <p:sldId id="282" r:id="rId32"/>
    <p:sldId id="26542" r:id="rId33"/>
    <p:sldId id="284" r:id="rId34"/>
    <p:sldId id="26544" r:id="rId35"/>
    <p:sldId id="286" r:id="rId36"/>
    <p:sldId id="287" r:id="rId37"/>
    <p:sldId id="289" r:id="rId38"/>
  </p:sldIdLst>
  <p:sldSz cx="12192000" cy="6858000"/>
  <p:notesSz cx="6858000" cy="9144000"/>
  <p:embeddedFontLst>
    <p:embeddedFont>
      <p:font typeface="Montserrat" panose="00000500000000000000" pitchFamily="2" charset="0"/>
      <p:regular r:id="rId40"/>
      <p:bold r:id="rId41"/>
      <p:italic r:id="rId42"/>
      <p:boldItalic r:id="rId43"/>
    </p:embeddedFont>
    <p:embeddedFont>
      <p:font typeface="Public Sans" pitchFamily="2" charset="0"/>
      <p:regular r:id="rId44"/>
      <p:bold r:id="rId45"/>
      <p:italic r:id="rId46"/>
      <p:boldItalic r:id="rId47"/>
    </p:embeddedFont>
    <p:embeddedFont>
      <p:font typeface="Public Sans 1" panose="020B0604020202020204" charset="0"/>
      <p:regular r:id="rId48"/>
    </p:embeddedFont>
    <p:embeddedFont>
      <p:font typeface="Public Sans 1 Bold" panose="020B0604020202020204" charset="0"/>
      <p:bold r:id="rId49"/>
      <p:italic r:id="rId50"/>
      <p:boldItalic r:id="rId51"/>
    </p:embeddedFont>
    <p:embeddedFont>
      <p:font typeface="Public Sans 1 Medium" panose="020B0604020202020204" charset="0"/>
      <p:regular r:id="rId52"/>
      <p:italic r:id="rId53"/>
    </p:embeddedFont>
    <p:embeddedFont>
      <p:font typeface="Public Sans 2" panose="020B0604020202020204" charset="0"/>
      <p:regular r:id="rId54"/>
    </p:embeddedFont>
    <p:embeddedFont>
      <p:font typeface="Public Sans 2 Bold" panose="020B0604020202020204" charset="0"/>
      <p:bold r:id="rId55"/>
      <p:italic r:id="rId56"/>
      <p:boldItalic r:id="rId57"/>
    </p:embeddedFont>
    <p:embeddedFont>
      <p:font typeface="Public Sans 3" panose="020B0604020202020204" charset="0"/>
      <p:regular r:id="rId58"/>
      <p:bold r:id="rId59"/>
    </p:embeddedFont>
    <p:embeddedFont>
      <p:font typeface="Public Sans Light" pitchFamily="2" charset="0"/>
      <p:regular r:id="rId60"/>
      <p:italic r:id="rId61"/>
    </p:embeddedFont>
    <p:embeddedFont>
      <p:font typeface="Roboto" panose="02000000000000000000" pitchFamily="2" charset="0"/>
      <p:regular r:id="rId62"/>
      <p:bold r:id="rId63"/>
      <p:italic r:id="rId64"/>
      <p:boldItalic r:id="rId65"/>
    </p:embeddedFont>
  </p:embeddedFontLst>
  <p:defaultText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02A036DB-F231-4812-A481-374729145FDB}">
          <p14:sldIdLst>
            <p14:sldId id="256"/>
            <p14:sldId id="257"/>
            <p14:sldId id="26518"/>
          </p14:sldIdLst>
        </p14:section>
        <p14:section name="Lesson 1" id="{81A8E9CA-070E-4ACF-8C21-3E17D790F72B}">
          <p14:sldIdLst>
            <p14:sldId id="259"/>
            <p14:sldId id="260"/>
            <p14:sldId id="26526"/>
            <p14:sldId id="26527"/>
            <p14:sldId id="26528"/>
            <p14:sldId id="26529"/>
            <p14:sldId id="26530"/>
            <p14:sldId id="266"/>
            <p14:sldId id="267"/>
            <p14:sldId id="268"/>
            <p14:sldId id="269"/>
            <p14:sldId id="26533"/>
            <p14:sldId id="271"/>
            <p14:sldId id="26535"/>
            <p14:sldId id="273"/>
            <p14:sldId id="274"/>
            <p14:sldId id="275"/>
            <p14:sldId id="276"/>
            <p14:sldId id="277"/>
            <p14:sldId id="278"/>
            <p14:sldId id="26538"/>
          </p14:sldIdLst>
        </p14:section>
        <p14:section name="Lesson 2" id="{38C56555-A1C9-416B-8BC4-9BA3DB7EEEB9}">
          <p14:sldIdLst>
            <p14:sldId id="280"/>
            <p14:sldId id="26540"/>
            <p14:sldId id="282"/>
            <p14:sldId id="26542"/>
          </p14:sldIdLst>
        </p14:section>
        <p14:section name="Lesson 3" id="{F0DC7FE0-7285-4931-8396-0AA7F3EF089D}">
          <p14:sldIdLst>
            <p14:sldId id="284"/>
            <p14:sldId id="26544"/>
            <p14:sldId id="286"/>
            <p14:sldId id="287"/>
            <p14:sldId id="289"/>
          </p14:sldIdLst>
        </p14:section>
      </p14:sectionLst>
    </p:ext>
    <p:ext uri="{EFAFB233-063F-42B5-8137-9DF3F51BA10A}">
      <p15:sldGuideLst xmlns:p15="http://schemas.microsoft.com/office/powerpoint/2012/main">
        <p15:guide id="1" orient="horz" pos="1440" userDrawn="1">
          <p15:clr>
            <a:srgbClr val="A4A3A4"/>
          </p15:clr>
        </p15:guide>
        <p15:guide id="2" pos="192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A030AB-BAE7-40DF-ADB8-88EA748771F5}" v="2" dt="2026-05-27T00:48:46.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13" autoAdjust="0"/>
    <p:restoredTop sz="86438" autoAdjust="0"/>
  </p:normalViewPr>
  <p:slideViewPr>
    <p:cSldViewPr>
      <p:cViewPr varScale="1">
        <p:scale>
          <a:sx n="83" d="100"/>
          <a:sy n="83" d="100"/>
        </p:scale>
        <p:origin x="1308" y="90"/>
      </p:cViewPr>
      <p:guideLst>
        <p:guide orient="horz" pos="1440"/>
        <p:guide pos="1920"/>
      </p:guideLst>
    </p:cSldViewPr>
  </p:slideViewPr>
  <p:outlineViewPr>
    <p:cViewPr>
      <p:scale>
        <a:sx n="33" d="100"/>
        <a:sy n="33" d="100"/>
      </p:scale>
      <p:origin x="0" y="-1188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3.fntdata"/><Relationship Id="rId47" Type="http://schemas.openxmlformats.org/officeDocument/2006/relationships/font" Target="fonts/font8.fntdata"/><Relationship Id="rId63" Type="http://schemas.openxmlformats.org/officeDocument/2006/relationships/font" Target="fonts/font24.fntdata"/><Relationship Id="rId68" Type="http://schemas.openxmlformats.org/officeDocument/2006/relationships/theme" Target="theme/theme1.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font" Target="fonts/font22.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notesMaster" Target="notesMasters/notesMaster1.xml"/><Relationship Id="rId34" Type="http://schemas.openxmlformats.org/officeDocument/2006/relationships/slide" Target="slides/slide29.xml"/><Relationship Id="rId50" Type="http://schemas.openxmlformats.org/officeDocument/2006/relationships/font" Target="fonts/font11.fntdata"/><Relationship Id="rId55"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Laker" userId="4c439f8b-4024-428a-85a1-35f7d1063bbc" providerId="ADAL" clId="{2DC9BDC2-9DC8-579D-81B8-69CB628E71E7}"/>
    <pc:docChg chg="undo redo custSel addSld delSld modSld modMainMaster modSection modNotesMaster">
      <pc:chgData name="Amy Laker" userId="4c439f8b-4024-428a-85a1-35f7d1063bbc" providerId="ADAL" clId="{2DC9BDC2-9DC8-579D-81B8-69CB628E71E7}" dt="2026-05-25T05:52:27.290" v="1491" actId="1035"/>
      <pc:docMkLst>
        <pc:docMk/>
      </pc:docMkLst>
      <pc:sldChg chg="addSp delSp modSp mod chgLayout">
        <pc:chgData name="Amy Laker" userId="4c439f8b-4024-428a-85a1-35f7d1063bbc" providerId="ADAL" clId="{2DC9BDC2-9DC8-579D-81B8-69CB628E71E7}" dt="2026-05-25T05:42:23.096" v="1473" actId="962"/>
        <pc:sldMkLst>
          <pc:docMk/>
          <pc:sldMk cId="0" sldId="256"/>
        </pc:sldMkLst>
        <pc:spChg chg="mod">
          <ac:chgData name="Amy Laker" userId="4c439f8b-4024-428a-85a1-35f7d1063bbc" providerId="ADAL" clId="{2DC9BDC2-9DC8-579D-81B8-69CB628E71E7}" dt="2026-05-25T02:39:49.602" v="761"/>
          <ac:spMkLst>
            <pc:docMk/>
            <pc:sldMk cId="0" sldId="256"/>
            <ac:spMk id="8" creationId="{00000000-0000-0000-0000-000000000000}"/>
          </ac:spMkLst>
        </pc:spChg>
        <pc:spChg chg="mod">
          <ac:chgData name="Amy Laker" userId="4c439f8b-4024-428a-85a1-35f7d1063bbc" providerId="ADAL" clId="{2DC9BDC2-9DC8-579D-81B8-69CB628E71E7}" dt="2026-05-25T05:24:44.912" v="1321" actId="2085"/>
          <ac:spMkLst>
            <pc:docMk/>
            <pc:sldMk cId="0" sldId="256"/>
            <ac:spMk id="10" creationId="{00000000-0000-0000-0000-000000000000}"/>
          </ac:spMkLst>
        </pc:spChg>
        <pc:spChg chg="mod ord topLvl">
          <ac:chgData name="Amy Laker" userId="4c439f8b-4024-428a-85a1-35f7d1063bbc" providerId="ADAL" clId="{2DC9BDC2-9DC8-579D-81B8-69CB628E71E7}" dt="2026-05-25T05:24:49.632" v="1322" actId="13244"/>
          <ac:spMkLst>
            <pc:docMk/>
            <pc:sldMk cId="0" sldId="256"/>
            <ac:spMk id="15" creationId="{00000000-0000-0000-0000-000000000000}"/>
          </ac:spMkLst>
        </pc:spChg>
        <pc:spChg chg="mod topLvl">
          <ac:chgData name="Amy Laker" userId="4c439f8b-4024-428a-85a1-35f7d1063bbc" providerId="ADAL" clId="{2DC9BDC2-9DC8-579D-81B8-69CB628E71E7}" dt="2026-05-25T05:42:23.096" v="1473" actId="962"/>
          <ac:spMkLst>
            <pc:docMk/>
            <pc:sldMk cId="0" sldId="256"/>
            <ac:spMk id="17" creationId="{00000000-0000-0000-0000-000000000000}"/>
          </ac:spMkLst>
        </pc:spChg>
        <pc:spChg chg="mod topLvl">
          <ac:chgData name="Amy Laker" userId="4c439f8b-4024-428a-85a1-35f7d1063bbc" providerId="ADAL" clId="{2DC9BDC2-9DC8-579D-81B8-69CB628E71E7}" dt="2026-05-25T05:42:12.464" v="1472" actId="165"/>
          <ac:spMkLst>
            <pc:docMk/>
            <pc:sldMk cId="0" sldId="256"/>
            <ac:spMk id="18" creationId="{00000000-0000-0000-0000-000000000000}"/>
          </ac:spMkLst>
        </pc:spChg>
        <pc:spChg chg="mod">
          <ac:chgData name="Amy Laker" userId="4c439f8b-4024-428a-85a1-35f7d1063bbc" providerId="ADAL" clId="{2DC9BDC2-9DC8-579D-81B8-69CB628E71E7}" dt="2026-05-15T03:57:26.220" v="110" actId="962"/>
          <ac:spMkLst>
            <pc:docMk/>
            <pc:sldMk cId="0" sldId="256"/>
            <ac:spMk id="21" creationId="{00000000-0000-0000-0000-000000000000}"/>
          </ac:spMkLst>
        </pc:spChg>
        <pc:spChg chg="mod">
          <ac:chgData name="Amy Laker" userId="4c439f8b-4024-428a-85a1-35f7d1063bbc" providerId="ADAL" clId="{2DC9BDC2-9DC8-579D-81B8-69CB628E71E7}" dt="2026-05-25T02:39:49.602" v="761"/>
          <ac:spMkLst>
            <pc:docMk/>
            <pc:sldMk cId="0" sldId="256"/>
            <ac:spMk id="22" creationId="{00000000-0000-0000-0000-000000000000}"/>
          </ac:spMkLst>
        </pc:spChg>
        <pc:spChg chg="mod ord">
          <ac:chgData name="Amy Laker" userId="4c439f8b-4024-428a-85a1-35f7d1063bbc" providerId="ADAL" clId="{2DC9BDC2-9DC8-579D-81B8-69CB628E71E7}" dt="2026-05-25T05:25:13.469" v="1331" actId="13244"/>
          <ac:spMkLst>
            <pc:docMk/>
            <pc:sldMk cId="0" sldId="256"/>
            <ac:spMk id="23" creationId="{00000000-0000-0000-0000-000000000000}"/>
          </ac:spMkLst>
        </pc:spChg>
        <pc:spChg chg="mod ord">
          <ac:chgData name="Amy Laker" userId="4c439f8b-4024-428a-85a1-35f7d1063bbc" providerId="ADAL" clId="{2DC9BDC2-9DC8-579D-81B8-69CB628E71E7}" dt="2026-05-25T05:25:15.617" v="1332" actId="13244"/>
          <ac:spMkLst>
            <pc:docMk/>
            <pc:sldMk cId="0" sldId="256"/>
            <ac:spMk id="24" creationId="{00000000-0000-0000-0000-000000000000}"/>
          </ac:spMkLst>
        </pc:spChg>
        <pc:spChg chg="add mod ord">
          <ac:chgData name="Amy Laker" userId="4c439f8b-4024-428a-85a1-35f7d1063bbc" providerId="ADAL" clId="{2DC9BDC2-9DC8-579D-81B8-69CB628E71E7}" dt="2026-05-25T05:25:19.866" v="1333" actId="13244"/>
          <ac:spMkLst>
            <pc:docMk/>
            <pc:sldMk cId="0" sldId="256"/>
            <ac:spMk id="26" creationId="{1B989B5D-5138-4E5B-9742-78A00833552A}"/>
          </ac:spMkLst>
        </pc:spChg>
        <pc:grpChg chg="add del mod">
          <ac:chgData name="Amy Laker" userId="4c439f8b-4024-428a-85a1-35f7d1063bbc" providerId="ADAL" clId="{2DC9BDC2-9DC8-579D-81B8-69CB628E71E7}" dt="2026-05-25T05:41:04.380" v="1468" actId="478"/>
          <ac:grpSpMkLst>
            <pc:docMk/>
            <pc:sldMk cId="0" sldId="256"/>
            <ac:grpSpMk id="7" creationId="{00000000-0000-0000-0000-000000000000}"/>
          </ac:grpSpMkLst>
        </pc:grpChg>
        <pc:grpChg chg="mod">
          <ac:chgData name="Amy Laker" userId="4c439f8b-4024-428a-85a1-35f7d1063bbc" providerId="ADAL" clId="{2DC9BDC2-9DC8-579D-81B8-69CB628E71E7}" dt="2026-05-25T05:24:43.161" v="1320" actId="1076"/>
          <ac:grpSpMkLst>
            <pc:docMk/>
            <pc:sldMk cId="0" sldId="256"/>
            <ac:grpSpMk id="9" creationId="{00000000-0000-0000-0000-000000000000}"/>
          </ac:grpSpMkLst>
        </pc:grpChg>
        <pc:grpChg chg="mod ord">
          <ac:chgData name="Amy Laker" userId="4c439f8b-4024-428a-85a1-35f7d1063bbc" providerId="ADAL" clId="{2DC9BDC2-9DC8-579D-81B8-69CB628E71E7}" dt="2026-05-25T05:40:59.307" v="1466" actId="13244"/>
          <ac:grpSpMkLst>
            <pc:docMk/>
            <pc:sldMk cId="0" sldId="256"/>
            <ac:grpSpMk id="11" creationId="{00000000-0000-0000-0000-000000000000}"/>
          </ac:grpSpMkLst>
        </pc:grpChg>
        <pc:grpChg chg="mod">
          <ac:chgData name="Amy Laker" userId="4c439f8b-4024-428a-85a1-35f7d1063bbc" providerId="ADAL" clId="{2DC9BDC2-9DC8-579D-81B8-69CB628E71E7}" dt="2026-05-15T03:57:25.375" v="109" actId="962"/>
          <ac:grpSpMkLst>
            <pc:docMk/>
            <pc:sldMk cId="0" sldId="256"/>
            <ac:grpSpMk id="19" creationId="{00000000-0000-0000-0000-000000000000}"/>
          </ac:grpSpMkLst>
        </pc:grpChg>
      </pc:sldChg>
      <pc:sldChg chg="addSp delSp modSp mod modClrScheme chgLayout">
        <pc:chgData name="Amy Laker" userId="4c439f8b-4024-428a-85a1-35f7d1063bbc" providerId="ADAL" clId="{2DC9BDC2-9DC8-579D-81B8-69CB628E71E7}" dt="2026-05-25T05:28:43.756" v="1367" actId="478"/>
        <pc:sldMkLst>
          <pc:docMk/>
          <pc:sldMk cId="0" sldId="257"/>
        </pc:sldMkLst>
        <pc:spChg chg="mod ord">
          <ac:chgData name="Amy Laker" userId="4c439f8b-4024-428a-85a1-35f7d1063bbc" providerId="ADAL" clId="{2DC9BDC2-9DC8-579D-81B8-69CB628E71E7}" dt="2026-05-25T05:26:11.071" v="1342" actId="13244"/>
          <ac:spMkLst>
            <pc:docMk/>
            <pc:sldMk cId="0" sldId="257"/>
            <ac:spMk id="11" creationId="{00000000-0000-0000-0000-000000000000}"/>
          </ac:spMkLst>
        </pc:spChg>
        <pc:spChg chg="add mod ord">
          <ac:chgData name="Amy Laker" userId="4c439f8b-4024-428a-85a1-35f7d1063bbc" providerId="ADAL" clId="{2DC9BDC2-9DC8-579D-81B8-69CB628E71E7}" dt="2026-05-25T02:40:11.070" v="769" actId="20577"/>
          <ac:spMkLst>
            <pc:docMk/>
            <pc:sldMk cId="0" sldId="257"/>
            <ac:spMk id="19" creationId="{BF8ED907-1B38-2A07-8F3C-62E36BFFBF3A}"/>
          </ac:spMkLst>
        </pc:spChg>
        <pc:spChg chg="add mod ord">
          <ac:chgData name="Amy Laker" userId="4c439f8b-4024-428a-85a1-35f7d1063bbc" providerId="ADAL" clId="{2DC9BDC2-9DC8-579D-81B8-69CB628E71E7}" dt="2026-05-25T02:40:16.081" v="772" actId="20577"/>
          <ac:spMkLst>
            <pc:docMk/>
            <pc:sldMk cId="0" sldId="257"/>
            <ac:spMk id="21" creationId="{6ED85D69-FC41-E77E-ADA3-1F2A7E829039}"/>
          </ac:spMkLst>
        </pc:spChg>
        <pc:spChg chg="add mod">
          <ac:chgData name="Amy Laker" userId="4c439f8b-4024-428a-85a1-35f7d1063bbc" providerId="ADAL" clId="{2DC9BDC2-9DC8-579D-81B8-69CB628E71E7}" dt="2026-05-25T02:41:33.437" v="789" actId="1076"/>
          <ac:spMkLst>
            <pc:docMk/>
            <pc:sldMk cId="0" sldId="257"/>
            <ac:spMk id="24" creationId="{8DA91BC4-164A-2AAB-CD23-CBC2A0C68C59}"/>
          </ac:spMkLst>
        </pc:spChg>
      </pc:sldChg>
      <pc:sldChg chg="addSp delSp modSp mod">
        <pc:chgData name="Amy Laker" userId="4c439f8b-4024-428a-85a1-35f7d1063bbc" providerId="ADAL" clId="{2DC9BDC2-9DC8-579D-81B8-69CB628E71E7}" dt="2026-05-25T05:40:26.822" v="1464" actId="33553"/>
        <pc:sldMkLst>
          <pc:docMk/>
          <pc:sldMk cId="0" sldId="259"/>
        </pc:sldMkLst>
        <pc:spChg chg="mod">
          <ac:chgData name="Amy Laker" userId="4c439f8b-4024-428a-85a1-35f7d1063bbc" providerId="ADAL" clId="{2DC9BDC2-9DC8-579D-81B8-69CB628E71E7}" dt="2026-05-25T02:39:49.602" v="761"/>
          <ac:spMkLst>
            <pc:docMk/>
            <pc:sldMk cId="0" sldId="259"/>
            <ac:spMk id="8" creationId="{00000000-0000-0000-0000-000000000000}"/>
          </ac:spMkLst>
        </pc:spChg>
        <pc:spChg chg="mod topLvl">
          <ac:chgData name="Amy Laker" userId="4c439f8b-4024-428a-85a1-35f7d1063bbc" providerId="ADAL" clId="{2DC9BDC2-9DC8-579D-81B8-69CB628E71E7}" dt="2026-05-25T05:27:10.175" v="1351" actId="165"/>
          <ac:spMkLst>
            <pc:docMk/>
            <pc:sldMk cId="0" sldId="259"/>
            <ac:spMk id="15" creationId="{00000000-0000-0000-0000-000000000000}"/>
          </ac:spMkLst>
        </pc:spChg>
        <pc:spChg chg="mod topLvl">
          <ac:chgData name="Amy Laker" userId="4c439f8b-4024-428a-85a1-35f7d1063bbc" providerId="ADAL" clId="{2DC9BDC2-9DC8-579D-81B8-69CB628E71E7}" dt="2026-05-25T05:27:26.553" v="1353" actId="165"/>
          <ac:spMkLst>
            <pc:docMk/>
            <pc:sldMk cId="0" sldId="259"/>
            <ac:spMk id="18" creationId="{00000000-0000-0000-0000-000000000000}"/>
          </ac:spMkLst>
        </pc:spChg>
        <pc:spChg chg="mod">
          <ac:chgData name="Amy Laker" userId="4c439f8b-4024-428a-85a1-35f7d1063bbc" providerId="ADAL" clId="{2DC9BDC2-9DC8-579D-81B8-69CB628E71E7}" dt="2026-05-25T02:39:49.602" v="761"/>
          <ac:spMkLst>
            <pc:docMk/>
            <pc:sldMk cId="0" sldId="259"/>
            <ac:spMk id="20" creationId="{00000000-0000-0000-0000-000000000000}"/>
          </ac:spMkLst>
        </pc:spChg>
        <pc:spChg chg="mod ord">
          <ac:chgData name="Amy Laker" userId="4c439f8b-4024-428a-85a1-35f7d1063bbc" providerId="ADAL" clId="{2DC9BDC2-9DC8-579D-81B8-69CB628E71E7}" dt="2026-05-25T05:40:26.822" v="1464" actId="33553"/>
          <ac:spMkLst>
            <pc:docMk/>
            <pc:sldMk cId="0" sldId="259"/>
            <ac:spMk id="21" creationId="{00000000-0000-0000-0000-000000000000}"/>
          </ac:spMkLst>
        </pc:spChg>
        <pc:spChg chg="mod ord">
          <ac:chgData name="Amy Laker" userId="4c439f8b-4024-428a-85a1-35f7d1063bbc" providerId="ADAL" clId="{2DC9BDC2-9DC8-579D-81B8-69CB628E71E7}" dt="2026-05-25T05:40:26.822" v="1464" actId="33553"/>
          <ac:spMkLst>
            <pc:docMk/>
            <pc:sldMk cId="0" sldId="259"/>
            <ac:spMk id="22" creationId="{00000000-0000-0000-0000-000000000000}"/>
          </ac:spMkLst>
        </pc:spChg>
        <pc:spChg chg="mod ord">
          <ac:chgData name="Amy Laker" userId="4c439f8b-4024-428a-85a1-35f7d1063bbc" providerId="ADAL" clId="{2DC9BDC2-9DC8-579D-81B8-69CB628E71E7}" dt="2026-05-25T05:27:39.375" v="1357" actId="13244"/>
          <ac:spMkLst>
            <pc:docMk/>
            <pc:sldMk cId="0" sldId="259"/>
            <ac:spMk id="23" creationId="{00000000-0000-0000-0000-000000000000}"/>
          </ac:spMkLst>
        </pc:spChg>
        <pc:spChg chg="mod">
          <ac:chgData name="Amy Laker" userId="4c439f8b-4024-428a-85a1-35f7d1063bbc" providerId="ADAL" clId="{2DC9BDC2-9DC8-579D-81B8-69CB628E71E7}" dt="2026-05-25T02:39:49.602" v="761"/>
          <ac:spMkLst>
            <pc:docMk/>
            <pc:sldMk cId="0" sldId="259"/>
            <ac:spMk id="24" creationId="{00000000-0000-0000-0000-000000000000}"/>
          </ac:spMkLst>
        </pc:spChg>
        <pc:spChg chg="mod">
          <ac:chgData name="Amy Laker" userId="4c439f8b-4024-428a-85a1-35f7d1063bbc" providerId="ADAL" clId="{2DC9BDC2-9DC8-579D-81B8-69CB628E71E7}" dt="2026-05-25T02:39:49.602" v="761"/>
          <ac:spMkLst>
            <pc:docMk/>
            <pc:sldMk cId="0" sldId="259"/>
            <ac:spMk id="25" creationId="{00000000-0000-0000-0000-000000000000}"/>
          </ac:spMkLst>
        </pc:spChg>
        <pc:grpChg chg="add del mod">
          <ac:chgData name="Amy Laker" userId="4c439f8b-4024-428a-85a1-35f7d1063bbc" providerId="ADAL" clId="{2DC9BDC2-9DC8-579D-81B8-69CB628E71E7}" dt="2026-05-25T05:27:00.927" v="1350" actId="478"/>
          <ac:grpSpMkLst>
            <pc:docMk/>
            <pc:sldMk cId="0" sldId="259"/>
            <ac:grpSpMk id="7" creationId="{00000000-0000-0000-0000-000000000000}"/>
          </ac:grpSpMkLst>
        </pc:grpChg>
        <pc:grpChg chg="mod">
          <ac:chgData name="Amy Laker" userId="4c439f8b-4024-428a-85a1-35f7d1063bbc" providerId="ADAL" clId="{2DC9BDC2-9DC8-579D-81B8-69CB628E71E7}" dt="2026-05-15T03:57:33.508" v="129" actId="962"/>
          <ac:grpSpMkLst>
            <pc:docMk/>
            <pc:sldMk cId="0" sldId="259"/>
            <ac:grpSpMk id="9" creationId="{00000000-0000-0000-0000-000000000000}"/>
          </ac:grpSpMkLst>
        </pc:grpChg>
        <pc:grpChg chg="mod ord">
          <ac:chgData name="Amy Laker" userId="4c439f8b-4024-428a-85a1-35f7d1063bbc" providerId="ADAL" clId="{2DC9BDC2-9DC8-579D-81B8-69CB628E71E7}" dt="2026-05-25T05:27:50.081" v="1359" actId="13244"/>
          <ac:grpSpMkLst>
            <pc:docMk/>
            <pc:sldMk cId="0" sldId="259"/>
            <ac:grpSpMk id="11" creationId="{00000000-0000-0000-0000-000000000000}"/>
          </ac:grpSpMkLst>
        </pc:grpChg>
        <pc:grpChg chg="mod ord">
          <ac:chgData name="Amy Laker" userId="4c439f8b-4024-428a-85a1-35f7d1063bbc" providerId="ADAL" clId="{2DC9BDC2-9DC8-579D-81B8-69CB628E71E7}" dt="2026-05-25T05:27:46.285" v="1358" actId="13244"/>
          <ac:grpSpMkLst>
            <pc:docMk/>
            <pc:sldMk cId="0" sldId="259"/>
            <ac:grpSpMk id="19" creationId="{00000000-0000-0000-0000-000000000000}"/>
          </ac:grpSpMkLst>
        </pc:grpChg>
      </pc:sldChg>
      <pc:sldChg chg="addSp delSp modSp mod modClrScheme chgLayout">
        <pc:chgData name="Amy Laker" userId="4c439f8b-4024-428a-85a1-35f7d1063bbc" providerId="ADAL" clId="{2DC9BDC2-9DC8-579D-81B8-69CB628E71E7}" dt="2026-05-25T05:28:39.394" v="1366" actId="478"/>
        <pc:sldMkLst>
          <pc:docMk/>
          <pc:sldMk cId="0" sldId="260"/>
        </pc:sldMkLst>
        <pc:spChg chg="mod">
          <ac:chgData name="Amy Laker" userId="4c439f8b-4024-428a-85a1-35f7d1063bbc" providerId="ADAL" clId="{2DC9BDC2-9DC8-579D-81B8-69CB628E71E7}" dt="2026-05-25T02:42:01.568" v="796" actId="20577"/>
          <ac:spMkLst>
            <pc:docMk/>
            <pc:sldMk cId="0" sldId="260"/>
            <ac:spMk id="7" creationId="{00000000-0000-0000-0000-000000000000}"/>
          </ac:spMkLst>
        </pc:spChg>
        <pc:spChg chg="mod">
          <ac:chgData name="Amy Laker" userId="4c439f8b-4024-428a-85a1-35f7d1063bbc" providerId="ADAL" clId="{2DC9BDC2-9DC8-579D-81B8-69CB628E71E7}" dt="2026-05-25T02:39:49.602" v="761"/>
          <ac:spMkLst>
            <pc:docMk/>
            <pc:sldMk cId="0" sldId="260"/>
            <ac:spMk id="11" creationId="{00000000-0000-0000-0000-000000000000}"/>
          </ac:spMkLst>
        </pc:spChg>
        <pc:spChg chg="mod ord">
          <ac:chgData name="Amy Laker" userId="4c439f8b-4024-428a-85a1-35f7d1063bbc" providerId="ADAL" clId="{2DC9BDC2-9DC8-579D-81B8-69CB628E71E7}" dt="2026-05-25T05:28:20.299" v="1364" actId="13244"/>
          <ac:spMkLst>
            <pc:docMk/>
            <pc:sldMk cId="0" sldId="260"/>
            <ac:spMk id="12" creationId="{00000000-0000-0000-0000-000000000000}"/>
          </ac:spMkLst>
        </pc:spChg>
        <pc:spChg chg="mod">
          <ac:chgData name="Amy Laker" userId="4c439f8b-4024-428a-85a1-35f7d1063bbc" providerId="ADAL" clId="{2DC9BDC2-9DC8-579D-81B8-69CB628E71E7}" dt="2026-05-25T05:28:16.627" v="1363" actId="962"/>
          <ac:spMkLst>
            <pc:docMk/>
            <pc:sldMk cId="0" sldId="260"/>
            <ac:spMk id="13" creationId="{00000000-0000-0000-0000-000000000000}"/>
          </ac:spMkLst>
        </pc:spChg>
        <pc:grpChg chg="mod">
          <ac:chgData name="Amy Laker" userId="4c439f8b-4024-428a-85a1-35f7d1063bbc" providerId="ADAL" clId="{2DC9BDC2-9DC8-579D-81B8-69CB628E71E7}" dt="2026-05-25T02:39:49.602" v="761"/>
          <ac:grpSpMkLst>
            <pc:docMk/>
            <pc:sldMk cId="0" sldId="260"/>
            <ac:grpSpMk id="10" creationId="{00000000-0000-0000-0000-000000000000}"/>
          </ac:grpSpMkLst>
        </pc:grpChg>
      </pc:sldChg>
      <pc:sldChg chg="addSp delSp modSp mod modClrScheme chgLayout">
        <pc:chgData name="Amy Laker" userId="4c439f8b-4024-428a-85a1-35f7d1063bbc" providerId="ADAL" clId="{2DC9BDC2-9DC8-579D-81B8-69CB628E71E7}" dt="2026-05-25T05:30:48.121" v="1383" actId="13244"/>
        <pc:sldMkLst>
          <pc:docMk/>
          <pc:sldMk cId="0" sldId="266"/>
        </pc:sldMkLst>
        <pc:spChg chg="add del mod">
          <ac:chgData name="Amy Laker" userId="4c439f8b-4024-428a-85a1-35f7d1063bbc" providerId="ADAL" clId="{2DC9BDC2-9DC8-579D-81B8-69CB628E71E7}" dt="2026-05-25T05:30:30.087" v="1378" actId="478"/>
          <ac:spMkLst>
            <pc:docMk/>
            <pc:sldMk cId="0" sldId="266"/>
            <ac:spMk id="7" creationId="{00000000-0000-0000-0000-000000000000}"/>
          </ac:spMkLst>
        </pc:spChg>
        <pc:spChg chg="mod ord">
          <ac:chgData name="Amy Laker" userId="4c439f8b-4024-428a-85a1-35f7d1063bbc" providerId="ADAL" clId="{2DC9BDC2-9DC8-579D-81B8-69CB628E71E7}" dt="2026-05-25T05:30:34.515" v="1379" actId="13244"/>
          <ac:spMkLst>
            <pc:docMk/>
            <pc:sldMk cId="0" sldId="266"/>
            <ac:spMk id="8" creationId="{00000000-0000-0000-0000-000000000000}"/>
          </ac:spMkLst>
        </pc:spChg>
        <pc:spChg chg="mod">
          <ac:chgData name="Amy Laker" userId="4c439f8b-4024-428a-85a1-35f7d1063bbc" providerId="ADAL" clId="{2DC9BDC2-9DC8-579D-81B8-69CB628E71E7}" dt="2026-05-25T03:28:27.708" v="843" actId="1076"/>
          <ac:spMkLst>
            <pc:docMk/>
            <pc:sldMk cId="0" sldId="266"/>
            <ac:spMk id="9" creationId="{00000000-0000-0000-0000-000000000000}"/>
          </ac:spMkLst>
        </pc:spChg>
        <pc:spChg chg="mod">
          <ac:chgData name="Amy Laker" userId="4c439f8b-4024-428a-85a1-35f7d1063bbc" providerId="ADAL" clId="{2DC9BDC2-9DC8-579D-81B8-69CB628E71E7}" dt="2026-05-25T03:28:27.708" v="843" actId="1076"/>
          <ac:spMkLst>
            <pc:docMk/>
            <pc:sldMk cId="0" sldId="266"/>
            <ac:spMk id="10" creationId="{00000000-0000-0000-0000-000000000000}"/>
          </ac:spMkLst>
        </pc:spChg>
        <pc:spChg chg="mod ord">
          <ac:chgData name="Amy Laker" userId="4c439f8b-4024-428a-85a1-35f7d1063bbc" providerId="ADAL" clId="{2DC9BDC2-9DC8-579D-81B8-69CB628E71E7}" dt="2026-05-25T05:30:48.121" v="1383" actId="13244"/>
          <ac:spMkLst>
            <pc:docMk/>
            <pc:sldMk cId="0" sldId="266"/>
            <ac:spMk id="11" creationId="{00000000-0000-0000-0000-000000000000}"/>
          </ac:spMkLst>
        </pc:spChg>
        <pc:spChg chg="mod ord">
          <ac:chgData name="Amy Laker" userId="4c439f8b-4024-428a-85a1-35f7d1063bbc" providerId="ADAL" clId="{2DC9BDC2-9DC8-579D-81B8-69CB628E71E7}" dt="2026-05-25T05:30:37.030" v="1380" actId="13244"/>
          <ac:spMkLst>
            <pc:docMk/>
            <pc:sldMk cId="0" sldId="266"/>
            <ac:spMk id="12" creationId="{00000000-0000-0000-0000-000000000000}"/>
          </ac:spMkLst>
        </pc:spChg>
        <pc:spChg chg="mod ord">
          <ac:chgData name="Amy Laker" userId="4c439f8b-4024-428a-85a1-35f7d1063bbc" providerId="ADAL" clId="{2DC9BDC2-9DC8-579D-81B8-69CB628E71E7}" dt="2026-05-25T05:30:43.791" v="1382" actId="962"/>
          <ac:spMkLst>
            <pc:docMk/>
            <pc:sldMk cId="0" sldId="266"/>
            <ac:spMk id="13" creationId="{00000000-0000-0000-0000-000000000000}"/>
          </ac:spMkLst>
        </pc:spChg>
        <pc:spChg chg="mod">
          <ac:chgData name="Amy Laker" userId="4c439f8b-4024-428a-85a1-35f7d1063bbc" providerId="ADAL" clId="{2DC9BDC2-9DC8-579D-81B8-69CB628E71E7}" dt="2026-05-25T03:28:27.708" v="843" actId="1076"/>
          <ac:spMkLst>
            <pc:docMk/>
            <pc:sldMk cId="0" sldId="266"/>
            <ac:spMk id="14" creationId="{00000000-0000-0000-0000-000000000000}"/>
          </ac:spMkLst>
        </pc:spChg>
      </pc:sldChg>
      <pc:sldChg chg="addSp delSp modSp mod modClrScheme chgLayout">
        <pc:chgData name="Amy Laker" userId="4c439f8b-4024-428a-85a1-35f7d1063bbc" providerId="ADAL" clId="{2DC9BDC2-9DC8-579D-81B8-69CB628E71E7}" dt="2026-05-25T05:30:59.075" v="1384" actId="962"/>
        <pc:sldMkLst>
          <pc:docMk/>
          <pc:sldMk cId="0" sldId="267"/>
        </pc:sldMkLst>
        <pc:spChg chg="mod">
          <ac:chgData name="Amy Laker" userId="4c439f8b-4024-428a-85a1-35f7d1063bbc" providerId="ADAL" clId="{2DC9BDC2-9DC8-579D-81B8-69CB628E71E7}" dt="2026-05-25T02:39:49.602" v="761"/>
          <ac:spMkLst>
            <pc:docMk/>
            <pc:sldMk cId="0" sldId="267"/>
            <ac:spMk id="3" creationId="{00000000-0000-0000-0000-000000000000}"/>
          </ac:spMkLst>
        </pc:spChg>
        <pc:spChg chg="add mod ord">
          <ac:chgData name="Amy Laker" userId="4c439f8b-4024-428a-85a1-35f7d1063bbc" providerId="ADAL" clId="{2DC9BDC2-9DC8-579D-81B8-69CB628E71E7}" dt="2026-05-25T04:44:57.024" v="852" actId="2711"/>
          <ac:spMkLst>
            <pc:docMk/>
            <pc:sldMk cId="0" sldId="267"/>
            <ac:spMk id="4" creationId="{AF059F8A-045B-3A72-3A8D-BA0974F50DB5}"/>
          </ac:spMkLst>
        </pc:spChg>
        <pc:spChg chg="mod">
          <ac:chgData name="Amy Laker" userId="4c439f8b-4024-428a-85a1-35f7d1063bbc" providerId="ADAL" clId="{2DC9BDC2-9DC8-579D-81B8-69CB628E71E7}" dt="2026-05-25T02:39:49.602" v="761"/>
          <ac:spMkLst>
            <pc:docMk/>
            <pc:sldMk cId="0" sldId="267"/>
            <ac:spMk id="7" creationId="{00000000-0000-0000-0000-000000000000}"/>
          </ac:spMkLst>
        </pc:spChg>
        <pc:spChg chg="mod">
          <ac:chgData name="Amy Laker" userId="4c439f8b-4024-428a-85a1-35f7d1063bbc" providerId="ADAL" clId="{2DC9BDC2-9DC8-579D-81B8-69CB628E71E7}" dt="2026-05-25T04:45:11.454" v="859" actId="1076"/>
          <ac:spMkLst>
            <pc:docMk/>
            <pc:sldMk cId="0" sldId="267"/>
            <ac:spMk id="8" creationId="{00000000-0000-0000-0000-000000000000}"/>
          </ac:spMkLst>
        </pc:spChg>
        <pc:spChg chg="mod ord">
          <ac:chgData name="Amy Laker" userId="4c439f8b-4024-428a-85a1-35f7d1063bbc" providerId="ADAL" clId="{2DC9BDC2-9DC8-579D-81B8-69CB628E71E7}" dt="2026-05-25T04:45:03.639" v="858" actId="20577"/>
          <ac:spMkLst>
            <pc:docMk/>
            <pc:sldMk cId="0" sldId="267"/>
            <ac:spMk id="9" creationId="{00000000-0000-0000-0000-000000000000}"/>
          </ac:spMkLst>
        </pc:spChg>
        <pc:spChg chg="mod">
          <ac:chgData name="Amy Laker" userId="4c439f8b-4024-428a-85a1-35f7d1063bbc" providerId="ADAL" clId="{2DC9BDC2-9DC8-579D-81B8-69CB628E71E7}" dt="2026-05-25T05:30:59.075" v="1384" actId="962"/>
          <ac:spMkLst>
            <pc:docMk/>
            <pc:sldMk cId="0" sldId="267"/>
            <ac:spMk id="10" creationId="{00000000-0000-0000-0000-000000000000}"/>
          </ac:spMkLst>
        </pc:spChg>
        <pc:grpChg chg="mod">
          <ac:chgData name="Amy Laker" userId="4c439f8b-4024-428a-85a1-35f7d1063bbc" providerId="ADAL" clId="{2DC9BDC2-9DC8-579D-81B8-69CB628E71E7}" dt="2026-05-25T02:39:49.602" v="761"/>
          <ac:grpSpMkLst>
            <pc:docMk/>
            <pc:sldMk cId="0" sldId="267"/>
            <ac:grpSpMk id="2" creationId="{00000000-0000-0000-0000-000000000000}"/>
          </ac:grpSpMkLst>
        </pc:grpChg>
      </pc:sldChg>
      <pc:sldChg chg="addSp delSp modSp mod modClrScheme chgLayout">
        <pc:chgData name="Amy Laker" userId="4c439f8b-4024-428a-85a1-35f7d1063bbc" providerId="ADAL" clId="{2DC9BDC2-9DC8-579D-81B8-69CB628E71E7}" dt="2026-05-25T05:31:05.920" v="1385" actId="962"/>
        <pc:sldMkLst>
          <pc:docMk/>
          <pc:sldMk cId="0" sldId="268"/>
        </pc:sldMkLst>
        <pc:spChg chg="mod">
          <ac:chgData name="Amy Laker" userId="4c439f8b-4024-428a-85a1-35f7d1063bbc" providerId="ADAL" clId="{2DC9BDC2-9DC8-579D-81B8-69CB628E71E7}" dt="2026-05-25T02:39:49.602" v="761"/>
          <ac:spMkLst>
            <pc:docMk/>
            <pc:sldMk cId="0" sldId="268"/>
            <ac:spMk id="3" creationId="{00000000-0000-0000-0000-000000000000}"/>
          </ac:spMkLst>
        </pc:spChg>
        <pc:spChg chg="add mod ord">
          <ac:chgData name="Amy Laker" userId="4c439f8b-4024-428a-85a1-35f7d1063bbc" providerId="ADAL" clId="{2DC9BDC2-9DC8-579D-81B8-69CB628E71E7}" dt="2026-05-25T04:45:51.132" v="872" actId="2711"/>
          <ac:spMkLst>
            <pc:docMk/>
            <pc:sldMk cId="0" sldId="268"/>
            <ac:spMk id="4" creationId="{3FF912BF-57EA-4036-5E94-E26D6B0B446F}"/>
          </ac:spMkLst>
        </pc:spChg>
        <pc:spChg chg="mod">
          <ac:chgData name="Amy Laker" userId="4c439f8b-4024-428a-85a1-35f7d1063bbc" providerId="ADAL" clId="{2DC9BDC2-9DC8-579D-81B8-69CB628E71E7}" dt="2026-05-25T04:46:41.765" v="875" actId="1076"/>
          <ac:spMkLst>
            <pc:docMk/>
            <pc:sldMk cId="0" sldId="268"/>
            <ac:spMk id="7" creationId="{00000000-0000-0000-0000-000000000000}"/>
          </ac:spMkLst>
        </pc:spChg>
        <pc:spChg chg="mod">
          <ac:chgData name="Amy Laker" userId="4c439f8b-4024-428a-85a1-35f7d1063bbc" providerId="ADAL" clId="{2DC9BDC2-9DC8-579D-81B8-69CB628E71E7}" dt="2026-05-25T04:46:47.448" v="881" actId="1037"/>
          <ac:spMkLst>
            <pc:docMk/>
            <pc:sldMk cId="0" sldId="268"/>
            <ac:spMk id="8" creationId="{00000000-0000-0000-0000-000000000000}"/>
          </ac:spMkLst>
        </pc:spChg>
        <pc:spChg chg="mod ord">
          <ac:chgData name="Amy Laker" userId="4c439f8b-4024-428a-85a1-35f7d1063bbc" providerId="ADAL" clId="{2DC9BDC2-9DC8-579D-81B8-69CB628E71E7}" dt="2026-05-25T04:45:51.132" v="872" actId="2711"/>
          <ac:spMkLst>
            <pc:docMk/>
            <pc:sldMk cId="0" sldId="268"/>
            <ac:spMk id="9" creationId="{00000000-0000-0000-0000-000000000000}"/>
          </ac:spMkLst>
        </pc:spChg>
        <pc:spChg chg="mod">
          <ac:chgData name="Amy Laker" userId="4c439f8b-4024-428a-85a1-35f7d1063bbc" providerId="ADAL" clId="{2DC9BDC2-9DC8-579D-81B8-69CB628E71E7}" dt="2026-05-25T05:31:05.920" v="1385" actId="962"/>
          <ac:spMkLst>
            <pc:docMk/>
            <pc:sldMk cId="0" sldId="268"/>
            <ac:spMk id="10" creationId="{00000000-0000-0000-0000-000000000000}"/>
          </ac:spMkLst>
        </pc:spChg>
        <pc:grpChg chg="mod">
          <ac:chgData name="Amy Laker" userId="4c439f8b-4024-428a-85a1-35f7d1063bbc" providerId="ADAL" clId="{2DC9BDC2-9DC8-579D-81B8-69CB628E71E7}" dt="2026-05-25T02:39:49.602" v="761"/>
          <ac:grpSpMkLst>
            <pc:docMk/>
            <pc:sldMk cId="0" sldId="268"/>
            <ac:grpSpMk id="2" creationId="{00000000-0000-0000-0000-000000000000}"/>
          </ac:grpSpMkLst>
        </pc:grpChg>
      </pc:sldChg>
      <pc:sldChg chg="addSp delSp modSp mod modClrScheme chgLayout">
        <pc:chgData name="Amy Laker" userId="4c439f8b-4024-428a-85a1-35f7d1063bbc" providerId="ADAL" clId="{2DC9BDC2-9DC8-579D-81B8-69CB628E71E7}" dt="2026-05-25T05:31:18.428" v="1386" actId="962"/>
        <pc:sldMkLst>
          <pc:docMk/>
          <pc:sldMk cId="0" sldId="269"/>
        </pc:sldMkLst>
        <pc:spChg chg="mod">
          <ac:chgData name="Amy Laker" userId="4c439f8b-4024-428a-85a1-35f7d1063bbc" providerId="ADAL" clId="{2DC9BDC2-9DC8-579D-81B8-69CB628E71E7}" dt="2026-05-25T02:39:49.602" v="761"/>
          <ac:spMkLst>
            <pc:docMk/>
            <pc:sldMk cId="0" sldId="269"/>
            <ac:spMk id="3" creationId="{00000000-0000-0000-0000-000000000000}"/>
          </ac:spMkLst>
        </pc:spChg>
        <pc:spChg chg="add mod ord">
          <ac:chgData name="Amy Laker" userId="4c439f8b-4024-428a-85a1-35f7d1063bbc" providerId="ADAL" clId="{2DC9BDC2-9DC8-579D-81B8-69CB628E71E7}" dt="2026-05-25T04:47:05.071" v="888" actId="2711"/>
          <ac:spMkLst>
            <pc:docMk/>
            <pc:sldMk cId="0" sldId="269"/>
            <ac:spMk id="4" creationId="{222DF45A-C001-DFD7-B757-C6686B97FCD5}"/>
          </ac:spMkLst>
        </pc:spChg>
        <pc:spChg chg="mod">
          <ac:chgData name="Amy Laker" userId="4c439f8b-4024-428a-85a1-35f7d1063bbc" providerId="ADAL" clId="{2DC9BDC2-9DC8-579D-81B8-69CB628E71E7}" dt="2026-05-25T02:39:49.602" v="761"/>
          <ac:spMkLst>
            <pc:docMk/>
            <pc:sldMk cId="0" sldId="269"/>
            <ac:spMk id="7" creationId="{00000000-0000-0000-0000-000000000000}"/>
          </ac:spMkLst>
        </pc:spChg>
        <pc:spChg chg="mod">
          <ac:chgData name="Amy Laker" userId="4c439f8b-4024-428a-85a1-35f7d1063bbc" providerId="ADAL" clId="{2DC9BDC2-9DC8-579D-81B8-69CB628E71E7}" dt="2026-05-25T02:39:49.602" v="761"/>
          <ac:spMkLst>
            <pc:docMk/>
            <pc:sldMk cId="0" sldId="269"/>
            <ac:spMk id="8" creationId="{00000000-0000-0000-0000-000000000000}"/>
          </ac:spMkLst>
        </pc:spChg>
        <pc:spChg chg="mod ord">
          <ac:chgData name="Amy Laker" userId="4c439f8b-4024-428a-85a1-35f7d1063bbc" providerId="ADAL" clId="{2DC9BDC2-9DC8-579D-81B8-69CB628E71E7}" dt="2026-05-25T04:47:13.883" v="895" actId="20577"/>
          <ac:spMkLst>
            <pc:docMk/>
            <pc:sldMk cId="0" sldId="269"/>
            <ac:spMk id="9" creationId="{00000000-0000-0000-0000-000000000000}"/>
          </ac:spMkLst>
        </pc:spChg>
        <pc:spChg chg="mod">
          <ac:chgData name="Amy Laker" userId="4c439f8b-4024-428a-85a1-35f7d1063bbc" providerId="ADAL" clId="{2DC9BDC2-9DC8-579D-81B8-69CB628E71E7}" dt="2026-05-25T05:31:18.428" v="1386" actId="962"/>
          <ac:spMkLst>
            <pc:docMk/>
            <pc:sldMk cId="0" sldId="269"/>
            <ac:spMk id="10" creationId="{00000000-0000-0000-0000-000000000000}"/>
          </ac:spMkLst>
        </pc:spChg>
        <pc:grpChg chg="mod">
          <ac:chgData name="Amy Laker" userId="4c439f8b-4024-428a-85a1-35f7d1063bbc" providerId="ADAL" clId="{2DC9BDC2-9DC8-579D-81B8-69CB628E71E7}" dt="2026-05-25T02:39:49.602" v="761"/>
          <ac:grpSpMkLst>
            <pc:docMk/>
            <pc:sldMk cId="0" sldId="269"/>
            <ac:grpSpMk id="2" creationId="{00000000-0000-0000-0000-000000000000}"/>
          </ac:grpSpMkLst>
        </pc:grpChg>
      </pc:sldChg>
      <pc:sldChg chg="addSp delSp modSp mod modClrScheme chgLayout">
        <pc:chgData name="Amy Laker" userId="4c439f8b-4024-428a-85a1-35f7d1063bbc" providerId="ADAL" clId="{2DC9BDC2-9DC8-579D-81B8-69CB628E71E7}" dt="2026-05-25T05:31:45.054" v="1391" actId="962"/>
        <pc:sldMkLst>
          <pc:docMk/>
          <pc:sldMk cId="0" sldId="271"/>
        </pc:sldMkLst>
        <pc:spChg chg="add mod ord">
          <ac:chgData name="Amy Laker" userId="4c439f8b-4024-428a-85a1-35f7d1063bbc" providerId="ADAL" clId="{2DC9BDC2-9DC8-579D-81B8-69CB628E71E7}" dt="2026-05-25T04:48:54.692" v="914" actId="2711"/>
          <ac:spMkLst>
            <pc:docMk/>
            <pc:sldMk cId="0" sldId="271"/>
            <ac:spMk id="4" creationId="{3A0F9A13-DA36-5860-D044-91D19E795DAF}"/>
          </ac:spMkLst>
        </pc:spChg>
        <pc:spChg chg="mod ord">
          <ac:chgData name="Amy Laker" userId="4c439f8b-4024-428a-85a1-35f7d1063bbc" providerId="ADAL" clId="{2DC9BDC2-9DC8-579D-81B8-69CB628E71E7}" dt="2026-05-25T05:31:43.902" v="1390" actId="13244"/>
          <ac:spMkLst>
            <pc:docMk/>
            <pc:sldMk cId="0" sldId="271"/>
            <ac:spMk id="7" creationId="{00000000-0000-0000-0000-000000000000}"/>
          </ac:spMkLst>
        </pc:spChg>
        <pc:spChg chg="mod ord">
          <ac:chgData name="Amy Laker" userId="4c439f8b-4024-428a-85a1-35f7d1063bbc" providerId="ADAL" clId="{2DC9BDC2-9DC8-579D-81B8-69CB628E71E7}" dt="2026-05-25T04:48:58.228" v="915" actId="2711"/>
          <ac:spMkLst>
            <pc:docMk/>
            <pc:sldMk cId="0" sldId="271"/>
            <ac:spMk id="8" creationId="{00000000-0000-0000-0000-000000000000}"/>
          </ac:spMkLst>
        </pc:spChg>
        <pc:spChg chg="mod">
          <ac:chgData name="Amy Laker" userId="4c439f8b-4024-428a-85a1-35f7d1063bbc" providerId="ADAL" clId="{2DC9BDC2-9DC8-579D-81B8-69CB628E71E7}" dt="2026-05-25T05:31:45.054" v="1391" actId="962"/>
          <ac:spMkLst>
            <pc:docMk/>
            <pc:sldMk cId="0" sldId="271"/>
            <ac:spMk id="9" creationId="{00000000-0000-0000-0000-000000000000}"/>
          </ac:spMkLst>
        </pc:spChg>
      </pc:sldChg>
      <pc:sldChg chg="addSp delSp modSp mod modClrScheme chgLayout">
        <pc:chgData name="Amy Laker" userId="4c439f8b-4024-428a-85a1-35f7d1063bbc" providerId="ADAL" clId="{2DC9BDC2-9DC8-579D-81B8-69CB628E71E7}" dt="2026-05-25T05:32:17.225" v="1397" actId="13244"/>
        <pc:sldMkLst>
          <pc:docMk/>
          <pc:sldMk cId="0" sldId="273"/>
        </pc:sldMkLst>
        <pc:spChg chg="mod">
          <ac:chgData name="Amy Laker" userId="4c439f8b-4024-428a-85a1-35f7d1063bbc" providerId="ADAL" clId="{2DC9BDC2-9DC8-579D-81B8-69CB628E71E7}" dt="2026-05-25T04:51:48.757" v="965" actId="1076"/>
          <ac:spMkLst>
            <pc:docMk/>
            <pc:sldMk cId="0" sldId="273"/>
            <ac:spMk id="7" creationId="{00000000-0000-0000-0000-000000000000}"/>
          </ac:spMkLst>
        </pc:spChg>
        <pc:spChg chg="mod ord">
          <ac:chgData name="Amy Laker" userId="4c439f8b-4024-428a-85a1-35f7d1063bbc" providerId="ADAL" clId="{2DC9BDC2-9DC8-579D-81B8-69CB628E71E7}" dt="2026-05-25T05:32:12.404" v="1394" actId="13244"/>
          <ac:spMkLst>
            <pc:docMk/>
            <pc:sldMk cId="0" sldId="273"/>
            <ac:spMk id="8" creationId="{00000000-0000-0000-0000-000000000000}"/>
          </ac:spMkLst>
        </pc:spChg>
        <pc:spChg chg="mod ord">
          <ac:chgData name="Amy Laker" userId="4c439f8b-4024-428a-85a1-35f7d1063bbc" providerId="ADAL" clId="{2DC9BDC2-9DC8-579D-81B8-69CB628E71E7}" dt="2026-05-25T05:32:15.518" v="1396" actId="962"/>
          <ac:spMkLst>
            <pc:docMk/>
            <pc:sldMk cId="0" sldId="273"/>
            <ac:spMk id="9" creationId="{00000000-0000-0000-0000-000000000000}"/>
          </ac:spMkLst>
        </pc:spChg>
        <pc:spChg chg="mod ord">
          <ac:chgData name="Amy Laker" userId="4c439f8b-4024-428a-85a1-35f7d1063bbc" providerId="ADAL" clId="{2DC9BDC2-9DC8-579D-81B8-69CB628E71E7}" dt="2026-05-25T05:32:17.225" v="1397" actId="13244"/>
          <ac:spMkLst>
            <pc:docMk/>
            <pc:sldMk cId="0" sldId="273"/>
            <ac:spMk id="10" creationId="{00000000-0000-0000-0000-000000000000}"/>
          </ac:spMkLst>
        </pc:spChg>
      </pc:sldChg>
      <pc:sldChg chg="addSp delSp modSp mod modClrScheme chgLayout">
        <pc:chgData name="Amy Laker" userId="4c439f8b-4024-428a-85a1-35f7d1063bbc" providerId="ADAL" clId="{2DC9BDC2-9DC8-579D-81B8-69CB628E71E7}" dt="2026-05-25T05:32:38.066" v="1400" actId="962"/>
        <pc:sldMkLst>
          <pc:docMk/>
          <pc:sldMk cId="0" sldId="274"/>
        </pc:sldMkLst>
        <pc:spChg chg="mod">
          <ac:chgData name="Amy Laker" userId="4c439f8b-4024-428a-85a1-35f7d1063bbc" providerId="ADAL" clId="{2DC9BDC2-9DC8-579D-81B8-69CB628E71E7}" dt="2026-05-25T04:53:30.938" v="998" actId="20577"/>
          <ac:spMkLst>
            <pc:docMk/>
            <pc:sldMk cId="0" sldId="274"/>
            <ac:spMk id="7" creationId="{00000000-0000-0000-0000-000000000000}"/>
          </ac:spMkLst>
        </pc:spChg>
        <pc:spChg chg="add del mod">
          <ac:chgData name="Amy Laker" userId="4c439f8b-4024-428a-85a1-35f7d1063bbc" providerId="ADAL" clId="{2DC9BDC2-9DC8-579D-81B8-69CB628E71E7}" dt="2026-05-25T04:53:56.359" v="1004" actId="207"/>
          <ac:spMkLst>
            <pc:docMk/>
            <pc:sldMk cId="0" sldId="274"/>
            <ac:spMk id="8" creationId="{00000000-0000-0000-0000-000000000000}"/>
          </ac:spMkLst>
        </pc:spChg>
        <pc:spChg chg="mod">
          <ac:chgData name="Amy Laker" userId="4c439f8b-4024-428a-85a1-35f7d1063bbc" providerId="ADAL" clId="{2DC9BDC2-9DC8-579D-81B8-69CB628E71E7}" dt="2026-05-25T04:53:39.313" v="1000" actId="14100"/>
          <ac:spMkLst>
            <pc:docMk/>
            <pc:sldMk cId="0" sldId="274"/>
            <ac:spMk id="9" creationId="{00000000-0000-0000-0000-000000000000}"/>
          </ac:spMkLst>
        </pc:spChg>
        <pc:spChg chg="mod ord">
          <ac:chgData name="Amy Laker" userId="4c439f8b-4024-428a-85a1-35f7d1063bbc" providerId="ADAL" clId="{2DC9BDC2-9DC8-579D-81B8-69CB628E71E7}" dt="2026-05-25T05:32:32.617" v="1399" actId="13244"/>
          <ac:spMkLst>
            <pc:docMk/>
            <pc:sldMk cId="0" sldId="274"/>
            <ac:spMk id="10" creationId="{00000000-0000-0000-0000-000000000000}"/>
          </ac:spMkLst>
        </pc:spChg>
        <pc:spChg chg="mod">
          <ac:chgData name="Amy Laker" userId="4c439f8b-4024-428a-85a1-35f7d1063bbc" providerId="ADAL" clId="{2DC9BDC2-9DC8-579D-81B8-69CB628E71E7}" dt="2026-05-25T05:32:38.066" v="1400" actId="962"/>
          <ac:spMkLst>
            <pc:docMk/>
            <pc:sldMk cId="0" sldId="274"/>
            <ac:spMk id="11" creationId="{00000000-0000-0000-0000-000000000000}"/>
          </ac:spMkLst>
        </pc:spChg>
      </pc:sldChg>
      <pc:sldChg chg="addSp delSp modSp mod modClrScheme chgLayout">
        <pc:chgData name="Amy Laker" userId="4c439f8b-4024-428a-85a1-35f7d1063bbc" providerId="ADAL" clId="{2DC9BDC2-9DC8-579D-81B8-69CB628E71E7}" dt="2026-05-25T05:35:03.255" v="1405" actId="13244"/>
        <pc:sldMkLst>
          <pc:docMk/>
          <pc:sldMk cId="0" sldId="275"/>
        </pc:sldMkLst>
        <pc:spChg chg="mod">
          <ac:chgData name="Amy Laker" userId="4c439f8b-4024-428a-85a1-35f7d1063bbc" providerId="ADAL" clId="{2DC9BDC2-9DC8-579D-81B8-69CB628E71E7}" dt="2026-05-25T04:55:22.741" v="1036" actId="14100"/>
          <ac:spMkLst>
            <pc:docMk/>
            <pc:sldMk cId="0" sldId="275"/>
            <ac:spMk id="7" creationId="{00000000-0000-0000-0000-000000000000}"/>
          </ac:spMkLst>
        </pc:spChg>
        <pc:spChg chg="mod">
          <ac:chgData name="Amy Laker" userId="4c439f8b-4024-428a-85a1-35f7d1063bbc" providerId="ADAL" clId="{2DC9BDC2-9DC8-579D-81B8-69CB628E71E7}" dt="2026-05-25T04:55:45.223" v="1040" actId="1076"/>
          <ac:spMkLst>
            <pc:docMk/>
            <pc:sldMk cId="0" sldId="275"/>
            <ac:spMk id="8" creationId="{00000000-0000-0000-0000-000000000000}"/>
          </ac:spMkLst>
        </pc:spChg>
        <pc:spChg chg="mod">
          <ac:chgData name="Amy Laker" userId="4c439f8b-4024-428a-85a1-35f7d1063bbc" providerId="ADAL" clId="{2DC9BDC2-9DC8-579D-81B8-69CB628E71E7}" dt="2026-05-25T04:55:28.117" v="1037" actId="1076"/>
          <ac:spMkLst>
            <pc:docMk/>
            <pc:sldMk cId="0" sldId="275"/>
            <ac:spMk id="9" creationId="{00000000-0000-0000-0000-000000000000}"/>
          </ac:spMkLst>
        </pc:spChg>
        <pc:spChg chg="mod">
          <ac:chgData name="Amy Laker" userId="4c439f8b-4024-428a-85a1-35f7d1063bbc" providerId="ADAL" clId="{2DC9BDC2-9DC8-579D-81B8-69CB628E71E7}" dt="2026-05-25T04:55:28.117" v="1037" actId="1076"/>
          <ac:spMkLst>
            <pc:docMk/>
            <pc:sldMk cId="0" sldId="275"/>
            <ac:spMk id="10" creationId="{00000000-0000-0000-0000-000000000000}"/>
          </ac:spMkLst>
        </pc:spChg>
        <pc:spChg chg="mod ord">
          <ac:chgData name="Amy Laker" userId="4c439f8b-4024-428a-85a1-35f7d1063bbc" providerId="ADAL" clId="{2DC9BDC2-9DC8-579D-81B8-69CB628E71E7}" dt="2026-05-25T05:32:45.699" v="1402" actId="13244"/>
          <ac:spMkLst>
            <pc:docMk/>
            <pc:sldMk cId="0" sldId="275"/>
            <ac:spMk id="11" creationId="{00000000-0000-0000-0000-000000000000}"/>
          </ac:spMkLst>
        </pc:spChg>
        <pc:spChg chg="mod ord">
          <ac:chgData name="Amy Laker" userId="4c439f8b-4024-428a-85a1-35f7d1063bbc" providerId="ADAL" clId="{2DC9BDC2-9DC8-579D-81B8-69CB628E71E7}" dt="2026-05-25T05:32:54.021" v="1404" actId="962"/>
          <ac:spMkLst>
            <pc:docMk/>
            <pc:sldMk cId="0" sldId="275"/>
            <ac:spMk id="12" creationId="{00000000-0000-0000-0000-000000000000}"/>
          </ac:spMkLst>
        </pc:spChg>
        <pc:spChg chg="mod ord">
          <ac:chgData name="Amy Laker" userId="4c439f8b-4024-428a-85a1-35f7d1063bbc" providerId="ADAL" clId="{2DC9BDC2-9DC8-579D-81B8-69CB628E71E7}" dt="2026-05-25T05:35:03.255" v="1405" actId="13244"/>
          <ac:spMkLst>
            <pc:docMk/>
            <pc:sldMk cId="0" sldId="275"/>
            <ac:spMk id="13" creationId="{00000000-0000-0000-0000-000000000000}"/>
          </ac:spMkLst>
        </pc:spChg>
      </pc:sldChg>
      <pc:sldChg chg="addSp delSp modSp mod modClrScheme chgLayout">
        <pc:chgData name="Amy Laker" userId="4c439f8b-4024-428a-85a1-35f7d1063bbc" providerId="ADAL" clId="{2DC9BDC2-9DC8-579D-81B8-69CB628E71E7}" dt="2026-05-25T05:35:30.513" v="1410" actId="478"/>
        <pc:sldMkLst>
          <pc:docMk/>
          <pc:sldMk cId="0" sldId="276"/>
        </pc:sldMkLst>
        <pc:spChg chg="mod">
          <ac:chgData name="Amy Laker" userId="4c439f8b-4024-428a-85a1-35f7d1063bbc" providerId="ADAL" clId="{2DC9BDC2-9DC8-579D-81B8-69CB628E71E7}" dt="2026-05-25T04:59:00.736" v="1101" actId="1035"/>
          <ac:spMkLst>
            <pc:docMk/>
            <pc:sldMk cId="0" sldId="276"/>
            <ac:spMk id="7" creationId="{00000000-0000-0000-0000-000000000000}"/>
          </ac:spMkLst>
        </pc:spChg>
        <pc:spChg chg="mod">
          <ac:chgData name="Amy Laker" userId="4c439f8b-4024-428a-85a1-35f7d1063bbc" providerId="ADAL" clId="{2DC9BDC2-9DC8-579D-81B8-69CB628E71E7}" dt="2026-05-25T05:35:13.464" v="1406" actId="207"/>
          <ac:spMkLst>
            <pc:docMk/>
            <pc:sldMk cId="0" sldId="276"/>
            <ac:spMk id="8" creationId="{00000000-0000-0000-0000-000000000000}"/>
          </ac:spMkLst>
        </pc:spChg>
        <pc:spChg chg="mod">
          <ac:chgData name="Amy Laker" userId="4c439f8b-4024-428a-85a1-35f7d1063bbc" providerId="ADAL" clId="{2DC9BDC2-9DC8-579D-81B8-69CB628E71E7}" dt="2026-05-25T04:58:57.227" v="1097" actId="1076"/>
          <ac:spMkLst>
            <pc:docMk/>
            <pc:sldMk cId="0" sldId="276"/>
            <ac:spMk id="9" creationId="{00000000-0000-0000-0000-000000000000}"/>
          </ac:spMkLst>
        </pc:spChg>
        <pc:spChg chg="mod">
          <ac:chgData name="Amy Laker" userId="4c439f8b-4024-428a-85a1-35f7d1063bbc" providerId="ADAL" clId="{2DC9BDC2-9DC8-579D-81B8-69CB628E71E7}" dt="2026-05-25T02:39:49.602" v="761"/>
          <ac:spMkLst>
            <pc:docMk/>
            <pc:sldMk cId="0" sldId="276"/>
            <ac:spMk id="10" creationId="{00000000-0000-0000-0000-000000000000}"/>
          </ac:spMkLst>
        </pc:spChg>
        <pc:spChg chg="mod ord">
          <ac:chgData name="Amy Laker" userId="4c439f8b-4024-428a-85a1-35f7d1063bbc" providerId="ADAL" clId="{2DC9BDC2-9DC8-579D-81B8-69CB628E71E7}" dt="2026-05-25T05:35:22.931" v="1407" actId="13244"/>
          <ac:spMkLst>
            <pc:docMk/>
            <pc:sldMk cId="0" sldId="276"/>
            <ac:spMk id="11" creationId="{00000000-0000-0000-0000-000000000000}"/>
          </ac:spMkLst>
        </pc:spChg>
        <pc:spChg chg="mod ord">
          <ac:chgData name="Amy Laker" userId="4c439f8b-4024-428a-85a1-35f7d1063bbc" providerId="ADAL" clId="{2DC9BDC2-9DC8-579D-81B8-69CB628E71E7}" dt="2026-05-25T05:35:26.425" v="1409" actId="962"/>
          <ac:spMkLst>
            <pc:docMk/>
            <pc:sldMk cId="0" sldId="276"/>
            <ac:spMk id="12" creationId="{00000000-0000-0000-0000-000000000000}"/>
          </ac:spMkLst>
        </pc:spChg>
        <pc:spChg chg="mod">
          <ac:chgData name="Amy Laker" userId="4c439f8b-4024-428a-85a1-35f7d1063bbc" providerId="ADAL" clId="{2DC9BDC2-9DC8-579D-81B8-69CB628E71E7}" dt="2026-05-25T02:39:49.602" v="761"/>
          <ac:spMkLst>
            <pc:docMk/>
            <pc:sldMk cId="0" sldId="276"/>
            <ac:spMk id="13" creationId="{00000000-0000-0000-0000-000000000000}"/>
          </ac:spMkLst>
        </pc:spChg>
        <pc:spChg chg="mod">
          <ac:chgData name="Amy Laker" userId="4c439f8b-4024-428a-85a1-35f7d1063bbc" providerId="ADAL" clId="{2DC9BDC2-9DC8-579D-81B8-69CB628E71E7}" dt="2026-05-25T04:58:57.227" v="1097" actId="1076"/>
          <ac:spMkLst>
            <pc:docMk/>
            <pc:sldMk cId="0" sldId="276"/>
            <ac:spMk id="14" creationId="{00000000-0000-0000-0000-000000000000}"/>
          </ac:spMkLst>
        </pc:spChg>
      </pc:sldChg>
      <pc:sldChg chg="addSp delSp modSp mod modClrScheme chgLayout">
        <pc:chgData name="Amy Laker" userId="4c439f8b-4024-428a-85a1-35f7d1063bbc" providerId="ADAL" clId="{2DC9BDC2-9DC8-579D-81B8-69CB628E71E7}" dt="2026-05-25T05:35:41.882" v="1414" actId="962"/>
        <pc:sldMkLst>
          <pc:docMk/>
          <pc:sldMk cId="0" sldId="277"/>
        </pc:sldMkLst>
        <pc:spChg chg="add mod">
          <ac:chgData name="Amy Laker" userId="4c439f8b-4024-428a-85a1-35f7d1063bbc" providerId="ADAL" clId="{2DC9BDC2-9DC8-579D-81B8-69CB628E71E7}" dt="2026-05-25T05:00:01.721" v="1117" actId="1076"/>
          <ac:spMkLst>
            <pc:docMk/>
            <pc:sldMk cId="0" sldId="277"/>
            <ac:spMk id="5" creationId="{F0D54A50-7655-6C91-6CF8-D1DD45D25C77}"/>
          </ac:spMkLst>
        </pc:spChg>
        <pc:spChg chg="add mod ord">
          <ac:chgData name="Amy Laker" userId="4c439f8b-4024-428a-85a1-35f7d1063bbc" providerId="ADAL" clId="{2DC9BDC2-9DC8-579D-81B8-69CB628E71E7}" dt="2026-05-25T05:35:40.513" v="1413" actId="13244"/>
          <ac:spMkLst>
            <pc:docMk/>
            <pc:sldMk cId="0" sldId="277"/>
            <ac:spMk id="6" creationId="{9CDADE4A-6F9C-0233-E13F-55100E6C7011}"/>
          </ac:spMkLst>
        </pc:spChg>
        <pc:spChg chg="mod ord">
          <ac:chgData name="Amy Laker" userId="4c439f8b-4024-428a-85a1-35f7d1063bbc" providerId="ADAL" clId="{2DC9BDC2-9DC8-579D-81B8-69CB628E71E7}" dt="2026-05-25T05:00:20.095" v="1122" actId="20577"/>
          <ac:spMkLst>
            <pc:docMk/>
            <pc:sldMk cId="0" sldId="277"/>
            <ac:spMk id="9" creationId="{00000000-0000-0000-0000-000000000000}"/>
          </ac:spMkLst>
        </pc:spChg>
        <pc:spChg chg="mod ord">
          <ac:chgData name="Amy Laker" userId="4c439f8b-4024-428a-85a1-35f7d1063bbc" providerId="ADAL" clId="{2DC9BDC2-9DC8-579D-81B8-69CB628E71E7}" dt="2026-05-25T05:35:41.882" v="1414" actId="962"/>
          <ac:spMkLst>
            <pc:docMk/>
            <pc:sldMk cId="0" sldId="277"/>
            <ac:spMk id="10" creationId="{00000000-0000-0000-0000-000000000000}"/>
          </ac:spMkLst>
        </pc:spChg>
      </pc:sldChg>
      <pc:sldChg chg="addSp delSp modSp mod modClrScheme chgLayout">
        <pc:chgData name="Amy Laker" userId="4c439f8b-4024-428a-85a1-35f7d1063bbc" providerId="ADAL" clId="{2DC9BDC2-9DC8-579D-81B8-69CB628E71E7}" dt="2026-05-25T05:35:58.966" v="1419" actId="962"/>
        <pc:sldMkLst>
          <pc:docMk/>
          <pc:sldMk cId="0" sldId="278"/>
        </pc:sldMkLst>
        <pc:spChg chg="mod">
          <ac:chgData name="Amy Laker" userId="4c439f8b-4024-428a-85a1-35f7d1063bbc" providerId="ADAL" clId="{2DC9BDC2-9DC8-579D-81B8-69CB628E71E7}" dt="2026-05-25T05:01:36.136" v="1169" actId="1035"/>
          <ac:spMkLst>
            <pc:docMk/>
            <pc:sldMk cId="0" sldId="278"/>
            <ac:spMk id="7" creationId="{00000000-0000-0000-0000-000000000000}"/>
          </ac:spMkLst>
        </pc:spChg>
        <pc:spChg chg="mod ord">
          <ac:chgData name="Amy Laker" userId="4c439f8b-4024-428a-85a1-35f7d1063bbc" providerId="ADAL" clId="{2DC9BDC2-9DC8-579D-81B8-69CB628E71E7}" dt="2026-05-25T05:35:54.328" v="1417" actId="13244"/>
          <ac:spMkLst>
            <pc:docMk/>
            <pc:sldMk cId="0" sldId="278"/>
            <ac:spMk id="8" creationId="{00000000-0000-0000-0000-000000000000}"/>
          </ac:spMkLst>
        </pc:spChg>
        <pc:spChg chg="mod ord">
          <ac:chgData name="Amy Laker" userId="4c439f8b-4024-428a-85a1-35f7d1063bbc" providerId="ADAL" clId="{2DC9BDC2-9DC8-579D-81B8-69CB628E71E7}" dt="2026-05-25T05:35:51.876" v="1416" actId="13244"/>
          <ac:spMkLst>
            <pc:docMk/>
            <pc:sldMk cId="0" sldId="278"/>
            <ac:spMk id="9" creationId="{00000000-0000-0000-0000-000000000000}"/>
          </ac:spMkLst>
        </pc:spChg>
        <pc:spChg chg="mod ord">
          <ac:chgData name="Amy Laker" userId="4c439f8b-4024-428a-85a1-35f7d1063bbc" providerId="ADAL" clId="{2DC9BDC2-9DC8-579D-81B8-69CB628E71E7}" dt="2026-05-25T05:35:58.966" v="1419" actId="962"/>
          <ac:spMkLst>
            <pc:docMk/>
            <pc:sldMk cId="0" sldId="278"/>
            <ac:spMk id="10" creationId="{00000000-0000-0000-0000-000000000000}"/>
          </ac:spMkLst>
        </pc:spChg>
        <pc:spChg chg="mod">
          <ac:chgData name="Amy Laker" userId="4c439f8b-4024-428a-85a1-35f7d1063bbc" providerId="ADAL" clId="{2DC9BDC2-9DC8-579D-81B8-69CB628E71E7}" dt="2026-05-25T05:01:36.136" v="1169" actId="1035"/>
          <ac:spMkLst>
            <pc:docMk/>
            <pc:sldMk cId="0" sldId="278"/>
            <ac:spMk id="11" creationId="{00000000-0000-0000-0000-000000000000}"/>
          </ac:spMkLst>
        </pc:spChg>
      </pc:sldChg>
      <pc:sldChg chg="addSp delSp modSp mod">
        <pc:chgData name="Amy Laker" userId="4c439f8b-4024-428a-85a1-35f7d1063bbc" providerId="ADAL" clId="{2DC9BDC2-9DC8-579D-81B8-69CB628E71E7}" dt="2026-05-25T05:40:17.369" v="1463" actId="33553"/>
        <pc:sldMkLst>
          <pc:docMk/>
          <pc:sldMk cId="0" sldId="280"/>
        </pc:sldMkLst>
        <pc:spChg chg="mod">
          <ac:chgData name="Amy Laker" userId="4c439f8b-4024-428a-85a1-35f7d1063bbc" providerId="ADAL" clId="{2DC9BDC2-9DC8-579D-81B8-69CB628E71E7}" dt="2026-05-25T02:39:49.602" v="761"/>
          <ac:spMkLst>
            <pc:docMk/>
            <pc:sldMk cId="0" sldId="280"/>
            <ac:spMk id="8" creationId="{00000000-0000-0000-0000-000000000000}"/>
          </ac:spMkLst>
        </pc:spChg>
        <pc:spChg chg="mod topLvl">
          <ac:chgData name="Amy Laker" userId="4c439f8b-4024-428a-85a1-35f7d1063bbc" providerId="ADAL" clId="{2DC9BDC2-9DC8-579D-81B8-69CB628E71E7}" dt="2026-05-25T05:36:21.553" v="1424" actId="165"/>
          <ac:spMkLst>
            <pc:docMk/>
            <pc:sldMk cId="0" sldId="280"/>
            <ac:spMk id="15" creationId="{00000000-0000-0000-0000-000000000000}"/>
          </ac:spMkLst>
        </pc:spChg>
        <pc:spChg chg="mod topLvl">
          <ac:chgData name="Amy Laker" userId="4c439f8b-4024-428a-85a1-35f7d1063bbc" providerId="ADAL" clId="{2DC9BDC2-9DC8-579D-81B8-69CB628E71E7}" dt="2026-05-25T05:36:36.499" v="1427" actId="165"/>
          <ac:spMkLst>
            <pc:docMk/>
            <pc:sldMk cId="0" sldId="280"/>
            <ac:spMk id="18" creationId="{00000000-0000-0000-0000-000000000000}"/>
          </ac:spMkLst>
        </pc:spChg>
        <pc:spChg chg="mod">
          <ac:chgData name="Amy Laker" userId="4c439f8b-4024-428a-85a1-35f7d1063bbc" providerId="ADAL" clId="{2DC9BDC2-9DC8-579D-81B8-69CB628E71E7}" dt="2026-05-25T02:39:49.602" v="761"/>
          <ac:spMkLst>
            <pc:docMk/>
            <pc:sldMk cId="0" sldId="280"/>
            <ac:spMk id="20" creationId="{00000000-0000-0000-0000-000000000000}"/>
          </ac:spMkLst>
        </pc:spChg>
        <pc:spChg chg="mod ord">
          <ac:chgData name="Amy Laker" userId="4c439f8b-4024-428a-85a1-35f7d1063bbc" providerId="ADAL" clId="{2DC9BDC2-9DC8-579D-81B8-69CB628E71E7}" dt="2026-05-25T05:40:17.369" v="1463" actId="33553"/>
          <ac:spMkLst>
            <pc:docMk/>
            <pc:sldMk cId="0" sldId="280"/>
            <ac:spMk id="21" creationId="{00000000-0000-0000-0000-000000000000}"/>
          </ac:spMkLst>
        </pc:spChg>
        <pc:spChg chg="mod ord">
          <ac:chgData name="Amy Laker" userId="4c439f8b-4024-428a-85a1-35f7d1063bbc" providerId="ADAL" clId="{2DC9BDC2-9DC8-579D-81B8-69CB628E71E7}" dt="2026-05-25T05:40:17.369" v="1463" actId="33553"/>
          <ac:spMkLst>
            <pc:docMk/>
            <pc:sldMk cId="0" sldId="280"/>
            <ac:spMk id="22" creationId="{00000000-0000-0000-0000-000000000000}"/>
          </ac:spMkLst>
        </pc:spChg>
        <pc:spChg chg="mod">
          <ac:chgData name="Amy Laker" userId="4c439f8b-4024-428a-85a1-35f7d1063bbc" providerId="ADAL" clId="{2DC9BDC2-9DC8-579D-81B8-69CB628E71E7}" dt="2026-05-15T04:27:59.476" v="438" actId="962"/>
          <ac:spMkLst>
            <pc:docMk/>
            <pc:sldMk cId="0" sldId="280"/>
            <ac:spMk id="24" creationId="{00000000-0000-0000-0000-000000000000}"/>
          </ac:spMkLst>
        </pc:spChg>
        <pc:spChg chg="mod">
          <ac:chgData name="Amy Laker" userId="4c439f8b-4024-428a-85a1-35f7d1063bbc" providerId="ADAL" clId="{2DC9BDC2-9DC8-579D-81B8-69CB628E71E7}" dt="2026-05-15T04:28:00.088" v="439" actId="962"/>
          <ac:spMkLst>
            <pc:docMk/>
            <pc:sldMk cId="0" sldId="280"/>
            <ac:spMk id="25" creationId="{00000000-0000-0000-0000-000000000000}"/>
          </ac:spMkLst>
        </pc:spChg>
        <pc:spChg chg="add mod ord">
          <ac:chgData name="Amy Laker" userId="4c439f8b-4024-428a-85a1-35f7d1063bbc" providerId="ADAL" clId="{2DC9BDC2-9DC8-579D-81B8-69CB628E71E7}" dt="2026-05-25T05:36:46.645" v="1431" actId="13244"/>
          <ac:spMkLst>
            <pc:docMk/>
            <pc:sldMk cId="0" sldId="280"/>
            <ac:spMk id="26" creationId="{6F3D9BE1-A777-684B-DFAE-6B4BC37D4398}"/>
          </ac:spMkLst>
        </pc:spChg>
        <pc:grpChg chg="mod">
          <ac:chgData name="Amy Laker" userId="4c439f8b-4024-428a-85a1-35f7d1063bbc" providerId="ADAL" clId="{2DC9BDC2-9DC8-579D-81B8-69CB628E71E7}" dt="2026-05-15T03:58:54.174" v="434" actId="962"/>
          <ac:grpSpMkLst>
            <pc:docMk/>
            <pc:sldMk cId="0" sldId="280"/>
            <ac:grpSpMk id="7" creationId="{00000000-0000-0000-0000-000000000000}"/>
          </ac:grpSpMkLst>
        </pc:grpChg>
        <pc:grpChg chg="mod">
          <ac:chgData name="Amy Laker" userId="4c439f8b-4024-428a-85a1-35f7d1063bbc" providerId="ADAL" clId="{2DC9BDC2-9DC8-579D-81B8-69CB628E71E7}" dt="2026-05-15T03:58:53.490" v="430" actId="962"/>
          <ac:grpSpMkLst>
            <pc:docMk/>
            <pc:sldMk cId="0" sldId="280"/>
            <ac:grpSpMk id="9" creationId="{00000000-0000-0000-0000-000000000000}"/>
          </ac:grpSpMkLst>
        </pc:grpChg>
        <pc:grpChg chg="mod">
          <ac:chgData name="Amy Laker" userId="4c439f8b-4024-428a-85a1-35f7d1063bbc" providerId="ADAL" clId="{2DC9BDC2-9DC8-579D-81B8-69CB628E71E7}" dt="2026-05-15T03:58:54.022" v="433" actId="962"/>
          <ac:grpSpMkLst>
            <pc:docMk/>
            <pc:sldMk cId="0" sldId="280"/>
            <ac:grpSpMk id="11" creationId="{00000000-0000-0000-0000-000000000000}"/>
          </ac:grpSpMkLst>
        </pc:grpChg>
        <pc:grpChg chg="mod ord">
          <ac:chgData name="Amy Laker" userId="4c439f8b-4024-428a-85a1-35f7d1063bbc" providerId="ADAL" clId="{2DC9BDC2-9DC8-579D-81B8-69CB628E71E7}" dt="2026-05-25T05:36:49.329" v="1432" actId="13244"/>
          <ac:grpSpMkLst>
            <pc:docMk/>
            <pc:sldMk cId="0" sldId="280"/>
            <ac:grpSpMk id="19" creationId="{00000000-0000-0000-0000-000000000000}"/>
          </ac:grpSpMkLst>
        </pc:grpChg>
      </pc:sldChg>
      <pc:sldChg chg="addSp delSp modSp mod modClrScheme chgLayout">
        <pc:chgData name="Amy Laker" userId="4c439f8b-4024-428a-85a1-35f7d1063bbc" providerId="ADAL" clId="{2DC9BDC2-9DC8-579D-81B8-69CB628E71E7}" dt="2026-05-25T05:37:19.233" v="1438" actId="962"/>
        <pc:sldMkLst>
          <pc:docMk/>
          <pc:sldMk cId="0" sldId="282"/>
        </pc:sldMkLst>
        <pc:spChg chg="add mod ord">
          <ac:chgData name="Amy Laker" userId="4c439f8b-4024-428a-85a1-35f7d1063bbc" providerId="ADAL" clId="{2DC9BDC2-9DC8-579D-81B8-69CB628E71E7}" dt="2026-05-25T05:05:37.795" v="1222" actId="2711"/>
          <ac:spMkLst>
            <pc:docMk/>
            <pc:sldMk cId="0" sldId="282"/>
            <ac:spMk id="4" creationId="{ED3EFCF1-BD7D-A01B-6330-E1231685FF4B}"/>
          </ac:spMkLst>
        </pc:spChg>
        <pc:spChg chg="add mod">
          <ac:chgData name="Amy Laker" userId="4c439f8b-4024-428a-85a1-35f7d1063bbc" providerId="ADAL" clId="{2DC9BDC2-9DC8-579D-81B8-69CB628E71E7}" dt="2026-05-25T05:05:26.902" v="1221" actId="14100"/>
          <ac:spMkLst>
            <pc:docMk/>
            <pc:sldMk cId="0" sldId="282"/>
            <ac:spMk id="5" creationId="{8207B3E8-3C9B-F49F-292F-B9D563FDAB5D}"/>
          </ac:spMkLst>
        </pc:spChg>
        <pc:spChg chg="mod ord">
          <ac:chgData name="Amy Laker" userId="4c439f8b-4024-428a-85a1-35f7d1063bbc" providerId="ADAL" clId="{2DC9BDC2-9DC8-579D-81B8-69CB628E71E7}" dt="2026-05-25T05:05:42.324" v="1225" actId="20577"/>
          <ac:spMkLst>
            <pc:docMk/>
            <pc:sldMk cId="0" sldId="282"/>
            <ac:spMk id="10" creationId="{00000000-0000-0000-0000-000000000000}"/>
          </ac:spMkLst>
        </pc:spChg>
        <pc:spChg chg="mod ord">
          <ac:chgData name="Amy Laker" userId="4c439f8b-4024-428a-85a1-35f7d1063bbc" providerId="ADAL" clId="{2DC9BDC2-9DC8-579D-81B8-69CB628E71E7}" dt="2026-05-25T05:37:19.233" v="1438" actId="962"/>
          <ac:spMkLst>
            <pc:docMk/>
            <pc:sldMk cId="0" sldId="282"/>
            <ac:spMk id="11" creationId="{00000000-0000-0000-0000-000000000000}"/>
          </ac:spMkLst>
        </pc:spChg>
        <pc:spChg chg="mod">
          <ac:chgData name="Amy Laker" userId="4c439f8b-4024-428a-85a1-35f7d1063bbc" providerId="ADAL" clId="{2DC9BDC2-9DC8-579D-81B8-69CB628E71E7}" dt="2026-05-25T05:05:17.868" v="1219" actId="20577"/>
          <ac:spMkLst>
            <pc:docMk/>
            <pc:sldMk cId="0" sldId="282"/>
            <ac:spMk id="13" creationId="{00000000-0000-0000-0000-000000000000}"/>
          </ac:spMkLst>
        </pc:spChg>
      </pc:sldChg>
      <pc:sldChg chg="addSp delSp modSp mod">
        <pc:chgData name="Amy Laker" userId="4c439f8b-4024-428a-85a1-35f7d1063bbc" providerId="ADAL" clId="{2DC9BDC2-9DC8-579D-81B8-69CB628E71E7}" dt="2026-05-25T05:40:36.538" v="1465" actId="33553"/>
        <pc:sldMkLst>
          <pc:docMk/>
          <pc:sldMk cId="0" sldId="284"/>
        </pc:sldMkLst>
        <pc:spChg chg="mod">
          <ac:chgData name="Amy Laker" userId="4c439f8b-4024-428a-85a1-35f7d1063bbc" providerId="ADAL" clId="{2DC9BDC2-9DC8-579D-81B8-69CB628E71E7}" dt="2026-05-25T02:39:49.602" v="761"/>
          <ac:spMkLst>
            <pc:docMk/>
            <pc:sldMk cId="0" sldId="284"/>
            <ac:spMk id="8" creationId="{00000000-0000-0000-0000-000000000000}"/>
          </ac:spMkLst>
        </pc:spChg>
        <pc:spChg chg="mod">
          <ac:chgData name="Amy Laker" userId="4c439f8b-4024-428a-85a1-35f7d1063bbc" providerId="ADAL" clId="{2DC9BDC2-9DC8-579D-81B8-69CB628E71E7}" dt="2026-05-25T02:39:49.602" v="761"/>
          <ac:spMkLst>
            <pc:docMk/>
            <pc:sldMk cId="0" sldId="284"/>
            <ac:spMk id="10" creationId="{00000000-0000-0000-0000-000000000000}"/>
          </ac:spMkLst>
        </pc:spChg>
        <pc:spChg chg="mod">
          <ac:chgData name="Amy Laker" userId="4c439f8b-4024-428a-85a1-35f7d1063bbc" providerId="ADAL" clId="{2DC9BDC2-9DC8-579D-81B8-69CB628E71E7}" dt="2026-05-25T02:39:49.602" v="761"/>
          <ac:spMkLst>
            <pc:docMk/>
            <pc:sldMk cId="0" sldId="284"/>
            <ac:spMk id="12" creationId="{00000000-0000-0000-0000-000000000000}"/>
          </ac:spMkLst>
        </pc:spChg>
        <pc:spChg chg="mod topLvl">
          <ac:chgData name="Amy Laker" userId="4c439f8b-4024-428a-85a1-35f7d1063bbc" providerId="ADAL" clId="{2DC9BDC2-9DC8-579D-81B8-69CB628E71E7}" dt="2026-05-25T05:37:56.013" v="1444" actId="165"/>
          <ac:spMkLst>
            <pc:docMk/>
            <pc:sldMk cId="0" sldId="284"/>
            <ac:spMk id="15" creationId="{00000000-0000-0000-0000-000000000000}"/>
          </ac:spMkLst>
        </pc:spChg>
        <pc:spChg chg="mod topLvl">
          <ac:chgData name="Amy Laker" userId="4c439f8b-4024-428a-85a1-35f7d1063bbc" providerId="ADAL" clId="{2DC9BDC2-9DC8-579D-81B8-69CB628E71E7}" dt="2026-05-25T05:38:07.333" v="1446" actId="165"/>
          <ac:spMkLst>
            <pc:docMk/>
            <pc:sldMk cId="0" sldId="284"/>
            <ac:spMk id="18" creationId="{00000000-0000-0000-0000-000000000000}"/>
          </ac:spMkLst>
        </pc:spChg>
        <pc:spChg chg="mod ord">
          <ac:chgData name="Amy Laker" userId="4c439f8b-4024-428a-85a1-35f7d1063bbc" providerId="ADAL" clId="{2DC9BDC2-9DC8-579D-81B8-69CB628E71E7}" dt="2026-05-25T05:40:36.538" v="1465" actId="33553"/>
          <ac:spMkLst>
            <pc:docMk/>
            <pc:sldMk cId="0" sldId="284"/>
            <ac:spMk id="21" creationId="{00000000-0000-0000-0000-000000000000}"/>
          </ac:spMkLst>
        </pc:spChg>
        <pc:spChg chg="mod ord">
          <ac:chgData name="Amy Laker" userId="4c439f8b-4024-428a-85a1-35f7d1063bbc" providerId="ADAL" clId="{2DC9BDC2-9DC8-579D-81B8-69CB628E71E7}" dt="2026-05-25T05:40:36.538" v="1465" actId="33553"/>
          <ac:spMkLst>
            <pc:docMk/>
            <pc:sldMk cId="0" sldId="284"/>
            <ac:spMk id="22" creationId="{00000000-0000-0000-0000-000000000000}"/>
          </ac:spMkLst>
        </pc:spChg>
        <pc:spChg chg="mod">
          <ac:chgData name="Amy Laker" userId="4c439f8b-4024-428a-85a1-35f7d1063bbc" providerId="ADAL" clId="{2DC9BDC2-9DC8-579D-81B8-69CB628E71E7}" dt="2026-05-25T02:39:49.602" v="761"/>
          <ac:spMkLst>
            <pc:docMk/>
            <pc:sldMk cId="0" sldId="284"/>
            <ac:spMk id="24" creationId="{00000000-0000-0000-0000-000000000000}"/>
          </ac:spMkLst>
        </pc:spChg>
        <pc:spChg chg="mod">
          <ac:chgData name="Amy Laker" userId="4c439f8b-4024-428a-85a1-35f7d1063bbc" providerId="ADAL" clId="{2DC9BDC2-9DC8-579D-81B8-69CB628E71E7}" dt="2026-05-15T04:28:34.233" v="546" actId="962"/>
          <ac:spMkLst>
            <pc:docMk/>
            <pc:sldMk cId="0" sldId="284"/>
            <ac:spMk id="25" creationId="{00000000-0000-0000-0000-000000000000}"/>
          </ac:spMkLst>
        </pc:spChg>
        <pc:spChg chg="add mod ord">
          <ac:chgData name="Amy Laker" userId="4c439f8b-4024-428a-85a1-35f7d1063bbc" providerId="ADAL" clId="{2DC9BDC2-9DC8-579D-81B8-69CB628E71E7}" dt="2026-05-25T05:38:18.317" v="1450" actId="13244"/>
          <ac:spMkLst>
            <pc:docMk/>
            <pc:sldMk cId="0" sldId="284"/>
            <ac:spMk id="26" creationId="{17A05C04-EA97-4D15-7EF1-F2310C8E66E4}"/>
          </ac:spMkLst>
        </pc:spChg>
        <pc:grpChg chg="mod">
          <ac:chgData name="Amy Laker" userId="4c439f8b-4024-428a-85a1-35f7d1063bbc" providerId="ADAL" clId="{2DC9BDC2-9DC8-579D-81B8-69CB628E71E7}" dt="2026-05-15T04:28:30.003" v="535" actId="962"/>
          <ac:grpSpMkLst>
            <pc:docMk/>
            <pc:sldMk cId="0" sldId="284"/>
            <ac:grpSpMk id="7" creationId="{00000000-0000-0000-0000-000000000000}"/>
          </ac:grpSpMkLst>
        </pc:grpChg>
        <pc:grpChg chg="mod">
          <ac:chgData name="Amy Laker" userId="4c439f8b-4024-428a-85a1-35f7d1063bbc" providerId="ADAL" clId="{2DC9BDC2-9DC8-579D-81B8-69CB628E71E7}" dt="2026-05-15T04:28:30.431" v="536" actId="962"/>
          <ac:grpSpMkLst>
            <pc:docMk/>
            <pc:sldMk cId="0" sldId="284"/>
            <ac:grpSpMk id="9" creationId="{00000000-0000-0000-0000-000000000000}"/>
          </ac:grpSpMkLst>
        </pc:grpChg>
        <pc:grpChg chg="add del mod ord">
          <ac:chgData name="Amy Laker" userId="4c439f8b-4024-428a-85a1-35f7d1063bbc" providerId="ADAL" clId="{2DC9BDC2-9DC8-579D-81B8-69CB628E71E7}" dt="2026-05-25T05:38:29.183" v="1452" actId="13244"/>
          <ac:grpSpMkLst>
            <pc:docMk/>
            <pc:sldMk cId="0" sldId="284"/>
            <ac:grpSpMk id="11" creationId="{00000000-0000-0000-0000-000000000000}"/>
          </ac:grpSpMkLst>
        </pc:grpChg>
        <pc:grpChg chg="mod ord">
          <ac:chgData name="Amy Laker" userId="4c439f8b-4024-428a-85a1-35f7d1063bbc" providerId="ADAL" clId="{2DC9BDC2-9DC8-579D-81B8-69CB628E71E7}" dt="2026-05-25T05:38:22.686" v="1451" actId="13244"/>
          <ac:grpSpMkLst>
            <pc:docMk/>
            <pc:sldMk cId="0" sldId="284"/>
            <ac:grpSpMk id="19" creationId="{00000000-0000-0000-0000-000000000000}"/>
          </ac:grpSpMkLst>
        </pc:grpChg>
      </pc:sldChg>
      <pc:sldChg chg="addSp delSp modSp mod">
        <pc:chgData name="Amy Laker" userId="4c439f8b-4024-428a-85a1-35f7d1063bbc" providerId="ADAL" clId="{2DC9BDC2-9DC8-579D-81B8-69CB628E71E7}" dt="2026-05-25T05:52:27.290" v="1491" actId="1035"/>
        <pc:sldMkLst>
          <pc:docMk/>
          <pc:sldMk cId="0" sldId="286"/>
        </pc:sldMkLst>
        <pc:spChg chg="mod">
          <ac:chgData name="Amy Laker" userId="4c439f8b-4024-428a-85a1-35f7d1063bbc" providerId="ADAL" clId="{2DC9BDC2-9DC8-579D-81B8-69CB628E71E7}" dt="2026-05-25T02:39:49.602" v="761"/>
          <ac:spMkLst>
            <pc:docMk/>
            <pc:sldMk cId="0" sldId="286"/>
            <ac:spMk id="8" creationId="{00000000-0000-0000-0000-000000000000}"/>
          </ac:spMkLst>
        </pc:spChg>
        <pc:spChg chg="mod">
          <ac:chgData name="Amy Laker" userId="4c439f8b-4024-428a-85a1-35f7d1063bbc" providerId="ADAL" clId="{2DC9BDC2-9DC8-579D-81B8-69CB628E71E7}" dt="2026-05-25T02:39:49.602" v="761"/>
          <ac:spMkLst>
            <pc:docMk/>
            <pc:sldMk cId="0" sldId="286"/>
            <ac:spMk id="10" creationId="{00000000-0000-0000-0000-000000000000}"/>
          </ac:spMkLst>
        </pc:spChg>
        <pc:spChg chg="mod">
          <ac:chgData name="Amy Laker" userId="4c439f8b-4024-428a-85a1-35f7d1063bbc" providerId="ADAL" clId="{2DC9BDC2-9DC8-579D-81B8-69CB628E71E7}" dt="2026-05-25T02:39:49.602" v="761"/>
          <ac:spMkLst>
            <pc:docMk/>
            <pc:sldMk cId="0" sldId="286"/>
            <ac:spMk id="11" creationId="{00000000-0000-0000-0000-000000000000}"/>
          </ac:spMkLst>
        </pc:spChg>
        <pc:spChg chg="mod modCrop">
          <ac:chgData name="Amy Laker" userId="4c439f8b-4024-428a-85a1-35f7d1063bbc" providerId="ADAL" clId="{2DC9BDC2-9DC8-579D-81B8-69CB628E71E7}" dt="2026-05-25T05:52:27.290" v="1491" actId="1035"/>
          <ac:spMkLst>
            <pc:docMk/>
            <pc:sldMk cId="0" sldId="286"/>
            <ac:spMk id="12" creationId="{00000000-0000-0000-0000-000000000000}"/>
          </ac:spMkLst>
        </pc:spChg>
        <pc:spChg chg="mod modCrop">
          <ac:chgData name="Amy Laker" userId="4c439f8b-4024-428a-85a1-35f7d1063bbc" providerId="ADAL" clId="{2DC9BDC2-9DC8-579D-81B8-69CB628E71E7}" dt="2026-05-25T05:51:58.908" v="1484" actId="1037"/>
          <ac:spMkLst>
            <pc:docMk/>
            <pc:sldMk cId="0" sldId="286"/>
            <ac:spMk id="13" creationId="{00000000-0000-0000-0000-000000000000}"/>
          </ac:spMkLst>
        </pc:spChg>
        <pc:spChg chg="mod">
          <ac:chgData name="Amy Laker" userId="4c439f8b-4024-428a-85a1-35f7d1063bbc" providerId="ADAL" clId="{2DC9BDC2-9DC8-579D-81B8-69CB628E71E7}" dt="2026-05-25T02:39:49.602" v="761"/>
          <ac:spMkLst>
            <pc:docMk/>
            <pc:sldMk cId="0" sldId="286"/>
            <ac:spMk id="14" creationId="{00000000-0000-0000-0000-000000000000}"/>
          </ac:spMkLst>
        </pc:spChg>
        <pc:spChg chg="mod">
          <ac:chgData name="Amy Laker" userId="4c439f8b-4024-428a-85a1-35f7d1063bbc" providerId="ADAL" clId="{2DC9BDC2-9DC8-579D-81B8-69CB628E71E7}" dt="2026-05-15T04:28:44.677" v="573" actId="962"/>
          <ac:spMkLst>
            <pc:docMk/>
            <pc:sldMk cId="0" sldId="286"/>
            <ac:spMk id="15" creationId="{00000000-0000-0000-0000-000000000000}"/>
          </ac:spMkLst>
        </pc:spChg>
        <pc:spChg chg="mod">
          <ac:chgData name="Amy Laker" userId="4c439f8b-4024-428a-85a1-35f7d1063bbc" providerId="ADAL" clId="{2DC9BDC2-9DC8-579D-81B8-69CB628E71E7}" dt="2026-05-15T04:28:46.096" v="577" actId="962"/>
          <ac:spMkLst>
            <pc:docMk/>
            <pc:sldMk cId="0" sldId="286"/>
            <ac:spMk id="16" creationId="{00000000-0000-0000-0000-000000000000}"/>
          </ac:spMkLst>
        </pc:spChg>
        <pc:spChg chg="mod">
          <ac:chgData name="Amy Laker" userId="4c439f8b-4024-428a-85a1-35f7d1063bbc" providerId="ADAL" clId="{2DC9BDC2-9DC8-579D-81B8-69CB628E71E7}" dt="2026-05-15T04:28:46.358" v="578" actId="962"/>
          <ac:spMkLst>
            <pc:docMk/>
            <pc:sldMk cId="0" sldId="286"/>
            <ac:spMk id="17" creationId="{00000000-0000-0000-0000-000000000000}"/>
          </ac:spMkLst>
        </pc:spChg>
        <pc:spChg chg="mod">
          <ac:chgData name="Amy Laker" userId="4c439f8b-4024-428a-85a1-35f7d1063bbc" providerId="ADAL" clId="{2DC9BDC2-9DC8-579D-81B8-69CB628E71E7}" dt="2026-05-25T02:39:49.602" v="761"/>
          <ac:spMkLst>
            <pc:docMk/>
            <pc:sldMk cId="0" sldId="286"/>
            <ac:spMk id="18" creationId="{00000000-0000-0000-0000-000000000000}"/>
          </ac:spMkLst>
        </pc:spChg>
        <pc:spChg chg="mod ord">
          <ac:chgData name="Amy Laker" userId="4c439f8b-4024-428a-85a1-35f7d1063bbc" providerId="ADAL" clId="{2DC9BDC2-9DC8-579D-81B8-69CB628E71E7}" dt="2026-05-25T05:38:57.018" v="1456" actId="13244"/>
          <ac:spMkLst>
            <pc:docMk/>
            <pc:sldMk cId="0" sldId="286"/>
            <ac:spMk id="20" creationId="{00000000-0000-0000-0000-000000000000}"/>
          </ac:spMkLst>
        </pc:spChg>
        <pc:spChg chg="mod ord">
          <ac:chgData name="Amy Laker" userId="4c439f8b-4024-428a-85a1-35f7d1063bbc" providerId="ADAL" clId="{2DC9BDC2-9DC8-579D-81B8-69CB628E71E7}" dt="2026-05-25T05:38:54.291" v="1455" actId="13244"/>
          <ac:spMkLst>
            <pc:docMk/>
            <pc:sldMk cId="0" sldId="286"/>
            <ac:spMk id="21" creationId="{00000000-0000-0000-0000-000000000000}"/>
          </ac:spMkLst>
        </pc:spChg>
        <pc:spChg chg="mod">
          <ac:chgData name="Amy Laker" userId="4c439f8b-4024-428a-85a1-35f7d1063bbc" providerId="ADAL" clId="{2DC9BDC2-9DC8-579D-81B8-69CB628E71E7}" dt="2026-05-25T02:39:49.602" v="761"/>
          <ac:spMkLst>
            <pc:docMk/>
            <pc:sldMk cId="0" sldId="286"/>
            <ac:spMk id="23" creationId="{00000000-0000-0000-0000-000000000000}"/>
          </ac:spMkLst>
        </pc:spChg>
        <pc:spChg chg="add mod">
          <ac:chgData name="Amy Laker" userId="4c439f8b-4024-428a-85a1-35f7d1063bbc" providerId="ADAL" clId="{2DC9BDC2-9DC8-579D-81B8-69CB628E71E7}" dt="2026-05-25T02:39:49.602" v="761"/>
          <ac:spMkLst>
            <pc:docMk/>
            <pc:sldMk cId="0" sldId="286"/>
            <ac:spMk id="25" creationId="{20444A17-B852-516D-8B8A-35E93767CA7E}"/>
          </ac:spMkLst>
        </pc:spChg>
        <pc:spChg chg="mod ord">
          <ac:chgData name="Amy Laker" userId="4c439f8b-4024-428a-85a1-35f7d1063bbc" providerId="ADAL" clId="{2DC9BDC2-9DC8-579D-81B8-69CB628E71E7}" dt="2026-05-25T05:38:48.869" v="1454" actId="13244"/>
          <ac:spMkLst>
            <pc:docMk/>
            <pc:sldMk cId="0" sldId="286"/>
            <ac:spMk id="26" creationId="{00000000-0000-0000-0000-000000000000}"/>
          </ac:spMkLst>
        </pc:spChg>
        <pc:spChg chg="add mod">
          <ac:chgData name="Amy Laker" userId="4c439f8b-4024-428a-85a1-35f7d1063bbc" providerId="ADAL" clId="{2DC9BDC2-9DC8-579D-81B8-69CB628E71E7}" dt="2026-05-15T04:29:11.482" v="589" actId="571"/>
          <ac:spMkLst>
            <pc:docMk/>
            <pc:sldMk cId="0" sldId="286"/>
            <ac:spMk id="27" creationId="{AFCCCD2B-1D6B-E9E6-CF62-902C20CCB484}"/>
          </ac:spMkLst>
        </pc:spChg>
        <pc:grpChg chg="mod">
          <ac:chgData name="Amy Laker" userId="4c439f8b-4024-428a-85a1-35f7d1063bbc" providerId="ADAL" clId="{2DC9BDC2-9DC8-579D-81B8-69CB628E71E7}" dt="2026-05-15T04:28:39.756" v="560" actId="962"/>
          <ac:grpSpMkLst>
            <pc:docMk/>
            <pc:sldMk cId="0" sldId="286"/>
            <ac:grpSpMk id="2" creationId="{00000000-0000-0000-0000-000000000000}"/>
          </ac:grpSpMkLst>
        </pc:grpChg>
        <pc:grpChg chg="mod">
          <ac:chgData name="Amy Laker" userId="4c439f8b-4024-428a-85a1-35f7d1063bbc" providerId="ADAL" clId="{2DC9BDC2-9DC8-579D-81B8-69CB628E71E7}" dt="2026-05-15T04:28:39.474" v="559" actId="962"/>
          <ac:grpSpMkLst>
            <pc:docMk/>
            <pc:sldMk cId="0" sldId="286"/>
            <ac:grpSpMk id="7" creationId="{00000000-0000-0000-0000-000000000000}"/>
          </ac:grpSpMkLst>
        </pc:grpChg>
        <pc:grpChg chg="mod">
          <ac:chgData name="Amy Laker" userId="4c439f8b-4024-428a-85a1-35f7d1063bbc" providerId="ADAL" clId="{2DC9BDC2-9DC8-579D-81B8-69CB628E71E7}" dt="2026-05-15T04:28:43.225" v="569" actId="962"/>
          <ac:grpSpMkLst>
            <pc:docMk/>
            <pc:sldMk cId="0" sldId="286"/>
            <ac:grpSpMk id="9" creationId="{00000000-0000-0000-0000-000000000000}"/>
          </ac:grpSpMkLst>
        </pc:grpChg>
      </pc:sldChg>
      <pc:sldChg chg="addSp delSp modSp mod modClrScheme chgLayout">
        <pc:chgData name="Amy Laker" userId="4c439f8b-4024-428a-85a1-35f7d1063bbc" providerId="ADAL" clId="{2DC9BDC2-9DC8-579D-81B8-69CB628E71E7}" dt="2026-05-25T05:39:25.618" v="1459" actId="255"/>
        <pc:sldMkLst>
          <pc:docMk/>
          <pc:sldMk cId="0" sldId="287"/>
        </pc:sldMkLst>
        <pc:spChg chg="mod">
          <ac:chgData name="Amy Laker" userId="4c439f8b-4024-428a-85a1-35f7d1063bbc" providerId="ADAL" clId="{2DC9BDC2-9DC8-579D-81B8-69CB628E71E7}" dt="2026-05-25T02:39:49.602" v="761"/>
          <ac:spMkLst>
            <pc:docMk/>
            <pc:sldMk cId="0" sldId="287"/>
            <ac:spMk id="3" creationId="{00000000-0000-0000-0000-000000000000}"/>
          </ac:spMkLst>
        </pc:spChg>
        <pc:spChg chg="add mod">
          <ac:chgData name="Amy Laker" userId="4c439f8b-4024-428a-85a1-35f7d1063bbc" providerId="ADAL" clId="{2DC9BDC2-9DC8-579D-81B8-69CB628E71E7}" dt="2026-05-25T05:09:34.261" v="1295" actId="14100"/>
          <ac:spMkLst>
            <pc:docMk/>
            <pc:sldMk cId="0" sldId="287"/>
            <ac:spMk id="5" creationId="{BA250996-7419-6952-4E7D-7791C2185671}"/>
          </ac:spMkLst>
        </pc:spChg>
        <pc:spChg chg="mod ord">
          <ac:chgData name="Amy Laker" userId="4c439f8b-4024-428a-85a1-35f7d1063bbc" providerId="ADAL" clId="{2DC9BDC2-9DC8-579D-81B8-69CB628E71E7}" dt="2026-05-25T05:08:10.648" v="1277" actId="700"/>
          <ac:spMkLst>
            <pc:docMk/>
            <pc:sldMk cId="0" sldId="287"/>
            <ac:spMk id="10" creationId="{00000000-0000-0000-0000-000000000000}"/>
          </ac:spMkLst>
        </pc:spChg>
        <pc:spChg chg="mod ord">
          <ac:chgData name="Amy Laker" userId="4c439f8b-4024-428a-85a1-35f7d1063bbc" providerId="ADAL" clId="{2DC9BDC2-9DC8-579D-81B8-69CB628E71E7}" dt="2026-05-25T05:39:25.618" v="1459" actId="255"/>
          <ac:spMkLst>
            <pc:docMk/>
            <pc:sldMk cId="0" sldId="287"/>
            <ac:spMk id="11" creationId="{00000000-0000-0000-0000-000000000000}"/>
          </ac:spMkLst>
        </pc:spChg>
        <pc:spChg chg="mod">
          <ac:chgData name="Amy Laker" userId="4c439f8b-4024-428a-85a1-35f7d1063bbc" providerId="ADAL" clId="{2DC9BDC2-9DC8-579D-81B8-69CB628E71E7}" dt="2026-05-25T05:09:04.535" v="1291" actId="1076"/>
          <ac:spMkLst>
            <pc:docMk/>
            <pc:sldMk cId="0" sldId="287"/>
            <ac:spMk id="12" creationId="{00000000-0000-0000-0000-000000000000}"/>
          </ac:spMkLst>
        </pc:spChg>
        <pc:grpChg chg="mod">
          <ac:chgData name="Amy Laker" userId="4c439f8b-4024-428a-85a1-35f7d1063bbc" providerId="ADAL" clId="{2DC9BDC2-9DC8-579D-81B8-69CB628E71E7}" dt="2026-05-25T02:39:49.602" v="761"/>
          <ac:grpSpMkLst>
            <pc:docMk/>
            <pc:sldMk cId="0" sldId="287"/>
            <ac:grpSpMk id="2" creationId="{00000000-0000-0000-0000-000000000000}"/>
          </ac:grpSpMkLst>
        </pc:grpChg>
      </pc:sldChg>
      <pc:sldChg chg="addSp delSp modSp mod modClrScheme chgLayout">
        <pc:chgData name="Amy Laker" userId="4c439f8b-4024-428a-85a1-35f7d1063bbc" providerId="ADAL" clId="{2DC9BDC2-9DC8-579D-81B8-69CB628E71E7}" dt="2026-05-25T05:39:29.040" v="1460" actId="478"/>
        <pc:sldMkLst>
          <pc:docMk/>
          <pc:sldMk cId="0" sldId="289"/>
        </pc:sldMkLst>
        <pc:spChg chg="add mod">
          <ac:chgData name="Amy Laker" userId="4c439f8b-4024-428a-85a1-35f7d1063bbc" providerId="ADAL" clId="{2DC9BDC2-9DC8-579D-81B8-69CB628E71E7}" dt="2026-05-25T05:11:04.572" v="1312"/>
          <ac:spMkLst>
            <pc:docMk/>
            <pc:sldMk cId="0" sldId="289"/>
            <ac:spMk id="15" creationId="{E720D29A-5801-A7DB-6062-590E5E547943}"/>
          </ac:spMkLst>
        </pc:spChg>
        <pc:spChg chg="add mod">
          <ac:chgData name="Amy Laker" userId="4c439f8b-4024-428a-85a1-35f7d1063bbc" providerId="ADAL" clId="{2DC9BDC2-9DC8-579D-81B8-69CB628E71E7}" dt="2026-05-25T05:11:04.572" v="1312"/>
          <ac:spMkLst>
            <pc:docMk/>
            <pc:sldMk cId="0" sldId="289"/>
            <ac:spMk id="16" creationId="{B7C34E85-0E2E-5162-7AD6-5779CD64F581}"/>
          </ac:spMkLst>
        </pc:spChg>
        <pc:spChg chg="add mod">
          <ac:chgData name="Amy Laker" userId="4c439f8b-4024-428a-85a1-35f7d1063bbc" providerId="ADAL" clId="{2DC9BDC2-9DC8-579D-81B8-69CB628E71E7}" dt="2026-05-25T05:11:04.572" v="1312"/>
          <ac:spMkLst>
            <pc:docMk/>
            <pc:sldMk cId="0" sldId="289"/>
            <ac:spMk id="17" creationId="{61D43107-D786-2BE1-F6F6-1DD508C13E26}"/>
          </ac:spMkLst>
        </pc:spChg>
      </pc:sldChg>
      <pc:sldChg chg="addSp modSp add mod modNotesTx">
        <pc:chgData name="Amy Laker" userId="4c439f8b-4024-428a-85a1-35f7d1063bbc" providerId="ADAL" clId="{2DC9BDC2-9DC8-579D-81B8-69CB628E71E7}" dt="2026-05-25T05:41:29.567" v="1469" actId="13244"/>
        <pc:sldMkLst>
          <pc:docMk/>
          <pc:sldMk cId="1707822364" sldId="26518"/>
        </pc:sldMkLst>
        <pc:spChg chg="mod">
          <ac:chgData name="Amy Laker" userId="4c439f8b-4024-428a-85a1-35f7d1063bbc" providerId="ADAL" clId="{2DC9BDC2-9DC8-579D-81B8-69CB628E71E7}" dt="2026-05-25T05:26:46.911" v="1346" actId="255"/>
          <ac:spMkLst>
            <pc:docMk/>
            <pc:sldMk cId="1707822364" sldId="26518"/>
            <ac:spMk id="2" creationId="{0E79B70B-E05E-00BE-BAF2-01B22FA69DB4}"/>
          </ac:spMkLst>
        </pc:spChg>
        <pc:spChg chg="mod">
          <ac:chgData name="Amy Laker" userId="4c439f8b-4024-428a-85a1-35f7d1063bbc" providerId="ADAL" clId="{2DC9BDC2-9DC8-579D-81B8-69CB628E71E7}" dt="2026-05-25T02:39:49.602" v="761"/>
          <ac:spMkLst>
            <pc:docMk/>
            <pc:sldMk cId="1707822364" sldId="26518"/>
            <ac:spMk id="3" creationId="{379DD0B4-CABD-79B3-F802-133C19DCB63F}"/>
          </ac:spMkLst>
        </pc:spChg>
        <pc:spChg chg="mod">
          <ac:chgData name="Amy Laker" userId="4c439f8b-4024-428a-85a1-35f7d1063bbc" providerId="ADAL" clId="{2DC9BDC2-9DC8-579D-81B8-69CB628E71E7}" dt="2026-05-25T02:39:49.602" v="761"/>
          <ac:spMkLst>
            <pc:docMk/>
            <pc:sldMk cId="1707822364" sldId="26518"/>
            <ac:spMk id="4" creationId="{68FE1B46-3176-2BC7-A6AA-A4BF63AC4783}"/>
          </ac:spMkLst>
        </pc:spChg>
        <pc:spChg chg="mod">
          <ac:chgData name="Amy Laker" userId="4c439f8b-4024-428a-85a1-35f7d1063bbc" providerId="ADAL" clId="{2DC9BDC2-9DC8-579D-81B8-69CB628E71E7}" dt="2026-05-25T02:39:49.602" v="761"/>
          <ac:spMkLst>
            <pc:docMk/>
            <pc:sldMk cId="1707822364" sldId="26518"/>
            <ac:spMk id="6" creationId="{4D26EDF2-F57F-6B68-0967-7C664175523C}"/>
          </ac:spMkLst>
        </pc:spChg>
        <pc:spChg chg="mod ord">
          <ac:chgData name="Amy Laker" userId="4c439f8b-4024-428a-85a1-35f7d1063bbc" providerId="ADAL" clId="{2DC9BDC2-9DC8-579D-81B8-69CB628E71E7}" dt="2026-05-25T05:41:29.567" v="1469" actId="13244"/>
          <ac:spMkLst>
            <pc:docMk/>
            <pc:sldMk cId="1707822364" sldId="26518"/>
            <ac:spMk id="11" creationId="{538F0AB5-BB70-8C82-ABA2-8D86339B33B7}"/>
          </ac:spMkLst>
        </pc:spChg>
        <pc:spChg chg="mod ord">
          <ac:chgData name="Amy Laker" userId="4c439f8b-4024-428a-85a1-35f7d1063bbc" providerId="ADAL" clId="{2DC9BDC2-9DC8-579D-81B8-69CB628E71E7}" dt="2026-05-25T05:26:40.890" v="1345" actId="13244"/>
          <ac:spMkLst>
            <pc:docMk/>
            <pc:sldMk cId="1707822364" sldId="26518"/>
            <ac:spMk id="12" creationId="{7E51B233-4AA2-BF57-4BCF-87A42F76C622}"/>
          </ac:spMkLst>
        </pc:spChg>
        <pc:spChg chg="mod ord">
          <ac:chgData name="Amy Laker" userId="4c439f8b-4024-428a-85a1-35f7d1063bbc" providerId="ADAL" clId="{2DC9BDC2-9DC8-579D-81B8-69CB628E71E7}" dt="2026-05-25T05:26:19.703" v="1343" actId="13244"/>
          <ac:spMkLst>
            <pc:docMk/>
            <pc:sldMk cId="1707822364" sldId="26518"/>
            <ac:spMk id="13" creationId="{E549BCF0-96B4-1F2C-574C-94D4B26FFBDE}"/>
          </ac:spMkLst>
        </pc:spChg>
        <pc:spChg chg="add mod ord">
          <ac:chgData name="Amy Laker" userId="4c439f8b-4024-428a-85a1-35f7d1063bbc" providerId="ADAL" clId="{2DC9BDC2-9DC8-579D-81B8-69CB628E71E7}" dt="2026-05-25T05:26:29.832" v="1344" actId="13244"/>
          <ac:spMkLst>
            <pc:docMk/>
            <pc:sldMk cId="1707822364" sldId="26518"/>
            <ac:spMk id="14" creationId="{6C38E693-12A5-979A-0F22-719A4014C351}"/>
          </ac:spMkLst>
        </pc:spChg>
        <pc:picChg chg="mod">
          <ac:chgData name="Amy Laker" userId="4c439f8b-4024-428a-85a1-35f7d1063bbc" providerId="ADAL" clId="{2DC9BDC2-9DC8-579D-81B8-69CB628E71E7}" dt="2026-05-25T02:41:21.706" v="787" actId="1035"/>
          <ac:picMkLst>
            <pc:docMk/>
            <pc:sldMk cId="1707822364" sldId="26518"/>
            <ac:picMk id="8" creationId="{2297D026-6256-C80B-4A2B-208456D19177}"/>
          </ac:picMkLst>
        </pc:picChg>
        <pc:picChg chg="mod">
          <ac:chgData name="Amy Laker" userId="4c439f8b-4024-428a-85a1-35f7d1063bbc" providerId="ADAL" clId="{2DC9BDC2-9DC8-579D-81B8-69CB628E71E7}" dt="2026-05-25T02:39:49.602" v="761"/>
          <ac:picMkLst>
            <pc:docMk/>
            <pc:sldMk cId="1707822364" sldId="26518"/>
            <ac:picMk id="9" creationId="{BCDD27A1-E6D7-6B98-849E-DD13B083290A}"/>
          </ac:picMkLst>
        </pc:picChg>
        <pc:picChg chg="mod">
          <ac:chgData name="Amy Laker" userId="4c439f8b-4024-428a-85a1-35f7d1063bbc" providerId="ADAL" clId="{2DC9BDC2-9DC8-579D-81B8-69CB628E71E7}" dt="2026-05-25T02:39:49.602" v="761"/>
          <ac:picMkLst>
            <pc:docMk/>
            <pc:sldMk cId="1707822364" sldId="26518"/>
            <ac:picMk id="10" creationId="{A599B36D-E12F-8A4A-3D00-F370ABAA220C}"/>
          </ac:picMkLst>
        </pc:picChg>
      </pc:sldChg>
      <pc:sldChg chg="modSp add mod modClrScheme chgLayout modNotesTx">
        <pc:chgData name="Amy Laker" userId="4c439f8b-4024-428a-85a1-35f7d1063bbc" providerId="ADAL" clId="{2DC9BDC2-9DC8-579D-81B8-69CB628E71E7}" dt="2026-05-25T05:41:43.002" v="1470" actId="13244"/>
        <pc:sldMkLst>
          <pc:docMk/>
          <pc:sldMk cId="2934803362" sldId="26526"/>
        </pc:sldMkLst>
        <pc:spChg chg="mod ord">
          <ac:chgData name="Amy Laker" userId="4c439f8b-4024-428a-85a1-35f7d1063bbc" providerId="ADAL" clId="{2DC9BDC2-9DC8-579D-81B8-69CB628E71E7}" dt="2026-05-25T02:49:00.364" v="807" actId="14100"/>
          <ac:spMkLst>
            <pc:docMk/>
            <pc:sldMk cId="2934803362" sldId="26526"/>
            <ac:spMk id="2" creationId="{5C16ADA1-3715-150A-6959-C82FDE0E9AC6}"/>
          </ac:spMkLst>
        </pc:spChg>
        <pc:spChg chg="mod ord">
          <ac:chgData name="Amy Laker" userId="4c439f8b-4024-428a-85a1-35f7d1063bbc" providerId="ADAL" clId="{2DC9BDC2-9DC8-579D-81B8-69CB628E71E7}" dt="2026-05-25T05:28:55.827" v="1368" actId="13244"/>
          <ac:spMkLst>
            <pc:docMk/>
            <pc:sldMk cId="2934803362" sldId="26526"/>
            <ac:spMk id="3" creationId="{29857EE9-3066-32FD-277A-0349DC739562}"/>
          </ac:spMkLst>
        </pc:spChg>
        <pc:spChg chg="mod ord">
          <ac:chgData name="Amy Laker" userId="4c439f8b-4024-428a-85a1-35f7d1063bbc" providerId="ADAL" clId="{2DC9BDC2-9DC8-579D-81B8-69CB628E71E7}" dt="2026-05-25T02:49:06.308" v="809" actId="14100"/>
          <ac:spMkLst>
            <pc:docMk/>
            <pc:sldMk cId="2934803362" sldId="26526"/>
            <ac:spMk id="4" creationId="{D62EC1B7-A5EB-7D54-4822-E28139FA08C8}"/>
          </ac:spMkLst>
        </pc:spChg>
        <pc:spChg chg="mod ord">
          <ac:chgData name="Amy Laker" userId="4c439f8b-4024-428a-85a1-35f7d1063bbc" providerId="ADAL" clId="{2DC9BDC2-9DC8-579D-81B8-69CB628E71E7}" dt="2026-05-25T05:28:58.783" v="1369" actId="13244"/>
          <ac:spMkLst>
            <pc:docMk/>
            <pc:sldMk cId="2934803362" sldId="26526"/>
            <ac:spMk id="10" creationId="{85EAFE00-5612-FFC7-5AE0-F68E515AB5F1}"/>
          </ac:spMkLst>
        </pc:spChg>
        <pc:picChg chg="mod ord">
          <ac:chgData name="Amy Laker" userId="4c439f8b-4024-428a-85a1-35f7d1063bbc" providerId="ADAL" clId="{2DC9BDC2-9DC8-579D-81B8-69CB628E71E7}" dt="2026-05-25T05:41:43.002" v="1470" actId="13244"/>
          <ac:picMkLst>
            <pc:docMk/>
            <pc:sldMk cId="2934803362" sldId="26526"/>
            <ac:picMk id="2052" creationId="{B580BF6B-3F4F-37A5-9931-201CF57149E3}"/>
          </ac:picMkLst>
        </pc:picChg>
      </pc:sldChg>
      <pc:sldChg chg="modSp add mod modNotesTx">
        <pc:chgData name="Amy Laker" userId="4c439f8b-4024-428a-85a1-35f7d1063bbc" providerId="ADAL" clId="{2DC9BDC2-9DC8-579D-81B8-69CB628E71E7}" dt="2026-05-25T05:29:20.854" v="1370" actId="13244"/>
        <pc:sldMkLst>
          <pc:docMk/>
          <pc:sldMk cId="1195972988" sldId="26527"/>
        </pc:sldMkLst>
        <pc:grpChg chg="ord">
          <ac:chgData name="Amy Laker" userId="4c439f8b-4024-428a-85a1-35f7d1063bbc" providerId="ADAL" clId="{2DC9BDC2-9DC8-579D-81B8-69CB628E71E7}" dt="2026-05-25T05:29:20.854" v="1370" actId="13244"/>
          <ac:grpSpMkLst>
            <pc:docMk/>
            <pc:sldMk cId="1195972988" sldId="26527"/>
            <ac:grpSpMk id="5" creationId="{39EAC75D-DB3E-39C4-1326-684DFCF2DD2E}"/>
          </ac:grpSpMkLst>
        </pc:grpChg>
      </pc:sldChg>
      <pc:sldChg chg="modSp add mod">
        <pc:chgData name="Amy Laker" userId="4c439f8b-4024-428a-85a1-35f7d1063bbc" providerId="ADAL" clId="{2DC9BDC2-9DC8-579D-81B8-69CB628E71E7}" dt="2026-05-25T03:26:15.416" v="819" actId="255"/>
        <pc:sldMkLst>
          <pc:docMk/>
          <pc:sldMk cId="1061559337" sldId="26528"/>
        </pc:sldMkLst>
        <pc:spChg chg="mod">
          <ac:chgData name="Amy Laker" userId="4c439f8b-4024-428a-85a1-35f7d1063bbc" providerId="ADAL" clId="{2DC9BDC2-9DC8-579D-81B8-69CB628E71E7}" dt="2026-05-25T03:26:15.416" v="819" actId="255"/>
          <ac:spMkLst>
            <pc:docMk/>
            <pc:sldMk cId="1061559337" sldId="26528"/>
            <ac:spMk id="14" creationId="{5839A77F-3456-77D9-817C-2DE6B6AB4595}"/>
          </ac:spMkLst>
        </pc:spChg>
      </pc:sldChg>
      <pc:sldChg chg="addSp delSp modSp add mod modClrScheme chgLayout modNotesTx">
        <pc:chgData name="Amy Laker" userId="4c439f8b-4024-428a-85a1-35f7d1063bbc" providerId="ADAL" clId="{2DC9BDC2-9DC8-579D-81B8-69CB628E71E7}" dt="2026-05-25T05:29:38.580" v="1371" actId="13244"/>
        <pc:sldMkLst>
          <pc:docMk/>
          <pc:sldMk cId="1783460601" sldId="26529"/>
        </pc:sldMkLst>
        <pc:spChg chg="mod ord">
          <ac:chgData name="Amy Laker" userId="4c439f8b-4024-428a-85a1-35f7d1063bbc" providerId="ADAL" clId="{2DC9BDC2-9DC8-579D-81B8-69CB628E71E7}" dt="2026-05-25T05:29:38.580" v="1371" actId="13244"/>
          <ac:spMkLst>
            <pc:docMk/>
            <pc:sldMk cId="1783460601" sldId="26529"/>
            <ac:spMk id="2" creationId="{67EEF9D5-75A6-7776-F0F1-CD1882A43DA4}"/>
          </ac:spMkLst>
        </pc:spChg>
        <pc:spChg chg="mod ord">
          <ac:chgData name="Amy Laker" userId="4c439f8b-4024-428a-85a1-35f7d1063bbc" providerId="ADAL" clId="{2DC9BDC2-9DC8-579D-81B8-69CB628E71E7}" dt="2026-05-25T03:26:49.660" v="824" actId="700"/>
          <ac:spMkLst>
            <pc:docMk/>
            <pc:sldMk cId="1783460601" sldId="26529"/>
            <ac:spMk id="3" creationId="{2C3B3204-D466-A039-3264-8B5F21246EEB}"/>
          </ac:spMkLst>
        </pc:spChg>
        <pc:spChg chg="mod">
          <ac:chgData name="Amy Laker" userId="4c439f8b-4024-428a-85a1-35f7d1063bbc" providerId="ADAL" clId="{2DC9BDC2-9DC8-579D-81B8-69CB628E71E7}" dt="2026-05-25T03:26:40.744" v="823" actId="2711"/>
          <ac:spMkLst>
            <pc:docMk/>
            <pc:sldMk cId="1783460601" sldId="26529"/>
            <ac:spMk id="14" creationId="{41EA72E4-159E-7D2A-2735-3F53D0066629}"/>
          </ac:spMkLst>
        </pc:spChg>
      </pc:sldChg>
      <pc:sldChg chg="addSp delSp modSp add mod modClrScheme chgLayout modNotesTx">
        <pc:chgData name="Amy Laker" userId="4c439f8b-4024-428a-85a1-35f7d1063bbc" providerId="ADAL" clId="{2DC9BDC2-9DC8-579D-81B8-69CB628E71E7}" dt="2026-05-25T05:29:50.296" v="1372" actId="13244"/>
        <pc:sldMkLst>
          <pc:docMk/>
          <pc:sldMk cId="3598645484" sldId="26530"/>
        </pc:sldMkLst>
        <pc:spChg chg="mod ord">
          <ac:chgData name="Amy Laker" userId="4c439f8b-4024-428a-85a1-35f7d1063bbc" providerId="ADAL" clId="{2DC9BDC2-9DC8-579D-81B8-69CB628E71E7}" dt="2026-05-25T05:29:50.296" v="1372" actId="13244"/>
          <ac:spMkLst>
            <pc:docMk/>
            <pc:sldMk cId="3598645484" sldId="26530"/>
            <ac:spMk id="3" creationId="{29857EE9-3066-32FD-277A-0349DC739562}"/>
          </ac:spMkLst>
        </pc:spChg>
        <pc:spChg chg="mod ord">
          <ac:chgData name="Amy Laker" userId="4c439f8b-4024-428a-85a1-35f7d1063bbc" providerId="ADAL" clId="{2DC9BDC2-9DC8-579D-81B8-69CB628E71E7}" dt="2026-05-25T03:27:23.876" v="829" actId="700"/>
          <ac:spMkLst>
            <pc:docMk/>
            <pc:sldMk cId="3598645484" sldId="26530"/>
            <ac:spMk id="4" creationId="{CECF6B04-29EE-AC15-4D22-5531060EB517}"/>
          </ac:spMkLst>
        </pc:spChg>
        <pc:spChg chg="mod ord">
          <ac:chgData name="Amy Laker" userId="4c439f8b-4024-428a-85a1-35f7d1063bbc" providerId="ADAL" clId="{2DC9BDC2-9DC8-579D-81B8-69CB628E71E7}" dt="2026-05-25T03:27:23.876" v="829" actId="700"/>
          <ac:spMkLst>
            <pc:docMk/>
            <pc:sldMk cId="3598645484" sldId="26530"/>
            <ac:spMk id="13" creationId="{8AAB25FA-A5B5-093F-A0C9-EAE7963EEB09}"/>
          </ac:spMkLst>
        </pc:spChg>
        <pc:graphicFrameChg chg="add del">
          <ac:chgData name="Amy Laker" userId="4c439f8b-4024-428a-85a1-35f7d1063bbc" providerId="ADAL" clId="{2DC9BDC2-9DC8-579D-81B8-69CB628E71E7}" dt="2026-05-25T03:27:36.121" v="831" actId="478"/>
          <ac:graphicFrameMkLst>
            <pc:docMk/>
            <pc:sldMk cId="3598645484" sldId="26530"/>
            <ac:graphicFrameMk id="2" creationId="{80A44678-F922-631E-7153-5DBCD0332EA7}"/>
          </ac:graphicFrameMkLst>
        </pc:graphicFrameChg>
      </pc:sldChg>
      <pc:sldChg chg="modSp add mod modNotesTx">
        <pc:chgData name="Amy Laker" userId="4c439f8b-4024-428a-85a1-35f7d1063bbc" providerId="ADAL" clId="{2DC9BDC2-9DC8-579D-81B8-69CB628E71E7}" dt="2026-05-25T04:48:24.496" v="907" actId="20577"/>
        <pc:sldMkLst>
          <pc:docMk/>
          <pc:sldMk cId="131310497" sldId="26533"/>
        </pc:sldMkLst>
        <pc:spChg chg="mod">
          <ac:chgData name="Amy Laker" userId="4c439f8b-4024-428a-85a1-35f7d1063bbc" providerId="ADAL" clId="{2DC9BDC2-9DC8-579D-81B8-69CB628E71E7}" dt="2026-05-25T04:48:24.496" v="907" actId="20577"/>
          <ac:spMkLst>
            <pc:docMk/>
            <pc:sldMk cId="131310497" sldId="26533"/>
            <ac:spMk id="2" creationId="{06B279AC-BF66-2C16-E085-40C5A1EF468A}"/>
          </ac:spMkLst>
        </pc:spChg>
        <pc:spChg chg="mod">
          <ac:chgData name="Amy Laker" userId="4c439f8b-4024-428a-85a1-35f7d1063bbc" providerId="ADAL" clId="{2DC9BDC2-9DC8-579D-81B8-69CB628E71E7}" dt="2026-05-25T04:48:02.282" v="901" actId="14100"/>
          <ac:spMkLst>
            <pc:docMk/>
            <pc:sldMk cId="131310497" sldId="26533"/>
            <ac:spMk id="4" creationId="{3B09D80C-1CCB-9792-0C3C-EFA90145EE24}"/>
          </ac:spMkLst>
        </pc:spChg>
        <pc:spChg chg="mod">
          <ac:chgData name="Amy Laker" userId="4c439f8b-4024-428a-85a1-35f7d1063bbc" providerId="ADAL" clId="{2DC9BDC2-9DC8-579D-81B8-69CB628E71E7}" dt="2026-05-25T04:48:06.676" v="902" actId="14100"/>
          <ac:spMkLst>
            <pc:docMk/>
            <pc:sldMk cId="131310497" sldId="26533"/>
            <ac:spMk id="10" creationId="{6DFCFAEB-A059-9BB2-D816-25F1F989C357}"/>
          </ac:spMkLst>
        </pc:spChg>
      </pc:sldChg>
      <pc:sldChg chg="addSp delSp modSp add mod modClrScheme chgLayout modNotesTx">
        <pc:chgData name="Amy Laker" userId="4c439f8b-4024-428a-85a1-35f7d1063bbc" providerId="ADAL" clId="{2DC9BDC2-9DC8-579D-81B8-69CB628E71E7}" dt="2026-05-25T05:31:55.950" v="1392" actId="13244"/>
        <pc:sldMkLst>
          <pc:docMk/>
          <pc:sldMk cId="62966798" sldId="26535"/>
        </pc:sldMkLst>
        <pc:spChg chg="mod ord">
          <ac:chgData name="Amy Laker" userId="4c439f8b-4024-428a-85a1-35f7d1063bbc" providerId="ADAL" clId="{2DC9BDC2-9DC8-579D-81B8-69CB628E71E7}" dt="2026-05-25T05:31:55.950" v="1392" actId="13244"/>
          <ac:spMkLst>
            <pc:docMk/>
            <pc:sldMk cId="62966798" sldId="26535"/>
            <ac:spMk id="2" creationId="{83CFE5FE-9D48-8289-E82B-7848CA9B6A4E}"/>
          </ac:spMkLst>
        </pc:spChg>
        <pc:spChg chg="mod ord">
          <ac:chgData name="Amy Laker" userId="4c439f8b-4024-428a-85a1-35f7d1063bbc" providerId="ADAL" clId="{2DC9BDC2-9DC8-579D-81B8-69CB628E71E7}" dt="2026-05-25T04:49:30.965" v="919" actId="700"/>
          <ac:spMkLst>
            <pc:docMk/>
            <pc:sldMk cId="62966798" sldId="26535"/>
            <ac:spMk id="3" creationId="{7C17C31C-CC25-EF0F-5D41-C2B46378C49B}"/>
          </ac:spMkLst>
        </pc:spChg>
      </pc:sldChg>
      <pc:sldChg chg="addSp delSp modSp add mod modClrScheme chgLayout">
        <pc:chgData name="Amy Laker" userId="4c439f8b-4024-428a-85a1-35f7d1063bbc" providerId="ADAL" clId="{2DC9BDC2-9DC8-579D-81B8-69CB628E71E7}" dt="2026-05-25T05:36:06.249" v="1421" actId="13244"/>
        <pc:sldMkLst>
          <pc:docMk/>
          <pc:sldMk cId="2926827414" sldId="26538"/>
        </pc:sldMkLst>
        <pc:spChg chg="mod ord">
          <ac:chgData name="Amy Laker" userId="4c439f8b-4024-428a-85a1-35f7d1063bbc" providerId="ADAL" clId="{2DC9BDC2-9DC8-579D-81B8-69CB628E71E7}" dt="2026-05-25T05:36:04.045" v="1420" actId="13244"/>
          <ac:spMkLst>
            <pc:docMk/>
            <pc:sldMk cId="2926827414" sldId="26538"/>
            <ac:spMk id="2" creationId="{E1D1367C-FD4C-5770-80F3-171AC75B2BC0}"/>
          </ac:spMkLst>
        </pc:spChg>
        <pc:spChg chg="mod ord">
          <ac:chgData name="Amy Laker" userId="4c439f8b-4024-428a-85a1-35f7d1063bbc" providerId="ADAL" clId="{2DC9BDC2-9DC8-579D-81B8-69CB628E71E7}" dt="2026-05-25T05:36:06.249" v="1421" actId="13244"/>
          <ac:spMkLst>
            <pc:docMk/>
            <pc:sldMk cId="2926827414" sldId="26538"/>
            <ac:spMk id="3" creationId="{2BE168A4-6C44-0C6F-267A-92C46123477C}"/>
          </ac:spMkLst>
        </pc:spChg>
        <pc:graphicFrameChg chg="add mod">
          <ac:chgData name="Amy Laker" userId="4c439f8b-4024-428a-85a1-35f7d1063bbc" providerId="ADAL" clId="{2DC9BDC2-9DC8-579D-81B8-69CB628E71E7}" dt="2026-05-25T05:02:55.906" v="1186" actId="167"/>
          <ac:graphicFrameMkLst>
            <pc:docMk/>
            <pc:sldMk cId="2926827414" sldId="26538"/>
            <ac:graphicFrameMk id="7" creationId="{996C157D-F9E8-5051-CE25-1442D7F21E5D}"/>
          </ac:graphicFrameMkLst>
        </pc:graphicFrameChg>
      </pc:sldChg>
      <pc:sldChg chg="addSp delSp modSp add mod chgLayout modNotesTx">
        <pc:chgData name="Amy Laker" userId="4c439f8b-4024-428a-85a1-35f7d1063bbc" providerId="ADAL" clId="{2DC9BDC2-9DC8-579D-81B8-69CB628E71E7}" dt="2026-05-25T05:37:06.072" v="1435" actId="478"/>
        <pc:sldMkLst>
          <pc:docMk/>
          <pc:sldMk cId="1330676631" sldId="26540"/>
        </pc:sldMkLst>
        <pc:spChg chg="mod ord">
          <ac:chgData name="Amy Laker" userId="4c439f8b-4024-428a-85a1-35f7d1063bbc" providerId="ADAL" clId="{2DC9BDC2-9DC8-579D-81B8-69CB628E71E7}" dt="2026-05-25T05:36:56.465" v="1433" actId="13244"/>
          <ac:spMkLst>
            <pc:docMk/>
            <pc:sldMk cId="1330676631" sldId="26540"/>
            <ac:spMk id="2" creationId="{54C99608-98CD-EDD1-B350-1DA35EB3D2FC}"/>
          </ac:spMkLst>
        </pc:spChg>
        <pc:spChg chg="mod ord">
          <ac:chgData name="Amy Laker" userId="4c439f8b-4024-428a-85a1-35f7d1063bbc" providerId="ADAL" clId="{2DC9BDC2-9DC8-579D-81B8-69CB628E71E7}" dt="2026-05-25T05:03:32.383" v="1192" actId="700"/>
          <ac:spMkLst>
            <pc:docMk/>
            <pc:sldMk cId="1330676631" sldId="26540"/>
            <ac:spMk id="3" creationId="{6A484DC8-15C2-F49D-2159-99AC1B2A1741}"/>
          </ac:spMkLst>
        </pc:spChg>
        <pc:grpChg chg="add del">
          <ac:chgData name="Amy Laker" userId="4c439f8b-4024-428a-85a1-35f7d1063bbc" providerId="ADAL" clId="{2DC9BDC2-9DC8-579D-81B8-69CB628E71E7}" dt="2026-05-25T05:37:06.072" v="1435" actId="478"/>
          <ac:grpSpMkLst>
            <pc:docMk/>
            <pc:sldMk cId="1330676631" sldId="26540"/>
            <ac:grpSpMk id="38" creationId="{490AC77D-A1CB-8B04-F672-1AD92342EE92}"/>
          </ac:grpSpMkLst>
        </pc:grpChg>
      </pc:sldChg>
      <pc:sldChg chg="addSp delSp modSp add mod modClrScheme chgLayout modNotesTx">
        <pc:chgData name="Amy Laker" userId="4c439f8b-4024-428a-85a1-35f7d1063bbc" providerId="ADAL" clId="{2DC9BDC2-9DC8-579D-81B8-69CB628E71E7}" dt="2026-05-25T05:37:38.532" v="1439" actId="13244"/>
        <pc:sldMkLst>
          <pc:docMk/>
          <pc:sldMk cId="4031382393" sldId="26542"/>
        </pc:sldMkLst>
        <pc:spChg chg="mod ord">
          <ac:chgData name="Amy Laker" userId="4c439f8b-4024-428a-85a1-35f7d1063bbc" providerId="ADAL" clId="{2DC9BDC2-9DC8-579D-81B8-69CB628E71E7}" dt="2026-05-25T05:37:38.532" v="1439" actId="13244"/>
          <ac:spMkLst>
            <pc:docMk/>
            <pc:sldMk cId="4031382393" sldId="26542"/>
            <ac:spMk id="2" creationId="{2F9B91D8-D263-DC15-F49B-8DC67887CDB4}"/>
          </ac:spMkLst>
        </pc:spChg>
        <pc:spChg chg="mod ord">
          <ac:chgData name="Amy Laker" userId="4c439f8b-4024-428a-85a1-35f7d1063bbc" providerId="ADAL" clId="{2DC9BDC2-9DC8-579D-81B8-69CB628E71E7}" dt="2026-05-25T05:06:02.846" v="1227" actId="700"/>
          <ac:spMkLst>
            <pc:docMk/>
            <pc:sldMk cId="4031382393" sldId="26542"/>
            <ac:spMk id="3" creationId="{6BFB4A71-FB7A-EF84-8877-38FAB4E1BEF5}"/>
          </ac:spMkLst>
        </pc:spChg>
      </pc:sldChg>
      <pc:sldChg chg="addSp delSp modSp add mod modClrScheme chgLayout modNotesTx">
        <pc:chgData name="Amy Laker" userId="4c439f8b-4024-428a-85a1-35f7d1063bbc" providerId="ADAL" clId="{2DC9BDC2-9DC8-579D-81B8-69CB628E71E7}" dt="2026-05-25T05:41:51.484" v="1471" actId="13244"/>
        <pc:sldMkLst>
          <pc:docMk/>
          <pc:sldMk cId="3254160984" sldId="26544"/>
        </pc:sldMkLst>
        <pc:spChg chg="mod ord">
          <ac:chgData name="Amy Laker" userId="4c439f8b-4024-428a-85a1-35f7d1063bbc" providerId="ADAL" clId="{2DC9BDC2-9DC8-579D-81B8-69CB628E71E7}" dt="2026-05-25T05:38:35.708" v="1453" actId="13244"/>
          <ac:spMkLst>
            <pc:docMk/>
            <pc:sldMk cId="3254160984" sldId="26544"/>
            <ac:spMk id="3" creationId="{7B3C8746-B759-8A6D-B932-FC51C1E782E8}"/>
          </ac:spMkLst>
        </pc:spChg>
        <pc:spChg chg="mod ord">
          <ac:chgData name="Amy Laker" userId="4c439f8b-4024-428a-85a1-35f7d1063bbc" providerId="ADAL" clId="{2DC9BDC2-9DC8-579D-81B8-69CB628E71E7}" dt="2026-05-25T05:07:26.418" v="1252" actId="255"/>
          <ac:spMkLst>
            <pc:docMk/>
            <pc:sldMk cId="3254160984" sldId="26544"/>
            <ac:spMk id="4" creationId="{CEB516A5-DC33-9F49-C40B-1D9837FEE146}"/>
          </ac:spMkLst>
        </pc:spChg>
        <pc:spChg chg="mod ord">
          <ac:chgData name="Amy Laker" userId="4c439f8b-4024-428a-85a1-35f7d1063bbc" providerId="ADAL" clId="{2DC9BDC2-9DC8-579D-81B8-69CB628E71E7}" dt="2026-05-25T05:07:34.938" v="1254" actId="1076"/>
          <ac:spMkLst>
            <pc:docMk/>
            <pc:sldMk cId="3254160984" sldId="26544"/>
            <ac:spMk id="10" creationId="{5879B15F-9991-578C-D9B3-A2B250027CA3}"/>
          </ac:spMkLst>
        </pc:spChg>
        <pc:spChg chg="add mod">
          <ac:chgData name="Amy Laker" userId="4c439f8b-4024-428a-85a1-35f7d1063bbc" providerId="ADAL" clId="{2DC9BDC2-9DC8-579D-81B8-69CB628E71E7}" dt="2026-05-25T05:07:32.406" v="1253" actId="14100"/>
          <ac:spMkLst>
            <pc:docMk/>
            <pc:sldMk cId="3254160984" sldId="26544"/>
            <ac:spMk id="11" creationId="{675B9F7C-51AC-4CC8-6B83-0810BC540888}"/>
          </ac:spMkLst>
        </pc:spChg>
        <pc:picChg chg="mod ord">
          <ac:chgData name="Amy Laker" userId="4c439f8b-4024-428a-85a1-35f7d1063bbc" providerId="ADAL" clId="{2DC9BDC2-9DC8-579D-81B8-69CB628E71E7}" dt="2026-05-25T05:41:51.484" v="1471" actId="13244"/>
          <ac:picMkLst>
            <pc:docMk/>
            <pc:sldMk cId="3254160984" sldId="26544"/>
            <ac:picMk id="9" creationId="{124919C1-613E-C9DF-1836-E5271DBE38C6}"/>
          </ac:picMkLst>
        </pc:picChg>
      </pc:sldChg>
      <pc:sldMasterChg chg="modSp modSldLayout">
        <pc:chgData name="Amy Laker" userId="4c439f8b-4024-428a-85a1-35f7d1063bbc" providerId="ADAL" clId="{2DC9BDC2-9DC8-579D-81B8-69CB628E71E7}" dt="2026-05-25T02:39:49.602" v="761"/>
        <pc:sldMasterMkLst>
          <pc:docMk/>
          <pc:sldMasterMk cId="0" sldId="2147483648"/>
        </pc:sldMasterMkLst>
        <pc:spChg chg="mod">
          <ac:chgData name="Amy Laker" userId="4c439f8b-4024-428a-85a1-35f7d1063bbc" providerId="ADAL" clId="{2DC9BDC2-9DC8-579D-81B8-69CB628E71E7}" dt="2026-05-25T02:39:49.602" v="761"/>
          <ac:spMkLst>
            <pc:docMk/>
            <pc:sldMasterMk cId="0" sldId="2147483648"/>
            <ac:spMk id="2" creationId="{00000000-0000-0000-0000-000000000000}"/>
          </ac:spMkLst>
        </pc:spChg>
        <pc:spChg chg="mod">
          <ac:chgData name="Amy Laker" userId="4c439f8b-4024-428a-85a1-35f7d1063bbc" providerId="ADAL" clId="{2DC9BDC2-9DC8-579D-81B8-69CB628E71E7}" dt="2026-05-25T02:39:49.602" v="761"/>
          <ac:spMkLst>
            <pc:docMk/>
            <pc:sldMasterMk cId="0" sldId="2147483648"/>
            <ac:spMk id="3" creationId="{00000000-0000-0000-0000-000000000000}"/>
          </ac:spMkLst>
        </pc:spChg>
        <pc:spChg chg="mod">
          <ac:chgData name="Amy Laker" userId="4c439f8b-4024-428a-85a1-35f7d1063bbc" providerId="ADAL" clId="{2DC9BDC2-9DC8-579D-81B8-69CB628E71E7}" dt="2026-05-25T02:39:49.602" v="761"/>
          <ac:spMkLst>
            <pc:docMk/>
            <pc:sldMasterMk cId="0" sldId="2147483648"/>
            <ac:spMk id="4" creationId="{00000000-0000-0000-0000-000000000000}"/>
          </ac:spMkLst>
        </pc:spChg>
        <pc:spChg chg="mod">
          <ac:chgData name="Amy Laker" userId="4c439f8b-4024-428a-85a1-35f7d1063bbc" providerId="ADAL" clId="{2DC9BDC2-9DC8-579D-81B8-69CB628E71E7}" dt="2026-05-25T02:39:49.602" v="761"/>
          <ac:spMkLst>
            <pc:docMk/>
            <pc:sldMasterMk cId="0" sldId="2147483648"/>
            <ac:spMk id="5" creationId="{00000000-0000-0000-0000-000000000000}"/>
          </ac:spMkLst>
        </pc:spChg>
        <pc:spChg chg="mod">
          <ac:chgData name="Amy Laker" userId="4c439f8b-4024-428a-85a1-35f7d1063bbc" providerId="ADAL" clId="{2DC9BDC2-9DC8-579D-81B8-69CB628E71E7}" dt="2026-05-25T02:39:49.602" v="761"/>
          <ac:spMkLst>
            <pc:docMk/>
            <pc:sldMasterMk cId="0" sldId="2147483648"/>
            <ac:spMk id="6" creationId="{00000000-0000-0000-0000-000000000000}"/>
          </ac:spMkLst>
        </pc:spChg>
        <pc:sldLayoutChg chg="modSp">
          <pc:chgData name="Amy Laker" userId="4c439f8b-4024-428a-85a1-35f7d1063bbc" providerId="ADAL" clId="{2DC9BDC2-9DC8-579D-81B8-69CB628E71E7}" dt="2026-05-25T02:39:49.602" v="761"/>
          <pc:sldLayoutMkLst>
            <pc:docMk/>
            <pc:sldMasterMk cId="0" sldId="2147483648"/>
            <pc:sldLayoutMk cId="0" sldId="2147483649"/>
          </pc:sldLayoutMkLst>
          <pc:spChg chg="mod">
            <ac:chgData name="Amy Laker" userId="4c439f8b-4024-428a-85a1-35f7d1063bbc" providerId="ADAL" clId="{2DC9BDC2-9DC8-579D-81B8-69CB628E71E7}" dt="2026-05-25T02:39:49.602" v="761"/>
            <ac:spMkLst>
              <pc:docMk/>
              <pc:sldMasterMk cId="0" sldId="2147483648"/>
              <pc:sldLayoutMk cId="0" sldId="2147483649"/>
              <ac:spMk id="2"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49"/>
              <ac:spMk id="3" creationId="{00000000-0000-0000-0000-000000000000}"/>
            </ac:spMkLst>
          </pc:spChg>
        </pc:sldLayoutChg>
        <pc:sldLayoutChg chg="modSp">
          <pc:chgData name="Amy Laker" userId="4c439f8b-4024-428a-85a1-35f7d1063bbc" providerId="ADAL" clId="{2DC9BDC2-9DC8-579D-81B8-69CB628E71E7}" dt="2026-05-25T02:39:49.602" v="761"/>
          <pc:sldLayoutMkLst>
            <pc:docMk/>
            <pc:sldMasterMk cId="0" sldId="2147483648"/>
            <pc:sldLayoutMk cId="0" sldId="2147483651"/>
          </pc:sldLayoutMkLst>
          <pc:spChg chg="mod">
            <ac:chgData name="Amy Laker" userId="4c439f8b-4024-428a-85a1-35f7d1063bbc" providerId="ADAL" clId="{2DC9BDC2-9DC8-579D-81B8-69CB628E71E7}" dt="2026-05-25T02:39:49.602" v="761"/>
            <ac:spMkLst>
              <pc:docMk/>
              <pc:sldMasterMk cId="0" sldId="2147483648"/>
              <pc:sldLayoutMk cId="0" sldId="2147483651"/>
              <ac:spMk id="2"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1"/>
              <ac:spMk id="3" creationId="{00000000-0000-0000-0000-000000000000}"/>
            </ac:spMkLst>
          </pc:spChg>
        </pc:sldLayoutChg>
        <pc:sldLayoutChg chg="modSp">
          <pc:chgData name="Amy Laker" userId="4c439f8b-4024-428a-85a1-35f7d1063bbc" providerId="ADAL" clId="{2DC9BDC2-9DC8-579D-81B8-69CB628E71E7}" dt="2026-05-25T02:39:49.602" v="761"/>
          <pc:sldLayoutMkLst>
            <pc:docMk/>
            <pc:sldMasterMk cId="0" sldId="2147483648"/>
            <pc:sldLayoutMk cId="0" sldId="2147483652"/>
          </pc:sldLayoutMkLst>
          <pc:spChg chg="mod">
            <ac:chgData name="Amy Laker" userId="4c439f8b-4024-428a-85a1-35f7d1063bbc" providerId="ADAL" clId="{2DC9BDC2-9DC8-579D-81B8-69CB628E71E7}" dt="2026-05-25T02:39:49.602" v="761"/>
            <ac:spMkLst>
              <pc:docMk/>
              <pc:sldMasterMk cId="0" sldId="2147483648"/>
              <pc:sldLayoutMk cId="0" sldId="2147483652"/>
              <ac:spMk id="3"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2"/>
              <ac:spMk id="4" creationId="{00000000-0000-0000-0000-000000000000}"/>
            </ac:spMkLst>
          </pc:spChg>
        </pc:sldLayoutChg>
        <pc:sldLayoutChg chg="modSp">
          <pc:chgData name="Amy Laker" userId="4c439f8b-4024-428a-85a1-35f7d1063bbc" providerId="ADAL" clId="{2DC9BDC2-9DC8-579D-81B8-69CB628E71E7}" dt="2026-05-25T02:39:49.602" v="761"/>
          <pc:sldLayoutMkLst>
            <pc:docMk/>
            <pc:sldMasterMk cId="0" sldId="2147483648"/>
            <pc:sldLayoutMk cId="0" sldId="2147483653"/>
          </pc:sldLayoutMkLst>
          <pc:spChg chg="mod">
            <ac:chgData name="Amy Laker" userId="4c439f8b-4024-428a-85a1-35f7d1063bbc" providerId="ADAL" clId="{2DC9BDC2-9DC8-579D-81B8-69CB628E71E7}" dt="2026-05-25T02:39:49.602" v="761"/>
            <ac:spMkLst>
              <pc:docMk/>
              <pc:sldMasterMk cId="0" sldId="2147483648"/>
              <pc:sldLayoutMk cId="0" sldId="2147483653"/>
              <ac:spMk id="3"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3"/>
              <ac:spMk id="4"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3"/>
              <ac:spMk id="5"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3"/>
              <ac:spMk id="6" creationId="{00000000-0000-0000-0000-000000000000}"/>
            </ac:spMkLst>
          </pc:spChg>
        </pc:sldLayoutChg>
        <pc:sldLayoutChg chg="modSp">
          <pc:chgData name="Amy Laker" userId="4c439f8b-4024-428a-85a1-35f7d1063bbc" providerId="ADAL" clId="{2DC9BDC2-9DC8-579D-81B8-69CB628E71E7}" dt="2026-05-15T03:33:01.254" v="1" actId="735"/>
          <pc:sldLayoutMkLst>
            <pc:docMk/>
            <pc:sldMasterMk cId="0" sldId="2147483648"/>
            <pc:sldLayoutMk cId="0" sldId="2147483655"/>
          </pc:sldLayoutMkLst>
        </pc:sldLayoutChg>
        <pc:sldLayoutChg chg="modSp">
          <pc:chgData name="Amy Laker" userId="4c439f8b-4024-428a-85a1-35f7d1063bbc" providerId="ADAL" clId="{2DC9BDC2-9DC8-579D-81B8-69CB628E71E7}" dt="2026-05-25T02:39:49.602" v="761"/>
          <pc:sldLayoutMkLst>
            <pc:docMk/>
            <pc:sldMasterMk cId="0" sldId="2147483648"/>
            <pc:sldLayoutMk cId="0" sldId="2147483656"/>
          </pc:sldLayoutMkLst>
          <pc:spChg chg="mod">
            <ac:chgData name="Amy Laker" userId="4c439f8b-4024-428a-85a1-35f7d1063bbc" providerId="ADAL" clId="{2DC9BDC2-9DC8-579D-81B8-69CB628E71E7}" dt="2026-05-25T02:39:49.602" v="761"/>
            <ac:spMkLst>
              <pc:docMk/>
              <pc:sldMasterMk cId="0" sldId="2147483648"/>
              <pc:sldLayoutMk cId="0" sldId="2147483656"/>
              <ac:spMk id="2"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6"/>
              <ac:spMk id="3"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6"/>
              <ac:spMk id="4" creationId="{00000000-0000-0000-0000-000000000000}"/>
            </ac:spMkLst>
          </pc:spChg>
        </pc:sldLayoutChg>
        <pc:sldLayoutChg chg="modSp">
          <pc:chgData name="Amy Laker" userId="4c439f8b-4024-428a-85a1-35f7d1063bbc" providerId="ADAL" clId="{2DC9BDC2-9DC8-579D-81B8-69CB628E71E7}" dt="2026-05-25T02:39:49.602" v="761"/>
          <pc:sldLayoutMkLst>
            <pc:docMk/>
            <pc:sldMasterMk cId="0" sldId="2147483648"/>
            <pc:sldLayoutMk cId="0" sldId="2147483657"/>
          </pc:sldLayoutMkLst>
          <pc:spChg chg="mod">
            <ac:chgData name="Amy Laker" userId="4c439f8b-4024-428a-85a1-35f7d1063bbc" providerId="ADAL" clId="{2DC9BDC2-9DC8-579D-81B8-69CB628E71E7}" dt="2026-05-25T02:39:49.602" v="761"/>
            <ac:spMkLst>
              <pc:docMk/>
              <pc:sldMasterMk cId="0" sldId="2147483648"/>
              <pc:sldLayoutMk cId="0" sldId="2147483657"/>
              <ac:spMk id="2"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7"/>
              <ac:spMk id="3"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7"/>
              <ac:spMk id="4" creationId="{00000000-0000-0000-0000-000000000000}"/>
            </ac:spMkLst>
          </pc:spChg>
        </pc:sldLayoutChg>
        <pc:sldLayoutChg chg="modSp">
          <pc:chgData name="Amy Laker" userId="4c439f8b-4024-428a-85a1-35f7d1063bbc" providerId="ADAL" clId="{2DC9BDC2-9DC8-579D-81B8-69CB628E71E7}" dt="2026-05-25T02:39:49.602" v="761"/>
          <pc:sldLayoutMkLst>
            <pc:docMk/>
            <pc:sldMasterMk cId="0" sldId="2147483648"/>
            <pc:sldLayoutMk cId="0" sldId="2147483659"/>
          </pc:sldLayoutMkLst>
          <pc:spChg chg="mod">
            <ac:chgData name="Amy Laker" userId="4c439f8b-4024-428a-85a1-35f7d1063bbc" providerId="ADAL" clId="{2DC9BDC2-9DC8-579D-81B8-69CB628E71E7}" dt="2026-05-25T02:39:49.602" v="761"/>
            <ac:spMkLst>
              <pc:docMk/>
              <pc:sldMasterMk cId="0" sldId="2147483648"/>
              <pc:sldLayoutMk cId="0" sldId="2147483659"/>
              <ac:spMk id="2" creationId="{00000000-0000-0000-0000-000000000000}"/>
            </ac:spMkLst>
          </pc:spChg>
          <pc:spChg chg="mod">
            <ac:chgData name="Amy Laker" userId="4c439f8b-4024-428a-85a1-35f7d1063bbc" providerId="ADAL" clId="{2DC9BDC2-9DC8-579D-81B8-69CB628E71E7}" dt="2026-05-25T02:39:49.602" v="761"/>
            <ac:spMkLst>
              <pc:docMk/>
              <pc:sldMasterMk cId="0" sldId="2147483648"/>
              <pc:sldLayoutMk cId="0" sldId="2147483659"/>
              <ac:spMk id="3" creationId="{00000000-0000-0000-0000-000000000000}"/>
            </ac:spMkLst>
          </pc:spChg>
        </pc:sldLayoutChg>
        <pc:sldLayoutChg chg="modSp">
          <pc:chgData name="Amy Laker" userId="4c439f8b-4024-428a-85a1-35f7d1063bbc" providerId="ADAL" clId="{2DC9BDC2-9DC8-579D-81B8-69CB628E71E7}" dt="2026-05-25T02:39:49.602" v="761"/>
          <pc:sldLayoutMkLst>
            <pc:docMk/>
            <pc:sldMasterMk cId="0" sldId="2147483648"/>
            <pc:sldLayoutMk cId="2601446102" sldId="2147483679"/>
          </pc:sldLayoutMkLst>
          <pc:spChg chg="mod">
            <ac:chgData name="Amy Laker" userId="4c439f8b-4024-428a-85a1-35f7d1063bbc" providerId="ADAL" clId="{2DC9BDC2-9DC8-579D-81B8-69CB628E71E7}" dt="2026-05-25T02:39:49.602" v="761"/>
            <ac:spMkLst>
              <pc:docMk/>
              <pc:sldMasterMk cId="0" sldId="2147483648"/>
              <pc:sldLayoutMk cId="2601446102" sldId="2147483679"/>
              <ac:spMk id="2" creationId="{91FCC384-7450-516C-24D0-7D029ED3855A}"/>
            </ac:spMkLst>
          </pc:spChg>
          <pc:spChg chg="mod">
            <ac:chgData name="Amy Laker" userId="4c439f8b-4024-428a-85a1-35f7d1063bbc" providerId="ADAL" clId="{2DC9BDC2-9DC8-579D-81B8-69CB628E71E7}" dt="2026-05-25T02:39:49.602" v="761"/>
            <ac:spMkLst>
              <pc:docMk/>
              <pc:sldMasterMk cId="0" sldId="2147483648"/>
              <pc:sldLayoutMk cId="2601446102" sldId="2147483679"/>
              <ac:spMk id="4" creationId="{46E61F09-1856-72E7-5C79-31B4A856E7AD}"/>
            </ac:spMkLst>
          </pc:spChg>
          <pc:spChg chg="mod">
            <ac:chgData name="Amy Laker" userId="4c439f8b-4024-428a-85a1-35f7d1063bbc" providerId="ADAL" clId="{2DC9BDC2-9DC8-579D-81B8-69CB628E71E7}" dt="2026-05-25T02:39:49.602" v="761"/>
            <ac:spMkLst>
              <pc:docMk/>
              <pc:sldMasterMk cId="0" sldId="2147483648"/>
              <pc:sldLayoutMk cId="2601446102" sldId="2147483679"/>
              <ac:spMk id="8" creationId="{AC754ADD-23A8-B626-EF2D-A89E9897C22E}"/>
            </ac:spMkLst>
          </pc:spChg>
          <pc:spChg chg="mod">
            <ac:chgData name="Amy Laker" userId="4c439f8b-4024-428a-85a1-35f7d1063bbc" providerId="ADAL" clId="{2DC9BDC2-9DC8-579D-81B8-69CB628E71E7}" dt="2026-05-25T02:39:49.602" v="761"/>
            <ac:spMkLst>
              <pc:docMk/>
              <pc:sldMasterMk cId="0" sldId="2147483648"/>
              <pc:sldLayoutMk cId="2601446102" sldId="2147483679"/>
              <ac:spMk id="10" creationId="{DE31FF8A-F945-2755-C01F-A984129CCFE4}"/>
            </ac:spMkLst>
          </pc:spChg>
          <pc:spChg chg="mod">
            <ac:chgData name="Amy Laker" userId="4c439f8b-4024-428a-85a1-35f7d1063bbc" providerId="ADAL" clId="{2DC9BDC2-9DC8-579D-81B8-69CB628E71E7}" dt="2026-05-25T02:39:49.602" v="761"/>
            <ac:spMkLst>
              <pc:docMk/>
              <pc:sldMasterMk cId="0" sldId="2147483648"/>
              <pc:sldLayoutMk cId="2601446102" sldId="2147483679"/>
              <ac:spMk id="13" creationId="{5222D209-0CF8-F581-20B2-402482319282}"/>
            </ac:spMkLst>
          </pc:spChg>
          <pc:cxnChg chg="mod">
            <ac:chgData name="Amy Laker" userId="4c439f8b-4024-428a-85a1-35f7d1063bbc" providerId="ADAL" clId="{2DC9BDC2-9DC8-579D-81B8-69CB628E71E7}" dt="2026-05-25T02:39:49.602" v="761"/>
            <ac:cxnSpMkLst>
              <pc:docMk/>
              <pc:sldMasterMk cId="0" sldId="2147483648"/>
              <pc:sldLayoutMk cId="2601446102" sldId="2147483679"/>
              <ac:cxnSpMk id="6" creationId="{52576981-5B08-29E1-CBD0-60B20605F583}"/>
            </ac:cxnSpMkLst>
          </pc:cxnChg>
        </pc:sldLayoutChg>
      </pc:sldMasterChg>
      <pc:sldMasterChg chg="modSp modSldLayout">
        <pc:chgData name="Amy Laker" userId="4c439f8b-4024-428a-85a1-35f7d1063bbc" providerId="ADAL" clId="{2DC9BDC2-9DC8-579D-81B8-69CB628E71E7}" dt="2026-05-25T02:39:49.602" v="761"/>
        <pc:sldMasterMkLst>
          <pc:docMk/>
          <pc:sldMasterMk cId="1449262345" sldId="2147483660"/>
        </pc:sldMasterMkLst>
        <pc:spChg chg="mod">
          <ac:chgData name="Amy Laker" userId="4c439f8b-4024-428a-85a1-35f7d1063bbc" providerId="ADAL" clId="{2DC9BDC2-9DC8-579D-81B8-69CB628E71E7}" dt="2026-05-25T02:39:49.602" v="761"/>
          <ac:spMkLst>
            <pc:docMk/>
            <pc:sldMasterMk cId="1449262345" sldId="2147483660"/>
            <ac:spMk id="2" creationId="{00000000-0000-0000-0000-000000000000}"/>
          </ac:spMkLst>
        </pc:spChg>
        <pc:spChg chg="mod">
          <ac:chgData name="Amy Laker" userId="4c439f8b-4024-428a-85a1-35f7d1063bbc" providerId="ADAL" clId="{2DC9BDC2-9DC8-579D-81B8-69CB628E71E7}" dt="2026-05-25T02:39:49.602" v="761"/>
          <ac:spMkLst>
            <pc:docMk/>
            <pc:sldMasterMk cId="1449262345" sldId="2147483660"/>
            <ac:spMk id="3" creationId="{00000000-0000-0000-0000-000000000000}"/>
          </ac:spMkLst>
        </pc:spChg>
        <pc:spChg chg="mod">
          <ac:chgData name="Amy Laker" userId="4c439f8b-4024-428a-85a1-35f7d1063bbc" providerId="ADAL" clId="{2DC9BDC2-9DC8-579D-81B8-69CB628E71E7}" dt="2026-05-25T02:39:49.602" v="761"/>
          <ac:spMkLst>
            <pc:docMk/>
            <pc:sldMasterMk cId="1449262345" sldId="2147483660"/>
            <ac:spMk id="6" creationId="{00000000-0000-0000-0000-000000000000}"/>
          </ac:spMkLst>
        </pc:spChg>
        <pc:sldLayoutChg chg="modSp">
          <pc:chgData name="Amy Laker" userId="4c439f8b-4024-428a-85a1-35f7d1063bbc" providerId="ADAL" clId="{2DC9BDC2-9DC8-579D-81B8-69CB628E71E7}" dt="2026-05-25T02:39:49.602" v="761"/>
          <pc:sldLayoutMkLst>
            <pc:docMk/>
            <pc:sldMasterMk cId="1449262345" sldId="2147483660"/>
            <pc:sldLayoutMk cId="2070076385" sldId="2147483661"/>
          </pc:sldLayoutMkLst>
          <pc:spChg chg="mod">
            <ac:chgData name="Amy Laker" userId="4c439f8b-4024-428a-85a1-35f7d1063bbc" providerId="ADAL" clId="{2DC9BDC2-9DC8-579D-81B8-69CB628E71E7}" dt="2026-05-25T02:39:49.602" v="761"/>
            <ac:spMkLst>
              <pc:docMk/>
              <pc:sldMasterMk cId="1449262345" sldId="2147483660"/>
              <pc:sldLayoutMk cId="2070076385" sldId="2147483661"/>
              <ac:spMk id="2" creationId="{206B55C3-1914-D3B1-73B3-69F5509A4B69}"/>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6" creationId="{6E6ACE4A-E374-4533-BE29-9C2AA078581F}"/>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10" creationId="{06313123-38FC-0AA8-8313-B587FAEA9FAB}"/>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11" creationId="{1ECD7A7F-13F8-9E9F-94FF-03D42EEEF0A8}"/>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12" creationId="{1F1B4A2E-693D-413E-6506-E51D3453E154}"/>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13" creationId="{0C245AE8-A9B0-AE21-616C-11D22901313C}"/>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15" creationId="{5C2AC99F-F6FA-4B77-DD09-207FFF07B242}"/>
            </ac:spMkLst>
          </pc:spChg>
          <pc:spChg chg="mod">
            <ac:chgData name="Amy Laker" userId="4c439f8b-4024-428a-85a1-35f7d1063bbc" providerId="ADAL" clId="{2DC9BDC2-9DC8-579D-81B8-69CB628E71E7}" dt="2026-05-25T02:39:49.602" v="761"/>
            <ac:spMkLst>
              <pc:docMk/>
              <pc:sldMasterMk cId="1449262345" sldId="2147483660"/>
              <pc:sldLayoutMk cId="2070076385" sldId="2147483661"/>
              <ac:spMk id="29" creationId="{EA17B1F9-1883-FB0F-19DA-8B4A4053535B}"/>
            </ac:spMkLst>
          </pc:spChg>
          <pc:picChg chg="mod">
            <ac:chgData name="Amy Laker" userId="4c439f8b-4024-428a-85a1-35f7d1063bbc" providerId="ADAL" clId="{2DC9BDC2-9DC8-579D-81B8-69CB628E71E7}" dt="2026-05-25T02:39:49.602" v="761"/>
            <ac:picMkLst>
              <pc:docMk/>
              <pc:sldMasterMk cId="1449262345" sldId="2147483660"/>
              <pc:sldLayoutMk cId="2070076385" sldId="2147483661"/>
              <ac:picMk id="17" creationId="{1B2918F2-2A15-B218-B84D-C469AD3B60DA}"/>
            </ac:picMkLst>
          </pc:picChg>
          <pc:cxnChg chg="mod">
            <ac:chgData name="Amy Laker" userId="4c439f8b-4024-428a-85a1-35f7d1063bbc" providerId="ADAL" clId="{2DC9BDC2-9DC8-579D-81B8-69CB628E71E7}" dt="2026-05-25T02:39:49.602" v="761"/>
            <ac:cxnSpMkLst>
              <pc:docMk/>
              <pc:sldMasterMk cId="1449262345" sldId="2147483660"/>
              <pc:sldLayoutMk cId="2070076385" sldId="2147483661"/>
              <ac:cxnSpMk id="8" creationId="{1379E5D7-4594-7BEA-DCDE-7C07259A2A00}"/>
            </ac:cxnSpMkLst>
          </pc:cxnChg>
        </pc:sldLayoutChg>
        <pc:sldLayoutChg chg="modSp">
          <pc:chgData name="Amy Laker" userId="4c439f8b-4024-428a-85a1-35f7d1063bbc" providerId="ADAL" clId="{2DC9BDC2-9DC8-579D-81B8-69CB628E71E7}" dt="2026-05-25T02:39:49.602" v="761"/>
          <pc:sldLayoutMkLst>
            <pc:docMk/>
            <pc:sldMasterMk cId="1449262345" sldId="2147483660"/>
            <pc:sldLayoutMk cId="831912548" sldId="2147483662"/>
          </pc:sldLayoutMkLst>
          <pc:spChg chg="mod">
            <ac:chgData name="Amy Laker" userId="4c439f8b-4024-428a-85a1-35f7d1063bbc" providerId="ADAL" clId="{2DC9BDC2-9DC8-579D-81B8-69CB628E71E7}" dt="2026-05-25T02:39:49.602" v="761"/>
            <ac:spMkLst>
              <pc:docMk/>
              <pc:sldMasterMk cId="1449262345" sldId="2147483660"/>
              <pc:sldLayoutMk cId="831912548" sldId="2147483662"/>
              <ac:spMk id="3" creationId="{8AD8A72A-7327-BEF4-2507-0522B8614AE9}"/>
            </ac:spMkLst>
          </pc:spChg>
          <pc:spChg chg="mod">
            <ac:chgData name="Amy Laker" userId="4c439f8b-4024-428a-85a1-35f7d1063bbc" providerId="ADAL" clId="{2DC9BDC2-9DC8-579D-81B8-69CB628E71E7}" dt="2026-05-25T02:39:49.602" v="761"/>
            <ac:spMkLst>
              <pc:docMk/>
              <pc:sldMasterMk cId="1449262345" sldId="2147483660"/>
              <pc:sldLayoutMk cId="831912548" sldId="2147483662"/>
              <ac:spMk id="6" creationId="{5EBAE78F-1A35-0A2C-DBF4-48477CA8F3A7}"/>
            </ac:spMkLst>
          </pc:spChg>
          <pc:picChg chg="mod">
            <ac:chgData name="Amy Laker" userId="4c439f8b-4024-428a-85a1-35f7d1063bbc" providerId="ADAL" clId="{2DC9BDC2-9DC8-579D-81B8-69CB628E71E7}" dt="2026-05-25T02:39:49.602" v="761"/>
            <ac:picMkLst>
              <pc:docMk/>
              <pc:sldMasterMk cId="1449262345" sldId="2147483660"/>
              <pc:sldLayoutMk cId="831912548" sldId="2147483662"/>
              <ac:picMk id="2" creationId="{1DE675F6-B3E6-7651-8B0E-50E39CE29B9F}"/>
            </ac:picMkLst>
          </pc:picChg>
          <pc:cxnChg chg="mod">
            <ac:chgData name="Amy Laker" userId="4c439f8b-4024-428a-85a1-35f7d1063bbc" providerId="ADAL" clId="{2DC9BDC2-9DC8-579D-81B8-69CB628E71E7}" dt="2026-05-25T02:39:49.602" v="761"/>
            <ac:cxnSpMkLst>
              <pc:docMk/>
              <pc:sldMasterMk cId="1449262345" sldId="2147483660"/>
              <pc:sldLayoutMk cId="831912548" sldId="2147483662"/>
              <ac:cxnSpMk id="8" creationId="{5C261660-AF47-818D-7C30-D254D989CACE}"/>
            </ac:cxnSpMkLst>
          </pc:cxnChg>
        </pc:sldLayoutChg>
        <pc:sldLayoutChg chg="modSp">
          <pc:chgData name="Amy Laker" userId="4c439f8b-4024-428a-85a1-35f7d1063bbc" providerId="ADAL" clId="{2DC9BDC2-9DC8-579D-81B8-69CB628E71E7}" dt="2026-05-25T02:39:49.602" v="761"/>
          <pc:sldLayoutMkLst>
            <pc:docMk/>
            <pc:sldMasterMk cId="1449262345" sldId="2147483660"/>
            <pc:sldLayoutMk cId="1796252714" sldId="2147483663"/>
          </pc:sldLayoutMkLst>
          <pc:spChg chg="mod">
            <ac:chgData name="Amy Laker" userId="4c439f8b-4024-428a-85a1-35f7d1063bbc" providerId="ADAL" clId="{2DC9BDC2-9DC8-579D-81B8-69CB628E71E7}" dt="2026-05-25T02:39:49.602" v="761"/>
            <ac:spMkLst>
              <pc:docMk/>
              <pc:sldMasterMk cId="1449262345" sldId="2147483660"/>
              <pc:sldLayoutMk cId="1796252714" sldId="2147483663"/>
              <ac:spMk id="2" creationId="{7A679F83-4A45-8E00-A9A4-2E8DE35C1BB0}"/>
            </ac:spMkLst>
          </pc:spChg>
          <pc:spChg chg="mod">
            <ac:chgData name="Amy Laker" userId="4c439f8b-4024-428a-85a1-35f7d1063bbc" providerId="ADAL" clId="{2DC9BDC2-9DC8-579D-81B8-69CB628E71E7}" dt="2026-05-25T02:39:49.602" v="761"/>
            <ac:spMkLst>
              <pc:docMk/>
              <pc:sldMasterMk cId="1449262345" sldId="2147483660"/>
              <pc:sldLayoutMk cId="1796252714" sldId="2147483663"/>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1796252714" sldId="2147483663"/>
              <ac:spMk id="7" creationId="{C65DF8EF-3190-4490-9931-2111E9229317}"/>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1824164942" sldId="2147483664"/>
          </pc:sldLayoutMkLst>
          <pc:spChg chg="mod">
            <ac:chgData name="Amy Laker" userId="4c439f8b-4024-428a-85a1-35f7d1063bbc" providerId="ADAL" clId="{2DC9BDC2-9DC8-579D-81B8-69CB628E71E7}" dt="2026-05-25T02:39:49.602" v="761"/>
            <ac:spMkLst>
              <pc:docMk/>
              <pc:sldMasterMk cId="1449262345" sldId="2147483660"/>
              <pc:sldLayoutMk cId="1824164942" sldId="2147483664"/>
              <ac:spMk id="2" creationId="{1DFCC6A7-827F-6E36-F159-837EA4EBC3D3}"/>
            </ac:spMkLst>
          </pc:spChg>
          <pc:spChg chg="mod">
            <ac:chgData name="Amy Laker" userId="4c439f8b-4024-428a-85a1-35f7d1063bbc" providerId="ADAL" clId="{2DC9BDC2-9DC8-579D-81B8-69CB628E71E7}" dt="2026-05-25T02:39:49.602" v="761"/>
            <ac:spMkLst>
              <pc:docMk/>
              <pc:sldMasterMk cId="1449262345" sldId="2147483660"/>
              <pc:sldLayoutMk cId="1824164942" sldId="2147483664"/>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1824164942" sldId="2147483664"/>
              <ac:spMk id="7" creationId="{C65DF8EF-3190-4490-9931-2111E9229317}"/>
            </ac:spMkLst>
          </pc:spChg>
          <pc:spChg chg="mod">
            <ac:chgData name="Amy Laker" userId="4c439f8b-4024-428a-85a1-35f7d1063bbc" providerId="ADAL" clId="{2DC9BDC2-9DC8-579D-81B8-69CB628E71E7}" dt="2026-05-25T02:39:49.602" v="761"/>
            <ac:spMkLst>
              <pc:docMk/>
              <pc:sldMasterMk cId="1449262345" sldId="2147483660"/>
              <pc:sldLayoutMk cId="1824164942" sldId="2147483664"/>
              <ac:spMk id="8" creationId="{F0C3D212-D9E6-5651-0336-B3898E36FBA5}"/>
            </ac:spMkLst>
          </pc:spChg>
          <pc:spChg chg="mod">
            <ac:chgData name="Amy Laker" userId="4c439f8b-4024-428a-85a1-35f7d1063bbc" providerId="ADAL" clId="{2DC9BDC2-9DC8-579D-81B8-69CB628E71E7}" dt="2026-05-25T02:39:49.602" v="761"/>
            <ac:spMkLst>
              <pc:docMk/>
              <pc:sldMasterMk cId="1449262345" sldId="2147483660"/>
              <pc:sldLayoutMk cId="1824164942" sldId="2147483664"/>
              <ac:spMk id="13" creationId="{B4B450DC-5728-768F-26C0-12B026741DA4}"/>
            </ac:spMkLst>
          </pc:spChg>
          <pc:spChg chg="mod">
            <ac:chgData name="Amy Laker" userId="4c439f8b-4024-428a-85a1-35f7d1063bbc" providerId="ADAL" clId="{2DC9BDC2-9DC8-579D-81B8-69CB628E71E7}" dt="2026-05-25T02:39:49.602" v="761"/>
            <ac:spMkLst>
              <pc:docMk/>
              <pc:sldMasterMk cId="1449262345" sldId="2147483660"/>
              <pc:sldLayoutMk cId="1824164942" sldId="2147483664"/>
              <ac:spMk id="15" creationId="{6C3CDCFB-025E-3885-F074-73ADECE44C9E}"/>
            </ac:spMkLst>
          </pc:spChg>
          <pc:spChg chg="mod">
            <ac:chgData name="Amy Laker" userId="4c439f8b-4024-428a-85a1-35f7d1063bbc" providerId="ADAL" clId="{2DC9BDC2-9DC8-579D-81B8-69CB628E71E7}" dt="2026-05-25T02:39:49.602" v="761"/>
            <ac:spMkLst>
              <pc:docMk/>
              <pc:sldMasterMk cId="1449262345" sldId="2147483660"/>
              <pc:sldLayoutMk cId="1824164942" sldId="2147483664"/>
              <ac:spMk id="17" creationId="{CCABCD24-7B7B-0554-1934-9DC04D3EBBF4}"/>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1358085149" sldId="2147483665"/>
          </pc:sldLayoutMkLst>
          <pc:spChg chg="mod">
            <ac:chgData name="Amy Laker" userId="4c439f8b-4024-428a-85a1-35f7d1063bbc" providerId="ADAL" clId="{2DC9BDC2-9DC8-579D-81B8-69CB628E71E7}" dt="2026-05-25T02:39:49.602" v="761"/>
            <ac:spMkLst>
              <pc:docMk/>
              <pc:sldMasterMk cId="1449262345" sldId="2147483660"/>
              <pc:sldLayoutMk cId="1358085149" sldId="2147483665"/>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1358085149" sldId="2147483665"/>
              <ac:spMk id="7" creationId="{C65DF8EF-3190-4490-9931-2111E9229317}"/>
            </ac:spMkLst>
          </pc:spChg>
          <pc:spChg chg="mod">
            <ac:chgData name="Amy Laker" userId="4c439f8b-4024-428a-85a1-35f7d1063bbc" providerId="ADAL" clId="{2DC9BDC2-9DC8-579D-81B8-69CB628E71E7}" dt="2026-05-25T02:39:49.602" v="761"/>
            <ac:spMkLst>
              <pc:docMk/>
              <pc:sldMasterMk cId="1449262345" sldId="2147483660"/>
              <pc:sldLayoutMk cId="1358085149" sldId="2147483665"/>
              <ac:spMk id="11" creationId="{09AE21FE-7E6F-A034-F036-612FA37CA8BC}"/>
            </ac:spMkLst>
          </pc:spChg>
          <pc:spChg chg="mod">
            <ac:chgData name="Amy Laker" userId="4c439f8b-4024-428a-85a1-35f7d1063bbc" providerId="ADAL" clId="{2DC9BDC2-9DC8-579D-81B8-69CB628E71E7}" dt="2026-05-25T02:39:49.602" v="761"/>
            <ac:spMkLst>
              <pc:docMk/>
              <pc:sldMasterMk cId="1449262345" sldId="2147483660"/>
              <pc:sldLayoutMk cId="1358085149" sldId="2147483665"/>
              <ac:spMk id="12" creationId="{0C45F7D3-A319-C117-165D-6FAF332E7124}"/>
            </ac:spMkLst>
          </pc:spChg>
          <pc:spChg chg="mod">
            <ac:chgData name="Amy Laker" userId="4c439f8b-4024-428a-85a1-35f7d1063bbc" providerId="ADAL" clId="{2DC9BDC2-9DC8-579D-81B8-69CB628E71E7}" dt="2026-05-25T02:39:49.602" v="761"/>
            <ac:spMkLst>
              <pc:docMk/>
              <pc:sldMasterMk cId="1449262345" sldId="2147483660"/>
              <pc:sldLayoutMk cId="1358085149" sldId="2147483665"/>
              <ac:spMk id="13" creationId="{5F81E50E-5FDF-87FB-F284-468C0D7FADB8}"/>
            </ac:spMkLst>
          </pc:spChg>
          <pc:spChg chg="mod">
            <ac:chgData name="Amy Laker" userId="4c439f8b-4024-428a-85a1-35f7d1063bbc" providerId="ADAL" clId="{2DC9BDC2-9DC8-579D-81B8-69CB628E71E7}" dt="2026-05-25T02:39:49.602" v="761"/>
            <ac:spMkLst>
              <pc:docMk/>
              <pc:sldMasterMk cId="1449262345" sldId="2147483660"/>
              <pc:sldLayoutMk cId="1358085149" sldId="2147483665"/>
              <ac:spMk id="14" creationId="{9A44A122-DD69-F174-2E08-3A0257CA52FB}"/>
            </ac:spMkLst>
          </pc:spChg>
          <pc:spChg chg="mod">
            <ac:chgData name="Amy Laker" userId="4c439f8b-4024-428a-85a1-35f7d1063bbc" providerId="ADAL" clId="{2DC9BDC2-9DC8-579D-81B8-69CB628E71E7}" dt="2026-05-25T02:39:49.602" v="761"/>
            <ac:spMkLst>
              <pc:docMk/>
              <pc:sldMasterMk cId="1449262345" sldId="2147483660"/>
              <pc:sldLayoutMk cId="1358085149" sldId="2147483665"/>
              <ac:spMk id="15" creationId="{FC304F2C-9B61-A905-CA27-E6F31881426D}"/>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1757224768" sldId="2147483666"/>
          </pc:sldLayoutMkLst>
          <pc:spChg chg="mod">
            <ac:chgData name="Amy Laker" userId="4c439f8b-4024-428a-85a1-35f7d1063bbc" providerId="ADAL" clId="{2DC9BDC2-9DC8-579D-81B8-69CB628E71E7}" dt="2026-05-25T02:39:49.602" v="761"/>
            <ac:spMkLst>
              <pc:docMk/>
              <pc:sldMasterMk cId="1449262345" sldId="2147483660"/>
              <pc:sldLayoutMk cId="1757224768" sldId="2147483666"/>
              <ac:spMk id="2" creationId="{AB74AD91-1458-4106-CAEE-62E884E33298}"/>
            </ac:spMkLst>
          </pc:spChg>
          <pc:spChg chg="mod">
            <ac:chgData name="Amy Laker" userId="4c439f8b-4024-428a-85a1-35f7d1063bbc" providerId="ADAL" clId="{2DC9BDC2-9DC8-579D-81B8-69CB628E71E7}" dt="2026-05-25T02:39:49.602" v="761"/>
            <ac:spMkLst>
              <pc:docMk/>
              <pc:sldMasterMk cId="1449262345" sldId="2147483660"/>
              <pc:sldLayoutMk cId="1757224768" sldId="2147483666"/>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1757224768" sldId="2147483666"/>
              <ac:spMk id="6" creationId="{3A20CE62-5C28-8298-BB9C-49E4007BACAB}"/>
            </ac:spMkLst>
          </pc:spChg>
          <pc:spChg chg="mod">
            <ac:chgData name="Amy Laker" userId="4c439f8b-4024-428a-85a1-35f7d1063bbc" providerId="ADAL" clId="{2DC9BDC2-9DC8-579D-81B8-69CB628E71E7}" dt="2026-05-25T02:39:49.602" v="761"/>
            <ac:spMkLst>
              <pc:docMk/>
              <pc:sldMasterMk cId="1449262345" sldId="2147483660"/>
              <pc:sldLayoutMk cId="1757224768" sldId="2147483666"/>
              <ac:spMk id="7" creationId="{C65DF8EF-3190-4490-9931-2111E9229317}"/>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679145390" sldId="2147483667"/>
          </pc:sldLayoutMkLst>
          <pc:spChg chg="mod">
            <ac:chgData name="Amy Laker" userId="4c439f8b-4024-428a-85a1-35f7d1063bbc" providerId="ADAL" clId="{2DC9BDC2-9DC8-579D-81B8-69CB628E71E7}" dt="2026-05-25T02:39:49.602" v="761"/>
            <ac:spMkLst>
              <pc:docMk/>
              <pc:sldMasterMk cId="1449262345" sldId="2147483660"/>
              <pc:sldLayoutMk cId="679145390" sldId="2147483667"/>
              <ac:spMk id="2" creationId="{AB74AD91-1458-4106-CAEE-62E884E33298}"/>
            </ac:spMkLst>
          </pc:spChg>
          <pc:spChg chg="mod">
            <ac:chgData name="Amy Laker" userId="4c439f8b-4024-428a-85a1-35f7d1063bbc" providerId="ADAL" clId="{2DC9BDC2-9DC8-579D-81B8-69CB628E71E7}" dt="2026-05-25T02:39:49.602" v="761"/>
            <ac:spMkLst>
              <pc:docMk/>
              <pc:sldMasterMk cId="1449262345" sldId="2147483660"/>
              <pc:sldLayoutMk cId="679145390" sldId="2147483667"/>
              <ac:spMk id="3" creationId="{4AD4AB7C-8A21-E4EB-AA93-807A148152FD}"/>
            </ac:spMkLst>
          </pc:spChg>
          <pc:spChg chg="mod">
            <ac:chgData name="Amy Laker" userId="4c439f8b-4024-428a-85a1-35f7d1063bbc" providerId="ADAL" clId="{2DC9BDC2-9DC8-579D-81B8-69CB628E71E7}" dt="2026-05-25T02:39:49.602" v="761"/>
            <ac:spMkLst>
              <pc:docMk/>
              <pc:sldMasterMk cId="1449262345" sldId="2147483660"/>
              <pc:sldLayoutMk cId="679145390" sldId="2147483667"/>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679145390" sldId="2147483667"/>
              <ac:spMk id="6" creationId="{3A20CE62-5C28-8298-BB9C-49E4007BACAB}"/>
            </ac:spMkLst>
          </pc:spChg>
          <pc:spChg chg="mod">
            <ac:chgData name="Amy Laker" userId="4c439f8b-4024-428a-85a1-35f7d1063bbc" providerId="ADAL" clId="{2DC9BDC2-9DC8-579D-81B8-69CB628E71E7}" dt="2026-05-25T02:39:49.602" v="761"/>
            <ac:spMkLst>
              <pc:docMk/>
              <pc:sldMasterMk cId="1449262345" sldId="2147483660"/>
              <pc:sldLayoutMk cId="679145390" sldId="2147483667"/>
              <ac:spMk id="7" creationId="{C65DF8EF-3190-4490-9931-2111E9229317}"/>
            </ac:spMkLst>
          </pc:spChg>
          <pc:spChg chg="mod">
            <ac:chgData name="Amy Laker" userId="4c439f8b-4024-428a-85a1-35f7d1063bbc" providerId="ADAL" clId="{2DC9BDC2-9DC8-579D-81B8-69CB628E71E7}" dt="2026-05-25T02:39:49.602" v="761"/>
            <ac:spMkLst>
              <pc:docMk/>
              <pc:sldMasterMk cId="1449262345" sldId="2147483660"/>
              <pc:sldLayoutMk cId="679145390" sldId="2147483667"/>
              <ac:spMk id="8" creationId="{6FF1592D-1B12-201B-A9BD-5B5B908ECC65}"/>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3032100320" sldId="2147483668"/>
          </pc:sldLayoutMkLst>
          <pc:spChg chg="mod">
            <ac:chgData name="Amy Laker" userId="4c439f8b-4024-428a-85a1-35f7d1063bbc" providerId="ADAL" clId="{2DC9BDC2-9DC8-579D-81B8-69CB628E71E7}" dt="2026-05-25T02:39:49.602" v="761"/>
            <ac:spMkLst>
              <pc:docMk/>
              <pc:sldMasterMk cId="1449262345" sldId="2147483660"/>
              <pc:sldLayoutMk cId="3032100320" sldId="2147483668"/>
              <ac:spMk id="2" creationId="{91FCC384-7450-516C-24D0-7D029ED3855A}"/>
            </ac:spMkLst>
          </pc:spChg>
          <pc:spChg chg="mod">
            <ac:chgData name="Amy Laker" userId="4c439f8b-4024-428a-85a1-35f7d1063bbc" providerId="ADAL" clId="{2DC9BDC2-9DC8-579D-81B8-69CB628E71E7}" dt="2026-05-25T02:39:49.602" v="761"/>
            <ac:spMkLst>
              <pc:docMk/>
              <pc:sldMasterMk cId="1449262345" sldId="2147483660"/>
              <pc:sldLayoutMk cId="3032100320" sldId="2147483668"/>
              <ac:spMk id="4" creationId="{46E61F09-1856-72E7-5C79-31B4A856E7AD}"/>
            </ac:spMkLst>
          </pc:spChg>
          <pc:spChg chg="mod">
            <ac:chgData name="Amy Laker" userId="4c439f8b-4024-428a-85a1-35f7d1063bbc" providerId="ADAL" clId="{2DC9BDC2-9DC8-579D-81B8-69CB628E71E7}" dt="2026-05-25T02:39:49.602" v="761"/>
            <ac:spMkLst>
              <pc:docMk/>
              <pc:sldMasterMk cId="1449262345" sldId="2147483660"/>
              <pc:sldLayoutMk cId="3032100320" sldId="2147483668"/>
              <ac:spMk id="8" creationId="{AC754ADD-23A8-B626-EF2D-A89E9897C22E}"/>
            </ac:spMkLst>
          </pc:spChg>
          <pc:spChg chg="mod">
            <ac:chgData name="Amy Laker" userId="4c439f8b-4024-428a-85a1-35f7d1063bbc" providerId="ADAL" clId="{2DC9BDC2-9DC8-579D-81B8-69CB628E71E7}" dt="2026-05-25T02:39:49.602" v="761"/>
            <ac:spMkLst>
              <pc:docMk/>
              <pc:sldMasterMk cId="1449262345" sldId="2147483660"/>
              <pc:sldLayoutMk cId="3032100320" sldId="2147483668"/>
              <ac:spMk id="10" creationId="{DE31FF8A-F945-2755-C01F-A984129CCFE4}"/>
            </ac:spMkLst>
          </pc:spChg>
          <pc:spChg chg="mod">
            <ac:chgData name="Amy Laker" userId="4c439f8b-4024-428a-85a1-35f7d1063bbc" providerId="ADAL" clId="{2DC9BDC2-9DC8-579D-81B8-69CB628E71E7}" dt="2026-05-25T02:39:49.602" v="761"/>
            <ac:spMkLst>
              <pc:docMk/>
              <pc:sldMasterMk cId="1449262345" sldId="2147483660"/>
              <pc:sldLayoutMk cId="3032100320" sldId="2147483668"/>
              <ac:spMk id="13" creationId="{5222D209-0CF8-F581-20B2-402482319282}"/>
            </ac:spMkLst>
          </pc:spChg>
          <pc:cxnChg chg="mod">
            <ac:chgData name="Amy Laker" userId="4c439f8b-4024-428a-85a1-35f7d1063bbc" providerId="ADAL" clId="{2DC9BDC2-9DC8-579D-81B8-69CB628E71E7}" dt="2026-05-25T02:39:49.602" v="761"/>
            <ac:cxnSpMkLst>
              <pc:docMk/>
              <pc:sldMasterMk cId="1449262345" sldId="2147483660"/>
              <pc:sldLayoutMk cId="3032100320" sldId="2147483668"/>
              <ac:cxnSpMk id="6" creationId="{52576981-5B08-29E1-CBD0-60B20605F583}"/>
            </ac:cxnSpMkLst>
          </pc:cxnChg>
        </pc:sldLayoutChg>
        <pc:sldLayoutChg chg="modSp">
          <pc:chgData name="Amy Laker" userId="4c439f8b-4024-428a-85a1-35f7d1063bbc" providerId="ADAL" clId="{2DC9BDC2-9DC8-579D-81B8-69CB628E71E7}" dt="2026-05-25T02:39:49.602" v="761"/>
          <pc:sldLayoutMkLst>
            <pc:docMk/>
            <pc:sldMasterMk cId="1449262345" sldId="2147483660"/>
            <pc:sldLayoutMk cId="3252677288" sldId="2147483669"/>
          </pc:sldLayoutMkLst>
          <pc:spChg chg="mod">
            <ac:chgData name="Amy Laker" userId="4c439f8b-4024-428a-85a1-35f7d1063bbc" providerId="ADAL" clId="{2DC9BDC2-9DC8-579D-81B8-69CB628E71E7}" dt="2026-05-25T02:39:49.602" v="761"/>
            <ac:spMkLst>
              <pc:docMk/>
              <pc:sldMasterMk cId="1449262345" sldId="2147483660"/>
              <pc:sldLayoutMk cId="3252677288" sldId="2147483669"/>
              <ac:spMk id="2" creationId="{3E8F6E96-99E3-4F1D-3A20-E08B77215476}"/>
            </ac:spMkLst>
          </pc:spChg>
          <pc:spChg chg="mod">
            <ac:chgData name="Amy Laker" userId="4c439f8b-4024-428a-85a1-35f7d1063bbc" providerId="ADAL" clId="{2DC9BDC2-9DC8-579D-81B8-69CB628E71E7}" dt="2026-05-25T02:39:49.602" v="761"/>
            <ac:spMkLst>
              <pc:docMk/>
              <pc:sldMasterMk cId="1449262345" sldId="2147483660"/>
              <pc:sldLayoutMk cId="3252677288" sldId="2147483669"/>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3252677288" sldId="2147483669"/>
              <ac:spMk id="7" creationId="{C65DF8EF-3190-4490-9931-2111E9229317}"/>
            </ac:spMkLst>
          </pc:spChg>
          <pc:spChg chg="mod">
            <ac:chgData name="Amy Laker" userId="4c439f8b-4024-428a-85a1-35f7d1063bbc" providerId="ADAL" clId="{2DC9BDC2-9DC8-579D-81B8-69CB628E71E7}" dt="2026-05-25T02:39:49.602" v="761"/>
            <ac:spMkLst>
              <pc:docMk/>
              <pc:sldMasterMk cId="1449262345" sldId="2147483660"/>
              <pc:sldLayoutMk cId="3252677288" sldId="2147483669"/>
              <ac:spMk id="8" creationId="{0A1CAFC3-176E-0DAD-ACB1-AD56FA16962A}"/>
            </ac:spMkLst>
          </pc:spChg>
          <pc:spChg chg="mod">
            <ac:chgData name="Amy Laker" userId="4c439f8b-4024-428a-85a1-35f7d1063bbc" providerId="ADAL" clId="{2DC9BDC2-9DC8-579D-81B8-69CB628E71E7}" dt="2026-05-25T02:39:49.602" v="761"/>
            <ac:spMkLst>
              <pc:docMk/>
              <pc:sldMasterMk cId="1449262345" sldId="2147483660"/>
              <pc:sldLayoutMk cId="3252677288" sldId="2147483669"/>
              <ac:spMk id="10" creationId="{3C17158F-8305-9FAD-5D27-F260E3A45E51}"/>
            </ac:spMkLst>
          </pc:spChg>
          <pc:picChg chg="mod">
            <ac:chgData name="Amy Laker" userId="4c439f8b-4024-428a-85a1-35f7d1063bbc" providerId="ADAL" clId="{2DC9BDC2-9DC8-579D-81B8-69CB628E71E7}" dt="2026-05-25T02:39:49.602" v="761"/>
            <ac:picMkLst>
              <pc:docMk/>
              <pc:sldMasterMk cId="1449262345" sldId="2147483660"/>
              <pc:sldLayoutMk cId="3252677288" sldId="2147483669"/>
              <ac:picMk id="3" creationId="{F96725C5-9C99-B330-D0AA-938DE6B59F4D}"/>
            </ac:picMkLst>
          </pc:picChg>
        </pc:sldLayoutChg>
        <pc:sldLayoutChg chg="modSp">
          <pc:chgData name="Amy Laker" userId="4c439f8b-4024-428a-85a1-35f7d1063bbc" providerId="ADAL" clId="{2DC9BDC2-9DC8-579D-81B8-69CB628E71E7}" dt="2026-05-25T02:39:49.602" v="761"/>
          <pc:sldLayoutMkLst>
            <pc:docMk/>
            <pc:sldMasterMk cId="1449262345" sldId="2147483660"/>
            <pc:sldLayoutMk cId="2527253893" sldId="2147483670"/>
          </pc:sldLayoutMkLst>
          <pc:spChg chg="mod">
            <ac:chgData name="Amy Laker" userId="4c439f8b-4024-428a-85a1-35f7d1063bbc" providerId="ADAL" clId="{2DC9BDC2-9DC8-579D-81B8-69CB628E71E7}" dt="2026-05-25T02:39:49.602" v="761"/>
            <ac:spMkLst>
              <pc:docMk/>
              <pc:sldMasterMk cId="1449262345" sldId="2147483660"/>
              <pc:sldLayoutMk cId="2527253893" sldId="2147483670"/>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2527253893" sldId="2147483670"/>
              <ac:spMk id="7" creationId="{C65DF8EF-3190-4490-9931-2111E9229317}"/>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1819996845" sldId="2147483672"/>
          </pc:sldLayoutMkLst>
          <pc:spChg chg="mod">
            <ac:chgData name="Amy Laker" userId="4c439f8b-4024-428a-85a1-35f7d1063bbc" providerId="ADAL" clId="{2DC9BDC2-9DC8-579D-81B8-69CB628E71E7}" dt="2026-05-25T02:39:49.602" v="761"/>
            <ac:spMkLst>
              <pc:docMk/>
              <pc:sldMasterMk cId="1449262345" sldId="2147483660"/>
              <pc:sldLayoutMk cId="1819996845" sldId="2147483672"/>
              <ac:spMk id="2" creationId="{27905181-B8A1-3C65-36D9-EB3FF362FF6C}"/>
            </ac:spMkLst>
          </pc:spChg>
          <pc:spChg chg="mod">
            <ac:chgData name="Amy Laker" userId="4c439f8b-4024-428a-85a1-35f7d1063bbc" providerId="ADAL" clId="{2DC9BDC2-9DC8-579D-81B8-69CB628E71E7}" dt="2026-05-25T02:39:49.602" v="761"/>
            <ac:spMkLst>
              <pc:docMk/>
              <pc:sldMasterMk cId="1449262345" sldId="2147483660"/>
              <pc:sldLayoutMk cId="1819996845" sldId="2147483672"/>
              <ac:spMk id="8" creationId="{2245FC77-E959-4B3D-936D-71858DF4D065}"/>
            </ac:spMkLst>
          </pc:spChg>
          <pc:spChg chg="mod">
            <ac:chgData name="Amy Laker" userId="4c439f8b-4024-428a-85a1-35f7d1063bbc" providerId="ADAL" clId="{2DC9BDC2-9DC8-579D-81B8-69CB628E71E7}" dt="2026-05-25T02:39:49.602" v="761"/>
            <ac:spMkLst>
              <pc:docMk/>
              <pc:sldMasterMk cId="1449262345" sldId="2147483660"/>
              <pc:sldLayoutMk cId="1819996845" sldId="2147483672"/>
              <ac:spMk id="9" creationId="{73C69E21-27A4-4448-A8A5-3DF6A41F3B28}"/>
            </ac:spMkLst>
          </pc:spChg>
          <pc:cxnChg chg="mod">
            <ac:chgData name="Amy Laker" userId="4c439f8b-4024-428a-85a1-35f7d1063bbc" providerId="ADAL" clId="{2DC9BDC2-9DC8-579D-81B8-69CB628E71E7}" dt="2026-05-25T02:39:49.602" v="761"/>
            <ac:cxnSpMkLst>
              <pc:docMk/>
              <pc:sldMasterMk cId="1449262345" sldId="2147483660"/>
              <pc:sldLayoutMk cId="1819996845" sldId="2147483672"/>
              <ac:cxnSpMk id="7" creationId="{FDEA8E5D-F9A7-48AC-AF91-6754515E9D1B}"/>
            </ac:cxnSpMkLst>
          </pc:cxnChg>
        </pc:sldLayoutChg>
        <pc:sldLayoutChg chg="modSp">
          <pc:chgData name="Amy Laker" userId="4c439f8b-4024-428a-85a1-35f7d1063bbc" providerId="ADAL" clId="{2DC9BDC2-9DC8-579D-81B8-69CB628E71E7}" dt="2026-05-25T02:39:49.602" v="761"/>
          <pc:sldLayoutMkLst>
            <pc:docMk/>
            <pc:sldMasterMk cId="1449262345" sldId="2147483660"/>
            <pc:sldLayoutMk cId="2125814250" sldId="2147483673"/>
          </pc:sldLayoutMkLst>
          <pc:spChg chg="mod">
            <ac:chgData name="Amy Laker" userId="4c439f8b-4024-428a-85a1-35f7d1063bbc" providerId="ADAL" clId="{2DC9BDC2-9DC8-579D-81B8-69CB628E71E7}" dt="2026-05-25T02:39:49.602" v="761"/>
            <ac:spMkLst>
              <pc:docMk/>
              <pc:sldMasterMk cId="1449262345" sldId="2147483660"/>
              <pc:sldLayoutMk cId="2125814250" sldId="2147483673"/>
              <ac:spMk id="2" creationId="{75109CEB-FEE9-3C82-2F10-45F8173A4BD3}"/>
            </ac:spMkLst>
          </pc:spChg>
          <pc:spChg chg="mod">
            <ac:chgData name="Amy Laker" userId="4c439f8b-4024-428a-85a1-35f7d1063bbc" providerId="ADAL" clId="{2DC9BDC2-9DC8-579D-81B8-69CB628E71E7}" dt="2026-05-25T02:39:49.602" v="761"/>
            <ac:spMkLst>
              <pc:docMk/>
              <pc:sldMasterMk cId="1449262345" sldId="2147483660"/>
              <pc:sldLayoutMk cId="2125814250" sldId="2147483673"/>
              <ac:spMk id="3" creationId="{5165CECD-C00D-4560-9C97-AE28A8535867}"/>
            </ac:spMkLst>
          </pc:spChg>
          <pc:spChg chg="mod">
            <ac:chgData name="Amy Laker" userId="4c439f8b-4024-428a-85a1-35f7d1063bbc" providerId="ADAL" clId="{2DC9BDC2-9DC8-579D-81B8-69CB628E71E7}" dt="2026-05-25T02:39:49.602" v="761"/>
            <ac:spMkLst>
              <pc:docMk/>
              <pc:sldMasterMk cId="1449262345" sldId="2147483660"/>
              <pc:sldLayoutMk cId="2125814250" sldId="2147483673"/>
              <ac:spMk id="10" creationId="{4B69FB63-5913-44B0-9BCA-4B6E66CE48BF}"/>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886122324" sldId="2147483674"/>
          </pc:sldLayoutMkLst>
          <pc:spChg chg="mod">
            <ac:chgData name="Amy Laker" userId="4c439f8b-4024-428a-85a1-35f7d1063bbc" providerId="ADAL" clId="{2DC9BDC2-9DC8-579D-81B8-69CB628E71E7}" dt="2026-05-25T02:39:49.602" v="761"/>
            <ac:spMkLst>
              <pc:docMk/>
              <pc:sldMasterMk cId="1449262345" sldId="2147483660"/>
              <pc:sldLayoutMk cId="886122324" sldId="2147483674"/>
              <ac:spMk id="2" creationId="{34BE5FFA-C863-5F63-2574-4F650BA4588D}"/>
            </ac:spMkLst>
          </pc:spChg>
          <pc:spChg chg="mod">
            <ac:chgData name="Amy Laker" userId="4c439f8b-4024-428a-85a1-35f7d1063bbc" providerId="ADAL" clId="{2DC9BDC2-9DC8-579D-81B8-69CB628E71E7}" dt="2026-05-25T02:39:49.602" v="761"/>
            <ac:spMkLst>
              <pc:docMk/>
              <pc:sldMasterMk cId="1449262345" sldId="2147483660"/>
              <pc:sldLayoutMk cId="886122324" sldId="2147483674"/>
              <ac:spMk id="3" creationId="{CAF241D3-718F-F3B9-95BA-7ED78B1B5BDD}"/>
            </ac:spMkLst>
          </pc:spChg>
          <pc:spChg chg="mod">
            <ac:chgData name="Amy Laker" userId="4c439f8b-4024-428a-85a1-35f7d1063bbc" providerId="ADAL" clId="{2DC9BDC2-9DC8-579D-81B8-69CB628E71E7}" dt="2026-05-25T02:39:49.602" v="761"/>
            <ac:spMkLst>
              <pc:docMk/>
              <pc:sldMasterMk cId="1449262345" sldId="2147483660"/>
              <pc:sldLayoutMk cId="886122324" sldId="2147483674"/>
              <ac:spMk id="5" creationId="{147A10EB-69B5-E036-369C-033BAFE6DB18}"/>
            </ac:spMkLst>
          </pc:spChg>
          <pc:spChg chg="mod">
            <ac:chgData name="Amy Laker" userId="4c439f8b-4024-428a-85a1-35f7d1063bbc" providerId="ADAL" clId="{2DC9BDC2-9DC8-579D-81B8-69CB628E71E7}" dt="2026-05-25T02:39:49.602" v="761"/>
            <ac:spMkLst>
              <pc:docMk/>
              <pc:sldMasterMk cId="1449262345" sldId="2147483660"/>
              <pc:sldLayoutMk cId="886122324" sldId="2147483674"/>
              <ac:spMk id="8" creationId="{CD8E711E-20C4-EB65-95D8-4E4BB3686546}"/>
            </ac:spMkLst>
          </pc:spChg>
          <pc:picChg chg="mod">
            <ac:chgData name="Amy Laker" userId="4c439f8b-4024-428a-85a1-35f7d1063bbc" providerId="ADAL" clId="{2DC9BDC2-9DC8-579D-81B8-69CB628E71E7}" dt="2026-05-25T02:39:49.602" v="761"/>
            <ac:picMkLst>
              <pc:docMk/>
              <pc:sldMasterMk cId="1449262345" sldId="2147483660"/>
              <pc:sldLayoutMk cId="886122324" sldId="2147483674"/>
              <ac:picMk id="6" creationId="{F5F3CD7E-F06C-6B47-6A3E-198A7C0DC313}"/>
            </ac:picMkLst>
          </pc:picChg>
          <pc:picChg chg="mod">
            <ac:chgData name="Amy Laker" userId="4c439f8b-4024-428a-85a1-35f7d1063bbc" providerId="ADAL" clId="{2DC9BDC2-9DC8-579D-81B8-69CB628E71E7}" dt="2026-05-25T02:39:49.602" v="761"/>
            <ac:picMkLst>
              <pc:docMk/>
              <pc:sldMasterMk cId="1449262345" sldId="2147483660"/>
              <pc:sldLayoutMk cId="886122324" sldId="2147483674"/>
              <ac:picMk id="7" creationId="{7948A98C-F758-2F9B-44F6-E4FEA77CAA7A}"/>
            </ac:picMkLst>
          </pc:picChg>
        </pc:sldLayoutChg>
        <pc:sldLayoutChg chg="modSp">
          <pc:chgData name="Amy Laker" userId="4c439f8b-4024-428a-85a1-35f7d1063bbc" providerId="ADAL" clId="{2DC9BDC2-9DC8-579D-81B8-69CB628E71E7}" dt="2026-05-25T02:39:49.602" v="761"/>
          <pc:sldLayoutMkLst>
            <pc:docMk/>
            <pc:sldMasterMk cId="1449262345" sldId="2147483660"/>
            <pc:sldLayoutMk cId="1598985932" sldId="2147483675"/>
          </pc:sldLayoutMkLst>
          <pc:spChg chg="mod">
            <ac:chgData name="Amy Laker" userId="4c439f8b-4024-428a-85a1-35f7d1063bbc" providerId="ADAL" clId="{2DC9BDC2-9DC8-579D-81B8-69CB628E71E7}" dt="2026-05-25T02:39:49.602" v="761"/>
            <ac:spMkLst>
              <pc:docMk/>
              <pc:sldMasterMk cId="1449262345" sldId="2147483660"/>
              <pc:sldLayoutMk cId="1598985932" sldId="2147483675"/>
              <ac:spMk id="3" creationId="{5165CECD-C00D-4560-9C97-AE28A8535867}"/>
            </ac:spMkLst>
          </pc:spChg>
          <pc:spChg chg="mod">
            <ac:chgData name="Amy Laker" userId="4c439f8b-4024-428a-85a1-35f7d1063bbc" providerId="ADAL" clId="{2DC9BDC2-9DC8-579D-81B8-69CB628E71E7}" dt="2026-05-25T02:39:49.602" v="761"/>
            <ac:spMkLst>
              <pc:docMk/>
              <pc:sldMasterMk cId="1449262345" sldId="2147483660"/>
              <pc:sldLayoutMk cId="1598985932" sldId="2147483675"/>
              <ac:spMk id="5" creationId="{8AB6FE45-2247-43AE-AFB0-3C1EC574D8FA}"/>
            </ac:spMkLst>
          </pc:spChg>
          <pc:spChg chg="mod">
            <ac:chgData name="Amy Laker" userId="4c439f8b-4024-428a-85a1-35f7d1063bbc" providerId="ADAL" clId="{2DC9BDC2-9DC8-579D-81B8-69CB628E71E7}" dt="2026-05-25T02:39:49.602" v="761"/>
            <ac:spMkLst>
              <pc:docMk/>
              <pc:sldMasterMk cId="1449262345" sldId="2147483660"/>
              <pc:sldLayoutMk cId="1598985932" sldId="2147483675"/>
              <ac:spMk id="10" creationId="{4B69FB63-5913-44B0-9BCA-4B6E66CE48BF}"/>
            </ac:spMkLst>
          </pc:spChg>
          <pc:spChg chg="mod">
            <ac:chgData name="Amy Laker" userId="4c439f8b-4024-428a-85a1-35f7d1063bbc" providerId="ADAL" clId="{2DC9BDC2-9DC8-579D-81B8-69CB628E71E7}" dt="2026-05-25T02:39:49.602" v="761"/>
            <ac:spMkLst>
              <pc:docMk/>
              <pc:sldMasterMk cId="1449262345" sldId="2147483660"/>
              <pc:sldLayoutMk cId="1598985932" sldId="2147483675"/>
              <ac:spMk id="11" creationId="{4A905C52-CF4B-447B-B93D-A86FD209402A}"/>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1619206809" sldId="2147483676"/>
          </pc:sldLayoutMkLst>
          <pc:spChg chg="mod">
            <ac:chgData name="Amy Laker" userId="4c439f8b-4024-428a-85a1-35f7d1063bbc" providerId="ADAL" clId="{2DC9BDC2-9DC8-579D-81B8-69CB628E71E7}" dt="2026-05-25T02:39:49.602" v="761"/>
            <ac:spMkLst>
              <pc:docMk/>
              <pc:sldMasterMk cId="1449262345" sldId="2147483660"/>
              <pc:sldLayoutMk cId="1619206809" sldId="2147483676"/>
              <ac:spMk id="2" creationId="{91FCC384-7450-516C-24D0-7D029ED3855A}"/>
            </ac:spMkLst>
          </pc:spChg>
          <pc:spChg chg="mod">
            <ac:chgData name="Amy Laker" userId="4c439f8b-4024-428a-85a1-35f7d1063bbc" providerId="ADAL" clId="{2DC9BDC2-9DC8-579D-81B8-69CB628E71E7}" dt="2026-05-25T02:39:49.602" v="761"/>
            <ac:spMkLst>
              <pc:docMk/>
              <pc:sldMasterMk cId="1449262345" sldId="2147483660"/>
              <pc:sldLayoutMk cId="1619206809" sldId="2147483676"/>
              <ac:spMk id="4" creationId="{46E61F09-1856-72E7-5C79-31B4A856E7AD}"/>
            </ac:spMkLst>
          </pc:spChg>
          <pc:spChg chg="mod">
            <ac:chgData name="Amy Laker" userId="4c439f8b-4024-428a-85a1-35f7d1063bbc" providerId="ADAL" clId="{2DC9BDC2-9DC8-579D-81B8-69CB628E71E7}" dt="2026-05-25T02:39:49.602" v="761"/>
            <ac:spMkLst>
              <pc:docMk/>
              <pc:sldMasterMk cId="1449262345" sldId="2147483660"/>
              <pc:sldLayoutMk cId="1619206809" sldId="2147483676"/>
              <ac:spMk id="8" creationId="{AC754ADD-23A8-B626-EF2D-A89E9897C22E}"/>
            </ac:spMkLst>
          </pc:spChg>
          <pc:spChg chg="mod">
            <ac:chgData name="Amy Laker" userId="4c439f8b-4024-428a-85a1-35f7d1063bbc" providerId="ADAL" clId="{2DC9BDC2-9DC8-579D-81B8-69CB628E71E7}" dt="2026-05-25T02:39:49.602" v="761"/>
            <ac:spMkLst>
              <pc:docMk/>
              <pc:sldMasterMk cId="1449262345" sldId="2147483660"/>
              <pc:sldLayoutMk cId="1619206809" sldId="2147483676"/>
              <ac:spMk id="10" creationId="{DE31FF8A-F945-2755-C01F-A984129CCFE4}"/>
            </ac:spMkLst>
          </pc:spChg>
          <pc:spChg chg="mod">
            <ac:chgData name="Amy Laker" userId="4c439f8b-4024-428a-85a1-35f7d1063bbc" providerId="ADAL" clId="{2DC9BDC2-9DC8-579D-81B8-69CB628E71E7}" dt="2026-05-25T02:39:49.602" v="761"/>
            <ac:spMkLst>
              <pc:docMk/>
              <pc:sldMasterMk cId="1449262345" sldId="2147483660"/>
              <pc:sldLayoutMk cId="1619206809" sldId="2147483676"/>
              <ac:spMk id="13" creationId="{5222D209-0CF8-F581-20B2-402482319282}"/>
            </ac:spMkLst>
          </pc:spChg>
          <pc:cxnChg chg="mod">
            <ac:chgData name="Amy Laker" userId="4c439f8b-4024-428a-85a1-35f7d1063bbc" providerId="ADAL" clId="{2DC9BDC2-9DC8-579D-81B8-69CB628E71E7}" dt="2026-05-25T02:39:49.602" v="761"/>
            <ac:cxnSpMkLst>
              <pc:docMk/>
              <pc:sldMasterMk cId="1449262345" sldId="2147483660"/>
              <pc:sldLayoutMk cId="1619206809" sldId="2147483676"/>
              <ac:cxnSpMk id="6" creationId="{52576981-5B08-29E1-CBD0-60B20605F583}"/>
            </ac:cxnSpMkLst>
          </pc:cxnChg>
        </pc:sldLayoutChg>
        <pc:sldLayoutChg chg="modSp">
          <pc:chgData name="Amy Laker" userId="4c439f8b-4024-428a-85a1-35f7d1063bbc" providerId="ADAL" clId="{2DC9BDC2-9DC8-579D-81B8-69CB628E71E7}" dt="2026-05-25T02:39:49.602" v="761"/>
          <pc:sldLayoutMkLst>
            <pc:docMk/>
            <pc:sldMasterMk cId="1449262345" sldId="2147483660"/>
            <pc:sldLayoutMk cId="753657671" sldId="2147483677"/>
          </pc:sldLayoutMkLst>
          <pc:spChg chg="mod">
            <ac:chgData name="Amy Laker" userId="4c439f8b-4024-428a-85a1-35f7d1063bbc" providerId="ADAL" clId="{2DC9BDC2-9DC8-579D-81B8-69CB628E71E7}" dt="2026-05-25T02:39:49.602" v="761"/>
            <ac:spMkLst>
              <pc:docMk/>
              <pc:sldMasterMk cId="1449262345" sldId="2147483660"/>
              <pc:sldLayoutMk cId="753657671" sldId="2147483677"/>
              <ac:spMk id="2" creationId="{7A679F83-4A45-8E00-A9A4-2E8DE35C1BB0}"/>
            </ac:spMkLst>
          </pc:spChg>
          <pc:spChg chg="mod">
            <ac:chgData name="Amy Laker" userId="4c439f8b-4024-428a-85a1-35f7d1063bbc" providerId="ADAL" clId="{2DC9BDC2-9DC8-579D-81B8-69CB628E71E7}" dt="2026-05-25T02:39:49.602" v="761"/>
            <ac:spMkLst>
              <pc:docMk/>
              <pc:sldMasterMk cId="1449262345" sldId="2147483660"/>
              <pc:sldLayoutMk cId="753657671" sldId="2147483677"/>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753657671" sldId="2147483677"/>
              <ac:spMk id="7" creationId="{C65DF8EF-3190-4490-9931-2111E9229317}"/>
            </ac:spMkLst>
          </pc:spChg>
        </pc:sldLayoutChg>
        <pc:sldLayoutChg chg="modSp">
          <pc:chgData name="Amy Laker" userId="4c439f8b-4024-428a-85a1-35f7d1063bbc" providerId="ADAL" clId="{2DC9BDC2-9DC8-579D-81B8-69CB628E71E7}" dt="2026-05-25T02:39:49.602" v="761"/>
          <pc:sldLayoutMkLst>
            <pc:docMk/>
            <pc:sldMasterMk cId="1449262345" sldId="2147483660"/>
            <pc:sldLayoutMk cId="4199588963" sldId="2147483678"/>
          </pc:sldLayoutMkLst>
          <pc:spChg chg="mod">
            <ac:chgData name="Amy Laker" userId="4c439f8b-4024-428a-85a1-35f7d1063bbc" providerId="ADAL" clId="{2DC9BDC2-9DC8-579D-81B8-69CB628E71E7}" dt="2026-05-25T02:39:49.602" v="761"/>
            <ac:spMkLst>
              <pc:docMk/>
              <pc:sldMasterMk cId="1449262345" sldId="2147483660"/>
              <pc:sldLayoutMk cId="4199588963" sldId="2147483678"/>
              <ac:spMk id="3" creationId="{EAC13D79-FA01-577F-AC79-E39D6DCCC806}"/>
            </ac:spMkLst>
          </pc:spChg>
          <pc:spChg chg="mod">
            <ac:chgData name="Amy Laker" userId="4c439f8b-4024-428a-85a1-35f7d1063bbc" providerId="ADAL" clId="{2DC9BDC2-9DC8-579D-81B8-69CB628E71E7}" dt="2026-05-25T02:39:49.602" v="761"/>
            <ac:spMkLst>
              <pc:docMk/>
              <pc:sldMasterMk cId="1449262345" sldId="2147483660"/>
              <pc:sldLayoutMk cId="4199588963" sldId="2147483678"/>
              <ac:spMk id="4" creationId="{7CF8C2E4-E0FA-4F11-9270-098EDFE8B41D}"/>
            </ac:spMkLst>
          </pc:spChg>
          <pc:spChg chg="mod">
            <ac:chgData name="Amy Laker" userId="4c439f8b-4024-428a-85a1-35f7d1063bbc" providerId="ADAL" clId="{2DC9BDC2-9DC8-579D-81B8-69CB628E71E7}" dt="2026-05-25T02:39:49.602" v="761"/>
            <ac:spMkLst>
              <pc:docMk/>
              <pc:sldMasterMk cId="1449262345" sldId="2147483660"/>
              <pc:sldLayoutMk cId="4199588963" sldId="2147483678"/>
              <ac:spMk id="7" creationId="{C65DF8EF-3190-4490-9931-2111E9229317}"/>
            </ac:spMkLst>
          </pc:spChg>
          <pc:spChg chg="mod">
            <ac:chgData name="Amy Laker" userId="4c439f8b-4024-428a-85a1-35f7d1063bbc" providerId="ADAL" clId="{2DC9BDC2-9DC8-579D-81B8-69CB628E71E7}" dt="2026-05-25T02:39:49.602" v="761"/>
            <ac:spMkLst>
              <pc:docMk/>
              <pc:sldMasterMk cId="1449262345" sldId="2147483660"/>
              <pc:sldLayoutMk cId="4199588963" sldId="2147483678"/>
              <ac:spMk id="8" creationId="{F0C3D212-D9E6-5651-0336-B3898E36FBA5}"/>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27.05.2026</a:t>
            </a:fld>
            <a:endParaRPr lang="cs-CZ"/>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609585" rtl="0" eaLnBrk="1" latinLnBrk="0" hangingPunct="1">
      <a:defRPr sz="800" kern="1200">
        <a:solidFill>
          <a:schemeClr val="tx1"/>
        </a:solidFill>
        <a:latin typeface="+mn-lt"/>
        <a:ea typeface="+mn-ea"/>
        <a:cs typeface="+mn-cs"/>
      </a:defRPr>
    </a:lvl1pPr>
    <a:lvl2pPr marL="304792" algn="l" defTabSz="609585" rtl="0" eaLnBrk="1" latinLnBrk="0" hangingPunct="1">
      <a:defRPr sz="800" kern="1200">
        <a:solidFill>
          <a:schemeClr val="tx1"/>
        </a:solidFill>
        <a:latin typeface="+mn-lt"/>
        <a:ea typeface="+mn-ea"/>
        <a:cs typeface="+mn-cs"/>
      </a:defRPr>
    </a:lvl2pPr>
    <a:lvl3pPr marL="609585" algn="l" defTabSz="609585" rtl="0" eaLnBrk="1" latinLnBrk="0" hangingPunct="1">
      <a:defRPr sz="800" kern="1200">
        <a:solidFill>
          <a:schemeClr val="tx1"/>
        </a:solidFill>
        <a:latin typeface="+mn-lt"/>
        <a:ea typeface="+mn-ea"/>
        <a:cs typeface="+mn-cs"/>
      </a:defRPr>
    </a:lvl3pPr>
    <a:lvl4pPr marL="914377" algn="l" defTabSz="609585" rtl="0" eaLnBrk="1" latinLnBrk="0" hangingPunct="1">
      <a:defRPr sz="800" kern="1200">
        <a:solidFill>
          <a:schemeClr val="tx1"/>
        </a:solidFill>
        <a:latin typeface="+mn-lt"/>
        <a:ea typeface="+mn-ea"/>
        <a:cs typeface="+mn-cs"/>
      </a:defRPr>
    </a:lvl4pPr>
    <a:lvl5pPr marL="1219170" algn="l" defTabSz="609585" rtl="0" eaLnBrk="1" latinLnBrk="0" hangingPunct="1">
      <a:defRPr sz="800" kern="1200">
        <a:solidFill>
          <a:schemeClr val="tx1"/>
        </a:solidFill>
        <a:latin typeface="+mn-lt"/>
        <a:ea typeface="+mn-ea"/>
        <a:cs typeface="+mn-cs"/>
      </a:defRPr>
    </a:lvl5pPr>
    <a:lvl6pPr marL="1523962" algn="l" defTabSz="609585" rtl="0" eaLnBrk="1" latinLnBrk="0" hangingPunct="1">
      <a:defRPr sz="800" kern="1200">
        <a:solidFill>
          <a:schemeClr val="tx1"/>
        </a:solidFill>
        <a:latin typeface="+mn-lt"/>
        <a:ea typeface="+mn-ea"/>
        <a:cs typeface="+mn-cs"/>
      </a:defRPr>
    </a:lvl6pPr>
    <a:lvl7pPr marL="1828754" algn="l" defTabSz="609585" rtl="0" eaLnBrk="1" latinLnBrk="0" hangingPunct="1">
      <a:defRPr sz="800" kern="1200">
        <a:solidFill>
          <a:schemeClr val="tx1"/>
        </a:solidFill>
        <a:latin typeface="+mn-lt"/>
        <a:ea typeface="+mn-ea"/>
        <a:cs typeface="+mn-cs"/>
      </a:defRPr>
    </a:lvl7pPr>
    <a:lvl8pPr marL="2133547" algn="l" defTabSz="609585" rtl="0" eaLnBrk="1" latinLnBrk="0" hangingPunct="1">
      <a:defRPr sz="800" kern="1200">
        <a:solidFill>
          <a:schemeClr val="tx1"/>
        </a:solidFill>
        <a:latin typeface="+mn-lt"/>
        <a:ea typeface="+mn-ea"/>
        <a:cs typeface="+mn-cs"/>
      </a:defRPr>
    </a:lvl8pPr>
    <a:lvl9pPr marL="2438339" algn="l" defTabSz="609585" rtl="0" eaLnBrk="1" latinLnBrk="0" hangingPunct="1">
      <a:defRPr sz="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aitsl.edu.au/docs/default-source/feedback/aitsl-learning-intentions-and-success-criteria-strategy.pdf?sfvrsn=382dec3c_2"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education.nsw.gov.au/teaching-and-learning/curriculum/explicit-teaching/explicit-teaching-strategies/sharing-success-criteria" TargetMode="External"/><Relationship Id="rId4" Type="http://schemas.openxmlformats.org/officeDocument/2006/relationships/hyperlink" Target="https://education.nsw.gov.au/teaching-and-learning/curriculum/explicit-teaching/explicit-teaching-strategies/sharing-learning-intentions"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380320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Notes for teachers:</a:t>
            </a:r>
          </a:p>
          <a:p>
            <a:r>
              <a:rPr lang="en-US" sz="1600" dirty="0"/>
              <a:t>Students will explore 6 different biomes in the Eco Detectives Unite- Race to zero! Minecraft Education world.</a:t>
            </a:r>
          </a:p>
          <a:p>
            <a:endParaRPr lang="en-US" sz="1600" dirty="0"/>
          </a:p>
          <a:p>
            <a:r>
              <a:rPr lang="en-US" sz="1600" dirty="0"/>
              <a:t>Activity: Match the items in the blue column to the most suitable biome. Discuss as a class why the item fits best with that biome. See suggested responses below.</a:t>
            </a:r>
          </a:p>
          <a:p>
            <a:endParaRPr lang="en-US" sz="1600" dirty="0"/>
          </a:p>
          <a:p>
            <a:r>
              <a:rPr lang="en-US" sz="1600" dirty="0"/>
              <a:t>Wind turbines = Mountains (alpine)</a:t>
            </a:r>
          </a:p>
          <a:p>
            <a:r>
              <a:rPr lang="en-US" sz="1600" i="1" dirty="0"/>
              <a:t>Reasoning</a:t>
            </a:r>
            <a:r>
              <a:rPr lang="en-US" sz="1600" dirty="0"/>
              <a:t>: Mountainous areas have strong and consistent winds ideal for wind energy.</a:t>
            </a:r>
          </a:p>
          <a:p>
            <a:endParaRPr lang="en-US" sz="1600" dirty="0"/>
          </a:p>
          <a:p>
            <a:r>
              <a:rPr lang="en-US" sz="1600" dirty="0"/>
              <a:t>Solar panels = Drylands</a:t>
            </a:r>
          </a:p>
          <a:p>
            <a:r>
              <a:rPr lang="en-US" sz="1600" b="0" i="1" dirty="0"/>
              <a:t>Reasoning</a:t>
            </a:r>
            <a:r>
              <a:rPr lang="en-US" sz="1600" dirty="0"/>
              <a:t>: Drylands receive abundant sunlight, making them suitable for solar energy.</a:t>
            </a:r>
          </a:p>
          <a:p>
            <a:endParaRPr lang="en-US" sz="1600" dirty="0"/>
          </a:p>
          <a:p>
            <a:r>
              <a:rPr lang="en-US" sz="1600" dirty="0"/>
              <a:t>Water (hydro) turbines = Mountains</a:t>
            </a:r>
          </a:p>
          <a:p>
            <a:r>
              <a:rPr lang="en-US" sz="1600" i="1" dirty="0"/>
              <a:t>Reasoning</a:t>
            </a:r>
            <a:r>
              <a:rPr lang="en-US" sz="1600" dirty="0"/>
              <a:t>: Mountains provide the gravity and falling water needed for hydroelectric power.</a:t>
            </a:r>
          </a:p>
          <a:p>
            <a:endParaRPr lang="en-US" sz="1600" dirty="0"/>
          </a:p>
          <a:p>
            <a:r>
              <a:rPr lang="en-US" sz="1600" dirty="0"/>
              <a:t>Recycling station = City (urban)</a:t>
            </a:r>
          </a:p>
          <a:p>
            <a:r>
              <a:rPr lang="en-US" sz="1600" i="1" dirty="0"/>
              <a:t>Reasoning</a:t>
            </a:r>
            <a:r>
              <a:rPr lang="en-US" sz="1600" dirty="0"/>
              <a:t>: Urban areas produce more waste, so recycling stations are commonly located in cities.</a:t>
            </a:r>
          </a:p>
          <a:p>
            <a:endParaRPr lang="en-US" sz="1600" dirty="0"/>
          </a:p>
          <a:p>
            <a:r>
              <a:rPr lang="en-US" sz="1600" dirty="0"/>
              <a:t>To learn more about the importance of using recycling stations, watch the video resource: “Food Waste Explained: Why wasting food is wasting everything” (</a:t>
            </a:r>
            <a:r>
              <a:rPr lang="en-US" sz="1600" dirty="0" err="1"/>
              <a:t>OzHarvest</a:t>
            </a:r>
            <a:r>
              <a:rPr lang="en-US" sz="1600" dirty="0"/>
              <a:t>, 2m 12s)</a:t>
            </a:r>
            <a:br>
              <a:rPr lang="en-US" sz="1600" dirty="0"/>
            </a:br>
            <a:r>
              <a:rPr lang="en-US" sz="1600" dirty="0"/>
              <a:t>https://</a:t>
            </a:r>
            <a:r>
              <a:rPr lang="en-US" sz="1600" dirty="0" err="1"/>
              <a:t>www.youtube.com</a:t>
            </a:r>
            <a:r>
              <a:rPr lang="en-US" sz="1600" dirty="0"/>
              <a:t>/</a:t>
            </a:r>
            <a:r>
              <a:rPr lang="en-US" sz="1600" dirty="0" err="1"/>
              <a:t>watch?v</a:t>
            </a:r>
            <a:r>
              <a:rPr lang="en-US" sz="1600" dirty="0"/>
              <a:t>=</a:t>
            </a:r>
            <a:r>
              <a:rPr lang="en-US" sz="1600" dirty="0" err="1"/>
              <a:t>wgLuXvtaLyQ</a:t>
            </a:r>
            <a:r>
              <a:rPr lang="en-US" sz="1600" dirty="0"/>
              <a:t> </a:t>
            </a:r>
          </a:p>
          <a:p>
            <a:pPr rtl="0"/>
            <a:endParaRPr lang="en-AU" sz="16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9614193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In the game each biome has 3 tasks for the group to complete, 3 tasks x 6 biomes = 18 tasks.</a:t>
            </a:r>
          </a:p>
          <a:p>
            <a:endParaRPr lang="en-US" dirty="0"/>
          </a:p>
          <a:p>
            <a:r>
              <a:rPr lang="en-US" dirty="0"/>
              <a:t>Students will receive a "Handbook" in the inventory bar when they reach Eco Island. The inventory bar is located at the bottom of the game screen.</a:t>
            </a:r>
          </a:p>
          <a:p>
            <a:endParaRPr lang="en-US" dirty="0"/>
          </a:p>
          <a:p>
            <a:r>
              <a:rPr lang="en-US" dirty="0"/>
              <a:t>Players can see what task/s need to be completed in each biome by accessing (clicking) the "Handbook" (see blue book on slide). </a:t>
            </a:r>
          </a:p>
          <a:p>
            <a:endParaRPr lang="en-US" dirty="0"/>
          </a:p>
          <a:p>
            <a:r>
              <a:rPr lang="en-US" dirty="0"/>
              <a:t>Once the task has been completed students open the "Handbook" select a biome e.g. Wetlands and click the checkbox to turn it green. </a:t>
            </a:r>
          </a:p>
          <a:p>
            <a:endParaRPr lang="en-US" dirty="0"/>
          </a:p>
          <a:p>
            <a:r>
              <a:rPr lang="en-US" dirty="0"/>
              <a:t>Students should check with their teammates before marking a task as completed, to make sure everyone agrees the task is done.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This is what students will see in the game when they open the "Handbook" and select a biome. </a:t>
            </a:r>
          </a:p>
          <a:p>
            <a:endParaRPr lang="en-US" dirty="0"/>
          </a:p>
          <a:p>
            <a:r>
              <a:rPr lang="en-US" dirty="0"/>
              <a:t>The overarching goal of each biome is listed at the top of the blue biome card in yellow. The 3 tasks to be complete in the biome are listed below in white font.</a:t>
            </a:r>
          </a:p>
          <a:p>
            <a:endParaRPr lang="en-US" dirty="0"/>
          </a:p>
          <a:p>
            <a:r>
              <a:rPr lang="en-US" dirty="0"/>
              <a:t>Students read the 3 missions for each biome aloud as a class. </a:t>
            </a:r>
          </a:p>
          <a:p>
            <a:endParaRPr lang="en-US" dirty="0"/>
          </a:p>
          <a:p>
            <a:r>
              <a:rPr lang="en-US" dirty="0"/>
              <a:t>There are 6 biomes; each has different tasks. Here are the tasks for the City and Rainforest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Let students read the 3 missions for each biome aloud. Here are the tasks for the Woodlands and Drylands.</a:t>
            </a:r>
          </a:p>
          <a:p>
            <a:endParaRPr lang="en-US" dirty="0"/>
          </a:p>
          <a:p>
            <a:r>
              <a:rPr lang="en-US" dirty="0"/>
              <a:t>In game tip, when connecting renewable energy sources to the battery blocks.</a:t>
            </a:r>
          </a:p>
          <a:p>
            <a:r>
              <a:rPr lang="en-US" dirty="0"/>
              <a:t>Battery Blocks in the game don't have an actual gameplay use and are purely to show logics behind energy storage. Meaning that gaining energy from the sun is 1 but storing it on a location is 2. </a:t>
            </a:r>
          </a:p>
          <a:p>
            <a:r>
              <a:rPr lang="en-US" dirty="0"/>
              <a:t>The battery block can be used to demonstrate part 2. </a:t>
            </a:r>
          </a:p>
          <a:p>
            <a:endParaRPr lang="en-US" dirty="0"/>
          </a:p>
          <a:p>
            <a:r>
              <a:rPr lang="en-US" dirty="0"/>
              <a:t>Wires can be used to connect individual power sources, such as solar cells, wind turbine and hydro turbines to those batteries. Every bar on the battery is 1 power source. You can connect 4 power sources to one battery block to fill it up.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Let students read the 3 missions for each biome aloud. Here are the tasks for the Mountains and Wetlands.</a:t>
            </a:r>
          </a:p>
          <a:p>
            <a:endParaRPr lang="en-US" dirty="0"/>
          </a:p>
          <a:p>
            <a:pPr marL="171450" indent="-171450">
              <a:buFont typeface="Arial" panose="020B0604020202020204" pitchFamily="34" charset="0"/>
              <a:buChar char="•"/>
            </a:pPr>
            <a:r>
              <a:rPr lang="en-US" dirty="0"/>
              <a:t>Ask students,  “What do you need to remember when rating each biome task?”</a:t>
            </a:r>
          </a:p>
          <a:p>
            <a:r>
              <a:rPr lang="en-US" i="1" dirty="0"/>
              <a:t>Suggested responses: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Students should check with their teammates before marking a task as completed, to make sure everyone agrees the task is done.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Once the task has been completed students open the "Handbook" select a biome and click the checkbox to turn it green. </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B029D6-B3B3-1895-1320-FD1B19013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35E1DA-D640-0948-4FCD-857822142E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706D230-6B3C-6A21-29A5-DDBCA689DC6E}"/>
              </a:ext>
            </a:extLst>
          </p:cNvPr>
          <p:cNvSpPr>
            <a:spLocks noGrp="1"/>
          </p:cNvSpPr>
          <p:nvPr>
            <p:ph type="body" idx="1"/>
          </p:nvPr>
        </p:nvSpPr>
        <p:spPr/>
        <p:txBody>
          <a:bodyPr/>
          <a:lstStyle/>
          <a:p>
            <a:r>
              <a:rPr lang="en-US" sz="1600" b="1" dirty="0"/>
              <a:t>Notes for teachers:</a:t>
            </a:r>
          </a:p>
          <a:p>
            <a:r>
              <a:rPr lang="en-US" sz="1600" dirty="0"/>
              <a:t>Read the slide as a class, then view the </a:t>
            </a:r>
            <a:r>
              <a:rPr lang="en-US" sz="1600" dirty="0" err="1"/>
              <a:t>BtN</a:t>
            </a:r>
            <a:r>
              <a:rPr lang="en-US" sz="1600" dirty="0"/>
              <a:t> World Children's Day </a:t>
            </a:r>
            <a:r>
              <a:rPr lang="en-US" sz="1600" dirty="0" err="1"/>
              <a:t>video.The</a:t>
            </a:r>
            <a:r>
              <a:rPr lang="en-US" sz="1600" dirty="0"/>
              <a:t> </a:t>
            </a:r>
            <a:r>
              <a:rPr lang="en-US" sz="1600" dirty="0" err="1"/>
              <a:t>BtN</a:t>
            </a:r>
            <a:r>
              <a:rPr lang="en-US" sz="1600" dirty="0"/>
              <a:t> video is 4 minutes 9 seconds long. </a:t>
            </a:r>
          </a:p>
          <a:p>
            <a:r>
              <a:rPr lang="en-US" sz="1600" dirty="0"/>
              <a:t>Focus on the first 2 minutes 30 seconds, which clearly explains children’s rights. The rest of the video covers World Children’s Day (20th November) and is optional to view.</a:t>
            </a:r>
          </a:p>
          <a:p>
            <a:endParaRPr lang="en-US" sz="1600" dirty="0"/>
          </a:p>
          <a:p>
            <a:r>
              <a:rPr lang="en-US" sz="1600" dirty="0"/>
              <a:t>Video link World Children’s Day:</a:t>
            </a:r>
            <a:br>
              <a:rPr lang="en-US" sz="1600" dirty="0"/>
            </a:br>
            <a:r>
              <a:rPr lang="en-US" sz="1600" dirty="0"/>
              <a:t>https://</a:t>
            </a:r>
            <a:r>
              <a:rPr lang="en-US" sz="1600" dirty="0" err="1"/>
              <a:t>www.youtube.com</a:t>
            </a:r>
            <a:r>
              <a:rPr lang="en-US" sz="1600" dirty="0"/>
              <a:t>/</a:t>
            </a:r>
            <a:r>
              <a:rPr lang="en-US" sz="1600" dirty="0" err="1"/>
              <a:t>watch?v</a:t>
            </a:r>
            <a:r>
              <a:rPr lang="en-US" sz="1600" dirty="0"/>
              <a:t>=ODwdACpU2rg (Published 19 Nov 2024)</a:t>
            </a:r>
          </a:p>
          <a:p>
            <a:endParaRPr lang="en-US" sz="1600" dirty="0"/>
          </a:p>
          <a:p>
            <a:r>
              <a:rPr lang="en-US" sz="1600" dirty="0"/>
              <a:t>After watching the video, ask students to turn to a partner and name one right that children have, as explained in the video.</a:t>
            </a:r>
          </a:p>
          <a:p>
            <a:r>
              <a:rPr lang="en-US" sz="1600" dirty="0"/>
              <a:t>Invite some students to share their answers with the class.</a:t>
            </a:r>
          </a:p>
          <a:p>
            <a:endParaRPr lang="en-US" sz="1600" dirty="0"/>
          </a:p>
          <a:p>
            <a:r>
              <a:rPr lang="en-US" sz="1600" dirty="0"/>
              <a:t>For further exploration of children's rights, refer to the 5 x PDHPE syllabus aligned lessons available on the Minecraft Education platform Eco Detectives Unite - Race to zero!  under the SUPPORTING FILES section located at this location: https://</a:t>
            </a:r>
            <a:r>
              <a:rPr lang="en-US" sz="1600" dirty="0" err="1"/>
              <a:t>education.minecraft.net</a:t>
            </a:r>
            <a:r>
              <a:rPr lang="en-US" sz="1600" dirty="0"/>
              <a:t>/</a:t>
            </a:r>
            <a:r>
              <a:rPr lang="en-US" sz="1600" dirty="0" err="1"/>
              <a:t>en</a:t>
            </a:r>
            <a:r>
              <a:rPr lang="en-US" sz="1600" dirty="0"/>
              <a:t>-us/lessons/eco-detectives-unite-race-to-zero </a:t>
            </a:r>
          </a:p>
          <a:p>
            <a:pPr rtl="0"/>
            <a:endParaRPr lang="en-AU" sz="16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FF6811AA-1B7A-B922-3434-0CF0F390BEF0}"/>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39128648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Explain to students before they play Eco Detectives Unite-Race to zero! that they will compare what makes an excellent build in a Minecraft Education game with common issues to avoid by discussing the double Venn diagram above.</a:t>
            </a:r>
          </a:p>
          <a:p>
            <a:endParaRPr lang="en-US" dirty="0"/>
          </a:p>
          <a:p>
            <a:r>
              <a:rPr lang="en-US" dirty="0"/>
              <a:t>Discuss each section briefly with the class, use the following prompts to lead a focused discussion that connects the diagram to students’ gameplay and teamwork experiences.</a:t>
            </a:r>
          </a:p>
          <a:p>
            <a:pPr marL="171450" indent="-171450">
              <a:buFontTx/>
              <a:buChar char="-"/>
            </a:pPr>
            <a:r>
              <a:rPr lang="en-US" dirty="0"/>
              <a:t>Let’s look at the two circles: What are some key features of an excellent build? </a:t>
            </a:r>
          </a:p>
          <a:p>
            <a:pPr marL="171450" indent="-171450">
              <a:buFontTx/>
              <a:buChar char="-"/>
            </a:pPr>
            <a:r>
              <a:rPr lang="en-US" dirty="0"/>
              <a:t>What are some common issues or mistakes we need to avoid?</a:t>
            </a:r>
          </a:p>
          <a:p>
            <a:pPr marL="171450" indent="-171450">
              <a:buFontTx/>
              <a:buChar char="-"/>
            </a:pPr>
            <a:r>
              <a:rPr lang="en-US" dirty="0"/>
              <a:t>Why do you think collaboration is placed in the overlap? </a:t>
            </a:r>
          </a:p>
          <a:p>
            <a:pPr marL="171450" indent="-171450">
              <a:buFontTx/>
              <a:buChar char="-"/>
            </a:pPr>
            <a:r>
              <a:rPr lang="en-US" dirty="0"/>
              <a:t>How does working together help both create better builds and avoid problems?</a:t>
            </a:r>
          </a:p>
          <a:p>
            <a:pPr marL="171450" indent="-171450">
              <a:buFontTx/>
              <a:buChar char="-"/>
            </a:pPr>
            <a:r>
              <a:rPr lang="en-US" dirty="0"/>
              <a:t>How does understanding the biome help us make better choices in our builds?</a:t>
            </a:r>
          </a:p>
          <a:p>
            <a:pPr marL="171450" indent="-171450">
              <a:buFontTx/>
              <a:buChar char="-"/>
            </a:pPr>
            <a:r>
              <a:rPr lang="en-US" dirty="0"/>
              <a:t>Can you think of examples from the game where teamwork helped improve your build or avoid a mistake?</a:t>
            </a:r>
          </a:p>
          <a:p>
            <a:pPr marL="171450" indent="-171450">
              <a:buFontTx/>
              <a:buChar char="-"/>
            </a:pPr>
            <a:r>
              <a:rPr lang="en-US" dirty="0"/>
              <a:t>How can planning and collaborating with others make your build more successful overall?</a:t>
            </a:r>
          </a:p>
          <a:p>
            <a:endParaRPr lang="en-US" dirty="0"/>
          </a:p>
          <a:p>
            <a:r>
              <a:rPr lang="en-US" dirty="0"/>
              <a:t>Emphasize that the overlapping section represents something important to both sides—in this case, collaboration. </a:t>
            </a:r>
          </a:p>
          <a:p>
            <a:r>
              <a:rPr lang="en-US" dirty="0"/>
              <a:t>Highlight that working together in the multiplayer game helps create better builds and prevents common mistakes.</a:t>
            </a:r>
          </a:p>
          <a:p>
            <a:r>
              <a:rPr lang="en-US" dirty="0"/>
              <a:t>Use this activity to reinforce the importance of planning, understanding biomes, and teamwork in the game. </a:t>
            </a:r>
          </a:p>
          <a:p>
            <a:r>
              <a:rPr lang="en-US" dirty="0"/>
              <a:t>Encourage students to think about how collaboration affects their choices and outcomes.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0CEA6-D2C2-A5CE-ADEC-464B840529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BAED3E-1A08-46C0-9766-415351353D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5F9229-FCC7-AAB2-D5FA-37F179FE29D1}"/>
              </a:ext>
            </a:extLst>
          </p:cNvPr>
          <p:cNvSpPr>
            <a:spLocks noGrp="1"/>
          </p:cNvSpPr>
          <p:nvPr>
            <p:ph type="body" idx="1"/>
          </p:nvPr>
        </p:nvSpPr>
        <p:spPr/>
        <p:txBody>
          <a:bodyPr/>
          <a:lstStyle/>
          <a:p>
            <a:r>
              <a:rPr lang="en-US" b="1" dirty="0"/>
              <a:t>Notes for teachers: </a:t>
            </a:r>
          </a:p>
          <a:p>
            <a:r>
              <a:rPr lang="en-US" b="0" dirty="0"/>
              <a:t>KWLH table activity </a:t>
            </a:r>
          </a:p>
          <a:p>
            <a:r>
              <a:rPr lang="en-US" dirty="0"/>
              <a:t>This activity helps students </a:t>
            </a:r>
            <a:r>
              <a:rPr lang="en-US" dirty="0" err="1"/>
              <a:t>organise</a:t>
            </a:r>
            <a:r>
              <a:rPr lang="en-US" dirty="0"/>
              <a:t> their learning about a topic. Students fill in the chart as they learn – first what they know, then what they want to find out, what they have learned and how they will research or investigate concepts further. It helps students think about their learning process and keeps track of progress.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class complete the K (What I Know) and W (What I Want to Know) columns. Discuss some of the responses as a class.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K and W columns are completed pause the KWLH activity; students will complete the L and H columns after gameplay.</a:t>
            </a:r>
          </a:p>
          <a:p>
            <a:endParaRPr lang="en-US" dirty="0"/>
          </a:p>
          <a:p>
            <a:r>
              <a:rPr lang="en-US" dirty="0"/>
              <a:t>K – What do we already KNOW?</a:t>
            </a:r>
          </a:p>
          <a:p>
            <a:r>
              <a:rPr lang="en-US" dirty="0"/>
              <a:t>Teacher prompts:</a:t>
            </a:r>
          </a:p>
          <a:p>
            <a:r>
              <a:rPr lang="en-US" dirty="0"/>
              <a:t>“What do you already know about Net Zero or reducing carbon emissions?”</a:t>
            </a:r>
          </a:p>
          <a:p>
            <a:r>
              <a:rPr lang="en-US" dirty="0"/>
              <a:t>“Where do we see pollution or waste in everyday life?”</a:t>
            </a:r>
          </a:p>
          <a:p>
            <a:r>
              <a:rPr lang="en-US" dirty="0"/>
              <a:t>“What do factories need in order to run?”</a:t>
            </a:r>
          </a:p>
          <a:p>
            <a:r>
              <a:rPr lang="en-US" dirty="0"/>
              <a:t>“What do you think might happen if factories don’t manage their waste or energy well?”</a:t>
            </a:r>
          </a:p>
          <a:p>
            <a:r>
              <a:rPr lang="en-US" dirty="0"/>
              <a:t>“What actions do communities take to protect the environment?”</a:t>
            </a:r>
          </a:p>
          <a:p>
            <a:r>
              <a:rPr lang="en-US" dirty="0"/>
              <a:t>“What clues might an eco detective look for when investigating environmental problems?”</a:t>
            </a:r>
          </a:p>
          <a:p>
            <a:r>
              <a:rPr lang="en-US" dirty="0"/>
              <a:t>“What rights do you think all children have?”</a:t>
            </a:r>
          </a:p>
          <a:p>
            <a:r>
              <a:rPr lang="en-US" dirty="0"/>
              <a:t>“Who do you think protects children’s rights?”</a:t>
            </a:r>
          </a:p>
          <a:p>
            <a:r>
              <a:rPr lang="en-US" dirty="0"/>
              <a:t>“How should children be treated?”</a:t>
            </a:r>
          </a:p>
          <a:p>
            <a:r>
              <a:rPr lang="en-US" dirty="0"/>
              <a:t>“Is there a special day for children’s rights? What do you know about it?”</a:t>
            </a:r>
          </a:p>
          <a:p>
            <a:endParaRPr lang="en-US" dirty="0"/>
          </a:p>
          <a:p>
            <a:r>
              <a:rPr lang="en-US" dirty="0"/>
              <a:t>Follow-up prompts:</a:t>
            </a:r>
          </a:p>
          <a:p>
            <a:r>
              <a:rPr lang="en-US" dirty="0"/>
              <a:t>“What makes you think that?”</a:t>
            </a:r>
          </a:p>
          <a:p>
            <a:r>
              <a:rPr lang="en-US" dirty="0"/>
              <a:t>“Where did you learn that?”</a:t>
            </a:r>
          </a:p>
          <a:p>
            <a:r>
              <a:rPr lang="en-US" dirty="0"/>
              <a:t>“Does anyone have a different idea?”</a:t>
            </a:r>
          </a:p>
          <a:p>
            <a:endParaRPr lang="en-US" dirty="0"/>
          </a:p>
          <a:p>
            <a:r>
              <a:rPr lang="en-US" dirty="0"/>
              <a:t>W – What do we WANT to know?</a:t>
            </a:r>
          </a:p>
          <a:p>
            <a:r>
              <a:rPr lang="en-US" dirty="0"/>
              <a:t>Teacher prompts:</a:t>
            </a:r>
          </a:p>
          <a:p>
            <a:r>
              <a:rPr lang="en-US" dirty="0"/>
              <a:t>“What questions do you have about how factories can reach Net Zero?”</a:t>
            </a:r>
          </a:p>
          <a:p>
            <a:r>
              <a:rPr lang="en-US" dirty="0"/>
              <a:t>“What do you want to discover while exploring the world?”</a:t>
            </a:r>
          </a:p>
          <a:p>
            <a:r>
              <a:rPr lang="en-US" dirty="0"/>
              <a:t>“What environmental problems do you think you might need to solve?”</a:t>
            </a:r>
          </a:p>
          <a:p>
            <a:r>
              <a:rPr lang="en-US" dirty="0"/>
              <a:t>“How might technology help reduce pollution?”</a:t>
            </a:r>
          </a:p>
          <a:p>
            <a:r>
              <a:rPr lang="en-US" dirty="0"/>
              <a:t>“What clues do you think the game will give you?”</a:t>
            </a:r>
          </a:p>
          <a:p>
            <a:r>
              <a:rPr lang="en-US" dirty="0"/>
              <a:t>“What are some other rights children have?”</a:t>
            </a:r>
          </a:p>
          <a:p>
            <a:r>
              <a:rPr lang="en-US" dirty="0"/>
              <a:t>“How are children’s rights protected in Australia?”</a:t>
            </a:r>
          </a:p>
          <a:p>
            <a:r>
              <a:rPr lang="en-US" dirty="0"/>
              <a:t>“What happens if a child’s rights are ignored?”</a:t>
            </a:r>
          </a:p>
          <a:p>
            <a:r>
              <a:rPr lang="en-US" dirty="0"/>
              <a:t>“Who helps defend children’s rights around the world?”</a:t>
            </a:r>
          </a:p>
          <a:p>
            <a:r>
              <a:rPr lang="en-US" dirty="0"/>
              <a:t>“How can I help support children’s rights?”</a:t>
            </a:r>
          </a:p>
          <a:p>
            <a:endParaRPr lang="en-US" dirty="0"/>
          </a:p>
          <a:p>
            <a:r>
              <a:rPr lang="en-US" dirty="0"/>
              <a:t>Extension prompts:</a:t>
            </a:r>
          </a:p>
          <a:p>
            <a:r>
              <a:rPr lang="en-US" dirty="0"/>
              <a:t>“What would you ask a real environmental scientist?”</a:t>
            </a:r>
          </a:p>
          <a:p>
            <a:r>
              <a:rPr lang="en-US" dirty="0"/>
              <a:t>“What are you curious about in this world?”</a:t>
            </a:r>
          </a:p>
          <a:p>
            <a:endParaRPr lang="en-AU" dirty="0"/>
          </a:p>
        </p:txBody>
      </p:sp>
      <p:sp>
        <p:nvSpPr>
          <p:cNvPr id="4" name="Slide Number Placeholder 3">
            <a:extLst>
              <a:ext uri="{FF2B5EF4-FFF2-40B4-BE49-F238E27FC236}">
                <a16:creationId xmlns:a16="http://schemas.microsoft.com/office/drawing/2014/main" id="{E53A7D2C-1196-87F9-D471-DB5654397032}"/>
              </a:ext>
            </a:extLst>
          </p:cNvPr>
          <p:cNvSpPr>
            <a:spLocks noGrp="1"/>
          </p:cNvSpPr>
          <p:nvPr>
            <p:ph type="sldNum" sz="quarter" idx="5"/>
          </p:nvPr>
        </p:nvSpPr>
        <p:spPr/>
        <p:txBody>
          <a:bodyPr/>
          <a:lstStyle/>
          <a:p>
            <a:fld id="{B07158C4-A119-4B78-9DE8-A50001BC31DC}" type="slidenum">
              <a:rPr lang="en-AU" smtClean="0"/>
              <a:pPr/>
              <a:t>17</a:t>
            </a:fld>
            <a:endParaRPr lang="en-AU"/>
          </a:p>
        </p:txBody>
      </p:sp>
    </p:spTree>
    <p:extLst>
      <p:ext uri="{BB962C8B-B14F-4D97-AF65-F5344CB8AC3E}">
        <p14:creationId xmlns:p14="http://schemas.microsoft.com/office/powerpoint/2010/main" val="22389834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Divide students into teams of 3-6 people per team. Handout devices, select a student to be the HOST of the world is for each team. One student per team will host the game so other student can join the same world. E.g. 4 teams of 3 students = 4 hosts.</a:t>
            </a:r>
          </a:p>
          <a:p>
            <a:endParaRPr lang="en-US" dirty="0"/>
          </a:p>
          <a:p>
            <a:r>
              <a:rPr lang="en-US" dirty="0"/>
              <a:t>Student Management:</a:t>
            </a:r>
          </a:p>
          <a:p>
            <a:r>
              <a:rPr lang="en-AU" dirty="0"/>
              <a:t>To maintain focus and minimise distractions, have only the host students keep their devices out as they prepare the Minecraft Education world and follow the instructions on the next 4 slides (18-21). </a:t>
            </a:r>
          </a:p>
          <a:p>
            <a:r>
              <a:rPr lang="en-AU" dirty="0"/>
              <a:t>All other students should keep their devices closed or turned over until the hosts are ready. Once the hosts signal, they are set up, the rest of the class can open their devices and log in. This ensures everyone stays on task and helps the session run smoothly.</a:t>
            </a:r>
            <a:endParaRPr lang="en-US" dirty="0"/>
          </a:p>
          <a:p>
            <a:endParaRPr lang="en-US" dirty="0"/>
          </a:p>
          <a:p>
            <a:r>
              <a:rPr lang="en-US" dirty="0"/>
              <a:t>⚠️ Troubleshooting Tips</a:t>
            </a:r>
          </a:p>
          <a:p>
            <a:r>
              <a:rPr lang="en-US" dirty="0"/>
              <a:t>Restart the app if the world doesn’t appear.</a:t>
            </a:r>
          </a:p>
          <a:p>
            <a:r>
              <a:rPr lang="en-US" dirty="0"/>
              <a:t>Check Wi-Fi / network connection</a:t>
            </a:r>
          </a:p>
          <a:p>
            <a:r>
              <a:rPr lang="en-US" dirty="0"/>
              <a:t>Make sure everyone is using the same version of Minecraft Education.</a:t>
            </a:r>
          </a:p>
          <a:p>
            <a:r>
              <a:rPr lang="en-US" dirty="0"/>
              <a:t>Ask your teacher or IT assistant if multiplayer is blocked on your network.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Host students are to follow the steps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Remove this slide before using with a class.</a:t>
            </a:r>
          </a:p>
          <a:p>
            <a:r>
              <a:rPr lang="en-US" dirty="0"/>
              <a:t>Installing Minecraft Education onto student devices:</a:t>
            </a:r>
          </a:p>
          <a:p>
            <a:r>
              <a:rPr lang="en-US" dirty="0"/>
              <a:t>Minecraft Education is available to all NSW DoE users and is a packaged application available for installation for all schools. </a:t>
            </a:r>
          </a:p>
          <a:p>
            <a:r>
              <a:rPr lang="en-US" dirty="0"/>
              <a:t>Many schools have moved to Intone/CDM, which means the main user of a device can install this application themselves through the company portal, such as teachers. </a:t>
            </a:r>
          </a:p>
          <a:p>
            <a:endParaRPr lang="en-US" dirty="0"/>
          </a:p>
          <a:p>
            <a:r>
              <a:rPr lang="en-US" dirty="0"/>
              <a:t>Students in most cases will not be known as a ‘main user’ as they may have shared devices.</a:t>
            </a:r>
          </a:p>
          <a:p>
            <a:r>
              <a:rPr lang="en-US" dirty="0"/>
              <a:t>For students, may need Minecraft Education pushed out to the appropriate student devices by the school Technical Support Officer (TSO) or Computer Coordinator (CC). </a:t>
            </a:r>
          </a:p>
          <a:p>
            <a:endParaRPr lang="en-US" dirty="0"/>
          </a:p>
          <a:p>
            <a:r>
              <a:rPr lang="en-US" dirty="0"/>
              <a:t>If your school does not have a TSO or CC, you can log an </a:t>
            </a:r>
            <a:r>
              <a:rPr lang="en-US" dirty="0" err="1"/>
              <a:t>EdConnect</a:t>
            </a:r>
            <a:r>
              <a:rPr lang="en-US" dirty="0"/>
              <a:t> ticket to have a local field services representative upload Minecraft Education to student devices.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Host students can follow the steps on the screen. Note on the above slide the difference if using a laptop versus a tablet device.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Host students can follow the steps on the screen.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Student team member instructions: students access their devices and follow the steps on the next 2 slide (22-23) to JOIN WORLD with the Host team member.</a:t>
            </a:r>
          </a:p>
          <a:p>
            <a:endParaRPr lang="en-US" dirty="0"/>
          </a:p>
          <a:p>
            <a:r>
              <a:rPr lang="en-US" dirty="0"/>
              <a:t>⚠️ Quick Tips</a:t>
            </a:r>
          </a:p>
          <a:p>
            <a:r>
              <a:rPr lang="en-US" dirty="0"/>
              <a:t>Make sure you’re on the same school network</a:t>
            </a:r>
          </a:p>
          <a:p>
            <a:r>
              <a:rPr lang="en-US" dirty="0"/>
              <a:t>If it doesn’t work, restart Minecraft Education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Once students have signed in to Minecraft Education app, students select PLAY.</a:t>
            </a:r>
          </a:p>
          <a:p>
            <a:endParaRPr lang="en-US" dirty="0"/>
          </a:p>
          <a:p>
            <a:r>
              <a:rPr lang="en-US" dirty="0"/>
              <a:t>Next step is to select JOIN WORLD.</a:t>
            </a:r>
          </a:p>
          <a:p>
            <a:endParaRPr lang="en-US" dirty="0"/>
          </a:p>
          <a:p>
            <a:r>
              <a:rPr lang="en-US" dirty="0"/>
              <a:t>The Host will share the JOIN CODE with their group. The JOIN CODE is made up of various images, such as fish, apple, panda, Steve, Alex.</a:t>
            </a:r>
          </a:p>
          <a:p>
            <a:endParaRPr lang="en-US" dirty="0"/>
          </a:p>
          <a:p>
            <a:r>
              <a:rPr lang="en-US" dirty="0"/>
              <a:t>Check the Join Code carefully (case-sensitive icons)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AU" sz="1600" b="1" i="0" kern="1200" dirty="0">
                <a:solidFill>
                  <a:schemeClr val="tx1"/>
                </a:solidFill>
                <a:effectLst/>
                <a:latin typeface="Arial" panose="020B0604020202020204" pitchFamily="34" charset="0"/>
                <a:ea typeface="+mn-ea"/>
                <a:cs typeface="Arial" panose="020B0604020202020204" pitchFamily="34" charset="0"/>
              </a:rPr>
              <a:t>Instructions for L and H Sections of the KWLH Table (after gameplay):</a:t>
            </a:r>
            <a:endParaRPr lang="en-AU" sz="1600" b="0" i="0" kern="1200" dirty="0">
              <a:solidFill>
                <a:schemeClr val="tx1"/>
              </a:solidFill>
              <a:effectLst/>
              <a:latin typeface="Arial" panose="020B0604020202020204" pitchFamily="34" charset="0"/>
              <a:ea typeface="+mn-ea"/>
              <a:cs typeface="Arial" panose="020B0604020202020204" pitchFamily="34" charset="0"/>
            </a:endParaRPr>
          </a:p>
          <a:p>
            <a:pPr rtl="0"/>
            <a:r>
              <a:rPr lang="en-AU" sz="1600" b="0" i="0" kern="1200" dirty="0">
                <a:solidFill>
                  <a:schemeClr val="tx1"/>
                </a:solidFill>
                <a:effectLst/>
                <a:latin typeface="Arial"/>
                <a:cs typeface="Arial"/>
              </a:rPr>
              <a:t>After students finish playing the Minecraft game, ask them to complete the </a:t>
            </a:r>
            <a:r>
              <a:rPr lang="en-AU" sz="1600" b="1" i="0" kern="1200" dirty="0">
                <a:solidFill>
                  <a:schemeClr val="tx1"/>
                </a:solidFill>
                <a:effectLst/>
                <a:latin typeface="Arial"/>
                <a:cs typeface="Arial"/>
              </a:rPr>
              <a:t>L</a:t>
            </a:r>
            <a:r>
              <a:rPr lang="en-AU" sz="1600" b="0" i="0" kern="1200" dirty="0">
                <a:solidFill>
                  <a:schemeClr val="tx1"/>
                </a:solidFill>
                <a:effectLst/>
                <a:latin typeface="Arial"/>
                <a:cs typeface="Arial"/>
              </a:rPr>
              <a:t> (What I Learned) section—write down new information or insights gained from the activity.</a:t>
            </a:r>
          </a:p>
          <a:p>
            <a:pPr rtl="0"/>
            <a:r>
              <a:rPr lang="en-AU" sz="1600" b="0" i="0" kern="1200" dirty="0">
                <a:solidFill>
                  <a:schemeClr val="tx1"/>
                </a:solidFill>
                <a:effectLst/>
                <a:latin typeface="Arial" panose="020B0604020202020204" pitchFamily="34" charset="0"/>
                <a:ea typeface="+mn-ea"/>
                <a:cs typeface="Arial" panose="020B0604020202020204" pitchFamily="34" charset="0"/>
              </a:rPr>
              <a:t>Then, have students fill in the </a:t>
            </a:r>
            <a:r>
              <a:rPr lang="en-AU" sz="1600" b="1" i="0" kern="1200" dirty="0">
                <a:solidFill>
                  <a:schemeClr val="tx1"/>
                </a:solidFill>
                <a:effectLst/>
                <a:latin typeface="Arial" panose="020B0604020202020204" pitchFamily="34" charset="0"/>
                <a:ea typeface="+mn-ea"/>
                <a:cs typeface="Arial" panose="020B0604020202020204" pitchFamily="34" charset="0"/>
              </a:rPr>
              <a:t>H</a:t>
            </a:r>
            <a:r>
              <a:rPr lang="en-AU" sz="1600" b="0" i="0" kern="1200" dirty="0">
                <a:solidFill>
                  <a:schemeClr val="tx1"/>
                </a:solidFill>
                <a:effectLst/>
                <a:latin typeface="Arial" panose="020B0604020202020204" pitchFamily="34" charset="0"/>
                <a:ea typeface="+mn-ea"/>
                <a:cs typeface="Arial" panose="020B0604020202020204" pitchFamily="34" charset="0"/>
              </a:rPr>
              <a:t> (How I Can Find Out More) column—list ways or sources (e.g., books, websites, asking adults) to keep learning about concepts in the game.</a:t>
            </a:r>
          </a:p>
          <a:p>
            <a:pPr rtl="0"/>
            <a:r>
              <a:rPr lang="en-AU" sz="1600" b="0" i="0" kern="1200" dirty="0">
                <a:solidFill>
                  <a:schemeClr val="tx1"/>
                </a:solidFill>
                <a:effectLst/>
                <a:latin typeface="Arial"/>
                <a:cs typeface="Arial"/>
              </a:rPr>
              <a:t>Discuss some responses as a class to consolidate learning and encourage curiosity.</a:t>
            </a:r>
          </a:p>
          <a:p>
            <a:endParaRPr lang="en-AU" sz="1200" b="1" dirty="0"/>
          </a:p>
          <a:p>
            <a:r>
              <a:rPr lang="en-AU" sz="1200" b="1" dirty="0"/>
              <a:t>L – What have we LEARNED?</a:t>
            </a:r>
          </a:p>
          <a:p>
            <a:r>
              <a:rPr lang="en-AU" sz="1200" i="1" dirty="0"/>
              <a:t>(During pauses in gameplay or after playing)</a:t>
            </a:r>
            <a:endParaRPr lang="en-AU" sz="1200" dirty="0"/>
          </a:p>
          <a:p>
            <a:r>
              <a:rPr lang="en-AU" sz="1200" dirty="0"/>
              <a:t>Teacher prompts:</a:t>
            </a:r>
          </a:p>
          <a:p>
            <a:r>
              <a:rPr lang="en-AU" sz="1200" dirty="0"/>
              <a:t>“What problem did you solve in the game today?”</a:t>
            </a:r>
          </a:p>
          <a:p>
            <a:r>
              <a:rPr lang="en-AU" sz="1200" dirty="0"/>
              <a:t>“What actions helped reduce environmental impact?”</a:t>
            </a:r>
          </a:p>
          <a:p>
            <a:r>
              <a:rPr lang="en-AU" sz="1200" dirty="0"/>
              <a:t>“What surprised you?”</a:t>
            </a:r>
          </a:p>
          <a:p>
            <a:r>
              <a:rPr lang="en-AU" sz="1200" dirty="0"/>
              <a:t>“What did the factory need to change to become more sustainable?”</a:t>
            </a:r>
          </a:p>
          <a:p>
            <a:r>
              <a:rPr lang="en-AU" sz="1200" dirty="0"/>
              <a:t>“What clues helped you figure out the solution?”</a:t>
            </a:r>
          </a:p>
          <a:p>
            <a:r>
              <a:rPr lang="en-AU" sz="1200" dirty="0"/>
              <a:t>“Which solution worked best and why?”</a:t>
            </a:r>
          </a:p>
          <a:p>
            <a:pPr rtl="0"/>
            <a:r>
              <a:rPr lang="en-AU" sz="1600" b="0" i="0" kern="1200" dirty="0">
                <a:solidFill>
                  <a:schemeClr val="tx1"/>
                </a:solidFill>
                <a:effectLst/>
                <a:latin typeface="Arial" panose="020B0604020202020204" pitchFamily="34" charset="0"/>
                <a:ea typeface="+mn-ea"/>
                <a:cs typeface="Arial" panose="020B0604020202020204" pitchFamily="34" charset="0"/>
              </a:rPr>
              <a:t>What new things did you learn about children’s rights?</a:t>
            </a:r>
          </a:p>
          <a:p>
            <a:pPr rtl="0"/>
            <a:r>
              <a:rPr lang="en-AU" sz="1600" b="0" i="0" kern="1200" dirty="0">
                <a:solidFill>
                  <a:schemeClr val="tx1"/>
                </a:solidFill>
                <a:effectLst/>
                <a:latin typeface="Arial" panose="020B0604020202020204" pitchFamily="34" charset="0"/>
                <a:ea typeface="+mn-ea"/>
                <a:cs typeface="Arial" panose="020B0604020202020204" pitchFamily="34" charset="0"/>
              </a:rPr>
              <a:t>How did the game help you understand children’s rights better?</a:t>
            </a:r>
            <a:endParaRPr lang="en-AU" sz="1200" dirty="0"/>
          </a:p>
          <a:p>
            <a:endParaRPr lang="en-AU" sz="1200" dirty="0"/>
          </a:p>
          <a:p>
            <a:r>
              <a:rPr lang="en-AU" sz="1200" dirty="0"/>
              <a:t>Reflection prompts:</a:t>
            </a:r>
          </a:p>
          <a:p>
            <a:r>
              <a:rPr lang="en-AU" sz="1200" dirty="0"/>
              <a:t>“How did working as a team help?”</a:t>
            </a:r>
          </a:p>
          <a:p>
            <a:r>
              <a:rPr lang="en-AU" sz="1200" dirty="0"/>
              <a:t>“What would happen in the real world if we didn’t make these changes?”</a:t>
            </a:r>
          </a:p>
          <a:p>
            <a:endParaRPr lang="en-AU" sz="1200" b="1" dirty="0"/>
          </a:p>
          <a:p>
            <a:r>
              <a:rPr lang="en-AU" sz="1200" b="1" dirty="0"/>
              <a:t>H – HOW can we learn more?</a:t>
            </a:r>
          </a:p>
          <a:p>
            <a:r>
              <a:rPr lang="en-AU" sz="1200" i="1" dirty="0"/>
              <a:t>(After gameplay reflection)</a:t>
            </a:r>
            <a:endParaRPr lang="en-AU" sz="1200" dirty="0"/>
          </a:p>
          <a:p>
            <a:r>
              <a:rPr lang="en-AU" sz="1200" dirty="0"/>
              <a:t>Teacher prompts:</a:t>
            </a:r>
          </a:p>
          <a:p>
            <a:r>
              <a:rPr lang="en-AU" sz="1200" dirty="0"/>
              <a:t>“Where could we find more information about these solutions in real life?”</a:t>
            </a:r>
          </a:p>
          <a:p>
            <a:r>
              <a:rPr lang="en-AU" sz="1200" dirty="0"/>
              <a:t>“What experts could help us understand these problems?”</a:t>
            </a:r>
          </a:p>
          <a:p>
            <a:r>
              <a:rPr lang="en-AU" sz="1200" dirty="0"/>
              <a:t>“How could we test one of these ideas in our school?”</a:t>
            </a:r>
          </a:p>
          <a:p>
            <a:r>
              <a:rPr lang="en-AU" sz="1200" dirty="0"/>
              <a:t>“What experiment or investigation could we design?”</a:t>
            </a:r>
          </a:p>
          <a:p>
            <a:r>
              <a:rPr lang="en-AU" sz="1200" dirty="0"/>
              <a:t>“How could our community move closer to </a:t>
            </a:r>
            <a:r>
              <a:rPr lang="en-AU" sz="1200" b="1" dirty="0"/>
              <a:t>Net Zero</a:t>
            </a:r>
            <a:r>
              <a:rPr lang="en-AU" sz="1200" dirty="0"/>
              <a:t>?”</a:t>
            </a:r>
          </a:p>
          <a:p>
            <a:pPr rtl="0"/>
            <a:r>
              <a:rPr lang="en-AU" sz="1600" b="0" i="0" kern="1200" dirty="0">
                <a:solidFill>
                  <a:schemeClr val="tx1"/>
                </a:solidFill>
                <a:effectLst/>
                <a:latin typeface="Arial" panose="020B0604020202020204" pitchFamily="34" charset="0"/>
                <a:ea typeface="+mn-ea"/>
                <a:cs typeface="Arial" panose="020B0604020202020204" pitchFamily="34" charset="0"/>
              </a:rPr>
              <a:t>Where could you look to learn more about children’s rights?</a:t>
            </a:r>
          </a:p>
          <a:p>
            <a:pPr rtl="0"/>
            <a:r>
              <a:rPr lang="en-AU" sz="1600" b="0" i="0" kern="1200" dirty="0">
                <a:solidFill>
                  <a:schemeClr val="tx1"/>
                </a:solidFill>
                <a:effectLst/>
                <a:latin typeface="Arial" panose="020B0604020202020204" pitchFamily="34" charset="0"/>
                <a:ea typeface="+mn-ea"/>
                <a:cs typeface="Arial" panose="020B0604020202020204" pitchFamily="34" charset="0"/>
              </a:rPr>
              <a:t>Who could you ask if you wanted to know more about children’s rights?</a:t>
            </a:r>
          </a:p>
          <a:p>
            <a:endParaRPr lang="en-AU" sz="1200" dirty="0"/>
          </a:p>
          <a:p>
            <a:r>
              <a:rPr lang="en-AU" sz="1200" dirty="0"/>
              <a:t>Action prompts:</a:t>
            </a:r>
          </a:p>
          <a:p>
            <a:r>
              <a:rPr lang="en-AU" sz="1200" dirty="0"/>
              <a:t>“What is one small action we could take this week?”</a:t>
            </a:r>
          </a:p>
          <a:p>
            <a:r>
              <a:rPr lang="en-AU" sz="1200" dirty="0"/>
              <a:t>“How could we share what we learned with others?”</a:t>
            </a:r>
          </a:p>
          <a:p>
            <a:r>
              <a:rPr lang="en-AU" b="1" dirty="0">
                <a:latin typeface="Arial"/>
                <a:cs typeface="Arial"/>
              </a:rPr>
              <a:t>Maximising Learning Outcomes</a:t>
            </a:r>
            <a:r>
              <a:rPr lang="en-AU" dirty="0">
                <a:latin typeface="Arial"/>
                <a:cs typeface="Arial"/>
              </a:rPr>
              <a:t>:</a:t>
            </a:r>
            <a:br>
              <a:rPr lang="en-AU" dirty="0"/>
            </a:br>
            <a:r>
              <a:rPr lang="en-AU" dirty="0">
                <a:latin typeface="Arial"/>
                <a:cs typeface="Arial"/>
              </a:rPr>
              <a:t>Feel free to adapt and run through the slides based on your class's needs. After students engage with the slide deck and play the game, further learning can be supported through</a:t>
            </a:r>
            <a:r>
              <a:rPr lang="en-AU" b="1" dirty="0">
                <a:latin typeface="Arial"/>
                <a:cs typeface="Arial"/>
              </a:rPr>
              <a:t> </a:t>
            </a:r>
            <a:r>
              <a:rPr lang="en-AU" dirty="0">
                <a:latin typeface="Arial"/>
                <a:cs typeface="Arial"/>
              </a:rPr>
              <a:t>relevant syllabus links (see Notes section on Slide 9).</a:t>
            </a:r>
          </a:p>
          <a:p>
            <a:br>
              <a:rPr lang="en-AU" dirty="0"/>
            </a:br>
            <a:r>
              <a:rPr lang="en-AU" dirty="0">
                <a:latin typeface="Arial"/>
                <a:cs typeface="Arial"/>
              </a:rPr>
              <a:t>Encourage students to play the game a second time to reinforce and build on their understanding — they will become more confident problem solvers and builders on repeat playthroughs.</a:t>
            </a:r>
          </a:p>
        </p:txBody>
      </p:sp>
      <p:sp>
        <p:nvSpPr>
          <p:cNvPr id="4" name="Slide Number Placeholder 3"/>
          <p:cNvSpPr>
            <a:spLocks noGrp="1"/>
          </p:cNvSpPr>
          <p:nvPr>
            <p:ph type="sldNum" sz="quarter" idx="5"/>
          </p:nvPr>
        </p:nvSpPr>
        <p:spPr/>
        <p:txBody>
          <a:bodyPr/>
          <a:lstStyle/>
          <a:p>
            <a:fld id="{B07158C4-A119-4B78-9DE8-A50001BC31DC}" type="slidenum">
              <a:rPr lang="en-AU" smtClean="0"/>
              <a:pPr/>
              <a:t>24</a:t>
            </a:fld>
            <a:endParaRPr lang="en-AU"/>
          </a:p>
        </p:txBody>
      </p:sp>
    </p:spTree>
    <p:extLst>
      <p:ext uri="{BB962C8B-B14F-4D97-AF65-F5344CB8AC3E}">
        <p14:creationId xmlns:p14="http://schemas.microsoft.com/office/powerpoint/2010/main" val="21715885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Start of second lesson, using Eco Detectives Unite - Race to zero! Minecraft Education game.</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8C5F7-C000-63DF-B22E-6720203DED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FF4450-F21B-FD73-8138-2A44056340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0D00D2-C42E-C1B3-E252-7F476582A357}"/>
              </a:ext>
            </a:extLst>
          </p:cNvPr>
          <p:cNvSpPr>
            <a:spLocks noGrp="1"/>
          </p:cNvSpPr>
          <p:nvPr>
            <p:ph type="body" idx="1"/>
          </p:nvPr>
        </p:nvSpPr>
        <p:spPr/>
        <p:txBody>
          <a:bodyPr/>
          <a:lstStyle/>
          <a:p>
            <a:r>
              <a:rPr lang="en-US" b="1" dirty="0"/>
              <a:t>Notes for teachers:</a:t>
            </a:r>
          </a:p>
          <a:p>
            <a:r>
              <a:rPr lang="en-US" dirty="0"/>
              <a:t>Preparation:</a:t>
            </a:r>
          </a:p>
          <a:p>
            <a:r>
              <a:rPr lang="en-US" dirty="0"/>
              <a:t>Before the second lesson play session, have the previous completed KWLH chart from the first gameplay lesson ready to display.</a:t>
            </a:r>
          </a:p>
          <a:p>
            <a:endParaRPr lang="en-US" dirty="0"/>
          </a:p>
          <a:p>
            <a:r>
              <a:rPr lang="en-US" dirty="0"/>
              <a:t>Purpose:</a:t>
            </a:r>
          </a:p>
          <a:p>
            <a:r>
              <a:rPr lang="en-US" dirty="0"/>
              <a:t>The goal is to refresh students’ memories of what they learned and discussed during the first lesson and to clearly set the purpose and focus for this follow-up lesson.</a:t>
            </a:r>
          </a:p>
          <a:p>
            <a:endParaRPr lang="en-US" dirty="0"/>
          </a:p>
          <a:p>
            <a:r>
              <a:rPr lang="en-US" dirty="0"/>
              <a:t>Instructions:</a:t>
            </a:r>
          </a:p>
          <a:p>
            <a:r>
              <a:rPr lang="en-US" dirty="0"/>
              <a:t>Display the completed KWLH chart prominently where all students can see it.</a:t>
            </a:r>
          </a:p>
          <a:p>
            <a:r>
              <a:rPr lang="en-US" dirty="0"/>
              <a:t>Briefly review each section: What students Knew, Wanted to know, what they Learned, and How they found further information.</a:t>
            </a:r>
          </a:p>
          <a:p>
            <a:r>
              <a:rPr lang="en-US" dirty="0"/>
              <a:t>Highlight key points, insights, or any questions that were particularly interesting or important.</a:t>
            </a:r>
          </a:p>
          <a:p>
            <a:r>
              <a:rPr lang="en-US" dirty="0"/>
              <a:t>Emphasize how this session will build on that prior learning, setting clear learning intentions or goals for the day.</a:t>
            </a:r>
          </a:p>
          <a:p>
            <a:endParaRPr lang="en-US" dirty="0"/>
          </a:p>
          <a:p>
            <a:r>
              <a:rPr lang="en-US" dirty="0"/>
              <a:t>Strategies:</a:t>
            </a:r>
          </a:p>
          <a:p>
            <a:r>
              <a:rPr lang="en-US" dirty="0"/>
              <a:t>Engage students by asking a few quick questions based on the chart to activate prior knowledge.</a:t>
            </a:r>
          </a:p>
          <a:p>
            <a:r>
              <a:rPr lang="en-US" dirty="0"/>
              <a:t>Use this review to address any misconceptions or clarify important concepts before diving back into the game.</a:t>
            </a:r>
          </a:p>
          <a:p>
            <a:r>
              <a:rPr lang="en-US" dirty="0"/>
              <a:t>Clearly articulate how today’s gameplay and activities connect to the chart and overall learning objectives.</a:t>
            </a:r>
          </a:p>
          <a:p>
            <a:endParaRPr lang="en-US" dirty="0"/>
          </a:p>
          <a:p>
            <a:r>
              <a:rPr lang="en-US" dirty="0"/>
              <a:t>Benefits:</a:t>
            </a:r>
          </a:p>
          <a:p>
            <a:r>
              <a:rPr lang="en-US" dirty="0"/>
              <a:t>Reinforces continuity between sessions, helping students see their progress.</a:t>
            </a:r>
          </a:p>
          <a:p>
            <a:r>
              <a:rPr lang="en-US" dirty="0"/>
              <a:t>Helps maintain focus and motivation by explicitly connecting past learning to new tasks.</a:t>
            </a:r>
          </a:p>
          <a:p>
            <a:r>
              <a:rPr lang="en-US" dirty="0"/>
              <a:t>Provides an opportunity for students to reflect on their learning process.</a:t>
            </a:r>
          </a:p>
          <a:p>
            <a:endParaRPr lang="en-US" dirty="0"/>
          </a:p>
          <a:p>
            <a:pPr rtl="0"/>
            <a:endParaRPr lang="en-US" dirty="0"/>
          </a:p>
        </p:txBody>
      </p:sp>
      <p:sp>
        <p:nvSpPr>
          <p:cNvPr id="4" name="Slide Number Placeholder 3">
            <a:extLst>
              <a:ext uri="{FF2B5EF4-FFF2-40B4-BE49-F238E27FC236}">
                <a16:creationId xmlns:a16="http://schemas.microsoft.com/office/drawing/2014/main" id="{CBFBADC0-3057-95E6-595E-2976F780F83B}"/>
              </a:ext>
            </a:extLst>
          </p:cNvPr>
          <p:cNvSpPr>
            <a:spLocks noGrp="1"/>
          </p:cNvSpPr>
          <p:nvPr>
            <p:ph type="sldNum" sz="quarter" idx="5"/>
          </p:nvPr>
        </p:nvSpPr>
        <p:spPr/>
        <p:txBody>
          <a:bodyPr/>
          <a:lstStyle/>
          <a:p>
            <a:fld id="{B07158C4-A119-4B78-9DE8-A50001BC31DC}" type="slidenum">
              <a:rPr lang="en-AU" smtClean="0"/>
              <a:pPr/>
              <a:t>26</a:t>
            </a:fld>
            <a:endParaRPr lang="en-AU"/>
          </a:p>
        </p:txBody>
      </p:sp>
    </p:spTree>
    <p:extLst>
      <p:ext uri="{BB962C8B-B14F-4D97-AF65-F5344CB8AC3E}">
        <p14:creationId xmlns:p14="http://schemas.microsoft.com/office/powerpoint/2010/main" val="2761038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Word bank activity to be completed BEOFRE the second playthrough of Eco Detectives Unite - Race to Zero! Minecraft Education game.</a:t>
            </a:r>
          </a:p>
          <a:p>
            <a:r>
              <a:rPr lang="en-US" dirty="0"/>
              <a:t>Purpose:</a:t>
            </a:r>
          </a:p>
          <a:p>
            <a:r>
              <a:rPr lang="en-US" dirty="0"/>
              <a:t>This activity is designed to consolidate student understanding of the main concepts in the game. Students will be provided with sentences containing blank spaces, where key words have been omitted.</a:t>
            </a:r>
          </a:p>
          <a:p>
            <a:r>
              <a:rPr lang="en-US" dirty="0"/>
              <a:t>Instructions:</a:t>
            </a:r>
          </a:p>
          <a:p>
            <a:r>
              <a:rPr lang="en-US" dirty="0"/>
              <a:t>The sentences are adapted from language used by NPCs (Non-Player Characters) within the Eco Detectives Unite-Race to zero! game. Students must select the correct words from the provided Word Bank to fill in the empty sentence spaces.</a:t>
            </a:r>
          </a:p>
          <a:p>
            <a:endParaRPr lang="en-US" dirty="0"/>
          </a:p>
          <a:p>
            <a:r>
              <a:rPr lang="en-US" dirty="0"/>
              <a:t>How it works:</a:t>
            </a:r>
          </a:p>
          <a:p>
            <a:r>
              <a:rPr lang="en-US" dirty="0"/>
              <a:t>Display the sentences and Word Bank on the slide.</a:t>
            </a:r>
          </a:p>
          <a:p>
            <a:r>
              <a:rPr lang="en-US" dirty="0"/>
              <a:t>Students individually or in pairs read each sentence and use clues from context and prior learning to identify which word correctly completes each statement.</a:t>
            </a:r>
          </a:p>
          <a:p>
            <a:r>
              <a:rPr lang="en-US" dirty="0"/>
              <a:t>The focus is on vocabulary and comprehension relating to the two main concepts explored in the game.</a:t>
            </a:r>
          </a:p>
          <a:p>
            <a:endParaRPr lang="en-US" dirty="0"/>
          </a:p>
          <a:p>
            <a:r>
              <a:rPr lang="en-US" dirty="0"/>
              <a:t>Expected outcomes:</a:t>
            </a:r>
          </a:p>
          <a:p>
            <a:r>
              <a:rPr lang="en-US" dirty="0"/>
              <a:t>Students demonstrate recall and understanding of key terms and ideas.</a:t>
            </a:r>
          </a:p>
          <a:p>
            <a:r>
              <a:rPr lang="en-US" dirty="0"/>
              <a:t>Students connect in-game content to broader lesson objectives.</a:t>
            </a:r>
          </a:p>
          <a:p>
            <a:r>
              <a:rPr lang="en-US" dirty="0"/>
              <a:t>This activity acts as a formative assessment, helping to gauge student understanding of the concepts before moving forward.</a:t>
            </a:r>
          </a:p>
          <a:p>
            <a:endParaRPr lang="en-US" dirty="0"/>
          </a:p>
          <a:p>
            <a:r>
              <a:rPr lang="en-US" dirty="0"/>
              <a:t>Teacher tips:</a:t>
            </a:r>
          </a:p>
          <a:p>
            <a:r>
              <a:rPr lang="en-US" dirty="0"/>
              <a:t>Encourage students to discuss their choices and reasoning, fostering a deeper understanding.</a:t>
            </a:r>
          </a:p>
          <a:p>
            <a:r>
              <a:rPr lang="en-US" dirty="0"/>
              <a:t>If students struggle, prompt them to revisit relevant sections in the game or lesson.</a:t>
            </a:r>
          </a:p>
          <a:p>
            <a:r>
              <a:rPr lang="en-US" dirty="0"/>
              <a:t>Use student responses to identify any areas where further teaching may be required.</a:t>
            </a:r>
          </a:p>
          <a:p>
            <a:r>
              <a:rPr lang="en-US" dirty="0"/>
              <a:t>Play the game:</a:t>
            </a:r>
          </a:p>
          <a:p>
            <a:pPr rtl="0"/>
            <a:r>
              <a:rPr lang="en-AU" sz="1200" b="0" i="0" kern="1200" dirty="0">
                <a:solidFill>
                  <a:schemeClr val="tx1"/>
                </a:solidFill>
                <a:effectLst/>
                <a:latin typeface="+mn-lt"/>
                <a:ea typeface="+mn-ea"/>
                <a:cs typeface="+mn-cs"/>
              </a:rPr>
              <a:t>Ask students to play the game a second time, encouraging each group to select a different host.</a:t>
            </a:r>
          </a:p>
          <a:p>
            <a:pPr rtl="0"/>
            <a:r>
              <a:rPr lang="en-AU" sz="1200" b="0" i="0" kern="1200" dirty="0">
                <a:solidFill>
                  <a:schemeClr val="tx1"/>
                </a:solidFill>
                <a:effectLst/>
                <a:latin typeface="+mn-lt"/>
                <a:ea typeface="+mn-ea"/>
                <a:cs typeface="+mn-cs"/>
              </a:rPr>
              <a:t>Direct students to use slides 18 - 23 to assist with the hosting and sign-in process.</a:t>
            </a:r>
          </a:p>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for teachers:</a:t>
            </a:r>
          </a:p>
          <a:p>
            <a:r>
              <a:rPr lang="en-US" dirty="0"/>
              <a:t>Using a 3-2-1 Exit Ticket once the gameplay session has finished.</a:t>
            </a:r>
          </a:p>
          <a:p>
            <a:r>
              <a:rPr lang="en-US" dirty="0"/>
              <a:t>Purpose:</a:t>
            </a:r>
          </a:p>
          <a:p>
            <a:r>
              <a:rPr lang="en-US" dirty="0"/>
              <a:t>The 3-2-1 Exit Ticket is a quick, reflective strategy that helps consolidate student learning, encourages metacognition, and provides you with immediate feedback on student understanding after the session.</a:t>
            </a:r>
          </a:p>
          <a:p>
            <a:endParaRPr lang="en-US" dirty="0"/>
          </a:p>
          <a:p>
            <a:r>
              <a:rPr lang="en-US" dirty="0"/>
              <a:t>Instructions:</a:t>
            </a:r>
          </a:p>
          <a:p>
            <a:r>
              <a:rPr lang="en-US" dirty="0"/>
              <a:t>At the end of the second lesson, ask students to complete the 3-2-1 exit ticket individually. </a:t>
            </a:r>
          </a:p>
          <a:p>
            <a:r>
              <a:rPr lang="en-US" dirty="0"/>
              <a:t>This consists of:</a:t>
            </a:r>
          </a:p>
          <a:p>
            <a:r>
              <a:rPr lang="en-US" dirty="0"/>
              <a:t>3 things they learned during the session</a:t>
            </a:r>
          </a:p>
          <a:p>
            <a:r>
              <a:rPr lang="en-US" dirty="0"/>
              <a:t>2 questions they still have or things they found confusing</a:t>
            </a:r>
          </a:p>
          <a:p>
            <a:r>
              <a:rPr lang="en-US" dirty="0"/>
              <a:t>1 way they applied or can apply what they learned</a:t>
            </a:r>
          </a:p>
          <a:p>
            <a:endParaRPr lang="en-US" dirty="0"/>
          </a:p>
          <a:p>
            <a:r>
              <a:rPr lang="en-US" dirty="0"/>
              <a:t>Implementation:</a:t>
            </a:r>
          </a:p>
          <a:p>
            <a:r>
              <a:rPr lang="en-US" dirty="0"/>
              <a:t>Distribute paper exit tickets or digital forms, or have students write responses in their exercise books.</a:t>
            </a:r>
          </a:p>
          <a:p>
            <a:r>
              <a:rPr lang="en-US" dirty="0"/>
              <a:t>Give students 5–10 minutes to complete the activity, working quietly and thoughtfully.</a:t>
            </a:r>
          </a:p>
          <a:p>
            <a:r>
              <a:rPr lang="en-US" dirty="0"/>
              <a:t>Collect the exit tickets before they leave or have students submit their digital responses.</a:t>
            </a:r>
          </a:p>
          <a:p>
            <a:endParaRPr lang="en-US" dirty="0"/>
          </a:p>
          <a:p>
            <a:r>
              <a:rPr lang="en-US" dirty="0"/>
              <a:t>Benefits:</a:t>
            </a:r>
          </a:p>
          <a:p>
            <a:r>
              <a:rPr lang="en-US" dirty="0"/>
              <a:t>Encourages students to reflect deeply on their learning and consolidate key ideas.</a:t>
            </a:r>
          </a:p>
          <a:p>
            <a:r>
              <a:rPr lang="en-US" dirty="0"/>
              <a:t>Helps identify areas of misunderstanding or curiosity that can guide future lessons.</a:t>
            </a:r>
          </a:p>
          <a:p>
            <a:r>
              <a:rPr lang="en-US" dirty="0"/>
              <a:t>Provides insight into how students are connecting game content to real-world applications or concepts.</a:t>
            </a:r>
          </a:p>
          <a:p>
            <a:r>
              <a:rPr lang="en-US" dirty="0"/>
              <a:t>Supports differentiation by identifying students who may need additional support or opportunities for extension.</a:t>
            </a:r>
          </a:p>
          <a:p>
            <a:endParaRPr lang="en-US" dirty="0"/>
          </a:p>
          <a:p>
            <a:r>
              <a:rPr lang="en-US" dirty="0"/>
              <a:t>Teacher Tips:</a:t>
            </a:r>
          </a:p>
          <a:p>
            <a:r>
              <a:rPr lang="en-US" dirty="0"/>
              <a:t>Review responses to adjust pacing or revisit challenging concepts in the next lesson.</a:t>
            </a:r>
          </a:p>
          <a:p>
            <a:r>
              <a:rPr lang="en-US" dirty="0"/>
              <a:t>Use interesting student questions to spark discussion or further exploration.</a:t>
            </a:r>
          </a:p>
          <a:p>
            <a:r>
              <a:rPr lang="en-US" dirty="0"/>
              <a:t>Praise students for thoughtful reflection to build a positive learning culture.</a:t>
            </a:r>
          </a:p>
          <a:p>
            <a:endParaRPr lang="en-AU" dirty="0"/>
          </a:p>
        </p:txBody>
      </p:sp>
      <p:sp>
        <p:nvSpPr>
          <p:cNvPr id="4" name="Slide Number Placeholder 3"/>
          <p:cNvSpPr>
            <a:spLocks noGrp="1"/>
          </p:cNvSpPr>
          <p:nvPr>
            <p:ph type="sldNum" sz="quarter" idx="5"/>
          </p:nvPr>
        </p:nvSpPr>
        <p:spPr/>
        <p:txBody>
          <a:bodyPr/>
          <a:lstStyle/>
          <a:p>
            <a:fld id="{B07158C4-A119-4B78-9DE8-A50001BC31DC}" type="slidenum">
              <a:rPr lang="en-AU" smtClean="0"/>
              <a:pPr/>
              <a:t>28</a:t>
            </a:fld>
            <a:endParaRPr lang="en-AU"/>
          </a:p>
        </p:txBody>
      </p:sp>
    </p:spTree>
    <p:extLst>
      <p:ext uri="{BB962C8B-B14F-4D97-AF65-F5344CB8AC3E}">
        <p14:creationId xmlns:p14="http://schemas.microsoft.com/office/powerpoint/2010/main" val="3762557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r>
              <a:rPr lang="en-US" dirty="0"/>
              <a:t>Start of third lesson.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5017BF-6B1C-ABC8-361D-EC23692BBE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031329-2654-09F8-5347-F029489442EF}"/>
              </a:ext>
            </a:extLst>
          </p:cNvPr>
          <p:cNvSpPr>
            <a:spLocks noGrp="1" noRot="1" noChangeAspect="1"/>
          </p:cNvSpPr>
          <p:nvPr>
            <p:ph type="sldImg"/>
          </p:nvPr>
        </p:nvSpPr>
        <p:spPr>
          <a:xfrm>
            <a:off x="2290763" y="512763"/>
            <a:ext cx="4562475" cy="2566987"/>
          </a:xfrm>
        </p:spPr>
      </p:sp>
      <p:sp>
        <p:nvSpPr>
          <p:cNvPr id="3" name="Notes Placeholder 2">
            <a:extLst>
              <a:ext uri="{FF2B5EF4-FFF2-40B4-BE49-F238E27FC236}">
                <a16:creationId xmlns:a16="http://schemas.microsoft.com/office/drawing/2014/main" id="{5B2746C8-AB10-850D-112C-1A12153BB269}"/>
              </a:ext>
            </a:extLst>
          </p:cNvPr>
          <p:cNvSpPr>
            <a:spLocks noGrp="1"/>
          </p:cNvSpPr>
          <p:nvPr>
            <p:ph type="body" idx="1"/>
          </p:nvPr>
        </p:nvSpPr>
        <p:spPr/>
        <p:txBody>
          <a:bodyPr/>
          <a:lstStyle/>
          <a:p>
            <a:r>
              <a:rPr lang="en-US" b="1" dirty="0"/>
              <a:t>Teacher Preparation:</a:t>
            </a:r>
            <a:br>
              <a:rPr lang="en-US" dirty="0"/>
            </a:br>
            <a:r>
              <a:rPr lang="en-US" dirty="0"/>
              <a:t>To guide students effectively, it is highly recommended that you explore the Minecraft Education Eco Detectives Unite – Race to zero!, before the lesson. </a:t>
            </a:r>
          </a:p>
          <a:p>
            <a:r>
              <a:rPr lang="en-US" dirty="0"/>
              <a:t>Playing the beginning of the game will help to understand the mission sequence, anticipate student questions, and identify key learning points related to Net Zero and Children’s Rights. </a:t>
            </a:r>
          </a:p>
          <a:p>
            <a:endParaRPr lang="en-US" dirty="0"/>
          </a:p>
          <a:p>
            <a:r>
              <a:rPr lang="en-US" dirty="0"/>
              <a:t>Students will play the game in groups of 3–6, with one student in each group assigned as the HOST of the world (details provided in later slides).</a:t>
            </a:r>
          </a:p>
          <a:p>
            <a:endParaRPr lang="en-US" dirty="0"/>
          </a:p>
          <a:p>
            <a:r>
              <a:rPr lang="en-US" dirty="0"/>
              <a:t>Here is the link to the game and downloadable resources on the Minecraft Education platform: https://</a:t>
            </a:r>
            <a:r>
              <a:rPr lang="en-US" dirty="0" err="1"/>
              <a:t>education.minecraft.net</a:t>
            </a:r>
            <a:r>
              <a:rPr lang="en-US" dirty="0"/>
              <a:t>/</a:t>
            </a:r>
            <a:r>
              <a:rPr lang="en-US" dirty="0" err="1"/>
              <a:t>en</a:t>
            </a:r>
            <a:r>
              <a:rPr lang="en-US" dirty="0"/>
              <a:t>-us/lessons/eco-detectives-unite-race-to-zero </a:t>
            </a:r>
          </a:p>
          <a:p>
            <a:endParaRPr lang="en-US" dirty="0"/>
          </a:p>
          <a:p>
            <a:r>
              <a:rPr lang="en-US" dirty="0"/>
              <a:t>You can also search for the game in the "Library" section of the Minecraft Education app.</a:t>
            </a:r>
          </a:p>
          <a:p>
            <a:endParaRPr lang="en-US" dirty="0"/>
          </a:p>
          <a:p>
            <a:r>
              <a:rPr lang="en-US" dirty="0"/>
              <a:t>Prerequisites before starting:</a:t>
            </a:r>
          </a:p>
          <a:p>
            <a:r>
              <a:rPr lang="en-US" dirty="0"/>
              <a:t>Confirm all students have Minecraft Education installed (or updated to the most recent version) on their devices such as, an iPad, Tablet or Laptop (use an external mouse to play; track pads are not effective for playing Minecraft Education).</a:t>
            </a:r>
          </a:p>
          <a:p>
            <a:endParaRPr lang="en-US" dirty="0"/>
          </a:p>
          <a:p>
            <a:r>
              <a:rPr lang="en-US" dirty="0"/>
              <a:t>Ensure students have an active Minecraft Education account. NSW Department of Education teachers and students are to use their school email account and password to access Minecraft Education.</a:t>
            </a:r>
          </a:p>
          <a:p>
            <a:endParaRPr lang="en-US" dirty="0"/>
          </a:p>
          <a:p>
            <a:r>
              <a:rPr lang="en-US" dirty="0"/>
              <a:t>Make sure all devices have internet access.</a:t>
            </a:r>
          </a:p>
          <a:p>
            <a:endParaRPr lang="en-AU" dirty="0"/>
          </a:p>
        </p:txBody>
      </p:sp>
      <p:sp>
        <p:nvSpPr>
          <p:cNvPr id="4" name="Slide Number Placeholder 3">
            <a:extLst>
              <a:ext uri="{FF2B5EF4-FFF2-40B4-BE49-F238E27FC236}">
                <a16:creationId xmlns:a16="http://schemas.microsoft.com/office/drawing/2014/main" id="{C8599B34-2092-A1FD-B801-36CFC63D4BA7}"/>
              </a:ext>
            </a:extLst>
          </p:cNvPr>
          <p:cNvSpPr>
            <a:spLocks noGrp="1"/>
          </p:cNvSpPr>
          <p:nvPr>
            <p:ph type="sldNum" sz="quarter" idx="5"/>
          </p:nvPr>
        </p:nvSpPr>
        <p:spPr/>
        <p:txBody>
          <a:bodyPr/>
          <a:lstStyle/>
          <a:p>
            <a:fld id="{B07158C4-A119-4B78-9DE8-A50001BC31DC}" type="slidenum">
              <a:rPr lang="en-AU" smtClean="0"/>
              <a:pPr/>
              <a:t>3</a:t>
            </a:fld>
            <a:endParaRPr lang="en-AU"/>
          </a:p>
        </p:txBody>
      </p:sp>
    </p:spTree>
    <p:extLst>
      <p:ext uri="{BB962C8B-B14F-4D97-AF65-F5344CB8AC3E}">
        <p14:creationId xmlns:p14="http://schemas.microsoft.com/office/powerpoint/2010/main" val="12424493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E2634D-A7DC-FB1D-EAE1-726EDC736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C82115-7189-757B-C1A4-51F270533D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4ECC9B-77CD-A1B9-48AA-5EC59684F3B3}"/>
              </a:ext>
            </a:extLst>
          </p:cNvPr>
          <p:cNvSpPr>
            <a:spLocks noGrp="1"/>
          </p:cNvSpPr>
          <p:nvPr>
            <p:ph type="body" idx="1"/>
          </p:nvPr>
        </p:nvSpPr>
        <p:spPr/>
        <p:txBody>
          <a:bodyPr/>
          <a:lstStyle/>
          <a:p>
            <a:r>
              <a:rPr lang="en-US" b="1" dirty="0"/>
              <a:t>Notes for teachers:</a:t>
            </a:r>
          </a:p>
          <a:p>
            <a:r>
              <a:rPr lang="en-US" dirty="0"/>
              <a:t>OPTIONAL ACTIVITY: Levelling up student learning (after second playthrough)</a:t>
            </a:r>
          </a:p>
          <a:p>
            <a:r>
              <a:rPr lang="en-US" dirty="0"/>
              <a:t>After the students have completed the second playthrough/lesson of the Eco Detectives Unite-Race to zero! game, it is time to deepen their engagement and critical thinking. </a:t>
            </a:r>
          </a:p>
          <a:p>
            <a:r>
              <a:rPr lang="en-US" dirty="0"/>
              <a:t>Introduce the next challenge: designing their own Net Zero world within Minecraft Education.</a:t>
            </a:r>
          </a:p>
          <a:p>
            <a:endParaRPr lang="en-US" dirty="0"/>
          </a:p>
          <a:p>
            <a:r>
              <a:rPr lang="en-US" dirty="0"/>
              <a:t>Explain the Task:</a:t>
            </a:r>
          </a:p>
          <a:p>
            <a:r>
              <a:rPr lang="en-US" dirty="0"/>
              <a:t>Students will apply the Engineer Design Process (EDP) steps highlighted in the image above to create a sustainable, Net Zero world.</a:t>
            </a:r>
          </a:p>
          <a:p>
            <a:r>
              <a:rPr lang="en-US" dirty="0"/>
              <a:t>Emphasize creativity, problem-solving, and real-world application of sustainability concepts.</a:t>
            </a:r>
          </a:p>
          <a:p>
            <a:endParaRPr lang="en-US" dirty="0"/>
          </a:p>
          <a:p>
            <a:r>
              <a:rPr lang="en-US" dirty="0"/>
              <a:t>Use Tabletop Cards:</a:t>
            </a:r>
          </a:p>
          <a:p>
            <a:r>
              <a:rPr lang="en-US" dirty="0"/>
              <a:t>Print and distribute the EDP Tabletop card resources. These cards provide prompts, constraints, and considerations that will guide students through each stage of the EDP.</a:t>
            </a:r>
          </a:p>
          <a:p>
            <a:r>
              <a:rPr lang="en-US" dirty="0"/>
              <a:t>Encourage students to refer to these cards to </a:t>
            </a:r>
            <a:r>
              <a:rPr lang="en-US" dirty="0" err="1"/>
              <a:t>organise</a:t>
            </a:r>
            <a:r>
              <a:rPr lang="en-US" dirty="0"/>
              <a:t> their ideas and plan their designs systematically.</a:t>
            </a:r>
          </a:p>
          <a:p>
            <a:endParaRPr lang="en-US" dirty="0"/>
          </a:p>
          <a:p>
            <a:r>
              <a:rPr lang="en-US" dirty="0"/>
              <a:t>To access the Tabletop cards and instructions on how to use them, cut and paste the link below into a web browser.</a:t>
            </a:r>
          </a:p>
          <a:p>
            <a:r>
              <a:rPr lang="en-US" dirty="0"/>
              <a:t>https://</a:t>
            </a:r>
            <a:r>
              <a:rPr lang="en-US" dirty="0" err="1"/>
              <a:t>education.nsw.gov.au</a:t>
            </a:r>
            <a:r>
              <a:rPr lang="en-US" dirty="0"/>
              <a:t>/content/dam/main-education/documents/teaching-and-learning/curriculum/stem/stem-k-10-engineering-design-process-poster-tabletop-and-lanyard-cards.pdf </a:t>
            </a:r>
          </a:p>
          <a:p>
            <a:endParaRPr lang="en-US" dirty="0"/>
          </a:p>
          <a:p>
            <a:r>
              <a:rPr lang="en-US" dirty="0"/>
              <a:t>Teacher Support:</a:t>
            </a:r>
          </a:p>
          <a:p>
            <a:r>
              <a:rPr lang="en-US" dirty="0"/>
              <a:t>For deeper understanding and scaffolding strategies, refer to the comprehensive EDP guide link below. This guide offers detailed explanations of each step, examples, and tips for supporting diverse learners.</a:t>
            </a:r>
          </a:p>
          <a:p>
            <a:r>
              <a:rPr lang="en-US" dirty="0"/>
              <a:t>Encourage students to document their design process and reflect on how their Net Zero world addresses energy use, resource management, and sustainability goals. This activity not only reinforces the concepts explored during gameplay but also cultivates design thinking and environmental awareness.</a:t>
            </a:r>
          </a:p>
          <a:p>
            <a:endParaRPr lang="en-US" dirty="0"/>
          </a:p>
          <a:p>
            <a:r>
              <a:rPr lang="en-US" dirty="0"/>
              <a:t>Engineering Design Process – comprehensive guide (PDF770KB) cut and paste the link below into a web browser.</a:t>
            </a:r>
          </a:p>
          <a:p>
            <a:r>
              <a:rPr lang="en-US" dirty="0"/>
              <a:t>https://</a:t>
            </a:r>
            <a:r>
              <a:rPr lang="en-US" dirty="0" err="1"/>
              <a:t>education.nsw.gov.au</a:t>
            </a:r>
            <a:r>
              <a:rPr lang="en-US" dirty="0"/>
              <a:t>/content/dam/main-education/documents/teaching-and-learning/curriculum/stem/stem-k-10-comprehensive-teacher-guide-engineering-design-process.pdf </a:t>
            </a:r>
          </a:p>
          <a:p>
            <a:pPr rtl="0"/>
            <a:endParaRPr lang="en-AU" dirty="0"/>
          </a:p>
        </p:txBody>
      </p:sp>
      <p:sp>
        <p:nvSpPr>
          <p:cNvPr id="4" name="Slide Number Placeholder 3">
            <a:extLst>
              <a:ext uri="{FF2B5EF4-FFF2-40B4-BE49-F238E27FC236}">
                <a16:creationId xmlns:a16="http://schemas.microsoft.com/office/drawing/2014/main" id="{8B7A6BF5-0428-7191-EE8B-BD843F06C185}"/>
              </a:ext>
            </a:extLst>
          </p:cNvPr>
          <p:cNvSpPr>
            <a:spLocks noGrp="1"/>
          </p:cNvSpPr>
          <p:nvPr>
            <p:ph type="sldNum" sz="quarter" idx="5"/>
          </p:nvPr>
        </p:nvSpPr>
        <p:spPr/>
        <p:txBody>
          <a:bodyPr/>
          <a:lstStyle/>
          <a:p>
            <a:fld id="{B07158C4-A119-4B78-9DE8-A50001BC31DC}" type="slidenum">
              <a:rPr lang="en-AU" smtClean="0"/>
              <a:pPr/>
              <a:t>30</a:t>
            </a:fld>
            <a:endParaRPr lang="en-AU"/>
          </a:p>
        </p:txBody>
      </p:sp>
    </p:spTree>
    <p:extLst>
      <p:ext uri="{BB962C8B-B14F-4D97-AF65-F5344CB8AC3E}">
        <p14:creationId xmlns:p14="http://schemas.microsoft.com/office/powerpoint/2010/main" val="19473235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31</a:t>
            </a:fld>
            <a:endParaRPr lang="cs-CZ"/>
          </a:p>
        </p:txBody>
      </p:sp>
    </p:spTree>
    <p:extLst>
      <p:ext uri="{BB962C8B-B14F-4D97-AF65-F5344CB8AC3E}">
        <p14:creationId xmlns:p14="http://schemas.microsoft.com/office/powerpoint/2010/main" val="4139736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Purpose of this slide deck:</a:t>
            </a:r>
          </a:p>
          <a:p>
            <a:r>
              <a:rPr lang="en-US" dirty="0"/>
              <a:t>This is designed to introduce students to key concepts in the game before they play Eco Detectives Unite – Race to Zero! Our goal is to spark curiosity and build foundational knowledge to support student success as they play.</a:t>
            </a:r>
          </a:p>
          <a:p>
            <a:r>
              <a:rPr lang="en-US" b="1" dirty="0"/>
              <a:t>Key learning focus:</a:t>
            </a:r>
          </a:p>
          <a:p>
            <a:r>
              <a:rPr lang="en-US" dirty="0"/>
              <a:t>The concepts covered here align with the main themes students will encounter in the game, providing important context and preparing them for the in-game tasks.</a:t>
            </a:r>
          </a:p>
          <a:p>
            <a:r>
              <a:rPr lang="en-US" b="1" dirty="0"/>
              <a:t>Video resources:</a:t>
            </a:r>
          </a:p>
          <a:p>
            <a:r>
              <a:rPr lang="en-US" dirty="0"/>
              <a:t>The slide deck includes brief Behind the News (</a:t>
            </a:r>
            <a:r>
              <a:rPr lang="en-US" dirty="0" err="1"/>
              <a:t>BtN</a:t>
            </a:r>
            <a:r>
              <a:rPr lang="en-US" dirty="0"/>
              <a:t>) video clip links (located in the notes section) that assist to explain major game concepts. Please review these videos in advance to choose those best suited to your students.</a:t>
            </a:r>
          </a:p>
          <a:p>
            <a:r>
              <a:rPr lang="en-US" b="1" dirty="0" err="1"/>
              <a:t>Maximising</a:t>
            </a:r>
            <a:r>
              <a:rPr lang="en-US" b="1" dirty="0"/>
              <a:t> learning outcomes:</a:t>
            </a:r>
          </a:p>
          <a:p>
            <a:r>
              <a:rPr lang="en-US" dirty="0"/>
              <a:t>You can download and adapt the slide deck based on the needs of your class. </a:t>
            </a:r>
          </a:p>
          <a:p>
            <a:r>
              <a:rPr lang="en-US" dirty="0"/>
              <a:t>After students engage with the slide deck and play the game the first time, further learning can be supported through the following resources;</a:t>
            </a:r>
          </a:p>
          <a:p>
            <a:endParaRPr lang="en-US" dirty="0"/>
          </a:p>
          <a:p>
            <a:r>
              <a:rPr lang="en-US" b="1" dirty="0"/>
              <a:t>EZEC networks</a:t>
            </a:r>
            <a:r>
              <a:rPr lang="en-US" dirty="0"/>
              <a:t>: https://education.nsw.gov.au/teaching-and-learning/unique-settings/environmental-zoo-centres </a:t>
            </a:r>
          </a:p>
          <a:p>
            <a:endParaRPr lang="en-US" dirty="0"/>
          </a:p>
          <a:p>
            <a:r>
              <a:rPr lang="en-US" b="1" dirty="0"/>
              <a:t>Science and Technology K-6 Curriculum Resources</a:t>
            </a:r>
            <a:r>
              <a:rPr lang="en-US" dirty="0"/>
              <a:t>: https://education.nsw.gov.au/teaching-and-learning/curriculum/science/science-curriculum-resources-k-12/science-and-technology-k-6-curriculum-resources </a:t>
            </a:r>
          </a:p>
          <a:p>
            <a:endParaRPr lang="en-US" dirty="0"/>
          </a:p>
          <a:p>
            <a:r>
              <a:rPr lang="en-US" b="1" dirty="0"/>
              <a:t>STEM Curriculum Resources</a:t>
            </a:r>
            <a:r>
              <a:rPr lang="en-US" dirty="0"/>
              <a:t>: https://education.nsw.gov.au/teaching-and-learning/curriculum/stem/stem-curriculum-resources</a:t>
            </a:r>
          </a:p>
          <a:p>
            <a:endParaRPr lang="en-US" dirty="0"/>
          </a:p>
          <a:p>
            <a:r>
              <a:rPr lang="en-US" dirty="0"/>
              <a:t>Encourage students to play the game a second time or third time to reinforce and build on their understanding of key concepts — Students will become more confident problem solvers and builders by completing repeated playthroughs.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b="1" dirty="0"/>
              <a:t>Notes for teachers:</a:t>
            </a:r>
          </a:p>
          <a:p>
            <a:pPr marL="171450" indent="-171450">
              <a:buFont typeface="Arial"/>
              <a:buChar char="•"/>
            </a:pPr>
            <a:r>
              <a:rPr lang="en-AU" dirty="0">
                <a:latin typeface="Arial" panose="020B0604020202020204" pitchFamily="34" charset="0"/>
                <a:cs typeface="Arial" panose="020B0604020202020204" pitchFamily="34" charset="0"/>
              </a:rPr>
              <a:t>Learning intentions and success criteria are best co-constructed with students. Adapt the learning intention as required and add matching success criteria.</a:t>
            </a:r>
          </a:p>
          <a:p>
            <a:pPr marL="171450" indent="-171450">
              <a:buFont typeface="Arial"/>
              <a:buChar char="•"/>
            </a:pPr>
            <a:r>
              <a:rPr lang="en-AU" dirty="0">
                <a:latin typeface="Arial" panose="020B0604020202020204" pitchFamily="34" charset="0"/>
                <a:cs typeface="Arial" panose="020B0604020202020204" pitchFamily="34" charset="0"/>
              </a:rPr>
              <a:t>For more information See ⁠</a:t>
            </a:r>
            <a:r>
              <a:rPr lang="en-AU" dirty="0">
                <a:latin typeface="Arial" panose="020B0604020202020204" pitchFamily="34" charset="0"/>
                <a:cs typeface="Arial" panose="020B0604020202020204" pitchFamily="34" charset="0"/>
                <a:hlinkClick r:id="rId3" tooltip="https://www.aitsl.edu.au/docs/default-source/feedback/aitsl-learning-intentions-and-success-criteria-strategy.pdf?sfvrsn=382dec3c_2"/>
              </a:rPr>
              <a:t>AITSL</a:t>
            </a:r>
            <a:r>
              <a:rPr lang="en-AU" dirty="0">
                <a:latin typeface="Arial" panose="020B0604020202020204" pitchFamily="34" charset="0"/>
                <a:cs typeface="Arial" panose="020B0604020202020204" pitchFamily="34" charset="0"/>
              </a:rPr>
              <a:t> or the NSW Department of Education explicit teaching strategies, ⁠</a:t>
            </a:r>
            <a:r>
              <a:rPr lang="en-AU" dirty="0">
                <a:latin typeface="Arial" panose="020B0604020202020204" pitchFamily="34" charset="0"/>
                <a:cs typeface="Arial" panose="020B0604020202020204" pitchFamily="34" charset="0"/>
                <a:hlinkClick r:id="rId4" tooltip="https://education.nsw.gov.au/teaching-and-learning/curriculum/explicit-teaching/explicit-teaching-strategies/sharing-learning-intentions"/>
              </a:rPr>
              <a:t>Sharing learning intentions</a:t>
            </a:r>
            <a:r>
              <a:rPr lang="en-AU" dirty="0">
                <a:latin typeface="Arial" panose="020B0604020202020204" pitchFamily="34" charset="0"/>
                <a:cs typeface="Arial" panose="020B0604020202020204" pitchFamily="34" charset="0"/>
              </a:rPr>
              <a:t> and ⁠</a:t>
            </a:r>
            <a:r>
              <a:rPr lang="en-AU" dirty="0">
                <a:latin typeface="Arial" panose="020B0604020202020204" pitchFamily="34" charset="0"/>
                <a:cs typeface="Arial" panose="020B0604020202020204" pitchFamily="34" charset="0"/>
                <a:hlinkClick r:id="rId5" tooltip="https://education.nsw.gov.au/teaching-and-learning/curriculum/explicit-teaching/explicit-teaching-strategies/sharing-success-criteria"/>
              </a:rPr>
              <a:t>Sharing success criteria</a:t>
            </a:r>
            <a:endParaRPr lang="en-AU" dirty="0">
              <a:latin typeface="Arial" panose="020B0604020202020204" pitchFamily="34" charset="0"/>
              <a:cs typeface="Arial" panose="020B0604020202020204" pitchFamily="34" charset="0"/>
            </a:endParaRPr>
          </a:p>
          <a:p>
            <a:pPr marL="171450" indent="-171450">
              <a:buFont typeface="Arial"/>
              <a:buChar char="•"/>
            </a:pPr>
            <a:r>
              <a:rPr lang="en-AU" dirty="0">
                <a:latin typeface="Arial" panose="020B0604020202020204" pitchFamily="34" charset="0"/>
                <a:cs typeface="Arial" panose="020B0604020202020204" pitchFamily="34" charset="0"/>
              </a:rPr>
              <a:t>LISC is not necessarily presented at the beginning of the lesson. Teacher needs to consider most effectual time to introduce </a:t>
            </a:r>
          </a:p>
          <a:p>
            <a:pPr marL="171450" indent="-171450">
              <a:buFont typeface="Arial"/>
              <a:buChar char="•"/>
            </a:pPr>
            <a:r>
              <a:rPr lang="en-AU" dirty="0">
                <a:latin typeface="Arial" panose="020B0604020202020204" pitchFamily="34" charset="0"/>
                <a:cs typeface="Arial" panose="020B0604020202020204" pitchFamily="34" charset="0"/>
              </a:rPr>
              <a:t>LISC should be revisited during the lesson to support students' evaluation of their learning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sz="1600" b="1" dirty="0"/>
              <a:t>Notes for teachers:</a:t>
            </a:r>
          </a:p>
          <a:p>
            <a:r>
              <a:rPr lang="en-US" sz="1600" dirty="0"/>
              <a:t>Encourage students to read the slide content aloud to engage with key concepts.</a:t>
            </a:r>
          </a:p>
          <a:p>
            <a:endParaRPr lang="en-US" sz="1600" dirty="0"/>
          </a:p>
          <a:p>
            <a:r>
              <a:rPr lang="en-US" sz="1600" dirty="0"/>
              <a:t>Use the </a:t>
            </a:r>
            <a:r>
              <a:rPr lang="en-US" sz="1600" dirty="0" err="1"/>
              <a:t>BtN</a:t>
            </a:r>
            <a:r>
              <a:rPr lang="en-US" sz="1600" dirty="0"/>
              <a:t> videos to complement learning and reinforce understanding. Review </a:t>
            </a:r>
            <a:r>
              <a:rPr lang="en-US" sz="1600" dirty="0" err="1"/>
              <a:t>BtN</a:t>
            </a:r>
            <a:r>
              <a:rPr lang="en-US" sz="1600" dirty="0"/>
              <a:t> videos beforehand and select the most appropriate clips for your students’ needs and context.</a:t>
            </a:r>
          </a:p>
          <a:p>
            <a:endParaRPr lang="en-US" sz="1600" dirty="0"/>
          </a:p>
          <a:p>
            <a:r>
              <a:rPr lang="en-US" sz="1600" dirty="0"/>
              <a:t>For Zero Emissions (</a:t>
            </a:r>
            <a:r>
              <a:rPr lang="en-US" sz="1600" dirty="0" err="1"/>
              <a:t>BtN</a:t>
            </a:r>
            <a:r>
              <a:rPr lang="en-US" sz="1600" dirty="0"/>
              <a:t>, 3:23 mins), full video suitable for student viewing.</a:t>
            </a:r>
          </a:p>
          <a:p>
            <a:r>
              <a:rPr lang="en-US" sz="1600" dirty="0"/>
              <a:t>Link: https://</a:t>
            </a:r>
            <a:r>
              <a:rPr lang="en-US" sz="1600" dirty="0" err="1"/>
              <a:t>www.abc.net.au</a:t>
            </a:r>
            <a:r>
              <a:rPr lang="en-US" sz="1600" dirty="0"/>
              <a:t>/</a:t>
            </a:r>
            <a:r>
              <a:rPr lang="en-US" sz="1600" dirty="0" err="1"/>
              <a:t>btn</a:t>
            </a:r>
            <a:r>
              <a:rPr lang="en-US" sz="1600" dirty="0"/>
              <a:t>/classroom/zero-emissions/13533742 (Date: 14 Sep 2021)</a:t>
            </a:r>
          </a:p>
          <a:p>
            <a:endParaRPr lang="en-US" sz="1600" dirty="0"/>
          </a:p>
          <a:p>
            <a:r>
              <a:rPr lang="en-US" sz="1600" dirty="0"/>
              <a:t>For Net Zero (</a:t>
            </a:r>
            <a:r>
              <a:rPr lang="en-US" sz="1600" dirty="0" err="1"/>
              <a:t>BtN</a:t>
            </a:r>
            <a:r>
              <a:rPr lang="en-US" sz="1600" dirty="0"/>
              <a:t>, 3:45 mins), recommended to watch up to 2:29 mins to avoid political content; teacher discretion advised.</a:t>
            </a:r>
          </a:p>
          <a:p>
            <a:r>
              <a:rPr lang="en-US" sz="1600" dirty="0"/>
              <a:t>Link: https://</a:t>
            </a:r>
            <a:r>
              <a:rPr lang="en-US" sz="1600" dirty="0" err="1"/>
              <a:t>www.abc.net.au</a:t>
            </a:r>
            <a:r>
              <a:rPr lang="en-US" sz="1600" dirty="0"/>
              <a:t>/</a:t>
            </a:r>
            <a:r>
              <a:rPr lang="en-US" sz="1600" dirty="0" err="1"/>
              <a:t>btn</a:t>
            </a:r>
            <a:r>
              <a:rPr lang="en-US" sz="1600" dirty="0"/>
              <a:t>/classroom/net-zero/105993938 (Date: 11 Nov 2025)</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sz="1600" b="0" i="0" kern="1200" dirty="0">
              <a:solidFill>
                <a:schemeClr val="tx1"/>
              </a:solidFill>
              <a:effectLst/>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791084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Notes for teachers:</a:t>
            </a:r>
          </a:p>
          <a:p>
            <a:r>
              <a:rPr lang="en-US" dirty="0"/>
              <a:t>To assess comprehension, use these formative activities by matching definitions, or drawing lines to connect related concepts.</a:t>
            </a:r>
          </a:p>
          <a:p>
            <a:endParaRPr lang="en-US" dirty="0"/>
          </a:p>
          <a:p>
            <a:r>
              <a:rPr lang="en-US" dirty="0"/>
              <a:t>Definition/s:</a:t>
            </a:r>
          </a:p>
          <a:p>
            <a:pPr marL="228600" indent="-228600">
              <a:buFont typeface="Arial" panose="020B0604020202020204" pitchFamily="34" charset="0"/>
              <a:buAutoNum type="arabicPeriod"/>
            </a:pPr>
            <a:r>
              <a:rPr lang="en-US" b="1" dirty="0"/>
              <a:t>Emissions</a:t>
            </a:r>
            <a:r>
              <a:rPr lang="en-US" dirty="0"/>
              <a:t> are gases, particles, or other substances that are released into the air or surroundings. For example, when we burn fossil fuels like coal, oil, or gas, we create emissions—most importantly, carbon dioxide (CO₂). Emissions can also be other things, such as sound, light, or radio waves, that are sent out from a source. We often use the word 'emissions' to talk about pollution from cars, factories, and other activities that send gases into the atmosphere.</a:t>
            </a:r>
            <a:endParaRPr lang="en-US" b="0" dirty="0"/>
          </a:p>
          <a:p>
            <a:pPr marL="228600" indent="-228600">
              <a:buFont typeface="Arial" panose="020B0604020202020204" pitchFamily="34" charset="0"/>
              <a:buAutoNum type="arabicPeriod"/>
            </a:pPr>
            <a:r>
              <a:rPr lang="en-US" b="1" dirty="0"/>
              <a:t>Carbon dioxide </a:t>
            </a:r>
            <a:r>
              <a:rPr lang="en-US" dirty="0"/>
              <a:t>is a gas in the air. We make it when we breathe out, burn things like petrol, coal, and wood, or when factories and cars run. Plants use carbon dioxide to help them grow, and too much of it in the air can make the Earth warmer.</a:t>
            </a:r>
            <a:endParaRPr lang="en-US" b="0" dirty="0"/>
          </a:p>
          <a:p>
            <a:pPr marL="228600" indent="-228600">
              <a:buFont typeface="Arial" panose="020B0604020202020204" pitchFamily="34" charset="0"/>
              <a:buAutoNum type="arabicPeriod"/>
            </a:pPr>
            <a:r>
              <a:rPr lang="en-US" b="1" dirty="0"/>
              <a:t>Fossil fuels </a:t>
            </a:r>
            <a:r>
              <a:rPr lang="en-US" dirty="0"/>
              <a:t>are energy sources like coal, oil, and natural gas that come from the remains of plants and animals that lived a long time ago. We burn them to make electricity, run cars, and heat homes, but this creates pollution and adds greenhouse gases to the atmosphere.</a:t>
            </a:r>
          </a:p>
          <a:p>
            <a:pPr marL="228600" indent="-228600">
              <a:buFont typeface="Arial" panose="020B0604020202020204" pitchFamily="34" charset="0"/>
              <a:buAutoNum type="arabicPeriod"/>
            </a:pPr>
            <a:r>
              <a:rPr lang="en-US" b="1" dirty="0"/>
              <a:t>Carbon offsets </a:t>
            </a:r>
            <a:r>
              <a:rPr lang="en-US" dirty="0"/>
              <a:t>an action that can help to reduce or remove our carbon emissions from the air.</a:t>
            </a:r>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3683536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dirty="0"/>
              <a:t>Notes for teachers:</a:t>
            </a:r>
          </a:p>
          <a:p>
            <a:r>
              <a:rPr lang="en-US" sz="1600" dirty="0"/>
              <a:t>Frayer Model activity: this is a graphic </a:t>
            </a:r>
            <a:r>
              <a:rPr lang="en-US" sz="1600" dirty="0" err="1"/>
              <a:t>organiser</a:t>
            </a:r>
            <a:r>
              <a:rPr lang="en-US" sz="1600" dirty="0"/>
              <a:t> that helps students understand key vocabulary or concepts. Students fill in each section for the target word or concept, e.g. Net Zero. This activity encourages deeper understanding and promotes discussion. Teachers can use it individually, in pairs or as a class for new topics or vocabulary.</a:t>
            </a:r>
          </a:p>
          <a:p>
            <a:r>
              <a:rPr lang="en-US" sz="1600" b="1" dirty="0"/>
              <a:t>Net Zero</a:t>
            </a:r>
          </a:p>
          <a:p>
            <a:r>
              <a:rPr lang="en-US" sz="1600" b="1" dirty="0"/>
              <a:t>Definition</a:t>
            </a:r>
            <a:r>
              <a:rPr lang="en-US" sz="1600" dirty="0"/>
              <a:t>:</a:t>
            </a:r>
            <a:br>
              <a:rPr lang="en-US" sz="1600" dirty="0"/>
            </a:br>
            <a:r>
              <a:rPr lang="en-US" sz="1600" dirty="0"/>
              <a:t>Net Zero refers to a plan or goal to reduce the amount of greenhouse gases released into the atmosphere as much as possible, and to balance any remaining emissions by absorbing an equal amount (for example, through planting trees or using technology), so that the total net amount of emissions is zero.</a:t>
            </a:r>
          </a:p>
          <a:p>
            <a:endParaRPr lang="en-US" sz="1600" dirty="0"/>
          </a:p>
          <a:p>
            <a:r>
              <a:rPr lang="en-US" sz="1600" b="1" dirty="0"/>
              <a:t>Facts/Characteristics:</a:t>
            </a:r>
          </a:p>
          <a:p>
            <a:r>
              <a:rPr lang="en-US" sz="1600" dirty="0"/>
              <a:t>Net Zero is about balancing emissions produced and emissions removed from the atmosphere.</a:t>
            </a:r>
          </a:p>
          <a:p>
            <a:r>
              <a:rPr lang="en-US" sz="1600" dirty="0"/>
              <a:t>Carbon dioxide (CO₂) is the main greenhouse gas considered in Net Zero plans.</a:t>
            </a:r>
          </a:p>
          <a:p>
            <a:r>
              <a:rPr lang="en-US" sz="1600" dirty="0"/>
              <a:t>Achieving Net Zero helps slow down the impact of climate change.</a:t>
            </a:r>
          </a:p>
          <a:p>
            <a:r>
              <a:rPr lang="en-US" sz="1600" dirty="0"/>
              <a:t>Methods to absorb emissions include reforestation and carbon capture technologies.</a:t>
            </a:r>
          </a:p>
          <a:p>
            <a:r>
              <a:rPr lang="en-US" sz="1600" dirty="0"/>
              <a:t>All sectors—energy, transport, agriculture—may need to change their practices to reach Net Zero.</a:t>
            </a:r>
          </a:p>
          <a:p>
            <a:endParaRPr lang="en-US" sz="1600" dirty="0"/>
          </a:p>
          <a:p>
            <a:r>
              <a:rPr lang="en-US" sz="1600" b="1" dirty="0"/>
              <a:t>Examples:</a:t>
            </a:r>
          </a:p>
          <a:p>
            <a:r>
              <a:rPr lang="en-US" sz="1600" dirty="0"/>
              <a:t>A country reduces its emissions and plants enough trees to absorb what remains, reaching Net Zero.</a:t>
            </a:r>
          </a:p>
          <a:p>
            <a:r>
              <a:rPr lang="en-US" sz="1600" dirty="0"/>
              <a:t>A factory uses renewable energy and offsets remaining emissions by supporting carbon capture projects.</a:t>
            </a:r>
          </a:p>
          <a:p>
            <a:r>
              <a:rPr lang="en-US" sz="1600" dirty="0"/>
              <a:t>A city encourages public transport and renewable energy, while investing in local tree planting.</a:t>
            </a:r>
          </a:p>
          <a:p>
            <a:endParaRPr lang="en-US" sz="1600" dirty="0"/>
          </a:p>
          <a:p>
            <a:r>
              <a:rPr lang="en-US" sz="1600" b="1" dirty="0"/>
              <a:t>Non-examples:</a:t>
            </a:r>
          </a:p>
          <a:p>
            <a:r>
              <a:rPr lang="en-US" sz="1600" dirty="0"/>
              <a:t>Continually burning fossil fuels without reducing or offsetting emissions.</a:t>
            </a:r>
          </a:p>
          <a:p>
            <a:r>
              <a:rPr lang="en-US" sz="1600" dirty="0"/>
              <a:t>Ignoring the amount of greenhouse gases released into the atmosphere.</a:t>
            </a:r>
          </a:p>
          <a:p>
            <a:r>
              <a:rPr lang="en-US" sz="1600" dirty="0"/>
              <a:t>Making no effort to absorb or balance emissions.</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68877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26425-B549-594B-738C-778991C0B63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B341A2-81BF-0820-89BF-EE913E3D1E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B7E98E-4116-876F-7AF5-8BAFAEA32A0E}"/>
              </a:ext>
            </a:extLst>
          </p:cNvPr>
          <p:cNvSpPr>
            <a:spLocks noGrp="1"/>
          </p:cNvSpPr>
          <p:nvPr>
            <p:ph type="body" idx="1"/>
          </p:nvPr>
        </p:nvSpPr>
        <p:spPr/>
        <p:txBody>
          <a:bodyPr/>
          <a:lstStyle/>
          <a:p>
            <a:r>
              <a:rPr lang="en-US" b="1" dirty="0"/>
              <a:t>Notes for teachers: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Frayer Model activity: this is a graphic </a:t>
            </a:r>
            <a:r>
              <a:rPr lang="en-US" dirty="0" err="1"/>
              <a:t>organiser</a:t>
            </a:r>
            <a:r>
              <a:rPr lang="en-US" dirty="0"/>
              <a:t> that helps students understand key vocabulary or concepts. Students fill in each section for the target word or concept, e.g. Renewable Energy Sources. This activity encourages deeper understanding and promotes discussion. Teachers can use it individually, in pairs or as a class for new topics or vocabulary.</a:t>
            </a:r>
          </a:p>
          <a:p>
            <a:r>
              <a:rPr lang="en-US" b="1" dirty="0"/>
              <a:t>Renewable Energy Sources</a:t>
            </a:r>
          </a:p>
          <a:p>
            <a:r>
              <a:rPr lang="en-US" b="1" dirty="0"/>
              <a:t>Definition</a:t>
            </a:r>
            <a:r>
              <a:rPr lang="en-US" dirty="0"/>
              <a:t>:</a:t>
            </a:r>
            <a:br>
              <a:rPr lang="en-US" dirty="0"/>
            </a:br>
            <a:r>
              <a:rPr lang="en-US" dirty="0"/>
              <a:t>Are forms of energy that are generated from natural processes that are continuously replenished. These include sunlight (solar), wind, water (hydropower), geothermal heat, and biomass. Unlike fossil fuels, renewable energy sources do not deplete over time and generally produce less pollution, making them a sustainable option for powering homes, businesses, and industries.</a:t>
            </a:r>
          </a:p>
          <a:p>
            <a:endParaRPr lang="en-US" dirty="0"/>
          </a:p>
          <a:p>
            <a:r>
              <a:rPr lang="en-US" b="1" dirty="0"/>
              <a:t>Facts/Characteristics:</a:t>
            </a:r>
          </a:p>
          <a:p>
            <a:r>
              <a:rPr lang="en-US" dirty="0"/>
              <a:t>Renewable energies are naturally replenished.</a:t>
            </a:r>
          </a:p>
          <a:p>
            <a:r>
              <a:rPr lang="en-US" dirty="0"/>
              <a:t>They don’t create as much pollution as fossil fuels.</a:t>
            </a:r>
          </a:p>
          <a:p>
            <a:r>
              <a:rPr lang="en-US" dirty="0"/>
              <a:t>They help reduce greenhouse gas emissions.</a:t>
            </a:r>
          </a:p>
          <a:p>
            <a:r>
              <a:rPr lang="en-US" dirty="0"/>
              <a:t>Common types include solar, wind, hydro (water), and geothermal (heat from the earth).</a:t>
            </a:r>
          </a:p>
          <a:p>
            <a:r>
              <a:rPr lang="en-US" dirty="0"/>
              <a:t>Using renewable energies helps fight climate change.</a:t>
            </a:r>
          </a:p>
          <a:p>
            <a:endParaRPr lang="en-US" dirty="0"/>
          </a:p>
          <a:p>
            <a:r>
              <a:rPr lang="en-US" b="1" dirty="0"/>
              <a:t>Examples</a:t>
            </a:r>
            <a:r>
              <a:rPr lang="en-US" dirty="0"/>
              <a:t>:</a:t>
            </a:r>
          </a:p>
          <a:p>
            <a:r>
              <a:rPr lang="en-US" dirty="0"/>
              <a:t>Solar panels making electricity from sunlight.</a:t>
            </a:r>
          </a:p>
          <a:p>
            <a:r>
              <a:rPr lang="en-US" dirty="0"/>
              <a:t>Wind turbines producing energy from wind.</a:t>
            </a:r>
          </a:p>
          <a:p>
            <a:r>
              <a:rPr lang="en-US" dirty="0"/>
              <a:t>Hydroelectric dams using flowing water.</a:t>
            </a:r>
          </a:p>
          <a:p>
            <a:r>
              <a:rPr lang="en-US" dirty="0"/>
              <a:t>Geothermal plants using heat from underground.</a:t>
            </a:r>
          </a:p>
          <a:p>
            <a:endParaRPr lang="en-US" dirty="0"/>
          </a:p>
          <a:p>
            <a:r>
              <a:rPr lang="en-US" b="1" dirty="0"/>
              <a:t>Non-examples:</a:t>
            </a:r>
          </a:p>
          <a:p>
            <a:r>
              <a:rPr lang="en-US" dirty="0"/>
              <a:t>Burning coal to make electricity.</a:t>
            </a:r>
          </a:p>
          <a:p>
            <a:r>
              <a:rPr lang="en-US" dirty="0"/>
              <a:t>Using petrol or oil for cars.</a:t>
            </a:r>
          </a:p>
          <a:p>
            <a:r>
              <a:rPr lang="en-US" dirty="0"/>
              <a:t>Gas-powered power stations.</a:t>
            </a:r>
          </a:p>
          <a:p>
            <a:r>
              <a:rPr lang="en-US" dirty="0"/>
              <a:t>Any energy source that will eventually run out and pollutes the environment.</a:t>
            </a:r>
          </a:p>
          <a:p>
            <a:endParaRPr lang="en-AU" dirty="0"/>
          </a:p>
        </p:txBody>
      </p:sp>
      <p:sp>
        <p:nvSpPr>
          <p:cNvPr id="4" name="Slide Number Placeholder 3">
            <a:extLst>
              <a:ext uri="{FF2B5EF4-FFF2-40B4-BE49-F238E27FC236}">
                <a16:creationId xmlns:a16="http://schemas.microsoft.com/office/drawing/2014/main" id="{6EF3388B-6401-9F41-A4E1-BAE9CC1CB640}"/>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8605838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3"/>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3"/>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1" y="360000"/>
            <a:ext cx="6407151"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1"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9" y="982520"/>
            <a:ext cx="6407151"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601446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16" userDrawn="1">
          <p15:clr>
            <a:srgbClr val="FBAE40"/>
          </p15:clr>
        </p15:guide>
        <p15:guide id="2" pos="256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591586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09835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1530003"/>
            <a:ext cx="6255980"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dirty="0"/>
              <a:t>Unit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40001" y="3624180"/>
            <a:ext cx="6255977" cy="1188000"/>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9"/>
            <a:ext cx="6255976"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1" y="5327999"/>
            <a:ext cx="6255972"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dirty="0"/>
              <a:t>Presenter name</a:t>
            </a:r>
            <a:endParaRPr lang="en-AU" dirty="0"/>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6"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1"/>
            <a:ext cx="660651" cy="715200"/>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dirty="0"/>
          </a:p>
        </p:txBody>
      </p:sp>
    </p:spTree>
    <p:extLst>
      <p:ext uri="{BB962C8B-B14F-4D97-AF65-F5344CB8AC3E}">
        <p14:creationId xmlns:p14="http://schemas.microsoft.com/office/powerpoint/2010/main" val="2070076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740" userDrawn="1">
          <p15:clr>
            <a:srgbClr val="FBAE40"/>
          </p15:clr>
        </p15:guide>
        <p15:guide id="2" pos="256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2"/>
            <a:ext cx="11291999"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dirty="0"/>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1" y="289562"/>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1"/>
            <a:ext cx="660651" cy="715200"/>
          </a:xfrm>
          <a:prstGeom prst="rect">
            <a:avLst/>
          </a:prstGeom>
        </p:spPr>
      </p:pic>
    </p:spTree>
    <p:extLst>
      <p:ext uri="{BB962C8B-B14F-4D97-AF65-F5344CB8AC3E}">
        <p14:creationId xmlns:p14="http://schemas.microsoft.com/office/powerpoint/2010/main" val="831912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1"/>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1" y="982521"/>
            <a:ext cx="11483999"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7"/>
            <a:ext cx="11484000" cy="4807836"/>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6252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Multiple choic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1" y="360001"/>
            <a:ext cx="1124303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1" y="982521"/>
            <a:ext cx="11243039"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360000" y="2765030"/>
            <a:ext cx="2240960" cy="2649349"/>
          </a:xfrm>
        </p:spPr>
        <p:txBody>
          <a:bodyPr/>
          <a:lstStyle>
            <a:lvl1pPr>
              <a:defRPr sz="1600"/>
            </a:lvl1pPr>
          </a:lstStyle>
          <a:p>
            <a:r>
              <a:rPr lang="en-GB"/>
              <a:t>Click icon to add picture</a:t>
            </a:r>
            <a:endParaRPr lang="en-AU"/>
          </a:p>
        </p:txBody>
      </p:sp>
      <p:sp>
        <p:nvSpPr>
          <p:cNvPr id="13" name="Picture Placeholder 7">
            <a:extLst>
              <a:ext uri="{FF2B5EF4-FFF2-40B4-BE49-F238E27FC236}">
                <a16:creationId xmlns:a16="http://schemas.microsoft.com/office/drawing/2014/main" id="{B4B450DC-5728-768F-26C0-12B026741DA4}"/>
              </a:ext>
            </a:extLst>
          </p:cNvPr>
          <p:cNvSpPr>
            <a:spLocks noGrp="1"/>
          </p:cNvSpPr>
          <p:nvPr>
            <p:ph type="pic" sz="quarter" idx="21"/>
          </p:nvPr>
        </p:nvSpPr>
        <p:spPr>
          <a:xfrm>
            <a:off x="3363973" y="2765030"/>
            <a:ext cx="2240960" cy="2649349"/>
          </a:xfrm>
        </p:spPr>
        <p:txBody>
          <a:bodyPr/>
          <a:lstStyle>
            <a:lvl1pPr>
              <a:defRPr sz="1600"/>
            </a:lvl1pPr>
          </a:lstStyle>
          <a:p>
            <a:r>
              <a:rPr lang="en-GB"/>
              <a:t>Click icon to add picture</a:t>
            </a:r>
            <a:endParaRPr lang="en-AU"/>
          </a:p>
        </p:txBody>
      </p:sp>
      <p:sp>
        <p:nvSpPr>
          <p:cNvPr id="15" name="Picture Placeholder 7">
            <a:extLst>
              <a:ext uri="{FF2B5EF4-FFF2-40B4-BE49-F238E27FC236}">
                <a16:creationId xmlns:a16="http://schemas.microsoft.com/office/drawing/2014/main" id="{6C3CDCFB-025E-3885-F074-73ADECE44C9E}"/>
              </a:ext>
            </a:extLst>
          </p:cNvPr>
          <p:cNvSpPr>
            <a:spLocks noGrp="1"/>
          </p:cNvSpPr>
          <p:nvPr>
            <p:ph type="pic" sz="quarter" idx="22"/>
          </p:nvPr>
        </p:nvSpPr>
        <p:spPr>
          <a:xfrm>
            <a:off x="9371920" y="2765030"/>
            <a:ext cx="2240960" cy="2649349"/>
          </a:xfrm>
        </p:spPr>
        <p:txBody>
          <a:bodyPr/>
          <a:lstStyle>
            <a:lvl1pPr>
              <a:defRPr sz="1600"/>
            </a:lvl1pPr>
          </a:lstStyle>
          <a:p>
            <a:r>
              <a:rPr lang="en-GB"/>
              <a:t>Click icon to add picture</a:t>
            </a:r>
            <a:endParaRPr lang="en-AU"/>
          </a:p>
        </p:txBody>
      </p:sp>
      <p:sp>
        <p:nvSpPr>
          <p:cNvPr id="17" name="Picture Placeholder 7">
            <a:extLst>
              <a:ext uri="{FF2B5EF4-FFF2-40B4-BE49-F238E27FC236}">
                <a16:creationId xmlns:a16="http://schemas.microsoft.com/office/drawing/2014/main" id="{CCABCD24-7B7B-0554-1934-9DC04D3EBBF4}"/>
              </a:ext>
            </a:extLst>
          </p:cNvPr>
          <p:cNvSpPr>
            <a:spLocks noGrp="1"/>
          </p:cNvSpPr>
          <p:nvPr>
            <p:ph type="pic" sz="quarter" idx="23"/>
          </p:nvPr>
        </p:nvSpPr>
        <p:spPr>
          <a:xfrm>
            <a:off x="6367947" y="2765030"/>
            <a:ext cx="2240960" cy="2649349"/>
          </a:xfrm>
        </p:spPr>
        <p:txBody>
          <a:bodyPr/>
          <a:lstStyle>
            <a:lvl1pPr>
              <a:defRPr sz="1600"/>
            </a:lvl1pPr>
          </a:lstStyle>
          <a:p>
            <a:r>
              <a:rPr lang="en-GB"/>
              <a:t>Click icon to add picture</a:t>
            </a:r>
            <a:endParaRPr lang="en-AU"/>
          </a:p>
        </p:txBody>
      </p:sp>
      <p:sp>
        <p:nvSpPr>
          <p:cNvPr id="2" name="Text Placeholder 5">
            <a:extLst>
              <a:ext uri="{FF2B5EF4-FFF2-40B4-BE49-F238E27FC236}">
                <a16:creationId xmlns:a16="http://schemas.microsoft.com/office/drawing/2014/main" id="{1DFCC6A7-827F-6E36-F159-837EA4EBC3D3}"/>
              </a:ext>
            </a:extLst>
          </p:cNvPr>
          <p:cNvSpPr>
            <a:spLocks noGrp="1"/>
          </p:cNvSpPr>
          <p:nvPr>
            <p:ph type="body" sz="quarter" idx="24" hasCustomPrompt="1"/>
          </p:nvPr>
        </p:nvSpPr>
        <p:spPr>
          <a:xfrm>
            <a:off x="360000" y="1625947"/>
            <a:ext cx="11243037" cy="893227"/>
          </a:xfrm>
        </p:spPr>
        <p:txBody>
          <a:bodyPr/>
          <a:lstStyle>
            <a:lvl1pPr>
              <a:spcAft>
                <a:spcPts val="600"/>
              </a:spcAft>
              <a:defRPr sz="1800"/>
            </a:lvl1pPr>
          </a:lstStyle>
          <a:p>
            <a:pPr lvl="0"/>
            <a:r>
              <a:rPr lang="en-GB" dirty="0"/>
              <a:t>Insert text</a:t>
            </a:r>
          </a:p>
        </p:txBody>
      </p:sp>
    </p:spTree>
    <p:extLst>
      <p:ext uri="{BB962C8B-B14F-4D97-AF65-F5344CB8AC3E}">
        <p14:creationId xmlns:p14="http://schemas.microsoft.com/office/powerpoint/2010/main" val="182416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Multiple choic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1" y="360001"/>
            <a:ext cx="1124303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1" y="982521"/>
            <a:ext cx="11243039"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11" name="Text Placeholder 2">
            <a:extLst>
              <a:ext uri="{FF2B5EF4-FFF2-40B4-BE49-F238E27FC236}">
                <a16:creationId xmlns:a16="http://schemas.microsoft.com/office/drawing/2014/main" id="{09AE21FE-7E6F-A034-F036-612FA37CA8BC}"/>
              </a:ext>
            </a:extLst>
          </p:cNvPr>
          <p:cNvSpPr>
            <a:spLocks noGrp="1"/>
          </p:cNvSpPr>
          <p:nvPr>
            <p:ph type="body" sz="quarter" idx="27" hasCustomPrompt="1"/>
          </p:nvPr>
        </p:nvSpPr>
        <p:spPr>
          <a:xfrm>
            <a:off x="1345520" y="5474359"/>
            <a:ext cx="10175920" cy="641396"/>
          </a:xfrm>
        </p:spPr>
        <p:txBody>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GB" dirty="0"/>
              <a:t>Insert text</a:t>
            </a:r>
          </a:p>
        </p:txBody>
      </p:sp>
      <p:sp>
        <p:nvSpPr>
          <p:cNvPr id="12" name="Text Placeholder 5">
            <a:extLst>
              <a:ext uri="{FF2B5EF4-FFF2-40B4-BE49-F238E27FC236}">
                <a16:creationId xmlns:a16="http://schemas.microsoft.com/office/drawing/2014/main" id="{0C45F7D3-A319-C117-165D-6FAF332E7124}"/>
              </a:ext>
            </a:extLst>
          </p:cNvPr>
          <p:cNvSpPr>
            <a:spLocks noGrp="1"/>
          </p:cNvSpPr>
          <p:nvPr>
            <p:ph type="body" sz="quarter" idx="28" hasCustomPrompt="1"/>
          </p:nvPr>
        </p:nvSpPr>
        <p:spPr>
          <a:xfrm>
            <a:off x="360000" y="1625947"/>
            <a:ext cx="11243037" cy="527975"/>
          </a:xfrm>
        </p:spPr>
        <p:txBody>
          <a:bodyPr/>
          <a:lstStyle>
            <a:lvl1pPr>
              <a:spcAft>
                <a:spcPts val="600"/>
              </a:spcAft>
              <a:defRPr sz="1800"/>
            </a:lvl1pPr>
          </a:lstStyle>
          <a:p>
            <a:pPr lvl="0"/>
            <a:r>
              <a:rPr lang="en-GB" dirty="0"/>
              <a:t>Insert text</a:t>
            </a:r>
          </a:p>
        </p:txBody>
      </p:sp>
      <p:sp>
        <p:nvSpPr>
          <p:cNvPr id="13" name="Text Placeholder 2">
            <a:extLst>
              <a:ext uri="{FF2B5EF4-FFF2-40B4-BE49-F238E27FC236}">
                <a16:creationId xmlns:a16="http://schemas.microsoft.com/office/drawing/2014/main" id="{5F81E50E-5FDF-87FB-F284-468C0D7FADB8}"/>
              </a:ext>
            </a:extLst>
          </p:cNvPr>
          <p:cNvSpPr>
            <a:spLocks noGrp="1"/>
          </p:cNvSpPr>
          <p:nvPr>
            <p:ph type="body" sz="quarter" idx="29" hasCustomPrompt="1"/>
          </p:nvPr>
        </p:nvSpPr>
        <p:spPr>
          <a:xfrm>
            <a:off x="1345520" y="4624305"/>
            <a:ext cx="10175920" cy="641396"/>
          </a:xfrm>
        </p:spPr>
        <p:txBody>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GB" dirty="0"/>
              <a:t>Insert text</a:t>
            </a:r>
          </a:p>
        </p:txBody>
      </p:sp>
      <p:sp>
        <p:nvSpPr>
          <p:cNvPr id="14" name="Text Placeholder 2">
            <a:extLst>
              <a:ext uri="{FF2B5EF4-FFF2-40B4-BE49-F238E27FC236}">
                <a16:creationId xmlns:a16="http://schemas.microsoft.com/office/drawing/2014/main" id="{9A44A122-DD69-F174-2E08-3A0257CA52FB}"/>
              </a:ext>
            </a:extLst>
          </p:cNvPr>
          <p:cNvSpPr>
            <a:spLocks noGrp="1"/>
          </p:cNvSpPr>
          <p:nvPr>
            <p:ph type="body" sz="quarter" idx="30" hasCustomPrompt="1"/>
          </p:nvPr>
        </p:nvSpPr>
        <p:spPr>
          <a:xfrm>
            <a:off x="1345520" y="3774253"/>
            <a:ext cx="10175920" cy="641396"/>
          </a:xfrm>
        </p:spPr>
        <p:txBody>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GB" dirty="0"/>
              <a:t>Insert text</a:t>
            </a:r>
          </a:p>
        </p:txBody>
      </p:sp>
      <p:sp>
        <p:nvSpPr>
          <p:cNvPr id="15" name="Text Placeholder 2">
            <a:extLst>
              <a:ext uri="{FF2B5EF4-FFF2-40B4-BE49-F238E27FC236}">
                <a16:creationId xmlns:a16="http://schemas.microsoft.com/office/drawing/2014/main" id="{FC304F2C-9B61-A905-CA27-E6F31881426D}"/>
              </a:ext>
            </a:extLst>
          </p:cNvPr>
          <p:cNvSpPr>
            <a:spLocks noGrp="1"/>
          </p:cNvSpPr>
          <p:nvPr>
            <p:ph type="body" sz="quarter" idx="31" hasCustomPrompt="1"/>
          </p:nvPr>
        </p:nvSpPr>
        <p:spPr>
          <a:xfrm>
            <a:off x="1345520" y="2924199"/>
            <a:ext cx="10175920" cy="641396"/>
          </a:xfrm>
        </p:spPr>
        <p:txBody>
          <a:bodyPr/>
          <a:lstStyle>
            <a:lvl1pPr>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GB" dirty="0"/>
              <a:t>Insert text</a:t>
            </a:r>
          </a:p>
        </p:txBody>
      </p:sp>
    </p:spTree>
    <p:extLst>
      <p:ext uri="{BB962C8B-B14F-4D97-AF65-F5344CB8AC3E}">
        <p14:creationId xmlns:p14="http://schemas.microsoft.com/office/powerpoint/2010/main" val="135808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and conten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1" y="360001"/>
            <a:ext cx="1124303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1" y="982521"/>
            <a:ext cx="11243039"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5">
            <a:extLst>
              <a:ext uri="{FF2B5EF4-FFF2-40B4-BE49-F238E27FC236}">
                <a16:creationId xmlns:a16="http://schemas.microsoft.com/office/drawing/2014/main" id="{AB74AD91-1458-4106-CAEE-62E884E33298}"/>
              </a:ext>
            </a:extLst>
          </p:cNvPr>
          <p:cNvSpPr>
            <a:spLocks noGrp="1"/>
          </p:cNvSpPr>
          <p:nvPr>
            <p:ph type="pic" sz="quarter" idx="21" hasCustomPrompt="1"/>
          </p:nvPr>
        </p:nvSpPr>
        <p:spPr>
          <a:xfrm>
            <a:off x="359999" y="1677280"/>
            <a:ext cx="11243037" cy="3056399"/>
          </a:xfrm>
        </p:spPr>
        <p:txBody>
          <a:bodyPr/>
          <a:lstStyle>
            <a:lvl1pPr>
              <a:defRPr sz="1800"/>
            </a:lvl1pPr>
          </a:lstStyle>
          <a:p>
            <a:r>
              <a:rPr lang="en-US" dirty="0"/>
              <a:t>Insert picture</a:t>
            </a:r>
          </a:p>
        </p:txBody>
      </p:sp>
      <p:sp>
        <p:nvSpPr>
          <p:cNvPr id="6" name="Text Placeholder 5">
            <a:extLst>
              <a:ext uri="{FF2B5EF4-FFF2-40B4-BE49-F238E27FC236}">
                <a16:creationId xmlns:a16="http://schemas.microsoft.com/office/drawing/2014/main" id="{3A20CE62-5C28-8298-BB9C-49E4007BACAB}"/>
              </a:ext>
            </a:extLst>
          </p:cNvPr>
          <p:cNvSpPr>
            <a:spLocks noGrp="1"/>
          </p:cNvSpPr>
          <p:nvPr>
            <p:ph type="body" sz="quarter" idx="22" hasCustomPrompt="1"/>
          </p:nvPr>
        </p:nvSpPr>
        <p:spPr>
          <a:xfrm>
            <a:off x="1381126" y="5049839"/>
            <a:ext cx="8901113" cy="1341437"/>
          </a:xfrm>
        </p:spPr>
        <p:txBody>
          <a:bodyPr/>
          <a:lstStyle>
            <a:lvl1pPr>
              <a:spcAft>
                <a:spcPts val="600"/>
              </a:spcAft>
              <a:defRPr sz="1800"/>
            </a:lvl1pPr>
          </a:lstStyle>
          <a:p>
            <a:pPr lvl="0"/>
            <a:r>
              <a:rPr lang="en-GB" dirty="0"/>
              <a:t>Insert text</a:t>
            </a:r>
          </a:p>
        </p:txBody>
      </p:sp>
    </p:spTree>
    <p:extLst>
      <p:ext uri="{BB962C8B-B14F-4D97-AF65-F5344CB8AC3E}">
        <p14:creationId xmlns:p14="http://schemas.microsoft.com/office/powerpoint/2010/main" val="175722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rue or Fals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1" y="360001"/>
            <a:ext cx="11243039"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1" y="982521"/>
            <a:ext cx="11243039"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
        <p:nvSpPr>
          <p:cNvPr id="2" name="Picture Placeholder 5">
            <a:extLst>
              <a:ext uri="{FF2B5EF4-FFF2-40B4-BE49-F238E27FC236}">
                <a16:creationId xmlns:a16="http://schemas.microsoft.com/office/drawing/2014/main" id="{AB74AD91-1458-4106-CAEE-62E884E33298}"/>
              </a:ext>
            </a:extLst>
          </p:cNvPr>
          <p:cNvSpPr>
            <a:spLocks noGrp="1"/>
          </p:cNvSpPr>
          <p:nvPr>
            <p:ph type="pic" sz="quarter" idx="21" hasCustomPrompt="1"/>
          </p:nvPr>
        </p:nvSpPr>
        <p:spPr>
          <a:xfrm>
            <a:off x="349840" y="2726105"/>
            <a:ext cx="11243037" cy="3056399"/>
          </a:xfrm>
        </p:spPr>
        <p:txBody>
          <a:bodyPr/>
          <a:lstStyle>
            <a:lvl1pPr>
              <a:defRPr sz="1800"/>
            </a:lvl1pPr>
          </a:lstStyle>
          <a:p>
            <a:r>
              <a:rPr lang="en-US" dirty="0"/>
              <a:t>Insert picture</a:t>
            </a:r>
          </a:p>
        </p:txBody>
      </p:sp>
      <p:sp>
        <p:nvSpPr>
          <p:cNvPr id="6" name="Text Placeholder 5">
            <a:extLst>
              <a:ext uri="{FF2B5EF4-FFF2-40B4-BE49-F238E27FC236}">
                <a16:creationId xmlns:a16="http://schemas.microsoft.com/office/drawing/2014/main" id="{3A20CE62-5C28-8298-BB9C-49E4007BACAB}"/>
              </a:ext>
            </a:extLst>
          </p:cNvPr>
          <p:cNvSpPr>
            <a:spLocks noGrp="1"/>
          </p:cNvSpPr>
          <p:nvPr>
            <p:ph type="body" sz="quarter" idx="22" hasCustomPrompt="1"/>
          </p:nvPr>
        </p:nvSpPr>
        <p:spPr>
          <a:xfrm>
            <a:off x="360000" y="1625947"/>
            <a:ext cx="11243037" cy="893227"/>
          </a:xfrm>
        </p:spPr>
        <p:txBody>
          <a:bodyPr/>
          <a:lstStyle>
            <a:lvl1pPr>
              <a:spcAft>
                <a:spcPts val="600"/>
              </a:spcAft>
              <a:defRPr sz="1800"/>
            </a:lvl1pPr>
          </a:lstStyle>
          <a:p>
            <a:pPr lvl="0"/>
            <a:r>
              <a:rPr lang="en-GB" dirty="0"/>
              <a:t>Insert text</a:t>
            </a:r>
          </a:p>
        </p:txBody>
      </p:sp>
      <p:sp>
        <p:nvSpPr>
          <p:cNvPr id="3" name="Text Placeholder 5">
            <a:extLst>
              <a:ext uri="{FF2B5EF4-FFF2-40B4-BE49-F238E27FC236}">
                <a16:creationId xmlns:a16="http://schemas.microsoft.com/office/drawing/2014/main" id="{4AD4AB7C-8A21-E4EB-AA93-807A148152FD}"/>
              </a:ext>
            </a:extLst>
          </p:cNvPr>
          <p:cNvSpPr>
            <a:spLocks noGrp="1"/>
          </p:cNvSpPr>
          <p:nvPr>
            <p:ph type="body" sz="quarter" idx="23" hasCustomPrompt="1"/>
          </p:nvPr>
        </p:nvSpPr>
        <p:spPr>
          <a:xfrm>
            <a:off x="1973601" y="5964775"/>
            <a:ext cx="2567920" cy="731227"/>
          </a:xfrm>
        </p:spPr>
        <p:txBody>
          <a:bodyPr/>
          <a:lstStyle>
            <a:lvl1pPr>
              <a:spcAft>
                <a:spcPts val="600"/>
              </a:spcAft>
              <a:defRPr sz="1800"/>
            </a:lvl1pPr>
          </a:lstStyle>
          <a:p>
            <a:pPr lvl="0"/>
            <a:r>
              <a:rPr lang="en-GB" dirty="0"/>
              <a:t>Insert text</a:t>
            </a:r>
          </a:p>
        </p:txBody>
      </p:sp>
      <p:sp>
        <p:nvSpPr>
          <p:cNvPr id="8" name="Text Placeholder 5">
            <a:extLst>
              <a:ext uri="{FF2B5EF4-FFF2-40B4-BE49-F238E27FC236}">
                <a16:creationId xmlns:a16="http://schemas.microsoft.com/office/drawing/2014/main" id="{6FF1592D-1B12-201B-A9BD-5B5B908ECC65}"/>
              </a:ext>
            </a:extLst>
          </p:cNvPr>
          <p:cNvSpPr>
            <a:spLocks noGrp="1"/>
          </p:cNvSpPr>
          <p:nvPr>
            <p:ph type="body" sz="quarter" idx="24" hasCustomPrompt="1"/>
          </p:nvPr>
        </p:nvSpPr>
        <p:spPr>
          <a:xfrm>
            <a:off x="8161041" y="5964775"/>
            <a:ext cx="2567920" cy="731227"/>
          </a:xfrm>
        </p:spPr>
        <p:txBody>
          <a:bodyPr/>
          <a:lstStyle>
            <a:lvl1pPr>
              <a:spcAft>
                <a:spcPts val="600"/>
              </a:spcAft>
              <a:defRPr sz="1800"/>
            </a:lvl1pPr>
          </a:lstStyle>
          <a:p>
            <a:pPr lvl="0"/>
            <a:r>
              <a:rPr lang="en-GB" dirty="0"/>
              <a:t>Insert text</a:t>
            </a:r>
          </a:p>
        </p:txBody>
      </p:sp>
    </p:spTree>
    <p:extLst>
      <p:ext uri="{BB962C8B-B14F-4D97-AF65-F5344CB8AC3E}">
        <p14:creationId xmlns:p14="http://schemas.microsoft.com/office/powerpoint/2010/main" val="679145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eature image">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1" y="360000"/>
            <a:ext cx="6407148" cy="554400"/>
          </a:xfrm>
        </p:spPr>
        <p:txBody>
          <a:bodyPr/>
          <a:lstStyle>
            <a:lvl1pPr>
              <a:defRPr>
                <a:solidFill>
                  <a:schemeClr val="accent1"/>
                </a:solidFill>
              </a:defRPr>
            </a:lvl1pPr>
          </a:lstStyle>
          <a:p>
            <a:r>
              <a:rPr lang="en-US" dirty="0"/>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1" cy="4536000"/>
          </a:xfrm>
        </p:spPr>
        <p:txBody>
          <a:bodyPr/>
          <a:lstStyle>
            <a:lvl1pPr>
              <a:defRPr/>
            </a:lvl1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9" y="982520"/>
            <a:ext cx="6407151"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3032100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16" userDrawn="1">
          <p15:clr>
            <a:srgbClr val="FBAE40"/>
          </p15:clr>
        </p15:guide>
        <p15:guide id="2" pos="25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1"/>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1" y="535384"/>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1" y="1743837"/>
            <a:ext cx="9920073" cy="471555"/>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8" y="134356"/>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4" y="2317751"/>
            <a:ext cx="11483637" cy="2060576"/>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4" y="4579939"/>
            <a:ext cx="11483976" cy="1743076"/>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dirty="0"/>
          </a:p>
        </p:txBody>
      </p:sp>
    </p:spTree>
    <p:extLst>
      <p:ext uri="{BB962C8B-B14F-4D97-AF65-F5344CB8AC3E}">
        <p14:creationId xmlns:p14="http://schemas.microsoft.com/office/powerpoint/2010/main" val="325267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1"/>
            <a:ext cx="11484000" cy="545601"/>
          </a:xfrm>
        </p:spPr>
        <p:txBody>
          <a:bodyPr/>
          <a:lstStyle>
            <a:lvl1pPr>
              <a:defRPr>
                <a:solidFill>
                  <a:schemeClr val="accent1"/>
                </a:solidFill>
              </a:defRPr>
            </a:lvl1pPr>
          </a:lstStyle>
          <a:p>
            <a:r>
              <a:rPr lang="en-US" dirty="0"/>
              <a:t>Title</a:t>
            </a:r>
            <a:endParaRPr lang="en-AU" dirty="0"/>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1"/>
            <a:ext cx="11484000"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252725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4133495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2"/>
            <a:ext cx="10080000" cy="521412"/>
          </a:xfrm>
        </p:spPr>
        <p:txBody>
          <a:bodyPr/>
          <a:lstStyle>
            <a:lvl1pPr>
              <a:defRPr>
                <a:solidFill>
                  <a:schemeClr val="accent1"/>
                </a:solidFill>
              </a:defRPr>
            </a:lvl1pPr>
          </a:lstStyle>
          <a:p>
            <a:r>
              <a:rPr lang="en-US" dirty="0"/>
              <a:t>References</a:t>
            </a:r>
            <a:endParaRPr lang="en-AU" dirty="0"/>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9000"/>
            <a:ext cx="11484000" cy="2927352"/>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19996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16" userDrawn="1">
          <p15:clr>
            <a:srgbClr val="FBAE40"/>
          </p15:clr>
        </p15:guide>
        <p15:guide id="2" pos="2560"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References co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hasCustomPrompt="1"/>
          </p:nvPr>
        </p:nvSpPr>
        <p:spPr>
          <a:xfrm>
            <a:off x="359997" y="360000"/>
            <a:ext cx="11484000" cy="522000"/>
          </a:xfrm>
        </p:spPr>
        <p:txBody>
          <a:bodyPr/>
          <a:lstStyle>
            <a:lvl1pPr>
              <a:defRPr>
                <a:solidFill>
                  <a:schemeClr val="accent1"/>
                </a:solidFill>
              </a:defRPr>
            </a:lvl1pPr>
          </a:lstStyle>
          <a:p>
            <a:r>
              <a:rPr lang="en-GB" dirty="0"/>
              <a:t>References (x)</a:t>
            </a:r>
            <a:endParaRPr lang="en-AU" dirty="0"/>
          </a:p>
        </p:txBody>
      </p:sp>
      <p:sp>
        <p:nvSpPr>
          <p:cNvPr id="2" name="Content Placeholder 2">
            <a:extLst>
              <a:ext uri="{FF2B5EF4-FFF2-40B4-BE49-F238E27FC236}">
                <a16:creationId xmlns:a16="http://schemas.microsoft.com/office/drawing/2014/main" id="{75109CEB-FEE9-3C82-2F10-45F8173A4BD3}"/>
              </a:ext>
            </a:extLst>
          </p:cNvPr>
          <p:cNvSpPr>
            <a:spLocks noGrp="1"/>
          </p:cNvSpPr>
          <p:nvPr>
            <p:ph idx="1" hasCustomPrompt="1"/>
          </p:nvPr>
        </p:nvSpPr>
        <p:spPr>
          <a:xfrm>
            <a:off x="360000" y="1971042"/>
            <a:ext cx="11484000" cy="4385311"/>
          </a:xfrm>
        </p:spPr>
        <p:txBody>
          <a:bodyPr/>
          <a:lstStyle>
            <a:lvl1pPr>
              <a:lnSpc>
                <a:spcPct val="150000"/>
              </a:lnSpc>
              <a:defRPr sz="1200">
                <a:latin typeface="+mn-lt"/>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dirty="0"/>
              <a:t>Click to add text</a:t>
            </a:r>
          </a:p>
          <a:p>
            <a:pPr lvl="1"/>
            <a:r>
              <a:rPr lang="en-US" dirty="0"/>
              <a:t>Second level</a:t>
            </a:r>
          </a:p>
          <a:p>
            <a:pPr lvl="4"/>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5814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2"/>
            <a:ext cx="10080000" cy="537468"/>
          </a:xfrm>
        </p:spPr>
        <p:txBody>
          <a:bodyPr/>
          <a:lstStyle>
            <a:lvl1pPr>
              <a:defRPr>
                <a:solidFill>
                  <a:schemeClr val="bg1"/>
                </a:solidFill>
              </a:defRPr>
            </a:lvl1pPr>
          </a:lstStyle>
          <a:p>
            <a:r>
              <a:rPr lang="en-US" dirty="0"/>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z="1200" smtClean="0"/>
              <a:pPr/>
              <a:t>‹#›</a:t>
            </a:fld>
            <a:endParaRPr lang="en-AU" sz="1200"/>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50" y="231006"/>
            <a:ext cx="1039529" cy="11009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8" y="360001"/>
            <a:ext cx="660785" cy="717588"/>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4" y="2967487"/>
            <a:ext cx="1406524"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5"/>
            <a:ext cx="10080000" cy="310016"/>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Subtitle</a:t>
            </a:r>
          </a:p>
        </p:txBody>
      </p:sp>
    </p:spTree>
    <p:extLst>
      <p:ext uri="{BB962C8B-B14F-4D97-AF65-F5344CB8AC3E}">
        <p14:creationId xmlns:p14="http://schemas.microsoft.com/office/powerpoint/2010/main" val="88612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7" y="1909282"/>
            <a:ext cx="11484000" cy="4210719"/>
          </a:xfrm>
        </p:spPr>
        <p:txBody>
          <a:bodyPr/>
          <a:lstStyle/>
          <a:p>
            <a:r>
              <a:rPr lang="en-US"/>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3" cy="522000"/>
          </a:xfrm>
        </p:spPr>
        <p:txBody>
          <a:bodyPr/>
          <a:lstStyle>
            <a:lvl1pPr>
              <a:defRPr>
                <a:solidFill>
                  <a:schemeClr val="accent1"/>
                </a:solidFill>
              </a:defRPr>
            </a:lvl1pPr>
          </a:lstStyle>
          <a:p>
            <a:r>
              <a:rPr lang="en-US"/>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59898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3"/>
            <a:ext cx="5181600" cy="908051"/>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3" y="1937809"/>
            <a:ext cx="5181600" cy="1000125"/>
          </a:xfrm>
        </p:spPr>
        <p:txBody>
          <a:bodyPr anchor="b"/>
          <a:lstStyle>
            <a:lvl1pPr marL="0" indent="0">
              <a:buNone/>
              <a:defRPr sz="1333">
                <a:solidFill>
                  <a:schemeClr val="tx1">
                    <a:tint val="75000"/>
                  </a:schemeClr>
                </a:solidFill>
              </a:defRPr>
            </a:lvl1pPr>
            <a:lvl2pPr marL="304792" indent="0">
              <a:buNone/>
              <a:defRPr sz="1200">
                <a:solidFill>
                  <a:schemeClr val="tx1">
                    <a:tint val="75000"/>
                  </a:schemeClr>
                </a:solidFill>
              </a:defRPr>
            </a:lvl2pPr>
            <a:lvl3pPr marL="609585" indent="0">
              <a:buNone/>
              <a:defRPr sz="1067">
                <a:solidFill>
                  <a:schemeClr val="tx1">
                    <a:tint val="75000"/>
                  </a:schemeClr>
                </a:solidFill>
              </a:defRPr>
            </a:lvl3pPr>
            <a:lvl4pPr marL="914377" indent="0">
              <a:buNone/>
              <a:defRPr sz="933">
                <a:solidFill>
                  <a:schemeClr val="tx1">
                    <a:tint val="75000"/>
                  </a:schemeClr>
                </a:solidFill>
              </a:defRPr>
            </a:lvl4pPr>
            <a:lvl5pPr marL="1219170" indent="0">
              <a:buNone/>
              <a:defRPr sz="933">
                <a:solidFill>
                  <a:schemeClr val="tx1">
                    <a:tint val="75000"/>
                  </a:schemeClr>
                </a:solidFill>
              </a:defRPr>
            </a:lvl5pPr>
            <a:lvl6pPr marL="1523962" indent="0">
              <a:buNone/>
              <a:defRPr sz="933">
                <a:solidFill>
                  <a:schemeClr val="tx1">
                    <a:tint val="75000"/>
                  </a:schemeClr>
                </a:solidFill>
              </a:defRPr>
            </a:lvl6pPr>
            <a:lvl7pPr marL="1828754" indent="0">
              <a:buNone/>
              <a:defRPr sz="933">
                <a:solidFill>
                  <a:schemeClr val="tx1">
                    <a:tint val="75000"/>
                  </a:schemeClr>
                </a:solidFill>
              </a:defRPr>
            </a:lvl7pPr>
            <a:lvl8pPr marL="2133547" indent="0">
              <a:buNone/>
              <a:defRPr sz="933">
                <a:solidFill>
                  <a:schemeClr val="tx1">
                    <a:tint val="75000"/>
                  </a:schemeClr>
                </a:solidFill>
              </a:defRPr>
            </a:lvl8pPr>
            <a:lvl9pPr marL="2438339"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US"/>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1" y="360000"/>
            <a:ext cx="6407151"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1"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9" y="982520"/>
            <a:ext cx="6407151"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619206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816" userDrawn="1">
          <p15:clr>
            <a:srgbClr val="FBAE40"/>
          </p15:clr>
        </p15:guide>
        <p15:guide id="2" pos="25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1"/>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1"/>
            <a:ext cx="11484000"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7"/>
            <a:ext cx="11484000" cy="4807836"/>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657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1"/>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1"/>
            <a:ext cx="11484000" cy="310016"/>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4" y="1562471"/>
            <a:ext cx="5735637" cy="4814519"/>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601" y="1562471"/>
            <a:ext cx="5507039" cy="4814519"/>
          </a:xfrm>
        </p:spPr>
        <p:txBody>
          <a:bodyPr/>
          <a:lstStyle/>
          <a:p>
            <a:r>
              <a:rPr lang="en-US"/>
              <a:t>Click icon to add picture</a:t>
            </a:r>
            <a:endParaRPr lang="en-AU"/>
          </a:p>
        </p:txBody>
      </p:sp>
    </p:spTree>
    <p:extLst>
      <p:ext uri="{BB962C8B-B14F-4D97-AF65-F5344CB8AC3E}">
        <p14:creationId xmlns:p14="http://schemas.microsoft.com/office/powerpoint/2010/main" val="4199588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33" b="1"/>
            </a:lvl2pPr>
            <a:lvl3pPr marL="609585" indent="0">
              <a:buNone/>
              <a:defRPr sz="1200" b="1"/>
            </a:lvl3pPr>
            <a:lvl4pPr marL="914377" indent="0">
              <a:buNone/>
              <a:defRPr sz="1067" b="1"/>
            </a:lvl4pPr>
            <a:lvl5pPr marL="1219170" indent="0">
              <a:buNone/>
              <a:defRPr sz="1067" b="1"/>
            </a:lvl5pPr>
            <a:lvl6pPr marL="1523962" indent="0">
              <a:buNone/>
              <a:defRPr sz="1067" b="1"/>
            </a:lvl6pPr>
            <a:lvl7pPr marL="1828754" indent="0">
              <a:buNone/>
              <a:defRPr sz="1067" b="1"/>
            </a:lvl7pPr>
            <a:lvl8pPr marL="2133547" indent="0">
              <a:buNone/>
              <a:defRPr sz="1067" b="1"/>
            </a:lvl8pPr>
            <a:lvl9pPr marL="2438339"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182034"/>
            <a:ext cx="2005543"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8" y="182034"/>
            <a:ext cx="3407833" cy="3902076"/>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1" y="956733"/>
            <a:ext cx="2005543" cy="3127376"/>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1"/>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792" indent="0">
              <a:buNone/>
              <a:defRPr sz="1867"/>
            </a:lvl2pPr>
            <a:lvl3pPr marL="609585" indent="0">
              <a:buNone/>
              <a:defRPr sz="1600"/>
            </a:lvl3pPr>
            <a:lvl4pPr marL="914377" indent="0">
              <a:buNone/>
              <a:defRPr sz="1333"/>
            </a:lvl4pPr>
            <a:lvl5pPr marL="1219170" indent="0">
              <a:buNone/>
              <a:defRPr sz="1333"/>
            </a:lvl5pPr>
            <a:lvl6pPr marL="1523962" indent="0">
              <a:buNone/>
              <a:defRPr sz="1333"/>
            </a:lvl6pPr>
            <a:lvl7pPr marL="1828754" indent="0">
              <a:buNone/>
              <a:defRPr sz="1333"/>
            </a:lvl7pPr>
            <a:lvl8pPr marL="2133547" indent="0">
              <a:buNone/>
              <a:defRPr sz="1333"/>
            </a:lvl8pPr>
            <a:lvl9pPr marL="2438339" indent="0">
              <a:buNone/>
              <a:defRPr sz="1333"/>
            </a:lvl9pPr>
          </a:lstStyle>
          <a:p>
            <a:endParaRPr lang="en-US"/>
          </a:p>
        </p:txBody>
      </p:sp>
      <p:sp>
        <p:nvSpPr>
          <p:cNvPr id="4" name="Text Placeholder 3"/>
          <p:cNvSpPr>
            <a:spLocks noGrp="1"/>
          </p:cNvSpPr>
          <p:nvPr>
            <p:ph type="body" sz="half" idx="2"/>
          </p:nvPr>
        </p:nvSpPr>
        <p:spPr>
          <a:xfrm>
            <a:off x="1194859" y="3578226"/>
            <a:ext cx="3657600" cy="536575"/>
          </a:xfrm>
        </p:spPr>
        <p:txBody>
          <a:bodyPr/>
          <a:lstStyle>
            <a:lvl1pPr marL="0" indent="0">
              <a:buNone/>
              <a:defRPr sz="933"/>
            </a:lvl1pPr>
            <a:lvl2pPr marL="304792" indent="0">
              <a:buNone/>
              <a:defRPr sz="800"/>
            </a:lvl2pPr>
            <a:lvl3pPr marL="609585" indent="0">
              <a:buNone/>
              <a:defRPr sz="667"/>
            </a:lvl3pPr>
            <a:lvl4pPr marL="914377" indent="0">
              <a:buNone/>
              <a:defRPr sz="600"/>
            </a:lvl4pPr>
            <a:lvl5pPr marL="1219170" indent="0">
              <a:buNone/>
              <a:defRPr sz="600"/>
            </a:lvl5pPr>
            <a:lvl6pPr marL="1523962" indent="0">
              <a:buNone/>
              <a:defRPr sz="600"/>
            </a:lvl6pPr>
            <a:lvl7pPr marL="1828754" indent="0">
              <a:buNone/>
              <a:defRPr sz="600"/>
            </a:lvl7pPr>
            <a:lvl8pPr marL="2133547" indent="0">
              <a:buNone/>
              <a:defRPr sz="600"/>
            </a:lvl8pPr>
            <a:lvl9pPr marL="2438339"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theme" Target="../theme/theme2.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8"/>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5/27/2026</a:t>
            </a:fld>
            <a:endParaRPr lang="en-US"/>
          </a:p>
        </p:txBody>
      </p:sp>
      <p:sp>
        <p:nvSpPr>
          <p:cNvPr id="5" name="Footer Placeholder 4"/>
          <p:cNvSpPr>
            <a:spLocks noGrp="1"/>
          </p:cNvSpPr>
          <p:nvPr>
            <p:ph type="ftr" sz="quarter" idx="3"/>
          </p:nvPr>
        </p:nvSpPr>
        <p:spPr>
          <a:xfrm>
            <a:off x="2082800" y="4237568"/>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8"/>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80" r:id="rId13"/>
    <p:sldLayoutId id="2147483681" r:id="rId14"/>
  </p:sldLayoutIdLst>
  <p:txStyles>
    <p:titleStyle>
      <a:lvl1pPr algn="ctr" defTabSz="609585" rtl="0" eaLnBrk="1" latinLnBrk="0" hangingPunct="1">
        <a:spcBef>
          <a:spcPct val="0"/>
        </a:spcBef>
        <a:buNone/>
        <a:defRPr sz="2933" kern="1200">
          <a:solidFill>
            <a:schemeClr val="tx1"/>
          </a:solidFill>
          <a:latin typeface="+mj-lt"/>
          <a:ea typeface="+mj-ea"/>
          <a:cs typeface="+mj-cs"/>
        </a:defRPr>
      </a:lvl1pPr>
    </p:titleStyle>
    <p:bodyStyle>
      <a:lvl1pPr marL="228594" indent="-228594" algn="l" defTabSz="609585"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288" indent="-190495" algn="l" defTabSz="609585"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1981" indent="-152396" algn="l" defTabSz="609585"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77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566"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marL="0" marR="0" lvl="0" indent="0" algn="l" defTabSz="914354"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Click to edit Master text styles</a:t>
            </a:r>
          </a:p>
          <a:p>
            <a:pPr marL="0" marR="0" lvl="1" indent="0" algn="l" defTabSz="914354"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Second level</a:t>
            </a:r>
          </a:p>
          <a:p>
            <a:pPr marL="0" marR="0" lvl="2" indent="0" algn="l" defTabSz="914354"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Third level</a:t>
            </a:r>
          </a:p>
          <a:p>
            <a:pPr marL="0" marR="0" lvl="3" indent="0" algn="l" defTabSz="914354"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Fourth level</a:t>
            </a:r>
          </a:p>
          <a:p>
            <a:pPr marL="0" marR="0" lvl="4" indent="0" algn="l" defTabSz="914354" rtl="0" eaLnBrk="1" fontAlgn="auto" latinLnBrk="0" hangingPunct="1">
              <a:lnSpc>
                <a:spcPct val="150000"/>
              </a:lnSpc>
              <a:spcBef>
                <a:spcPts val="0"/>
              </a:spcBef>
              <a:spcAft>
                <a:spcPts val="1200"/>
              </a:spcAft>
              <a:buClrTx/>
              <a:buSzTx/>
              <a:buFont typeface="Arial" panose="020B0604020202020204" pitchFamily="34" charset="0"/>
              <a:buNone/>
              <a:tabLst/>
              <a:defRPr/>
            </a:pPr>
            <a:r>
              <a:rPr kumimoji="0" lang="en-GB" sz="1800" b="0" i="0" u="none" strike="noStrike" kern="1200" cap="none" spc="0" normalizeH="0" baseline="0" noProof="0">
                <a:ln>
                  <a:noFill/>
                </a:ln>
                <a:solidFill>
                  <a:srgbClr val="22272B"/>
                </a:solidFill>
                <a:effectLst/>
                <a:uLnTx/>
                <a:uFillTx/>
                <a:latin typeface="Public Sans Light"/>
                <a:ea typeface="+mn-ea"/>
                <a:cs typeface="+mn-cs"/>
              </a:rPr>
              <a:t>Fifth level</a:t>
            </a:r>
            <a:endParaRPr kumimoji="0" lang="en-US" sz="1800" b="0" i="0" u="none" strike="noStrike" kern="1200" cap="none" spc="0" normalizeH="0" baseline="0" noProof="0" dirty="0">
              <a:ln>
                <a:noFill/>
              </a:ln>
              <a:solidFill>
                <a:srgbClr val="22272B"/>
              </a:solidFill>
              <a:effectLst/>
              <a:uLnTx/>
              <a:uFillTx/>
              <a:latin typeface="Public Sans Light"/>
              <a:ea typeface="+mn-ea"/>
              <a:cs typeface="+mn-cs"/>
            </a:endParaRP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4492623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54"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54"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54"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79996" algn="l" defTabSz="914354"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59991" indent="-179996" algn="l" defTabSz="914354"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7"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7" algn="l" defTabSz="914354" rtl="0" eaLnBrk="1" latinLnBrk="0" hangingPunct="1">
        <a:defRPr sz="1800" kern="1200">
          <a:solidFill>
            <a:schemeClr val="tx1"/>
          </a:solidFill>
          <a:latin typeface="+mn-lt"/>
          <a:ea typeface="+mn-ea"/>
          <a:cs typeface="+mn-cs"/>
        </a:defRPr>
      </a:lvl6pPr>
      <a:lvl7pPr marL="2743063"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svg"/><Relationship Id="rId3" Type="http://schemas.openxmlformats.org/officeDocument/2006/relationships/image" Target="../media/image23.svg"/><Relationship Id="rId7" Type="http://schemas.openxmlformats.org/officeDocument/2006/relationships/image" Target="../media/image26.svg"/><Relationship Id="rId12" Type="http://schemas.openxmlformats.org/officeDocument/2006/relationships/image" Target="../media/image31.sv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18.png"/><Relationship Id="rId11" Type="http://schemas.openxmlformats.org/officeDocument/2006/relationships/image" Target="../media/image30.svg"/><Relationship Id="rId5" Type="http://schemas.openxmlformats.org/officeDocument/2006/relationships/image" Target="../media/image25.png"/><Relationship Id="rId15" Type="http://schemas.openxmlformats.org/officeDocument/2006/relationships/image" Target="../media/image34.svg"/><Relationship Id="rId10" Type="http://schemas.openxmlformats.org/officeDocument/2006/relationships/image" Target="../media/image29.svg"/><Relationship Id="rId4" Type="http://schemas.openxmlformats.org/officeDocument/2006/relationships/image" Target="../media/image24.svg"/><Relationship Id="rId9" Type="http://schemas.openxmlformats.org/officeDocument/2006/relationships/image" Target="../media/image28.png"/><Relationship Id="rId14" Type="http://schemas.openxmlformats.org/officeDocument/2006/relationships/image" Target="../media/image33.sv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41.png"/><Relationship Id="rId4"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43.png"/><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37.png"/><Relationship Id="rId4"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mailto:____________@education.nsw.gov.au" TargetMode="External"/><Relationship Id="rId2" Type="http://schemas.openxmlformats.org/officeDocument/2006/relationships/notesSlide" Target="../notesSlides/notesSlide18.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notesSlide" Target="../notesSlides/notesSlide19.xml"/><Relationship Id="rId1" Type="http://schemas.openxmlformats.org/officeDocument/2006/relationships/slideLayout" Target="../slideLayouts/slideLayout2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38.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4.xml"/><Relationship Id="rId6" Type="http://schemas.openxmlformats.org/officeDocument/2006/relationships/image" Target="../media/image38.svg"/><Relationship Id="rId5" Type="http://schemas.openxmlformats.org/officeDocument/2006/relationships/image" Target="../media/image53.pn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hyperlink" Target="mailto:____________@education.nsw.gov.au" TargetMode="External"/><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24.xml"/><Relationship Id="rId4" Type="http://schemas.openxmlformats.org/officeDocument/2006/relationships/image" Target="../media/image38.sv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0.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39.png"/><Relationship Id="rId7" Type="http://schemas.openxmlformats.org/officeDocument/2006/relationships/image" Target="../media/image59.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svg"/><Relationship Id="rId4" Type="http://schemas.openxmlformats.org/officeDocument/2006/relationships/image" Target="../media/image56.jpeg"/><Relationship Id="rId9"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hyperlink" Target="https://curriculum.nsw.edu.au" TargetMode="External"/><Relationship Id="rId2" Type="http://schemas.openxmlformats.org/officeDocument/2006/relationships/image" Target="../media/image39.png"/><Relationship Id="rId1" Type="http://schemas.openxmlformats.org/officeDocument/2006/relationships/slideLayout" Target="../slideLayouts/slideLayout26.xml"/><Relationship Id="rId4" Type="http://schemas.openxmlformats.org/officeDocument/2006/relationships/hyperlink" Target="https://education.nsw.gov.au/teaching-and-learning/curriculum/stem/stem-curriculum-resources"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creativecommons.org/licenses/by/4.0/" TargetMode="Externa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svg"/><Relationship Id="rId7" Type="http://schemas.openxmlformats.org/officeDocument/2006/relationships/image" Target="../media/image17.svg"/><Relationship Id="rId12" Type="http://schemas.openxmlformats.org/officeDocument/2006/relationships/image" Target="../media/image22.svg"/><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16.svg"/><Relationship Id="rId11" Type="http://schemas.openxmlformats.org/officeDocument/2006/relationships/image" Target="../media/image21.svg"/><Relationship Id="rId5" Type="http://schemas.openxmlformats.org/officeDocument/2006/relationships/image" Target="../media/image15.sv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C183D7F6-B498-43B3-948B-1728B52AA6E4}">
                <adec:decorative xmlns:adec="http://schemas.microsoft.com/office/drawing/2017/decorative" val="1"/>
              </a:ext>
            </a:extLst>
          </p:cNvPr>
          <p:cNvGrpSpPr/>
          <p:nvPr/>
        </p:nvGrpSpPr>
        <p:grpSpPr>
          <a:xfrm>
            <a:off x="-12699" y="888061"/>
            <a:ext cx="10138161" cy="5969939"/>
            <a:chOff x="0" y="0"/>
            <a:chExt cx="20276322" cy="11939878"/>
          </a:xfrm>
        </p:grpSpPr>
        <p:sp>
          <p:nvSpPr>
            <p:cNvPr id="8" name="Freeform 8"/>
            <p:cNvSpPr/>
            <p:nvPr/>
          </p:nvSpPr>
          <p:spPr>
            <a:xfrm>
              <a:off x="0" y="0"/>
              <a:ext cx="20276313" cy="11939905"/>
            </a:xfrm>
            <a:custGeom>
              <a:avLst/>
              <a:gdLst/>
              <a:ahLst/>
              <a:cxnLst/>
              <a:rect l="l" t="t" r="r" b="b"/>
              <a:pathLst>
                <a:path w="20276313" h="11939905">
                  <a:moveTo>
                    <a:pt x="0" y="0"/>
                  </a:moveTo>
                  <a:lnTo>
                    <a:pt x="20276313" y="0"/>
                  </a:lnTo>
                  <a:lnTo>
                    <a:pt x="20276313" y="11939905"/>
                  </a:lnTo>
                  <a:lnTo>
                    <a:pt x="0" y="11939905"/>
                  </a:lnTo>
                  <a:close/>
                </a:path>
              </a:pathLst>
            </a:custGeom>
            <a:solidFill>
              <a:srgbClr val="630019"/>
            </a:solidFill>
          </p:spPr>
          <p:txBody>
            <a:bodyPr/>
            <a:lstStyle/>
            <a:p>
              <a:endParaRPr lang="en-AU" sz="600"/>
            </a:p>
          </p:txBody>
        </p:sp>
      </p:grpSp>
      <p:grpSp>
        <p:nvGrpSpPr>
          <p:cNvPr id="9" name="Group 9">
            <a:extLst>
              <a:ext uri="{C183D7F6-B498-43B3-948B-1728B52AA6E4}">
                <adec:decorative xmlns:adec="http://schemas.microsoft.com/office/drawing/2017/decorative" val="1"/>
              </a:ext>
            </a:extLst>
          </p:cNvPr>
          <p:cNvGrpSpPr/>
          <p:nvPr/>
        </p:nvGrpSpPr>
        <p:grpSpPr>
          <a:xfrm>
            <a:off x="1" y="1"/>
            <a:ext cx="10138156" cy="910799"/>
            <a:chOff x="0" y="0"/>
            <a:chExt cx="20276312" cy="1821598"/>
          </a:xfrm>
        </p:grpSpPr>
        <p:sp>
          <p:nvSpPr>
            <p:cNvPr id="10" name="Freeform 10"/>
            <p:cNvSpPr/>
            <p:nvPr/>
          </p:nvSpPr>
          <p:spPr>
            <a:xfrm>
              <a:off x="0" y="0"/>
              <a:ext cx="20276313" cy="1821561"/>
            </a:xfrm>
            <a:custGeom>
              <a:avLst/>
              <a:gdLst/>
              <a:ahLst/>
              <a:cxnLst/>
              <a:rect l="l" t="t" r="r" b="b"/>
              <a:pathLst>
                <a:path w="20276313" h="1821561">
                  <a:moveTo>
                    <a:pt x="0" y="0"/>
                  </a:moveTo>
                  <a:lnTo>
                    <a:pt x="20276313" y="0"/>
                  </a:lnTo>
                  <a:lnTo>
                    <a:pt x="20276313" y="1821561"/>
                  </a:lnTo>
                  <a:lnTo>
                    <a:pt x="0" y="1821561"/>
                  </a:lnTo>
                  <a:close/>
                </a:path>
              </a:pathLst>
            </a:custGeom>
            <a:solidFill>
              <a:srgbClr val="D7153A"/>
            </a:solidFill>
            <a:ln>
              <a:noFill/>
            </a:ln>
          </p:spPr>
          <p:txBody>
            <a:bodyPr/>
            <a:lstStyle/>
            <a:p>
              <a:endParaRPr lang="en-AU" sz="600"/>
            </a:p>
          </p:txBody>
        </p:sp>
      </p:grpSp>
      <p:sp>
        <p:nvSpPr>
          <p:cNvPr id="15" name="TextBox 15"/>
          <p:cNvSpPr txBox="1"/>
          <p:nvPr/>
        </p:nvSpPr>
        <p:spPr>
          <a:xfrm>
            <a:off x="360000" y="1151757"/>
            <a:ext cx="3667875" cy="291084"/>
          </a:xfrm>
          <a:prstGeom prst="rect">
            <a:avLst/>
          </a:prstGeom>
        </p:spPr>
        <p:txBody>
          <a:bodyPr lIns="0" tIns="0" rIns="0" bIns="0" rtlCol="0" anchor="b"/>
          <a:lstStyle/>
          <a:p>
            <a:pPr>
              <a:lnSpc>
                <a:spcPts val="1680"/>
              </a:lnSpc>
            </a:pPr>
            <a:r>
              <a:rPr lang="en-US" sz="1400" b="1" dirty="0">
                <a:solidFill>
                  <a:srgbClr val="FFFFFF"/>
                </a:solidFill>
                <a:latin typeface="Public Sans 1 Medium"/>
                <a:ea typeface="Public Sans 1 Medium"/>
                <a:cs typeface="Public Sans 1 Medium"/>
                <a:sym typeface="Public Sans 1 Medium"/>
              </a:rPr>
              <a:t>NSW Department of Education</a:t>
            </a:r>
          </a:p>
        </p:txBody>
      </p:sp>
      <p:sp>
        <p:nvSpPr>
          <p:cNvPr id="17" name="Freeform 17">
            <a:extLst>
              <a:ext uri="{C183D7F6-B498-43B3-948B-1728B52AA6E4}">
                <adec:decorative xmlns:adec="http://schemas.microsoft.com/office/drawing/2017/decorative" val="1"/>
              </a:ext>
            </a:extLst>
          </p:cNvPr>
          <p:cNvSpPr/>
          <p:nvPr/>
        </p:nvSpPr>
        <p:spPr>
          <a:xfrm>
            <a:off x="360001" y="1302062"/>
            <a:ext cx="4951140" cy="2124193"/>
          </a:xfrm>
          <a:custGeom>
            <a:avLst/>
            <a:gdLst/>
            <a:ahLst/>
            <a:cxnLst/>
            <a:rect l="l" t="t" r="r" b="b"/>
            <a:pathLst>
              <a:path w="9902279" h="4248386">
                <a:moveTo>
                  <a:pt x="0" y="0"/>
                </a:moveTo>
                <a:lnTo>
                  <a:pt x="9902279" y="0"/>
                </a:lnTo>
                <a:lnTo>
                  <a:pt x="9902279" y="4248386"/>
                </a:lnTo>
                <a:lnTo>
                  <a:pt x="0" y="4248386"/>
                </a:lnTo>
                <a:close/>
              </a:path>
            </a:pathLst>
          </a:custGeom>
        </p:spPr>
        <p:txBody>
          <a:bodyPr/>
          <a:lstStyle/>
          <a:p>
            <a:endParaRPr lang="en-AU" sz="600"/>
          </a:p>
        </p:txBody>
      </p:sp>
      <p:sp>
        <p:nvSpPr>
          <p:cNvPr id="18" name="TextBox 18"/>
          <p:cNvSpPr txBox="1"/>
          <p:nvPr/>
        </p:nvSpPr>
        <p:spPr>
          <a:xfrm>
            <a:off x="360001" y="1340162"/>
            <a:ext cx="4951140" cy="2086093"/>
          </a:xfrm>
          <a:prstGeom prst="rect">
            <a:avLst/>
          </a:prstGeom>
        </p:spPr>
        <p:txBody>
          <a:bodyPr lIns="0" tIns="0" rIns="0" bIns="0" rtlCol="0" anchor="b"/>
          <a:lstStyle/>
          <a:p>
            <a:pPr>
              <a:lnSpc>
                <a:spcPts val="5184"/>
              </a:lnSpc>
            </a:pPr>
            <a:r>
              <a:rPr lang="en-US" sz="4800" dirty="0">
                <a:solidFill>
                  <a:srgbClr val="FFFFFF"/>
                </a:solidFill>
                <a:latin typeface="Public Sans 1"/>
                <a:ea typeface="Public Sans 1"/>
                <a:cs typeface="Public Sans 1"/>
                <a:sym typeface="Public Sans 1"/>
              </a:rPr>
              <a:t>Eco Detectives Unite</a:t>
            </a:r>
          </a:p>
        </p:txBody>
      </p:sp>
      <p:sp>
        <p:nvSpPr>
          <p:cNvPr id="23" name="TextBox 23"/>
          <p:cNvSpPr txBox="1">
            <a:spLocks noGrp="1"/>
          </p:cNvSpPr>
          <p:nvPr>
            <p:ph type="title" idx="4294967295"/>
          </p:nvPr>
        </p:nvSpPr>
        <p:spPr>
          <a:xfrm>
            <a:off x="360000" y="3556604"/>
            <a:ext cx="5400000" cy="349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2880"/>
              </a:lnSpc>
              <a:spcBef>
                <a:spcPts val="0"/>
              </a:spcBef>
              <a:defRPr/>
            </a:pPr>
            <a:r>
              <a:rPr lang="en-US" sz="2400" dirty="0">
                <a:solidFill>
                  <a:srgbClr val="FFFFFF"/>
                </a:solidFill>
                <a:latin typeface="Public Sans 1"/>
                <a:ea typeface="Public Sans 1"/>
                <a:cs typeface="Public Sans 1"/>
                <a:sym typeface="Public Sans 1"/>
              </a:rPr>
              <a:t>Race to zero!</a:t>
            </a:r>
          </a:p>
        </p:txBody>
      </p:sp>
      <p:sp>
        <p:nvSpPr>
          <p:cNvPr id="24" name="TextBox 24"/>
          <p:cNvSpPr txBox="1"/>
          <p:nvPr/>
        </p:nvSpPr>
        <p:spPr>
          <a:xfrm>
            <a:off x="360000" y="4103856"/>
            <a:ext cx="5400000" cy="264624"/>
          </a:xfrm>
          <a:prstGeom prst="rect">
            <a:avLst/>
          </a:prstGeom>
        </p:spPr>
        <p:txBody>
          <a:bodyPr lIns="0" tIns="0" rIns="0" bIns="0" rtlCol="0" anchor="t">
            <a:spAutoFit/>
          </a:bodyPr>
          <a:lstStyle/>
          <a:p>
            <a:pPr>
              <a:lnSpc>
                <a:spcPts val="2160"/>
              </a:lnSpc>
            </a:pPr>
            <a:r>
              <a:rPr lang="en-US" sz="1800">
                <a:solidFill>
                  <a:srgbClr val="FFFFFF"/>
                </a:solidFill>
                <a:latin typeface="Public Sans 1"/>
                <a:ea typeface="Public Sans 1"/>
                <a:cs typeface="Public Sans 1"/>
                <a:sym typeface="Public Sans 1"/>
              </a:rPr>
              <a:t>Teacher introduction</a:t>
            </a:r>
          </a:p>
        </p:txBody>
      </p:sp>
      <p:sp>
        <p:nvSpPr>
          <p:cNvPr id="26" name="TextBox 23">
            <a:extLst>
              <a:ext uri="{FF2B5EF4-FFF2-40B4-BE49-F238E27FC236}">
                <a16:creationId xmlns:a16="http://schemas.microsoft.com/office/drawing/2014/main" id="{1B989B5D-5138-4E5B-9742-78A00833552A}"/>
              </a:ext>
            </a:extLst>
          </p:cNvPr>
          <p:cNvSpPr txBox="1"/>
          <p:nvPr/>
        </p:nvSpPr>
        <p:spPr>
          <a:xfrm>
            <a:off x="401562" y="5279785"/>
            <a:ext cx="1652273" cy="175689"/>
          </a:xfrm>
          <a:prstGeom prst="rect">
            <a:avLst/>
          </a:prstGeom>
        </p:spPr>
        <p:txBody>
          <a:bodyPr wrap="square" lIns="0" tIns="0" rIns="0" bIns="0" rtlCol="0" anchor="t">
            <a:spAutoFit/>
          </a:bodyPr>
          <a:lstStyle/>
          <a:p>
            <a:pPr>
              <a:lnSpc>
                <a:spcPts val="1493"/>
              </a:lnSpc>
            </a:pPr>
            <a:r>
              <a:rPr lang="en-US" sz="1067" dirty="0">
                <a:solidFill>
                  <a:srgbClr val="FFFFFF"/>
                </a:solidFill>
                <a:latin typeface="Public Sans 1"/>
                <a:ea typeface="Public Sans 1"/>
                <a:cs typeface="Public Sans 1"/>
                <a:sym typeface="Public Sans 1"/>
              </a:rPr>
              <a:t>Proudly supported by</a:t>
            </a:r>
          </a:p>
        </p:txBody>
      </p:sp>
      <p:grpSp>
        <p:nvGrpSpPr>
          <p:cNvPr id="19" name="Group 19">
            <a:extLst>
              <a:ext uri="{C183D7F6-B498-43B3-948B-1728B52AA6E4}">
                <adec:decorative xmlns:adec="http://schemas.microsoft.com/office/drawing/2017/decorative" val="1"/>
              </a:ext>
            </a:extLst>
          </p:cNvPr>
          <p:cNvGrpSpPr/>
          <p:nvPr/>
        </p:nvGrpSpPr>
        <p:grpSpPr>
          <a:xfrm>
            <a:off x="5311139" y="0"/>
            <a:ext cx="4827023" cy="6858000"/>
            <a:chOff x="0" y="0"/>
            <a:chExt cx="9654045" cy="13716000"/>
          </a:xfrm>
        </p:grpSpPr>
        <p:sp>
          <p:nvSpPr>
            <p:cNvPr id="20" name="Freeform 20"/>
            <p:cNvSpPr/>
            <p:nvPr/>
          </p:nvSpPr>
          <p:spPr>
            <a:xfrm>
              <a:off x="0" y="0"/>
              <a:ext cx="9654054" cy="13716000"/>
            </a:xfrm>
            <a:custGeom>
              <a:avLst/>
              <a:gdLst/>
              <a:ahLst/>
              <a:cxnLst/>
              <a:rect l="l" t="t" r="r" b="b"/>
              <a:pathLst>
                <a:path w="9654054" h="13716000">
                  <a:moveTo>
                    <a:pt x="0" y="0"/>
                  </a:moveTo>
                  <a:lnTo>
                    <a:pt x="9654054" y="0"/>
                  </a:lnTo>
                  <a:lnTo>
                    <a:pt x="9654054" y="13716000"/>
                  </a:lnTo>
                  <a:lnTo>
                    <a:pt x="0" y="13716000"/>
                  </a:lnTo>
                  <a:lnTo>
                    <a:pt x="0" y="0"/>
                  </a:lnTo>
                  <a:close/>
                </a:path>
              </a:pathLst>
            </a:custGeom>
            <a:blipFill>
              <a:blip r:embed="rId3"/>
              <a:stretch>
                <a:fillRect l="-2478" r="-2478"/>
              </a:stretch>
            </a:blipFill>
          </p:spPr>
          <p:txBody>
            <a:bodyPr/>
            <a:lstStyle/>
            <a:p>
              <a:endParaRPr lang="en-AU" sz="600"/>
            </a:p>
          </p:txBody>
        </p:sp>
      </p:grpSp>
      <p:sp>
        <p:nvSpPr>
          <p:cNvPr id="21" name="AutoShape 21">
            <a:extLst>
              <a:ext uri="{C183D7F6-B498-43B3-948B-1728B52AA6E4}">
                <adec:decorative xmlns:adec="http://schemas.microsoft.com/office/drawing/2017/decorative" val="1"/>
              </a:ext>
            </a:extLst>
          </p:cNvPr>
          <p:cNvSpPr/>
          <p:nvPr/>
        </p:nvSpPr>
        <p:spPr>
          <a:xfrm>
            <a:off x="359999" y="5639232"/>
            <a:ext cx="4548356" cy="874187"/>
          </a:xfrm>
          <a:prstGeom prst="rect">
            <a:avLst/>
          </a:prstGeom>
          <a:solidFill>
            <a:srgbClr val="FFFFFF"/>
          </a:solidFill>
        </p:spPr>
        <p:txBody>
          <a:bodyPr/>
          <a:lstStyle/>
          <a:p>
            <a:endParaRPr lang="en-AU" sz="600"/>
          </a:p>
        </p:txBody>
      </p:sp>
      <p:sp>
        <p:nvSpPr>
          <p:cNvPr id="22" name="Freeform 22">
            <a:extLst>
              <a:ext uri="{C183D7F6-B498-43B3-948B-1728B52AA6E4}">
                <adec:decorative xmlns:adec="http://schemas.microsoft.com/office/drawing/2017/decorative" val="1"/>
              </a:ext>
            </a:extLst>
          </p:cNvPr>
          <p:cNvSpPr/>
          <p:nvPr/>
        </p:nvSpPr>
        <p:spPr>
          <a:xfrm>
            <a:off x="359999" y="5796164"/>
            <a:ext cx="4483927" cy="584401"/>
          </a:xfrm>
          <a:custGeom>
            <a:avLst/>
            <a:gdLst/>
            <a:ahLst/>
            <a:cxnLst/>
            <a:rect l="l" t="t" r="r" b="b"/>
            <a:pathLst>
              <a:path w="6725890" h="876601">
                <a:moveTo>
                  <a:pt x="0" y="0"/>
                </a:moveTo>
                <a:lnTo>
                  <a:pt x="6725891" y="0"/>
                </a:lnTo>
                <a:lnTo>
                  <a:pt x="6725891" y="876601"/>
                </a:lnTo>
                <a:lnTo>
                  <a:pt x="0" y="876601"/>
                </a:lnTo>
                <a:lnTo>
                  <a:pt x="0" y="0"/>
                </a:lnTo>
                <a:close/>
              </a:path>
            </a:pathLst>
          </a:custGeom>
          <a:blipFill>
            <a:blip r:embed="rId4"/>
            <a:stretch>
              <a:fillRect t="-55828" b="-35988"/>
            </a:stretch>
          </a:blipFill>
        </p:spPr>
        <p:txBody>
          <a:bodyPr/>
          <a:lstStyle/>
          <a:p>
            <a:endParaRPr lang="en-AU" sz="600"/>
          </a:p>
        </p:txBody>
      </p:sp>
      <p:grpSp>
        <p:nvGrpSpPr>
          <p:cNvPr id="11" name="Group 11">
            <a:extLst>
              <a:ext uri="{C183D7F6-B498-43B3-948B-1728B52AA6E4}">
                <adec:decorative xmlns:adec="http://schemas.microsoft.com/office/drawing/2017/decorative" val="1"/>
              </a:ext>
            </a:extLst>
          </p:cNvPr>
          <p:cNvGrpSpPr/>
          <p:nvPr/>
        </p:nvGrpSpPr>
        <p:grpSpPr>
          <a:xfrm>
            <a:off x="11221200" y="5745600"/>
            <a:ext cx="630000" cy="685525"/>
            <a:chOff x="0" y="0"/>
            <a:chExt cx="1260000" cy="1371050"/>
          </a:xfrm>
        </p:grpSpPr>
        <p:sp>
          <p:nvSpPr>
            <p:cNvPr id="12" name="Freeform 12" descr="NSW Government logo"/>
            <p:cNvSpPr/>
            <p:nvPr/>
          </p:nvSpPr>
          <p:spPr>
            <a:xfrm>
              <a:off x="0" y="0"/>
              <a:ext cx="1259967" cy="1371092"/>
            </a:xfrm>
            <a:custGeom>
              <a:avLst/>
              <a:gdLst/>
              <a:ahLst/>
              <a:cxnLst/>
              <a:rect l="l" t="t" r="r" b="b"/>
              <a:pathLst>
                <a:path w="1259967" h="1371092">
                  <a:moveTo>
                    <a:pt x="0" y="0"/>
                  </a:moveTo>
                  <a:lnTo>
                    <a:pt x="1259967" y="0"/>
                  </a:lnTo>
                  <a:lnTo>
                    <a:pt x="1259967" y="1371092"/>
                  </a:lnTo>
                  <a:lnTo>
                    <a:pt x="0" y="1371092"/>
                  </a:lnTo>
                  <a:lnTo>
                    <a:pt x="0" y="0"/>
                  </a:lnTo>
                  <a:close/>
                </a:path>
              </a:pathLst>
            </a:custGeom>
            <a:blipFill>
              <a:blip r:embed="rId5"/>
              <a:stretch>
                <a:fillRect r="-2" b="3"/>
              </a:stretch>
            </a:blipFill>
          </p:spPr>
          <p:txBody>
            <a:bodyPr/>
            <a:lstStyle/>
            <a:p>
              <a:endParaRPr lang="en-AU" sz="600"/>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CF6B04-29EE-AC15-4D22-5531060EB517}"/>
              </a:ext>
            </a:extLst>
          </p:cNvPr>
          <p:cNvSpPr>
            <a:spLocks noGrp="1"/>
          </p:cNvSpPr>
          <p:nvPr>
            <p:ph type="title"/>
          </p:nvPr>
        </p:nvSpPr>
        <p:spPr/>
        <p:txBody>
          <a:bodyPr/>
          <a:lstStyle/>
          <a:p>
            <a:r>
              <a:rPr lang="en-AU" dirty="0">
                <a:latin typeface="+mj-lt"/>
              </a:rPr>
              <a:t>Quick check</a:t>
            </a:r>
          </a:p>
        </p:txBody>
      </p:sp>
      <p:sp>
        <p:nvSpPr>
          <p:cNvPr id="13" name="Text Placeholder 12">
            <a:extLst>
              <a:ext uri="{FF2B5EF4-FFF2-40B4-BE49-F238E27FC236}">
                <a16:creationId xmlns:a16="http://schemas.microsoft.com/office/drawing/2014/main" id="{8AAB25FA-A5B5-093F-A0C9-EAE7963EEB09}"/>
              </a:ext>
            </a:extLst>
          </p:cNvPr>
          <p:cNvSpPr>
            <a:spLocks noGrp="1"/>
          </p:cNvSpPr>
          <p:nvPr>
            <p:ph type="body" sz="quarter" idx="18"/>
          </p:nvPr>
        </p:nvSpPr>
        <p:spPr/>
        <p:txBody>
          <a:bodyPr/>
          <a:lstStyle/>
          <a:p>
            <a:r>
              <a:rPr lang="en-AU" dirty="0">
                <a:latin typeface="+mj-lt"/>
              </a:rPr>
              <a:t>Which biome is best?</a:t>
            </a:r>
          </a:p>
        </p:txBody>
      </p:sp>
      <p:sp>
        <p:nvSpPr>
          <p:cNvPr id="33" name="TextBox 32">
            <a:extLst>
              <a:ext uri="{FF2B5EF4-FFF2-40B4-BE49-F238E27FC236}">
                <a16:creationId xmlns:a16="http://schemas.microsoft.com/office/drawing/2014/main" id="{BD45FD6D-FD7E-5C40-F3EB-B3E239D83F0A}"/>
              </a:ext>
              <a:ext uri="{C183D7F6-B498-43B3-948B-1728B52AA6E4}">
                <adec:decorative xmlns:adec="http://schemas.microsoft.com/office/drawing/2017/decorative" val="0"/>
              </a:ext>
            </a:extLst>
          </p:cNvPr>
          <p:cNvSpPr txBox="1"/>
          <p:nvPr/>
        </p:nvSpPr>
        <p:spPr>
          <a:xfrm>
            <a:off x="787064" y="2445880"/>
            <a:ext cx="1419225" cy="339508"/>
          </a:xfrm>
          <a:prstGeom prst="rect">
            <a:avLst/>
          </a:prstGeom>
          <a:noFill/>
        </p:spPr>
        <p:txBody>
          <a:bodyPr wrap="square" lIns="0" tIns="0" rIns="0" bIns="0" rtlCol="0">
            <a:noAutofit/>
          </a:bodyPr>
          <a:lstStyle/>
          <a:p>
            <a:pPr algn="l"/>
            <a:r>
              <a:rPr lang="en-AU" sz="1600" dirty="0">
                <a:solidFill>
                  <a:schemeClr val="accent1"/>
                </a:solidFill>
              </a:rPr>
              <a:t>Wind turbines</a:t>
            </a:r>
          </a:p>
        </p:txBody>
      </p:sp>
      <p:sp>
        <p:nvSpPr>
          <p:cNvPr id="20" name="TextBox 19">
            <a:extLst>
              <a:ext uri="{FF2B5EF4-FFF2-40B4-BE49-F238E27FC236}">
                <a16:creationId xmlns:a16="http://schemas.microsoft.com/office/drawing/2014/main" id="{C86BCABE-A636-3F75-D53F-D2201ECF7A79}"/>
              </a:ext>
            </a:extLst>
          </p:cNvPr>
          <p:cNvSpPr txBox="1"/>
          <p:nvPr/>
        </p:nvSpPr>
        <p:spPr>
          <a:xfrm>
            <a:off x="870939" y="3817187"/>
            <a:ext cx="1419225" cy="339508"/>
          </a:xfrm>
          <a:prstGeom prst="rect">
            <a:avLst/>
          </a:prstGeom>
          <a:noFill/>
        </p:spPr>
        <p:txBody>
          <a:bodyPr wrap="square" lIns="0" tIns="0" rIns="0" bIns="0" rtlCol="0">
            <a:noAutofit/>
          </a:bodyPr>
          <a:lstStyle/>
          <a:p>
            <a:pPr algn="l"/>
            <a:r>
              <a:rPr lang="en-AU" sz="1600" dirty="0">
                <a:solidFill>
                  <a:schemeClr val="accent1"/>
                </a:solidFill>
              </a:rPr>
              <a:t>Solar panels</a:t>
            </a:r>
          </a:p>
        </p:txBody>
      </p:sp>
      <p:sp>
        <p:nvSpPr>
          <p:cNvPr id="45" name="TextBox 44">
            <a:extLst>
              <a:ext uri="{FF2B5EF4-FFF2-40B4-BE49-F238E27FC236}">
                <a16:creationId xmlns:a16="http://schemas.microsoft.com/office/drawing/2014/main" id="{507BABE5-8C05-4945-07CB-D4FAE979C1DC}"/>
              </a:ext>
            </a:extLst>
          </p:cNvPr>
          <p:cNvSpPr txBox="1"/>
          <p:nvPr/>
        </p:nvSpPr>
        <p:spPr>
          <a:xfrm>
            <a:off x="645532" y="4945881"/>
            <a:ext cx="1702287" cy="339508"/>
          </a:xfrm>
          <a:prstGeom prst="rect">
            <a:avLst/>
          </a:prstGeom>
          <a:noFill/>
        </p:spPr>
        <p:txBody>
          <a:bodyPr wrap="square" lIns="0" tIns="0" rIns="0" bIns="0" rtlCol="0">
            <a:noAutofit/>
          </a:bodyPr>
          <a:lstStyle/>
          <a:p>
            <a:pPr algn="l"/>
            <a:r>
              <a:rPr lang="en-AU" sz="1600" dirty="0">
                <a:solidFill>
                  <a:schemeClr val="accent1"/>
                </a:solidFill>
              </a:rPr>
              <a:t>Recycling station</a:t>
            </a:r>
          </a:p>
        </p:txBody>
      </p:sp>
      <p:sp>
        <p:nvSpPr>
          <p:cNvPr id="37" name="TextBox 36">
            <a:extLst>
              <a:ext uri="{FF2B5EF4-FFF2-40B4-BE49-F238E27FC236}">
                <a16:creationId xmlns:a16="http://schemas.microsoft.com/office/drawing/2014/main" id="{496E92D0-DDA7-445B-C00F-12156C10CFA6}"/>
              </a:ext>
            </a:extLst>
          </p:cNvPr>
          <p:cNvSpPr txBox="1"/>
          <p:nvPr/>
        </p:nvSpPr>
        <p:spPr>
          <a:xfrm>
            <a:off x="593051" y="6300930"/>
            <a:ext cx="2163753" cy="339508"/>
          </a:xfrm>
          <a:prstGeom prst="rect">
            <a:avLst/>
          </a:prstGeom>
          <a:noFill/>
        </p:spPr>
        <p:txBody>
          <a:bodyPr wrap="square" lIns="0" tIns="0" rIns="0" bIns="0" rtlCol="0">
            <a:noAutofit/>
          </a:bodyPr>
          <a:lstStyle/>
          <a:p>
            <a:pPr algn="l"/>
            <a:r>
              <a:rPr lang="en-AU" sz="1600" dirty="0">
                <a:solidFill>
                  <a:schemeClr val="accent1"/>
                </a:solidFill>
              </a:rPr>
              <a:t>Water (hydro) turbines</a:t>
            </a:r>
          </a:p>
        </p:txBody>
      </p:sp>
      <p:graphicFrame>
        <p:nvGraphicFramePr>
          <p:cNvPr id="2" name="Table 1">
            <a:extLst>
              <a:ext uri="{FF2B5EF4-FFF2-40B4-BE49-F238E27FC236}">
                <a16:creationId xmlns:a16="http://schemas.microsoft.com/office/drawing/2014/main" id="{80A44678-F922-631E-7153-5DBCD0332EA7}"/>
              </a:ext>
              <a:ext uri="{C183D7F6-B498-43B3-948B-1728B52AA6E4}">
                <adec:decorative xmlns:adec="http://schemas.microsoft.com/office/drawing/2017/decorative" val="0"/>
              </a:ext>
            </a:extLst>
          </p:cNvPr>
          <p:cNvGraphicFramePr>
            <a:graphicFrameLocks noGrp="1"/>
          </p:cNvGraphicFramePr>
          <p:nvPr/>
        </p:nvGraphicFramePr>
        <p:xfrm>
          <a:off x="384272" y="1476754"/>
          <a:ext cx="11483996" cy="5208586"/>
        </p:xfrm>
        <a:graphic>
          <a:graphicData uri="http://schemas.openxmlformats.org/drawingml/2006/table">
            <a:tbl>
              <a:tblPr firstRow="1" bandRow="1">
                <a:tableStyleId>{5A111915-BE36-4E01-A7E5-04B1672EAD32}</a:tableStyleId>
              </a:tblPr>
              <a:tblGrid>
                <a:gridCol w="2870999">
                  <a:extLst>
                    <a:ext uri="{9D8B030D-6E8A-4147-A177-3AD203B41FA5}">
                      <a16:colId xmlns:a16="http://schemas.microsoft.com/office/drawing/2014/main" val="2166903360"/>
                    </a:ext>
                  </a:extLst>
                </a:gridCol>
                <a:gridCol w="2870999">
                  <a:extLst>
                    <a:ext uri="{9D8B030D-6E8A-4147-A177-3AD203B41FA5}">
                      <a16:colId xmlns:a16="http://schemas.microsoft.com/office/drawing/2014/main" val="1302142920"/>
                    </a:ext>
                  </a:extLst>
                </a:gridCol>
                <a:gridCol w="2870999">
                  <a:extLst>
                    <a:ext uri="{9D8B030D-6E8A-4147-A177-3AD203B41FA5}">
                      <a16:colId xmlns:a16="http://schemas.microsoft.com/office/drawing/2014/main" val="3629964130"/>
                    </a:ext>
                  </a:extLst>
                </a:gridCol>
                <a:gridCol w="2870999">
                  <a:extLst>
                    <a:ext uri="{9D8B030D-6E8A-4147-A177-3AD203B41FA5}">
                      <a16:colId xmlns:a16="http://schemas.microsoft.com/office/drawing/2014/main" val="1330052846"/>
                    </a:ext>
                  </a:extLst>
                </a:gridCol>
              </a:tblGrid>
              <a:tr h="2604293">
                <a:tc rowSpan="2">
                  <a:txBody>
                    <a:bodyPr/>
                    <a:lstStyle/>
                    <a:p>
                      <a:r>
                        <a:rPr lang="en-AU" sz="1800" b="0" i="0" kern="1200" dirty="0">
                          <a:solidFill>
                            <a:schemeClr val="bg1"/>
                          </a:solidFill>
                          <a:effectLst/>
                          <a:latin typeface="+mn-lt"/>
                          <a:ea typeface="+mn-ea"/>
                          <a:cs typeface="+mn-cs"/>
                        </a:rPr>
                        <a:t> </a:t>
                      </a:r>
                      <a:endParaRPr lang="en-AU" dirty="0"/>
                    </a:p>
                  </a:txBody>
                  <a:tcPr>
                    <a:lnL w="12700" cap="flat" cmpd="sng" algn="ctr">
                      <a:no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AU" sz="1500" dirty="0"/>
                    </a:p>
                    <a:p>
                      <a:endParaRPr lang="en-AU" sz="1500" dirty="0"/>
                    </a:p>
                    <a:p>
                      <a:endParaRPr lang="en-AU" sz="1500" dirty="0"/>
                    </a:p>
                    <a:p>
                      <a:endParaRPr lang="en-AU" sz="1500" dirty="0"/>
                    </a:p>
                    <a:p>
                      <a:endParaRPr lang="en-AU" sz="1500" dirty="0"/>
                    </a:p>
                    <a:p>
                      <a:endParaRPr lang="en-AU" sz="15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AU" sz="1500" b="0" noProof="0" dirty="0">
                          <a:solidFill>
                            <a:schemeClr val="tx1"/>
                          </a:solidFill>
                        </a:rPr>
                        <a:t>Protect </a:t>
                      </a:r>
                      <a:r>
                        <a:rPr lang="en-AU" sz="1500" b="1" noProof="0" dirty="0">
                          <a:solidFill>
                            <a:schemeClr val="tx1"/>
                          </a:solidFill>
                        </a:rPr>
                        <a:t>drylands</a:t>
                      </a:r>
                      <a:r>
                        <a:rPr lang="en-AU" sz="1500" b="0" noProof="0" dirty="0">
                          <a:solidFill>
                            <a:schemeClr val="tx1"/>
                          </a:solidFill>
                        </a:rPr>
                        <a:t> soil health, build a solar farm to generate clean energy.</a:t>
                      </a:r>
                      <a:endParaRPr lang="en-AU" sz="1500" dirty="0"/>
                    </a:p>
                  </a:txBody>
                  <a:tcPr marB="14400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AU" sz="1500" dirty="0"/>
                    </a:p>
                    <a:p>
                      <a:endParaRPr lang="en-AU" sz="1500" dirty="0"/>
                    </a:p>
                    <a:p>
                      <a:endParaRPr lang="en-AU" sz="1500" dirty="0"/>
                    </a:p>
                    <a:p>
                      <a:endParaRPr lang="en-AU" sz="1500" dirty="0"/>
                    </a:p>
                    <a:p>
                      <a:endParaRPr lang="en-AU" sz="1500" dirty="0"/>
                    </a:p>
                    <a:p>
                      <a:endParaRPr lang="en-AU" sz="15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AU" sz="1500" b="0" noProof="0" dirty="0">
                          <a:solidFill>
                            <a:schemeClr val="tx1"/>
                          </a:solidFill>
                        </a:rPr>
                        <a:t>Restore the </a:t>
                      </a:r>
                      <a:r>
                        <a:rPr lang="en-AU" sz="1500" b="1" noProof="0" dirty="0">
                          <a:solidFill>
                            <a:schemeClr val="tx1"/>
                          </a:solidFill>
                        </a:rPr>
                        <a:t>rainforest</a:t>
                      </a:r>
                      <a:r>
                        <a:rPr lang="en-AU" sz="1500" b="0" noProof="0" dirty="0">
                          <a:solidFill>
                            <a:schemeClr val="tx1"/>
                          </a:solidFill>
                        </a:rPr>
                        <a:t> and protect powerful carbon-storing trees.</a:t>
                      </a:r>
                    </a:p>
                  </a:txBody>
                  <a:tcPr marB="14400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tc>
                  <a:txBody>
                    <a:bodyPr/>
                    <a:lstStyle/>
                    <a:p>
                      <a:endParaRPr lang="en-AU" sz="1500" dirty="0"/>
                    </a:p>
                    <a:p>
                      <a:endParaRPr lang="en-AU" sz="1500" dirty="0"/>
                    </a:p>
                    <a:p>
                      <a:endParaRPr lang="en-AU" sz="1500" dirty="0"/>
                    </a:p>
                    <a:p>
                      <a:endParaRPr lang="en-AU" sz="1500" dirty="0"/>
                    </a:p>
                    <a:p>
                      <a:endParaRPr lang="en-AU" sz="1500" dirty="0"/>
                    </a:p>
                    <a:p>
                      <a:endParaRPr lang="en-AU" sz="15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AU" sz="1500" b="0" noProof="0" dirty="0">
                          <a:solidFill>
                            <a:schemeClr val="tx1"/>
                          </a:solidFill>
                        </a:rPr>
                        <a:t>Harness wind and waterpower, let’s reforest </a:t>
                      </a:r>
                      <a:r>
                        <a:rPr lang="en-AU" sz="1500" b="1" noProof="0" dirty="0">
                          <a:solidFill>
                            <a:schemeClr val="tx1"/>
                          </a:solidFill>
                        </a:rPr>
                        <a:t>mountain</a:t>
                      </a:r>
                      <a:r>
                        <a:rPr lang="en-AU" sz="1500" b="0" noProof="0" dirty="0">
                          <a:solidFill>
                            <a:schemeClr val="tx1"/>
                          </a:solidFill>
                        </a:rPr>
                        <a:t> (alpine) slopes.</a:t>
                      </a:r>
                    </a:p>
                  </a:txBody>
                  <a:tcPr marB="144000" anchor="b">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70C0"/>
                      </a:solidFill>
                      <a:prstDash val="solid"/>
                      <a:round/>
                      <a:headEnd type="none" w="med" len="med"/>
                      <a:tailEnd type="none" w="med" len="med"/>
                    </a:lnB>
                    <a:noFill/>
                  </a:tcPr>
                </a:tc>
                <a:extLst>
                  <a:ext uri="{0D108BD9-81ED-4DB2-BD59-A6C34878D82A}">
                    <a16:rowId xmlns:a16="http://schemas.microsoft.com/office/drawing/2014/main" val="2776795361"/>
                  </a:ext>
                </a:extLst>
              </a:tr>
              <a:tr h="2604293">
                <a:tc vMerge="1">
                  <a:txBody>
                    <a:bodyPr/>
                    <a:lstStyle/>
                    <a:p>
                      <a:endParaRPr lang="en-AU"/>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AU" sz="1500" dirty="0"/>
                    </a:p>
                    <a:p>
                      <a:endParaRPr lang="en-AU" sz="1500" dirty="0"/>
                    </a:p>
                    <a:p>
                      <a:endParaRPr lang="en-AU" sz="1500" dirty="0"/>
                    </a:p>
                    <a:p>
                      <a:endParaRPr lang="en-AU" sz="1500" dirty="0"/>
                    </a:p>
                    <a:p>
                      <a:endParaRPr lang="en-AU" sz="1500" dirty="0"/>
                    </a:p>
                    <a:p>
                      <a:endParaRPr lang="en-AU" sz="15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AU" sz="1500" noProof="0" dirty="0">
                          <a:solidFill>
                            <a:schemeClr val="tx1"/>
                          </a:solidFill>
                        </a:rPr>
                        <a:t>Save </a:t>
                      </a:r>
                      <a:r>
                        <a:rPr lang="en-AU" sz="1500" b="1" noProof="0" dirty="0">
                          <a:solidFill>
                            <a:schemeClr val="tx1"/>
                          </a:solidFill>
                        </a:rPr>
                        <a:t>woodland</a:t>
                      </a:r>
                      <a:r>
                        <a:rPr lang="en-AU" sz="1500" noProof="0" dirty="0">
                          <a:solidFill>
                            <a:schemeClr val="tx1"/>
                          </a:solidFill>
                        </a:rPr>
                        <a:t> biodiversity with tree troughs, wildlife pods and replant native trees.</a:t>
                      </a:r>
                      <a:endParaRPr lang="en-AU" sz="1500" dirty="0"/>
                    </a:p>
                  </a:txBody>
                  <a:tcPr marB="14400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AU" sz="1500" dirty="0"/>
                    </a:p>
                    <a:p>
                      <a:endParaRPr lang="en-AU" sz="1500" dirty="0"/>
                    </a:p>
                    <a:p>
                      <a:endParaRPr lang="en-AU" sz="1500" dirty="0"/>
                    </a:p>
                    <a:p>
                      <a:endParaRPr lang="en-AU" sz="1500" dirty="0"/>
                    </a:p>
                    <a:p>
                      <a:endParaRPr lang="en-AU" sz="1500" dirty="0"/>
                    </a:p>
                    <a:p>
                      <a:endParaRPr lang="en-AU" sz="15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AU" sz="1500" noProof="0" dirty="0">
                          <a:solidFill>
                            <a:schemeClr val="tx1"/>
                          </a:solidFill>
                        </a:rPr>
                        <a:t>Super charge the </a:t>
                      </a:r>
                      <a:r>
                        <a:rPr lang="en-AU" sz="1500" b="1" noProof="0" dirty="0">
                          <a:solidFill>
                            <a:schemeClr val="tx1"/>
                          </a:solidFill>
                        </a:rPr>
                        <a:t>wetlands</a:t>
                      </a:r>
                      <a:r>
                        <a:rPr lang="en-AU" sz="1500" noProof="0" dirty="0">
                          <a:solidFill>
                            <a:schemeClr val="tx1"/>
                          </a:solidFill>
                        </a:rPr>
                        <a:t>, build boardwalks and plant carbon capturing mangroves.</a:t>
                      </a:r>
                      <a:endParaRPr lang="en-AU" sz="1500" dirty="0"/>
                    </a:p>
                  </a:txBody>
                  <a:tcPr marB="144000" anchor="b">
                    <a:lnL w="12700" cap="flat" cmpd="sng" algn="ctr">
                      <a:solidFill>
                        <a:srgbClr val="0070C0"/>
                      </a:solidFill>
                      <a:prstDash val="solid"/>
                      <a:round/>
                      <a:headEnd type="none" w="med" len="med"/>
                      <a:tailEnd type="none" w="med" len="med"/>
                    </a:lnL>
                    <a:lnR w="12700" cap="flat" cmpd="sng" algn="ctr">
                      <a:solidFill>
                        <a:srgbClr val="0070C0"/>
                      </a:solid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endParaRPr lang="en-AU" sz="1500" dirty="0"/>
                    </a:p>
                    <a:p>
                      <a:endParaRPr lang="en-AU" sz="1500" dirty="0"/>
                    </a:p>
                    <a:p>
                      <a:endParaRPr lang="en-AU" sz="1500" dirty="0"/>
                    </a:p>
                    <a:p>
                      <a:endParaRPr lang="en-AU" sz="1500" dirty="0"/>
                    </a:p>
                    <a:p>
                      <a:endParaRPr lang="en-AU" sz="1500" dirty="0"/>
                    </a:p>
                    <a:p>
                      <a:endParaRPr lang="en-AU" sz="1500" dirty="0"/>
                    </a:p>
                    <a:p>
                      <a:pPr marL="0" marR="0" lvl="0" indent="0" algn="l" defTabSz="914377" rtl="0" eaLnBrk="1" fontAlgn="auto" latinLnBrk="0" hangingPunct="1">
                        <a:lnSpc>
                          <a:spcPct val="100000"/>
                        </a:lnSpc>
                        <a:spcBef>
                          <a:spcPts val="0"/>
                        </a:spcBef>
                        <a:spcAft>
                          <a:spcPts val="0"/>
                        </a:spcAft>
                        <a:buClrTx/>
                        <a:buSzTx/>
                        <a:buFontTx/>
                        <a:buNone/>
                        <a:tabLst/>
                        <a:defRPr/>
                      </a:pPr>
                      <a:r>
                        <a:rPr lang="en-AU" sz="1500" noProof="0" dirty="0">
                          <a:solidFill>
                            <a:schemeClr val="tx1"/>
                          </a:solidFill>
                        </a:rPr>
                        <a:t>Design a green </a:t>
                      </a:r>
                      <a:r>
                        <a:rPr lang="en-AU" sz="1500" b="1" noProof="0" dirty="0">
                          <a:solidFill>
                            <a:schemeClr val="tx1"/>
                          </a:solidFill>
                        </a:rPr>
                        <a:t>city</a:t>
                      </a:r>
                      <a:r>
                        <a:rPr lang="en-AU" sz="1500" noProof="0" dirty="0">
                          <a:solidFill>
                            <a:schemeClr val="tx1"/>
                          </a:solidFill>
                        </a:rPr>
                        <a:t> with solar power, rooftop gardens, and recycling stations.</a:t>
                      </a:r>
                    </a:p>
                  </a:txBody>
                  <a:tcPr marB="144000" anchor="b">
                    <a:lnL w="12700" cap="flat" cmpd="sng" algn="ctr">
                      <a:solidFill>
                        <a:srgbClr val="0070C0"/>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0070C0"/>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724484580"/>
                  </a:ext>
                </a:extLst>
              </a:tr>
            </a:tbl>
          </a:graphicData>
        </a:graphic>
      </p:graphicFrame>
      <p:sp>
        <p:nvSpPr>
          <p:cNvPr id="14" name="Rectangle 13">
            <a:extLst>
              <a:ext uri="{FF2B5EF4-FFF2-40B4-BE49-F238E27FC236}">
                <a16:creationId xmlns:a16="http://schemas.microsoft.com/office/drawing/2014/main" id="{BFCAF63A-44A6-68DC-3E7F-31FB551CD9C7}"/>
              </a:ext>
              <a:ext uri="{C183D7F6-B498-43B3-948B-1728B52AA6E4}">
                <adec:decorative xmlns:adec="http://schemas.microsoft.com/office/drawing/2017/decorative" val="1"/>
              </a:ext>
            </a:extLst>
          </p:cNvPr>
          <p:cNvSpPr/>
          <p:nvPr/>
        </p:nvSpPr>
        <p:spPr>
          <a:xfrm>
            <a:off x="4732349" y="1684547"/>
            <a:ext cx="1250195" cy="11339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solidFill>
                <a:schemeClr val="bg1"/>
              </a:solidFill>
            </a:endParaRPr>
          </a:p>
        </p:txBody>
      </p:sp>
      <p:sp>
        <p:nvSpPr>
          <p:cNvPr id="15" name="Rectangle 14">
            <a:extLst>
              <a:ext uri="{FF2B5EF4-FFF2-40B4-BE49-F238E27FC236}">
                <a16:creationId xmlns:a16="http://schemas.microsoft.com/office/drawing/2014/main" id="{A29AD967-4C6F-1A7B-A6C1-FB6468A783B0}"/>
              </a:ext>
              <a:ext uri="{C183D7F6-B498-43B3-948B-1728B52AA6E4}">
                <adec:decorative xmlns:adec="http://schemas.microsoft.com/office/drawing/2017/decorative" val="1"/>
              </a:ext>
            </a:extLst>
          </p:cNvPr>
          <p:cNvSpPr/>
          <p:nvPr/>
        </p:nvSpPr>
        <p:spPr>
          <a:xfrm>
            <a:off x="7615625" y="1689514"/>
            <a:ext cx="1250195" cy="11339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solidFill>
                <a:schemeClr val="bg1"/>
              </a:solidFill>
            </a:endParaRPr>
          </a:p>
        </p:txBody>
      </p:sp>
      <p:sp>
        <p:nvSpPr>
          <p:cNvPr id="16" name="Rectangle 15">
            <a:extLst>
              <a:ext uri="{FF2B5EF4-FFF2-40B4-BE49-F238E27FC236}">
                <a16:creationId xmlns:a16="http://schemas.microsoft.com/office/drawing/2014/main" id="{B3616406-8783-7537-EB57-4C4FC0FBC9C8}"/>
              </a:ext>
              <a:ext uri="{C183D7F6-B498-43B3-948B-1728B52AA6E4}">
                <adec:decorative xmlns:adec="http://schemas.microsoft.com/office/drawing/2017/decorative" val="1"/>
              </a:ext>
            </a:extLst>
          </p:cNvPr>
          <p:cNvSpPr/>
          <p:nvPr/>
        </p:nvSpPr>
        <p:spPr>
          <a:xfrm>
            <a:off x="10498902" y="1684547"/>
            <a:ext cx="1250195" cy="11339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solidFill>
                <a:schemeClr val="bg1"/>
              </a:solidFill>
            </a:endParaRPr>
          </a:p>
        </p:txBody>
      </p:sp>
      <p:sp>
        <p:nvSpPr>
          <p:cNvPr id="17" name="Rectangle 16">
            <a:extLst>
              <a:ext uri="{FF2B5EF4-FFF2-40B4-BE49-F238E27FC236}">
                <a16:creationId xmlns:a16="http://schemas.microsoft.com/office/drawing/2014/main" id="{A5AE2D20-5A57-CAD9-ACF3-B82966CE624F}"/>
              </a:ext>
              <a:ext uri="{C183D7F6-B498-43B3-948B-1728B52AA6E4}">
                <adec:decorative xmlns:adec="http://schemas.microsoft.com/office/drawing/2017/decorative" val="1"/>
              </a:ext>
            </a:extLst>
          </p:cNvPr>
          <p:cNvSpPr/>
          <p:nvPr/>
        </p:nvSpPr>
        <p:spPr>
          <a:xfrm>
            <a:off x="4732349" y="4424231"/>
            <a:ext cx="1250195" cy="11339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solidFill>
                <a:schemeClr val="bg1"/>
              </a:solidFill>
            </a:endParaRPr>
          </a:p>
        </p:txBody>
      </p:sp>
      <p:sp>
        <p:nvSpPr>
          <p:cNvPr id="18" name="Rectangle 17">
            <a:extLst>
              <a:ext uri="{FF2B5EF4-FFF2-40B4-BE49-F238E27FC236}">
                <a16:creationId xmlns:a16="http://schemas.microsoft.com/office/drawing/2014/main" id="{C2A3A0E7-58F4-EA56-FA9D-400C91E9B402}"/>
              </a:ext>
              <a:ext uri="{C183D7F6-B498-43B3-948B-1728B52AA6E4}">
                <adec:decorative xmlns:adec="http://schemas.microsoft.com/office/drawing/2017/decorative" val="1"/>
              </a:ext>
            </a:extLst>
          </p:cNvPr>
          <p:cNvSpPr/>
          <p:nvPr/>
        </p:nvSpPr>
        <p:spPr>
          <a:xfrm>
            <a:off x="7615624" y="4424231"/>
            <a:ext cx="1250195" cy="11339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solidFill>
                <a:schemeClr val="bg1"/>
              </a:solidFill>
            </a:endParaRPr>
          </a:p>
        </p:txBody>
      </p:sp>
      <p:sp>
        <p:nvSpPr>
          <p:cNvPr id="19" name="Rectangle 18">
            <a:extLst>
              <a:ext uri="{FF2B5EF4-FFF2-40B4-BE49-F238E27FC236}">
                <a16:creationId xmlns:a16="http://schemas.microsoft.com/office/drawing/2014/main" id="{4F297BB5-AF45-12B6-1CFF-6726D41ED4D5}"/>
              </a:ext>
              <a:ext uri="{C183D7F6-B498-43B3-948B-1728B52AA6E4}">
                <adec:decorative xmlns:adec="http://schemas.microsoft.com/office/drawing/2017/decorative" val="1"/>
              </a:ext>
            </a:extLst>
          </p:cNvPr>
          <p:cNvSpPr/>
          <p:nvPr/>
        </p:nvSpPr>
        <p:spPr>
          <a:xfrm>
            <a:off x="10498899" y="4424231"/>
            <a:ext cx="1250195" cy="113395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gn="ctr"/>
            <a:endParaRPr lang="en-US">
              <a:solidFill>
                <a:schemeClr val="bg1"/>
              </a:solidFill>
            </a:endParaRPr>
          </a:p>
        </p:txBody>
      </p:sp>
      <p:grpSp>
        <p:nvGrpSpPr>
          <p:cNvPr id="5" name="Group 4">
            <a:extLst>
              <a:ext uri="{FF2B5EF4-FFF2-40B4-BE49-F238E27FC236}">
                <a16:creationId xmlns:a16="http://schemas.microsoft.com/office/drawing/2014/main" id="{C3A7B938-FBBF-CA4B-A94C-CB08BACA2520}"/>
              </a:ext>
              <a:ext uri="{C183D7F6-B498-43B3-948B-1728B52AA6E4}">
                <adec:decorative xmlns:adec="http://schemas.microsoft.com/office/drawing/2017/decorative" val="1"/>
              </a:ext>
            </a:extLst>
          </p:cNvPr>
          <p:cNvGrpSpPr/>
          <p:nvPr/>
        </p:nvGrpSpPr>
        <p:grpSpPr>
          <a:xfrm>
            <a:off x="442903" y="1475577"/>
            <a:ext cx="1480764" cy="901861"/>
            <a:chOff x="442903" y="1475577"/>
            <a:chExt cx="1480764" cy="901861"/>
          </a:xfrm>
        </p:grpSpPr>
        <p:pic>
          <p:nvPicPr>
            <p:cNvPr id="31" name="Graphic 30" descr="Windy outline">
              <a:extLst>
                <a:ext uri="{FF2B5EF4-FFF2-40B4-BE49-F238E27FC236}">
                  <a16:creationId xmlns:a16="http://schemas.microsoft.com/office/drawing/2014/main" id="{41C4F1A1-6386-9381-0DB7-622E75F8FD59}"/>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42903" y="1475577"/>
              <a:ext cx="573013" cy="573013"/>
            </a:xfrm>
            <a:prstGeom prst="rect">
              <a:avLst/>
            </a:prstGeom>
          </p:spPr>
        </p:pic>
        <p:pic>
          <p:nvPicPr>
            <p:cNvPr id="25" name="Graphic 24" descr="Wind Turbines outline">
              <a:extLst>
                <a:ext uri="{FF2B5EF4-FFF2-40B4-BE49-F238E27FC236}">
                  <a16:creationId xmlns:a16="http://schemas.microsoft.com/office/drawing/2014/main" id="{3FA36DCC-E96F-FE15-FD25-3E5621B03AC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42497" y="1593634"/>
              <a:ext cx="748452" cy="748452"/>
            </a:xfrm>
            <a:prstGeom prst="rect">
              <a:avLst/>
            </a:prstGeom>
          </p:spPr>
        </p:pic>
        <p:pic>
          <p:nvPicPr>
            <p:cNvPr id="39" name="Picture 38" descr="Battery">
              <a:extLst>
                <a:ext uri="{FF2B5EF4-FFF2-40B4-BE49-F238E27FC236}">
                  <a16:creationId xmlns:a16="http://schemas.microsoft.com/office/drawing/2014/main" id="{4A1A89E1-CEE8-F33A-07CC-FA9595D89A72}"/>
                </a:ext>
              </a:extLst>
            </p:cNvPr>
            <p:cNvPicPr>
              <a:picLocks noChangeAspect="1"/>
            </p:cNvPicPr>
            <p:nvPr/>
          </p:nvPicPr>
          <p:blipFill>
            <a:blip r:embed="rId5"/>
            <a:stretch>
              <a:fillRect/>
            </a:stretch>
          </p:blipFill>
          <p:spPr>
            <a:xfrm>
              <a:off x="1716697" y="1931159"/>
              <a:ext cx="206970" cy="446279"/>
            </a:xfrm>
            <a:prstGeom prst="rect">
              <a:avLst/>
            </a:prstGeom>
          </p:spPr>
        </p:pic>
      </p:grpSp>
      <p:pic>
        <p:nvPicPr>
          <p:cNvPr id="27" name="Picture 26">
            <a:extLst>
              <a:ext uri="{FF2B5EF4-FFF2-40B4-BE49-F238E27FC236}">
                <a16:creationId xmlns:a16="http://schemas.microsoft.com/office/drawing/2014/main" id="{6ED88264-42FA-3314-666D-DD9F30392402}"/>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942497" y="2817245"/>
            <a:ext cx="962276" cy="1004640"/>
          </a:xfrm>
          <a:prstGeom prst="rect">
            <a:avLst/>
          </a:prstGeom>
        </p:spPr>
      </p:pic>
      <p:pic>
        <p:nvPicPr>
          <p:cNvPr id="43" name="Graphic 42">
            <a:extLst>
              <a:ext uri="{FF2B5EF4-FFF2-40B4-BE49-F238E27FC236}">
                <a16:creationId xmlns:a16="http://schemas.microsoft.com/office/drawing/2014/main" id="{453BEED5-0101-7888-32C9-697E6725A5D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1077927" y="4307637"/>
            <a:ext cx="646416" cy="646416"/>
          </a:xfrm>
          <a:prstGeom prst="rect">
            <a:avLst/>
          </a:prstGeom>
        </p:spPr>
      </p:pic>
      <p:grpSp>
        <p:nvGrpSpPr>
          <p:cNvPr id="6" name="Group 5">
            <a:extLst>
              <a:ext uri="{FF2B5EF4-FFF2-40B4-BE49-F238E27FC236}">
                <a16:creationId xmlns:a16="http://schemas.microsoft.com/office/drawing/2014/main" id="{3078CF65-5D3E-B5E7-7283-D0ECC71B8B0C}"/>
              </a:ext>
              <a:ext uri="{C183D7F6-B498-43B3-948B-1728B52AA6E4}">
                <adec:decorative xmlns:adec="http://schemas.microsoft.com/office/drawing/2017/decorative" val="1"/>
              </a:ext>
            </a:extLst>
          </p:cNvPr>
          <p:cNvGrpSpPr/>
          <p:nvPr/>
        </p:nvGrpSpPr>
        <p:grpSpPr>
          <a:xfrm>
            <a:off x="1029686" y="5447669"/>
            <a:ext cx="1053043" cy="742898"/>
            <a:chOff x="1029686" y="5447669"/>
            <a:chExt cx="1053043" cy="742898"/>
          </a:xfrm>
        </p:grpSpPr>
        <p:pic>
          <p:nvPicPr>
            <p:cNvPr id="29" name="Picture 28" descr="Water turbine">
              <a:extLst>
                <a:ext uri="{FF2B5EF4-FFF2-40B4-BE49-F238E27FC236}">
                  <a16:creationId xmlns:a16="http://schemas.microsoft.com/office/drawing/2014/main" id="{042C2891-A7C0-8B29-B9F8-7BDA7D57C6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686" y="5447669"/>
              <a:ext cx="742898" cy="742898"/>
            </a:xfrm>
            <a:prstGeom prst="rect">
              <a:avLst/>
            </a:prstGeom>
          </p:spPr>
        </p:pic>
        <p:pic>
          <p:nvPicPr>
            <p:cNvPr id="41" name="Picture 40" descr="Battery">
              <a:extLst>
                <a:ext uri="{FF2B5EF4-FFF2-40B4-BE49-F238E27FC236}">
                  <a16:creationId xmlns:a16="http://schemas.microsoft.com/office/drawing/2014/main" id="{20DA064D-9174-A01E-B657-060B0A7E95F5}"/>
                </a:ext>
              </a:extLst>
            </p:cNvPr>
            <p:cNvPicPr>
              <a:picLocks noChangeAspect="1"/>
            </p:cNvPicPr>
            <p:nvPr/>
          </p:nvPicPr>
          <p:blipFill>
            <a:blip r:embed="rId5"/>
            <a:stretch>
              <a:fillRect/>
            </a:stretch>
          </p:blipFill>
          <p:spPr>
            <a:xfrm>
              <a:off x="1848685" y="5672200"/>
              <a:ext cx="234044" cy="504656"/>
            </a:xfrm>
            <a:prstGeom prst="rect">
              <a:avLst/>
            </a:prstGeom>
          </p:spPr>
        </p:pic>
      </p:grpSp>
      <p:pic>
        <p:nvPicPr>
          <p:cNvPr id="23" name="Picture 18">
            <a:extLst>
              <a:ext uri="{FF2B5EF4-FFF2-40B4-BE49-F238E27FC236}">
                <a16:creationId xmlns:a16="http://schemas.microsoft.com/office/drawing/2014/main" id="{05B89692-BB3F-B014-8C5B-7E7C0FB14320}"/>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98131" y="455174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 name="Graphic 20">
            <a:extLst>
              <a:ext uri="{FF2B5EF4-FFF2-40B4-BE49-F238E27FC236}">
                <a16:creationId xmlns:a16="http://schemas.microsoft.com/office/drawing/2014/main" id="{858A3FF3-E900-5F2D-62B0-4AA65DE1823F}"/>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3372519" y="4551741"/>
            <a:ext cx="914400" cy="914400"/>
          </a:xfrm>
          <a:prstGeom prst="rect">
            <a:avLst/>
          </a:prstGeom>
        </p:spPr>
      </p:pic>
      <p:pic>
        <p:nvPicPr>
          <p:cNvPr id="22" name="Graphic 21">
            <a:extLst>
              <a:ext uri="{FF2B5EF4-FFF2-40B4-BE49-F238E27FC236}">
                <a16:creationId xmlns:a16="http://schemas.microsoft.com/office/drawing/2014/main" id="{B1104380-C57B-36CE-9479-6242BEFF392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a:off x="9225159" y="1934375"/>
            <a:ext cx="914400" cy="914400"/>
          </a:xfrm>
          <a:prstGeom prst="rect">
            <a:avLst/>
          </a:prstGeom>
        </p:spPr>
      </p:pic>
      <p:pic>
        <p:nvPicPr>
          <p:cNvPr id="24" name="Graphic 23">
            <a:extLst>
              <a:ext uri="{FF2B5EF4-FFF2-40B4-BE49-F238E27FC236}">
                <a16:creationId xmlns:a16="http://schemas.microsoft.com/office/drawing/2014/main" id="{347F4F9F-8026-7AEA-3D79-518046D57BFC}"/>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3458608" y="1977053"/>
            <a:ext cx="914400" cy="914400"/>
          </a:xfrm>
          <a:prstGeom prst="rect">
            <a:avLst/>
          </a:prstGeom>
        </p:spPr>
      </p:pic>
      <p:pic>
        <p:nvPicPr>
          <p:cNvPr id="26" name="Graphic 25">
            <a:extLst>
              <a:ext uri="{FF2B5EF4-FFF2-40B4-BE49-F238E27FC236}">
                <a16:creationId xmlns:a16="http://schemas.microsoft.com/office/drawing/2014/main" id="{30E3F84C-878A-7C06-978E-F8D1E33486F2}"/>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3"/>
              </a:ext>
            </a:extLst>
          </a:blip>
          <a:stretch>
            <a:fillRect/>
          </a:stretch>
        </p:blipFill>
        <p:spPr>
          <a:xfrm>
            <a:off x="9168912" y="4551741"/>
            <a:ext cx="914400" cy="914400"/>
          </a:xfrm>
          <a:prstGeom prst="rect">
            <a:avLst/>
          </a:prstGeom>
        </p:spPr>
      </p:pic>
      <p:pic>
        <p:nvPicPr>
          <p:cNvPr id="28" name="Graphic 27">
            <a:extLst>
              <a:ext uri="{FF2B5EF4-FFF2-40B4-BE49-F238E27FC236}">
                <a16:creationId xmlns:a16="http://schemas.microsoft.com/office/drawing/2014/main" id="{BD8377FB-23FD-838A-DDDA-86DBC6240128}"/>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4"/>
              </a:ext>
            </a:extLst>
          </a:blip>
          <a:stretch>
            <a:fillRect/>
          </a:stretch>
        </p:blipFill>
        <p:spPr>
          <a:xfrm>
            <a:off x="6243151" y="1727433"/>
            <a:ext cx="706820" cy="706820"/>
          </a:xfrm>
          <a:prstGeom prst="rect">
            <a:avLst/>
          </a:prstGeom>
        </p:spPr>
      </p:pic>
      <p:pic>
        <p:nvPicPr>
          <p:cNvPr id="30" name="Graphic 29">
            <a:extLst>
              <a:ext uri="{FF2B5EF4-FFF2-40B4-BE49-F238E27FC236}">
                <a16:creationId xmlns:a16="http://schemas.microsoft.com/office/drawing/2014/main" id="{6BD35836-E2FE-DDAC-8870-9D3A93F2D487}"/>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15"/>
              </a:ext>
            </a:extLst>
          </a:blip>
          <a:stretch>
            <a:fillRect/>
          </a:stretch>
        </p:blipFill>
        <p:spPr>
          <a:xfrm>
            <a:off x="6275323" y="2021800"/>
            <a:ext cx="914400" cy="914400"/>
          </a:xfrm>
          <a:prstGeom prst="rect">
            <a:avLst/>
          </a:prstGeom>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10</a:t>
            </a:fld>
            <a:endParaRPr lang="en-AU"/>
          </a:p>
        </p:txBody>
      </p:sp>
    </p:spTree>
    <p:extLst>
      <p:ext uri="{BB962C8B-B14F-4D97-AF65-F5344CB8AC3E}">
        <p14:creationId xmlns:p14="http://schemas.microsoft.com/office/powerpoint/2010/main" val="3598645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Handbook – actions</a:t>
            </a:r>
          </a:p>
        </p:txBody>
      </p:sp>
      <p:sp>
        <p:nvSpPr>
          <p:cNvPr id="12" name="TextBox 12"/>
          <p:cNvSpPr txBox="1"/>
          <p:nvPr/>
        </p:nvSpPr>
        <p:spPr>
          <a:xfrm>
            <a:off x="384025" y="1290353"/>
            <a:ext cx="4515150" cy="4934621"/>
          </a:xfrm>
          <a:prstGeom prst="rect">
            <a:avLst/>
          </a:prstGeom>
        </p:spPr>
        <p:txBody>
          <a:bodyPr wrap="square" lIns="0" tIns="0" rIns="0" bIns="0" rtlCol="0" anchor="t">
            <a:spAutoFit/>
          </a:bodyPr>
          <a:lstStyle/>
          <a:p>
            <a:pPr>
              <a:lnSpc>
                <a:spcPct val="150000"/>
              </a:lnSpc>
            </a:pPr>
            <a:r>
              <a:rPr lang="en-US" sz="1800" dirty="0">
                <a:ea typeface="Public Sans 1"/>
                <a:cs typeface="Public Sans 1"/>
                <a:sym typeface="Public Sans 1"/>
              </a:rPr>
              <a:t>Keep track of the tasks you need to complete by using the Handbook.</a:t>
            </a:r>
          </a:p>
          <a:p>
            <a:pPr>
              <a:lnSpc>
                <a:spcPct val="150000"/>
              </a:lnSpc>
            </a:pPr>
            <a:endParaRPr lang="en-US" sz="1800" dirty="0">
              <a:ea typeface="Public Sans 1"/>
              <a:cs typeface="Public Sans 1"/>
              <a:sym typeface="Public Sans 1"/>
            </a:endParaRPr>
          </a:p>
          <a:p>
            <a:pPr>
              <a:lnSpc>
                <a:spcPct val="150000"/>
              </a:lnSpc>
            </a:pPr>
            <a:endParaRPr lang="en-US" sz="1800" dirty="0">
              <a:ea typeface="Public Sans 1"/>
              <a:cs typeface="Public Sans 1"/>
              <a:sym typeface="Public Sans 1"/>
            </a:endParaRPr>
          </a:p>
          <a:p>
            <a:pPr>
              <a:lnSpc>
                <a:spcPct val="150000"/>
              </a:lnSpc>
            </a:pPr>
            <a:endParaRPr lang="en-US" sz="1800" dirty="0">
              <a:ea typeface="Public Sans 1"/>
              <a:cs typeface="Public Sans 1"/>
              <a:sym typeface="Public Sans 1"/>
            </a:endParaRPr>
          </a:p>
          <a:p>
            <a:pPr>
              <a:lnSpc>
                <a:spcPct val="150000"/>
              </a:lnSpc>
            </a:pPr>
            <a:endParaRPr lang="en-US" sz="1800" dirty="0">
              <a:ea typeface="Public Sans 1"/>
              <a:cs typeface="Public Sans 1"/>
              <a:sym typeface="Public Sans 1"/>
            </a:endParaRPr>
          </a:p>
          <a:p>
            <a:pPr>
              <a:lnSpc>
                <a:spcPct val="150000"/>
              </a:lnSpc>
            </a:pPr>
            <a:endParaRPr lang="en-US" sz="1800" dirty="0">
              <a:ea typeface="Public Sans 1"/>
              <a:cs typeface="Public Sans 1"/>
              <a:sym typeface="Public Sans 1"/>
            </a:endParaRPr>
          </a:p>
          <a:p>
            <a:pPr>
              <a:lnSpc>
                <a:spcPct val="150000"/>
              </a:lnSpc>
            </a:pPr>
            <a:endParaRPr lang="en-US" sz="1800" dirty="0">
              <a:ea typeface="Public Sans 1"/>
              <a:cs typeface="Public Sans 1"/>
              <a:sym typeface="Public Sans 1"/>
            </a:endParaRPr>
          </a:p>
          <a:p>
            <a:pPr>
              <a:lnSpc>
                <a:spcPct val="150000"/>
              </a:lnSpc>
            </a:pPr>
            <a:r>
              <a:rPr lang="en-US" sz="1800" dirty="0">
                <a:ea typeface="Public Sans 1"/>
                <a:cs typeface="Public Sans 1"/>
                <a:sym typeface="Public Sans 1"/>
              </a:rPr>
              <a:t>When your teammates all agree that a task is completed, rate your actions by selecting the checkbox next to the task to turn it green, then click submit.</a:t>
            </a:r>
          </a:p>
        </p:txBody>
      </p:sp>
      <p:sp>
        <p:nvSpPr>
          <p:cNvPr id="11" name="Freeform 11">
            <a:extLst>
              <a:ext uri="{C183D7F6-B498-43B3-948B-1728B52AA6E4}">
                <adec:decorative xmlns:adec="http://schemas.microsoft.com/office/drawing/2017/decorative" val="1"/>
              </a:ext>
            </a:extLst>
          </p:cNvPr>
          <p:cNvSpPr/>
          <p:nvPr/>
        </p:nvSpPr>
        <p:spPr>
          <a:xfrm>
            <a:off x="1408449" y="2504110"/>
            <a:ext cx="1839784" cy="1849783"/>
          </a:xfrm>
          <a:custGeom>
            <a:avLst/>
            <a:gdLst/>
            <a:ahLst/>
            <a:cxnLst/>
            <a:rect l="l" t="t" r="r" b="b"/>
            <a:pathLst>
              <a:path w="2759675" h="2774673">
                <a:moveTo>
                  <a:pt x="0" y="0"/>
                </a:moveTo>
                <a:lnTo>
                  <a:pt x="2759675" y="0"/>
                </a:lnTo>
                <a:lnTo>
                  <a:pt x="2759675" y="2774672"/>
                </a:lnTo>
                <a:lnTo>
                  <a:pt x="0" y="2774672"/>
                </a:lnTo>
                <a:lnTo>
                  <a:pt x="0" y="0"/>
                </a:lnTo>
                <a:close/>
              </a:path>
            </a:pathLst>
          </a:custGeom>
          <a:blipFill>
            <a:blip r:embed="rId3"/>
            <a:stretch>
              <a:fillRect l="-19728" t="-52623" r="-27880" b="-22300"/>
            </a:stretch>
          </a:blipFill>
        </p:spPr>
        <p:txBody>
          <a:bodyPr/>
          <a:lstStyle/>
          <a:p>
            <a:endParaRPr lang="en-AU" sz="600"/>
          </a:p>
        </p:txBody>
      </p:sp>
      <p:sp>
        <p:nvSpPr>
          <p:cNvPr id="7" name="Freeform 7">
            <a:extLst>
              <a:ext uri="{C183D7F6-B498-43B3-948B-1728B52AA6E4}">
                <adec:decorative xmlns:adec="http://schemas.microsoft.com/office/drawing/2017/decorative" val="1"/>
              </a:ext>
            </a:extLst>
          </p:cNvPr>
          <p:cNvSpPr/>
          <p:nvPr/>
        </p:nvSpPr>
        <p:spPr>
          <a:xfrm>
            <a:off x="8133855" y="3339988"/>
            <a:ext cx="3710129" cy="3264913"/>
          </a:xfrm>
          <a:custGeom>
            <a:avLst/>
            <a:gdLst/>
            <a:ahLst/>
            <a:cxnLst/>
            <a:rect l="l" t="t" r="r" b="b"/>
            <a:pathLst>
              <a:path w="5565194" h="4897370">
                <a:moveTo>
                  <a:pt x="0" y="0"/>
                </a:moveTo>
                <a:lnTo>
                  <a:pt x="5565194" y="0"/>
                </a:lnTo>
                <a:lnTo>
                  <a:pt x="5565194" y="4897370"/>
                </a:lnTo>
                <a:lnTo>
                  <a:pt x="0" y="4897370"/>
                </a:lnTo>
                <a:lnTo>
                  <a:pt x="0" y="0"/>
                </a:lnTo>
                <a:close/>
              </a:path>
            </a:pathLst>
          </a:custGeom>
          <a:blipFill>
            <a:blip r:embed="rId4"/>
            <a:stretch>
              <a:fillRect/>
            </a:stretch>
          </a:blipFill>
        </p:spPr>
        <p:txBody>
          <a:bodyPr/>
          <a:lstStyle/>
          <a:p>
            <a:endParaRPr lang="en-AU" sz="600"/>
          </a:p>
        </p:txBody>
      </p:sp>
      <p:sp>
        <p:nvSpPr>
          <p:cNvPr id="9" name="Freeform 9">
            <a:extLst>
              <a:ext uri="{C183D7F6-B498-43B3-948B-1728B52AA6E4}">
                <adec:decorative xmlns:adec="http://schemas.microsoft.com/office/drawing/2017/decorative" val="1"/>
              </a:ext>
            </a:extLst>
          </p:cNvPr>
          <p:cNvSpPr/>
          <p:nvPr/>
        </p:nvSpPr>
        <p:spPr>
          <a:xfrm>
            <a:off x="4899158" y="613863"/>
            <a:ext cx="4515951" cy="3353093"/>
          </a:xfrm>
          <a:custGeom>
            <a:avLst/>
            <a:gdLst/>
            <a:ahLst/>
            <a:cxnLst/>
            <a:rect l="l" t="t" r="r" b="b"/>
            <a:pathLst>
              <a:path w="6773925" h="5029639">
                <a:moveTo>
                  <a:pt x="0" y="0"/>
                </a:moveTo>
                <a:lnTo>
                  <a:pt x="6773926" y="0"/>
                </a:lnTo>
                <a:lnTo>
                  <a:pt x="6773926" y="5029639"/>
                </a:lnTo>
                <a:lnTo>
                  <a:pt x="0" y="5029639"/>
                </a:lnTo>
                <a:lnTo>
                  <a:pt x="0" y="0"/>
                </a:lnTo>
                <a:close/>
              </a:path>
            </a:pathLst>
          </a:custGeom>
          <a:blipFill>
            <a:blip r:embed="rId5"/>
            <a:stretch>
              <a:fillRect/>
            </a:stretch>
          </a:blipFill>
        </p:spPr>
        <p:txBody>
          <a:bodyPr/>
          <a:lstStyle/>
          <a:p>
            <a:endParaRPr lang="en-AU" sz="600"/>
          </a:p>
        </p:txBody>
      </p:sp>
      <p:sp>
        <p:nvSpPr>
          <p:cNvPr id="10" name="Freeform 10">
            <a:extLst>
              <a:ext uri="{C183D7F6-B498-43B3-948B-1728B52AA6E4}">
                <adec:decorative xmlns:adec="http://schemas.microsoft.com/office/drawing/2017/decorative" val="1"/>
              </a:ext>
            </a:extLst>
          </p:cNvPr>
          <p:cNvSpPr/>
          <p:nvPr/>
        </p:nvSpPr>
        <p:spPr>
          <a:xfrm rot="2700000">
            <a:off x="7969964" y="3502384"/>
            <a:ext cx="1048400" cy="929144"/>
          </a:xfrm>
          <a:custGeom>
            <a:avLst/>
            <a:gdLst/>
            <a:ahLst/>
            <a:cxnLst/>
            <a:rect l="l" t="t" r="r" b="b"/>
            <a:pathLst>
              <a:path w="1572599" h="1393715">
                <a:moveTo>
                  <a:pt x="0" y="0"/>
                </a:moveTo>
                <a:lnTo>
                  <a:pt x="1572599" y="0"/>
                </a:lnTo>
                <a:lnTo>
                  <a:pt x="1572599" y="1393715"/>
                </a:lnTo>
                <a:lnTo>
                  <a:pt x="0" y="13937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AU" sz="600"/>
          </a:p>
        </p:txBody>
      </p:sp>
      <p:sp>
        <p:nvSpPr>
          <p:cNvPr id="14" name="Freeform 14">
            <a:extLst>
              <a:ext uri="{C183D7F6-B498-43B3-948B-1728B52AA6E4}">
                <adec:decorative xmlns:adec="http://schemas.microsoft.com/office/drawing/2017/decorative" val="1"/>
              </a:ext>
            </a:extLst>
          </p:cNvPr>
          <p:cNvSpPr/>
          <p:nvPr/>
        </p:nvSpPr>
        <p:spPr>
          <a:xfrm>
            <a:off x="7912814" y="5266395"/>
            <a:ext cx="1048400" cy="929144"/>
          </a:xfrm>
          <a:custGeom>
            <a:avLst/>
            <a:gdLst/>
            <a:ahLst/>
            <a:cxnLst/>
            <a:rect l="l" t="t" r="r" b="b"/>
            <a:pathLst>
              <a:path w="1572599" h="1393715">
                <a:moveTo>
                  <a:pt x="0" y="0"/>
                </a:moveTo>
                <a:lnTo>
                  <a:pt x="1572599" y="0"/>
                </a:lnTo>
                <a:lnTo>
                  <a:pt x="1572599" y="1393715"/>
                </a:lnTo>
                <a:lnTo>
                  <a:pt x="0" y="13937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AU" sz="600"/>
          </a:p>
        </p:txBody>
      </p:sp>
      <p:sp>
        <p:nvSpPr>
          <p:cNvPr id="13" name="TextBox 13">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12</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214000" y="360321"/>
            <a:ext cx="630000" cy="684883"/>
            <a:chOff x="0" y="0"/>
            <a:chExt cx="1260000" cy="1369764"/>
          </a:xfrm>
        </p:grpSpPr>
        <p:sp>
          <p:nvSpPr>
            <p:cNvPr id="3" name="Freeform 3" descr="NSW Government logo"/>
            <p:cNvSpPr/>
            <p:nvPr/>
          </p:nvSpPr>
          <p:spPr>
            <a:xfrm>
              <a:off x="0" y="0"/>
              <a:ext cx="1259967" cy="1369822"/>
            </a:xfrm>
            <a:custGeom>
              <a:avLst/>
              <a:gdLst/>
              <a:ahLst/>
              <a:cxnLst/>
              <a:rect l="l" t="t" r="r" b="b"/>
              <a:pathLst>
                <a:path w="1259967" h="1369822">
                  <a:moveTo>
                    <a:pt x="0" y="0"/>
                  </a:moveTo>
                  <a:lnTo>
                    <a:pt x="1259967" y="0"/>
                  </a:lnTo>
                  <a:lnTo>
                    <a:pt x="1259967" y="1369822"/>
                  </a:lnTo>
                  <a:lnTo>
                    <a:pt x="0" y="1369822"/>
                  </a:lnTo>
                  <a:lnTo>
                    <a:pt x="0" y="0"/>
                  </a:lnTo>
                  <a:close/>
                </a:path>
              </a:pathLst>
            </a:custGeom>
            <a:blipFill>
              <a:blip r:embed="rId3"/>
              <a:stretch>
                <a:fillRect r="-2" b="4"/>
              </a:stretch>
            </a:blipFill>
          </p:spPr>
          <p:txBody>
            <a:bodyPr/>
            <a:lstStyle/>
            <a:p>
              <a:endParaRPr lang="en-AU" sz="600"/>
            </a:p>
          </p:txBody>
        </p:sp>
      </p:grpSp>
      <p:sp>
        <p:nvSpPr>
          <p:cNvPr id="7" name="Freeform 7">
            <a:extLst>
              <a:ext uri="{C183D7F6-B498-43B3-948B-1728B52AA6E4}">
                <adec:decorative xmlns:adec="http://schemas.microsoft.com/office/drawing/2017/decorative" val="1"/>
              </a:ext>
            </a:extLst>
          </p:cNvPr>
          <p:cNvSpPr/>
          <p:nvPr/>
        </p:nvSpPr>
        <p:spPr>
          <a:xfrm>
            <a:off x="5795023" y="2292158"/>
            <a:ext cx="6396979" cy="4565844"/>
          </a:xfrm>
          <a:custGeom>
            <a:avLst/>
            <a:gdLst/>
            <a:ahLst/>
            <a:cxnLst/>
            <a:rect l="l" t="t" r="r" b="b"/>
            <a:pathLst>
              <a:path w="9595467" h="6848765">
                <a:moveTo>
                  <a:pt x="0" y="0"/>
                </a:moveTo>
                <a:lnTo>
                  <a:pt x="9595467" y="0"/>
                </a:lnTo>
                <a:lnTo>
                  <a:pt x="9595467" y="6848765"/>
                </a:lnTo>
                <a:lnTo>
                  <a:pt x="0" y="6848765"/>
                </a:lnTo>
                <a:lnTo>
                  <a:pt x="0" y="0"/>
                </a:lnTo>
                <a:close/>
              </a:path>
            </a:pathLst>
          </a:custGeom>
          <a:blipFill>
            <a:blip r:embed="rId4"/>
            <a:stretch>
              <a:fillRect/>
            </a:stretch>
          </a:blipFill>
        </p:spPr>
        <p:txBody>
          <a:bodyPr/>
          <a:lstStyle/>
          <a:p>
            <a:endParaRPr lang="en-AU" sz="600"/>
          </a:p>
        </p:txBody>
      </p:sp>
      <p:sp>
        <p:nvSpPr>
          <p:cNvPr id="8" name="Freeform 8">
            <a:extLst>
              <a:ext uri="{C183D7F6-B498-43B3-948B-1728B52AA6E4}">
                <adec:decorative xmlns:adec="http://schemas.microsoft.com/office/drawing/2017/decorative" val="1"/>
              </a:ext>
            </a:extLst>
          </p:cNvPr>
          <p:cNvSpPr/>
          <p:nvPr/>
        </p:nvSpPr>
        <p:spPr>
          <a:xfrm>
            <a:off x="152400" y="1414920"/>
            <a:ext cx="6259623" cy="4546051"/>
          </a:xfrm>
          <a:custGeom>
            <a:avLst/>
            <a:gdLst/>
            <a:ahLst/>
            <a:cxnLst/>
            <a:rect l="l" t="t" r="r" b="b"/>
            <a:pathLst>
              <a:path w="9389433" h="6819076">
                <a:moveTo>
                  <a:pt x="0" y="0"/>
                </a:moveTo>
                <a:lnTo>
                  <a:pt x="9389434" y="0"/>
                </a:lnTo>
                <a:lnTo>
                  <a:pt x="9389434" y="6819077"/>
                </a:lnTo>
                <a:lnTo>
                  <a:pt x="0" y="6819077"/>
                </a:lnTo>
                <a:lnTo>
                  <a:pt x="0" y="0"/>
                </a:lnTo>
                <a:close/>
              </a:path>
            </a:pathLst>
          </a:custGeom>
          <a:blipFill>
            <a:blip r:embed="rId5"/>
            <a:stretch>
              <a:fillRect/>
            </a:stretch>
          </a:blipFill>
        </p:spPr>
        <p:txBody>
          <a:bodyPr/>
          <a:lstStyle/>
          <a:p>
            <a:endParaRPr lang="en-AU" sz="600"/>
          </a:p>
        </p:txBody>
      </p:sp>
      <p:sp>
        <p:nvSpPr>
          <p:cNvPr id="9" name="TextBox 9"/>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Main mission – City and Rainforest</a:t>
            </a:r>
          </a:p>
        </p:txBody>
      </p:sp>
      <p:sp>
        <p:nvSpPr>
          <p:cNvPr id="4" name="Text Placeholder 3">
            <a:extLst>
              <a:ext uri="{FF2B5EF4-FFF2-40B4-BE49-F238E27FC236}">
                <a16:creationId xmlns:a16="http://schemas.microsoft.com/office/drawing/2014/main" id="{AF059F8A-045B-3A72-3A8D-BA0974F50DB5}"/>
              </a:ext>
            </a:extLst>
          </p:cNvPr>
          <p:cNvSpPr>
            <a:spLocks noGrp="1"/>
          </p:cNvSpPr>
          <p:nvPr>
            <p:ph type="body" sz="quarter" idx="18"/>
          </p:nvPr>
        </p:nvSpPr>
        <p:spPr/>
        <p:txBody>
          <a:bodyPr/>
          <a:lstStyle/>
          <a:p>
            <a:r>
              <a:rPr lang="en-US" dirty="0">
                <a:latin typeface="+mj-lt"/>
                <a:ea typeface="Public Sans 1"/>
                <a:cs typeface="Public Sans 1"/>
                <a:sym typeface="Public Sans 1"/>
              </a:rPr>
              <a:t>Complete 3 activities in each biome</a:t>
            </a:r>
          </a:p>
        </p:txBody>
      </p:sp>
      <p:sp>
        <p:nvSpPr>
          <p:cNvPr id="10" name="TextBox 10">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dirty="0">
                <a:solidFill>
                  <a:srgbClr val="22272B"/>
                </a:solidFill>
                <a:ea typeface="Public Sans 1"/>
                <a:cs typeface="Public Sans 1"/>
                <a:sym typeface="Public Sans 1"/>
              </a:rPr>
              <a:t>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214000" y="360321"/>
            <a:ext cx="630000" cy="684883"/>
            <a:chOff x="0" y="0"/>
            <a:chExt cx="1260000" cy="1369764"/>
          </a:xfrm>
        </p:grpSpPr>
        <p:sp>
          <p:nvSpPr>
            <p:cNvPr id="3" name="Freeform 3" descr="NSW Government logo"/>
            <p:cNvSpPr/>
            <p:nvPr/>
          </p:nvSpPr>
          <p:spPr>
            <a:xfrm>
              <a:off x="0" y="0"/>
              <a:ext cx="1259967" cy="1369822"/>
            </a:xfrm>
            <a:custGeom>
              <a:avLst/>
              <a:gdLst/>
              <a:ahLst/>
              <a:cxnLst/>
              <a:rect l="l" t="t" r="r" b="b"/>
              <a:pathLst>
                <a:path w="1259967" h="1369822">
                  <a:moveTo>
                    <a:pt x="0" y="0"/>
                  </a:moveTo>
                  <a:lnTo>
                    <a:pt x="1259967" y="0"/>
                  </a:lnTo>
                  <a:lnTo>
                    <a:pt x="1259967" y="1369822"/>
                  </a:lnTo>
                  <a:lnTo>
                    <a:pt x="0" y="1369822"/>
                  </a:lnTo>
                  <a:lnTo>
                    <a:pt x="0" y="0"/>
                  </a:lnTo>
                  <a:close/>
                </a:path>
              </a:pathLst>
            </a:custGeom>
            <a:blipFill>
              <a:blip r:embed="rId3"/>
              <a:stretch>
                <a:fillRect r="-2" b="4"/>
              </a:stretch>
            </a:blipFill>
          </p:spPr>
          <p:txBody>
            <a:bodyPr/>
            <a:lstStyle/>
            <a:p>
              <a:endParaRPr lang="en-AU" sz="600"/>
            </a:p>
          </p:txBody>
        </p:sp>
      </p:grpSp>
      <p:sp>
        <p:nvSpPr>
          <p:cNvPr id="7" name="Freeform 7">
            <a:extLst>
              <a:ext uri="{C183D7F6-B498-43B3-948B-1728B52AA6E4}">
                <adec:decorative xmlns:adec="http://schemas.microsoft.com/office/drawing/2017/decorative" val="1"/>
              </a:ext>
            </a:extLst>
          </p:cNvPr>
          <p:cNvSpPr/>
          <p:nvPr/>
        </p:nvSpPr>
        <p:spPr>
          <a:xfrm>
            <a:off x="152400" y="1283963"/>
            <a:ext cx="6465152" cy="4719560"/>
          </a:xfrm>
          <a:custGeom>
            <a:avLst/>
            <a:gdLst/>
            <a:ahLst/>
            <a:cxnLst/>
            <a:rect l="l" t="t" r="r" b="b"/>
            <a:pathLst>
              <a:path w="9697727" h="7079340">
                <a:moveTo>
                  <a:pt x="0" y="0"/>
                </a:moveTo>
                <a:lnTo>
                  <a:pt x="9697727" y="0"/>
                </a:lnTo>
                <a:lnTo>
                  <a:pt x="9697727" y="7079341"/>
                </a:lnTo>
                <a:lnTo>
                  <a:pt x="0" y="7079341"/>
                </a:lnTo>
                <a:lnTo>
                  <a:pt x="0" y="0"/>
                </a:lnTo>
                <a:close/>
              </a:path>
            </a:pathLst>
          </a:custGeom>
          <a:blipFill>
            <a:blip r:embed="rId4"/>
            <a:stretch>
              <a:fillRect/>
            </a:stretch>
          </a:blipFill>
        </p:spPr>
        <p:txBody>
          <a:bodyPr/>
          <a:lstStyle/>
          <a:p>
            <a:endParaRPr lang="en-AU" sz="600"/>
          </a:p>
        </p:txBody>
      </p:sp>
      <p:sp>
        <p:nvSpPr>
          <p:cNvPr id="8" name="Freeform 8">
            <a:extLst>
              <a:ext uri="{C183D7F6-B498-43B3-948B-1728B52AA6E4}">
                <adec:decorative xmlns:adec="http://schemas.microsoft.com/office/drawing/2017/decorative" val="1"/>
              </a:ext>
            </a:extLst>
          </p:cNvPr>
          <p:cNvSpPr/>
          <p:nvPr/>
        </p:nvSpPr>
        <p:spPr>
          <a:xfrm>
            <a:off x="5943600" y="1981200"/>
            <a:ext cx="6367237" cy="4727675"/>
          </a:xfrm>
          <a:custGeom>
            <a:avLst/>
            <a:gdLst/>
            <a:ahLst/>
            <a:cxnLst/>
            <a:rect l="l" t="t" r="r" b="b"/>
            <a:pathLst>
              <a:path w="9550856" h="7091511">
                <a:moveTo>
                  <a:pt x="0" y="0"/>
                </a:moveTo>
                <a:lnTo>
                  <a:pt x="9550856" y="0"/>
                </a:lnTo>
                <a:lnTo>
                  <a:pt x="9550856" y="7091510"/>
                </a:lnTo>
                <a:lnTo>
                  <a:pt x="0" y="7091510"/>
                </a:lnTo>
                <a:lnTo>
                  <a:pt x="0" y="0"/>
                </a:lnTo>
                <a:close/>
              </a:path>
            </a:pathLst>
          </a:custGeom>
          <a:blipFill>
            <a:blip r:embed="rId5"/>
            <a:stretch>
              <a:fillRect/>
            </a:stretch>
          </a:blipFill>
        </p:spPr>
        <p:txBody>
          <a:bodyPr/>
          <a:lstStyle/>
          <a:p>
            <a:endParaRPr lang="en-AU" sz="600"/>
          </a:p>
        </p:txBody>
      </p:sp>
      <p:sp>
        <p:nvSpPr>
          <p:cNvPr id="9" name="TextBox 9"/>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Main mission – Woodlands and Drylands</a:t>
            </a:r>
          </a:p>
        </p:txBody>
      </p:sp>
      <p:sp>
        <p:nvSpPr>
          <p:cNvPr id="4" name="Text Placeholder 3">
            <a:extLst>
              <a:ext uri="{FF2B5EF4-FFF2-40B4-BE49-F238E27FC236}">
                <a16:creationId xmlns:a16="http://schemas.microsoft.com/office/drawing/2014/main" id="{3FF912BF-57EA-4036-5E94-E26D6B0B446F}"/>
              </a:ext>
            </a:extLst>
          </p:cNvPr>
          <p:cNvSpPr>
            <a:spLocks noGrp="1"/>
          </p:cNvSpPr>
          <p:nvPr>
            <p:ph type="body" sz="quarter" idx="18"/>
          </p:nvPr>
        </p:nvSpPr>
        <p:spPr/>
        <p:txBody>
          <a:bodyPr/>
          <a:lstStyle/>
          <a:p>
            <a:r>
              <a:rPr lang="en-US" dirty="0">
                <a:latin typeface="+mj-lt"/>
                <a:ea typeface="Public Sans 1"/>
                <a:cs typeface="Public Sans 1"/>
                <a:sym typeface="Public Sans 1"/>
              </a:rPr>
              <a:t>Complete 3 activities in each biome</a:t>
            </a:r>
          </a:p>
        </p:txBody>
      </p:sp>
      <p:sp>
        <p:nvSpPr>
          <p:cNvPr id="10" name="TextBox 10">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dirty="0">
                <a:solidFill>
                  <a:srgbClr val="22272B"/>
                </a:solidFill>
                <a:ea typeface="Public Sans 1"/>
                <a:cs typeface="Public Sans 1"/>
                <a:sym typeface="Public Sans 1"/>
              </a:rPr>
              <a:t>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214000" y="360321"/>
            <a:ext cx="630000" cy="684883"/>
            <a:chOff x="0" y="0"/>
            <a:chExt cx="1260000" cy="1369764"/>
          </a:xfrm>
        </p:grpSpPr>
        <p:sp>
          <p:nvSpPr>
            <p:cNvPr id="3" name="Freeform 3" descr="NSW Government logo"/>
            <p:cNvSpPr/>
            <p:nvPr/>
          </p:nvSpPr>
          <p:spPr>
            <a:xfrm>
              <a:off x="0" y="0"/>
              <a:ext cx="1259967" cy="1369822"/>
            </a:xfrm>
            <a:custGeom>
              <a:avLst/>
              <a:gdLst/>
              <a:ahLst/>
              <a:cxnLst/>
              <a:rect l="l" t="t" r="r" b="b"/>
              <a:pathLst>
                <a:path w="1259967" h="1369822">
                  <a:moveTo>
                    <a:pt x="0" y="0"/>
                  </a:moveTo>
                  <a:lnTo>
                    <a:pt x="1259967" y="0"/>
                  </a:lnTo>
                  <a:lnTo>
                    <a:pt x="1259967" y="1369822"/>
                  </a:lnTo>
                  <a:lnTo>
                    <a:pt x="0" y="1369822"/>
                  </a:lnTo>
                  <a:lnTo>
                    <a:pt x="0" y="0"/>
                  </a:lnTo>
                  <a:close/>
                </a:path>
              </a:pathLst>
            </a:custGeom>
            <a:blipFill>
              <a:blip r:embed="rId3"/>
              <a:stretch>
                <a:fillRect r="-2" b="4"/>
              </a:stretch>
            </a:blipFill>
          </p:spPr>
          <p:txBody>
            <a:bodyPr/>
            <a:lstStyle/>
            <a:p>
              <a:endParaRPr lang="en-AU" sz="600"/>
            </a:p>
          </p:txBody>
        </p:sp>
      </p:grpSp>
      <p:sp>
        <p:nvSpPr>
          <p:cNvPr id="7" name="Freeform 7">
            <a:extLst>
              <a:ext uri="{C183D7F6-B498-43B3-948B-1728B52AA6E4}">
                <adec:decorative xmlns:adec="http://schemas.microsoft.com/office/drawing/2017/decorative" val="1"/>
              </a:ext>
            </a:extLst>
          </p:cNvPr>
          <p:cNvSpPr/>
          <p:nvPr/>
        </p:nvSpPr>
        <p:spPr>
          <a:xfrm>
            <a:off x="1" y="1057516"/>
            <a:ext cx="6550321" cy="4945493"/>
          </a:xfrm>
          <a:custGeom>
            <a:avLst/>
            <a:gdLst/>
            <a:ahLst/>
            <a:cxnLst/>
            <a:rect l="l" t="t" r="r" b="b"/>
            <a:pathLst>
              <a:path w="9825482" h="7418239">
                <a:moveTo>
                  <a:pt x="0" y="0"/>
                </a:moveTo>
                <a:lnTo>
                  <a:pt x="9825482" y="0"/>
                </a:lnTo>
                <a:lnTo>
                  <a:pt x="9825482" y="7418239"/>
                </a:lnTo>
                <a:lnTo>
                  <a:pt x="0" y="7418239"/>
                </a:lnTo>
                <a:lnTo>
                  <a:pt x="0" y="0"/>
                </a:lnTo>
                <a:close/>
              </a:path>
            </a:pathLst>
          </a:custGeom>
          <a:blipFill>
            <a:blip r:embed="rId4"/>
            <a:stretch>
              <a:fillRect/>
            </a:stretch>
          </a:blipFill>
        </p:spPr>
        <p:txBody>
          <a:bodyPr/>
          <a:lstStyle/>
          <a:p>
            <a:endParaRPr lang="en-AU" sz="600"/>
          </a:p>
        </p:txBody>
      </p:sp>
      <p:sp>
        <p:nvSpPr>
          <p:cNvPr id="8" name="Freeform 8">
            <a:extLst>
              <a:ext uri="{C183D7F6-B498-43B3-948B-1728B52AA6E4}">
                <adec:decorative xmlns:adec="http://schemas.microsoft.com/office/drawing/2017/decorative" val="1"/>
              </a:ext>
            </a:extLst>
          </p:cNvPr>
          <p:cNvSpPr/>
          <p:nvPr/>
        </p:nvSpPr>
        <p:spPr>
          <a:xfrm>
            <a:off x="5740249" y="2078558"/>
            <a:ext cx="6679356" cy="4959423"/>
          </a:xfrm>
          <a:custGeom>
            <a:avLst/>
            <a:gdLst/>
            <a:ahLst/>
            <a:cxnLst/>
            <a:rect l="l" t="t" r="r" b="b"/>
            <a:pathLst>
              <a:path w="10019034" h="7439133">
                <a:moveTo>
                  <a:pt x="0" y="0"/>
                </a:moveTo>
                <a:lnTo>
                  <a:pt x="10019035" y="0"/>
                </a:lnTo>
                <a:lnTo>
                  <a:pt x="10019035" y="7439133"/>
                </a:lnTo>
                <a:lnTo>
                  <a:pt x="0" y="7439133"/>
                </a:lnTo>
                <a:lnTo>
                  <a:pt x="0" y="0"/>
                </a:lnTo>
                <a:close/>
              </a:path>
            </a:pathLst>
          </a:custGeom>
          <a:blipFill>
            <a:blip r:embed="rId5"/>
            <a:stretch>
              <a:fillRect/>
            </a:stretch>
          </a:blipFill>
        </p:spPr>
        <p:txBody>
          <a:bodyPr/>
          <a:lstStyle/>
          <a:p>
            <a:endParaRPr lang="en-AU" sz="600"/>
          </a:p>
        </p:txBody>
      </p:sp>
      <p:sp>
        <p:nvSpPr>
          <p:cNvPr id="9" name="TextBox 9"/>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Main mission – Mountains and Wetlands</a:t>
            </a:r>
          </a:p>
        </p:txBody>
      </p:sp>
      <p:sp>
        <p:nvSpPr>
          <p:cNvPr id="4" name="Text Placeholder 3">
            <a:extLst>
              <a:ext uri="{FF2B5EF4-FFF2-40B4-BE49-F238E27FC236}">
                <a16:creationId xmlns:a16="http://schemas.microsoft.com/office/drawing/2014/main" id="{222DF45A-C001-DFD7-B757-C6686B97FCD5}"/>
              </a:ext>
            </a:extLst>
          </p:cNvPr>
          <p:cNvSpPr>
            <a:spLocks noGrp="1"/>
          </p:cNvSpPr>
          <p:nvPr>
            <p:ph type="body" sz="quarter" idx="18"/>
          </p:nvPr>
        </p:nvSpPr>
        <p:spPr/>
        <p:txBody>
          <a:bodyPr/>
          <a:lstStyle/>
          <a:p>
            <a:r>
              <a:rPr lang="en-US" dirty="0">
                <a:latin typeface="+mj-lt"/>
                <a:ea typeface="Public Sans 1"/>
                <a:cs typeface="Public Sans 1"/>
                <a:sym typeface="Public Sans 1"/>
              </a:rPr>
              <a:t>Complete 3 activities in each biome</a:t>
            </a:r>
          </a:p>
        </p:txBody>
      </p:sp>
      <p:sp>
        <p:nvSpPr>
          <p:cNvPr id="10" name="TextBox 10">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dirty="0">
                <a:solidFill>
                  <a:srgbClr val="22272B"/>
                </a:solidFill>
                <a:ea typeface="Public Sans 1"/>
                <a:cs typeface="Public Sans 1"/>
                <a:sym typeface="Public Sans 1"/>
              </a:rPr>
              <a:t>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5DC30-309D-7741-2667-3C9BCE2340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B09D80C-1CCB-9792-0C3C-EFA90145EE24}"/>
              </a:ext>
            </a:extLst>
          </p:cNvPr>
          <p:cNvSpPr>
            <a:spLocks noGrp="1"/>
          </p:cNvSpPr>
          <p:nvPr>
            <p:ph type="title"/>
          </p:nvPr>
        </p:nvSpPr>
        <p:spPr>
          <a:xfrm>
            <a:off x="360000" y="360000"/>
            <a:ext cx="6498000" cy="545601"/>
          </a:xfrm>
        </p:spPr>
        <p:txBody>
          <a:bodyPr anchor="t">
            <a:normAutofit/>
          </a:bodyPr>
          <a:lstStyle/>
          <a:p>
            <a:r>
              <a:rPr lang="en-AU" dirty="0"/>
              <a:t>Children’s rights</a:t>
            </a:r>
          </a:p>
        </p:txBody>
      </p:sp>
      <p:sp>
        <p:nvSpPr>
          <p:cNvPr id="10" name="Text Placeholder 9">
            <a:extLst>
              <a:ext uri="{FF2B5EF4-FFF2-40B4-BE49-F238E27FC236}">
                <a16:creationId xmlns:a16="http://schemas.microsoft.com/office/drawing/2014/main" id="{6DFCFAEB-A059-9BB2-D816-25F1F989C357}"/>
              </a:ext>
            </a:extLst>
          </p:cNvPr>
          <p:cNvSpPr>
            <a:spLocks noGrp="1"/>
          </p:cNvSpPr>
          <p:nvPr>
            <p:ph type="body" sz="quarter" idx="18"/>
          </p:nvPr>
        </p:nvSpPr>
        <p:spPr>
          <a:xfrm>
            <a:off x="359999" y="1024560"/>
            <a:ext cx="6269037" cy="347040"/>
          </a:xfrm>
        </p:spPr>
        <p:txBody>
          <a:bodyPr anchor="b">
            <a:noAutofit/>
          </a:bodyPr>
          <a:lstStyle/>
          <a:p>
            <a:pPr>
              <a:lnSpc>
                <a:spcPct val="140000"/>
              </a:lnSpc>
            </a:pPr>
            <a:r>
              <a:rPr lang="en-AU" dirty="0"/>
              <a:t>Collect them all</a:t>
            </a:r>
          </a:p>
        </p:txBody>
      </p:sp>
      <p:sp>
        <p:nvSpPr>
          <p:cNvPr id="2" name="Text Placeholder 11">
            <a:extLst>
              <a:ext uri="{FF2B5EF4-FFF2-40B4-BE49-F238E27FC236}">
                <a16:creationId xmlns:a16="http://schemas.microsoft.com/office/drawing/2014/main" id="{06B279AC-BF66-2C16-E085-40C5A1EF468A}"/>
              </a:ext>
            </a:extLst>
          </p:cNvPr>
          <p:cNvSpPr>
            <a:spLocks noGrp="1"/>
          </p:cNvSpPr>
          <p:nvPr>
            <p:ph sz="quarter" idx="19"/>
          </p:nvPr>
        </p:nvSpPr>
        <p:spPr>
          <a:xfrm>
            <a:off x="360363" y="1888290"/>
            <a:ext cx="6269037" cy="4814518"/>
          </a:xfrm>
        </p:spPr>
        <p:txBody>
          <a:bodyPr>
            <a:normAutofit/>
          </a:bodyPr>
          <a:lstStyle/>
          <a:p>
            <a:pPr>
              <a:spcAft>
                <a:spcPts val="1800"/>
              </a:spcAft>
            </a:pPr>
            <a:r>
              <a:rPr lang="en-AU" sz="1800" dirty="0">
                <a:latin typeface="+mn-lt"/>
              </a:rPr>
              <a:t>The United Nations Convention on the Rights of the Child was introduced in 1989.</a:t>
            </a:r>
          </a:p>
          <a:p>
            <a:pPr>
              <a:spcAft>
                <a:spcPts val="1800"/>
              </a:spcAft>
            </a:pPr>
            <a:r>
              <a:rPr lang="en-AU" sz="1800" dirty="0">
                <a:latin typeface="+mn-lt"/>
              </a:rPr>
              <a:t>Watch the BTN video to learn what children’s rights are and how people worldwide work to protect them.</a:t>
            </a:r>
          </a:p>
          <a:p>
            <a:pPr>
              <a:spcAft>
                <a:spcPts val="1800"/>
              </a:spcAft>
            </a:pPr>
            <a:r>
              <a:rPr lang="en-AU" sz="1800" dirty="0">
                <a:latin typeface="+mn-lt"/>
              </a:rPr>
              <a:t>In Eco Detectives Unite – race to zero, collect all the U’s to discover more about your rights! </a:t>
            </a:r>
          </a:p>
          <a:p>
            <a:pPr>
              <a:spcAft>
                <a:spcPts val="1800"/>
              </a:spcAft>
            </a:pPr>
            <a:endParaRPr lang="en-AU" sz="1800" dirty="0">
              <a:latin typeface="+mn-lt"/>
            </a:endParaRPr>
          </a:p>
          <a:p>
            <a:pPr>
              <a:spcAft>
                <a:spcPts val="1800"/>
              </a:spcAft>
            </a:pPr>
            <a:endParaRPr lang="en-AU" sz="1800" dirty="0">
              <a:latin typeface="+mn-lt"/>
            </a:endParaRPr>
          </a:p>
        </p:txBody>
      </p:sp>
      <p:pic>
        <p:nvPicPr>
          <p:cNvPr id="8" name="Picture 7" descr="Children's Rights Sculpture and collect 12 rights in the game image.">
            <a:extLst>
              <a:ext uri="{FF2B5EF4-FFF2-40B4-BE49-F238E27FC236}">
                <a16:creationId xmlns:a16="http://schemas.microsoft.com/office/drawing/2014/main" id="{DFFE9E61-7600-F1D5-1C22-5D466681536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424110" y="-7761"/>
            <a:ext cx="4767890" cy="6865761"/>
          </a:xfrm>
          <a:prstGeom prst="rect">
            <a:avLst/>
          </a:prstGeom>
        </p:spPr>
      </p:pic>
      <p:sp>
        <p:nvSpPr>
          <p:cNvPr id="3" name="Slide Number Placeholder 2">
            <a:extLst>
              <a:ext uri="{FF2B5EF4-FFF2-40B4-BE49-F238E27FC236}">
                <a16:creationId xmlns:a16="http://schemas.microsoft.com/office/drawing/2014/main" id="{8BEEDA3F-34D9-B411-1924-20F731022900}"/>
              </a:ext>
              <a:ext uri="{C183D7F6-B498-43B3-948B-1728B52AA6E4}">
                <adec:decorative xmlns:adec="http://schemas.microsoft.com/office/drawing/2017/decorative" val="1"/>
              </a:ext>
            </a:extLst>
          </p:cNvPr>
          <p:cNvSpPr>
            <a:spLocks noGrp="1"/>
          </p:cNvSpPr>
          <p:nvPr>
            <p:ph type="sldNum" sz="quarter" idx="12"/>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dirty="0"/>
          </a:p>
        </p:txBody>
      </p:sp>
    </p:spTree>
    <p:extLst>
      <p:ext uri="{BB962C8B-B14F-4D97-AF65-F5344CB8AC3E}">
        <p14:creationId xmlns:p14="http://schemas.microsoft.com/office/powerpoint/2010/main" val="131310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n-lt"/>
                <a:ea typeface="Public Sans 1"/>
                <a:cs typeface="Public Sans 1"/>
                <a:sym typeface="Public Sans 1"/>
              </a:rPr>
              <a:t>In the game think about...</a:t>
            </a:r>
          </a:p>
        </p:txBody>
      </p:sp>
      <p:sp>
        <p:nvSpPr>
          <p:cNvPr id="4" name="Text Placeholder 3">
            <a:extLst>
              <a:ext uri="{FF2B5EF4-FFF2-40B4-BE49-F238E27FC236}">
                <a16:creationId xmlns:a16="http://schemas.microsoft.com/office/drawing/2014/main" id="{3A0F9A13-DA36-5860-D044-91D19E795DAF}"/>
              </a:ext>
            </a:extLst>
          </p:cNvPr>
          <p:cNvSpPr>
            <a:spLocks noGrp="1"/>
          </p:cNvSpPr>
          <p:nvPr>
            <p:ph type="body" sz="quarter" idx="18"/>
          </p:nvPr>
        </p:nvSpPr>
        <p:spPr/>
        <p:txBody>
          <a:bodyPr/>
          <a:lstStyle/>
          <a:p>
            <a:r>
              <a:rPr lang="en-US" dirty="0">
                <a:latin typeface="+mj-lt"/>
                <a:ea typeface="Public Sans 1"/>
                <a:cs typeface="Public Sans 1"/>
                <a:sym typeface="Public Sans 1"/>
              </a:rPr>
              <a:t>What makes an excellent build?</a:t>
            </a:r>
          </a:p>
        </p:txBody>
      </p:sp>
      <p:sp>
        <p:nvSpPr>
          <p:cNvPr id="7" name="Freeform 7">
            <a:extLst>
              <a:ext uri="{C183D7F6-B498-43B3-948B-1728B52AA6E4}">
                <adec:decorative xmlns:adec="http://schemas.microsoft.com/office/drawing/2017/decorative" val="1"/>
              </a:ext>
            </a:extLst>
          </p:cNvPr>
          <p:cNvSpPr/>
          <p:nvPr/>
        </p:nvSpPr>
        <p:spPr>
          <a:xfrm>
            <a:off x="1435867" y="1394774"/>
            <a:ext cx="9268149" cy="5004801"/>
          </a:xfrm>
          <a:custGeom>
            <a:avLst/>
            <a:gdLst/>
            <a:ahLst/>
            <a:cxnLst/>
            <a:rect l="l" t="t" r="r" b="b"/>
            <a:pathLst>
              <a:path w="13902224" h="7507201">
                <a:moveTo>
                  <a:pt x="0" y="0"/>
                </a:moveTo>
                <a:lnTo>
                  <a:pt x="13902224" y="0"/>
                </a:lnTo>
                <a:lnTo>
                  <a:pt x="13902224" y="7507201"/>
                </a:lnTo>
                <a:lnTo>
                  <a:pt x="0" y="7507201"/>
                </a:lnTo>
                <a:lnTo>
                  <a:pt x="0" y="0"/>
                </a:lnTo>
                <a:close/>
              </a:path>
            </a:pathLst>
          </a:custGeom>
          <a:blipFill>
            <a:blip r:embed="rId3"/>
            <a:stretch>
              <a:fillRect/>
            </a:stretch>
          </a:blipFill>
        </p:spPr>
        <p:txBody>
          <a:bodyPr/>
          <a:lstStyle/>
          <a:p>
            <a:endParaRPr lang="en-AU" sz="600" dirty="0"/>
          </a:p>
        </p:txBody>
      </p:sp>
      <p:sp>
        <p:nvSpPr>
          <p:cNvPr id="9" name="TextBox 9">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14</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58ABE-CC93-D1F7-1A8B-75D95A293B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C17C31C-CC25-EF0F-5D41-C2B46378C49B}"/>
              </a:ext>
            </a:extLst>
          </p:cNvPr>
          <p:cNvSpPr>
            <a:spLocks noGrp="1"/>
          </p:cNvSpPr>
          <p:nvPr>
            <p:ph type="title"/>
          </p:nvPr>
        </p:nvSpPr>
        <p:spPr/>
        <p:txBody>
          <a:bodyPr/>
          <a:lstStyle/>
          <a:p>
            <a:r>
              <a:rPr lang="en-AU" dirty="0">
                <a:latin typeface="+mj-lt"/>
                <a:cs typeface="Arial"/>
              </a:rPr>
              <a:t>Knowledge check</a:t>
            </a:r>
            <a:endParaRPr lang="en-AU" dirty="0">
              <a:latin typeface="+mj-lt"/>
            </a:endParaRPr>
          </a:p>
        </p:txBody>
      </p:sp>
      <p:graphicFrame>
        <p:nvGraphicFramePr>
          <p:cNvPr id="5" name="Table 4">
            <a:extLst>
              <a:ext uri="{FF2B5EF4-FFF2-40B4-BE49-F238E27FC236}">
                <a16:creationId xmlns:a16="http://schemas.microsoft.com/office/drawing/2014/main" id="{5E4762DF-C30B-CB8A-51C0-C4D98BE95275}"/>
              </a:ext>
              <a:ext uri="{C183D7F6-B498-43B3-948B-1728B52AA6E4}">
                <adec:decorative xmlns:adec="http://schemas.microsoft.com/office/drawing/2017/decorative" val="1"/>
              </a:ext>
            </a:extLst>
          </p:cNvPr>
          <p:cNvGraphicFramePr>
            <a:graphicFrameLocks noGrp="1"/>
          </p:cNvGraphicFramePr>
          <p:nvPr/>
        </p:nvGraphicFramePr>
        <p:xfrm>
          <a:off x="360000" y="1157699"/>
          <a:ext cx="11451800" cy="5138169"/>
        </p:xfrm>
        <a:graphic>
          <a:graphicData uri="http://schemas.openxmlformats.org/drawingml/2006/table">
            <a:tbl>
              <a:tblPr firstRow="1" bandRow="1">
                <a:tableStyleId>{69012ECD-51FC-41F1-AA8D-1B2483CD663E}</a:tableStyleId>
              </a:tblPr>
              <a:tblGrid>
                <a:gridCol w="5725900">
                  <a:extLst>
                    <a:ext uri="{9D8B030D-6E8A-4147-A177-3AD203B41FA5}">
                      <a16:colId xmlns:a16="http://schemas.microsoft.com/office/drawing/2014/main" val="2532441079"/>
                    </a:ext>
                  </a:extLst>
                </a:gridCol>
                <a:gridCol w="5725900">
                  <a:extLst>
                    <a:ext uri="{9D8B030D-6E8A-4147-A177-3AD203B41FA5}">
                      <a16:colId xmlns:a16="http://schemas.microsoft.com/office/drawing/2014/main" val="1591521973"/>
                    </a:ext>
                  </a:extLst>
                </a:gridCol>
              </a:tblGrid>
              <a:tr h="1381705">
                <a:tc>
                  <a:txBody>
                    <a:bodyPr/>
                    <a:lstStyle/>
                    <a:p>
                      <a:pPr marL="1258570" marR="0" lvl="0" indent="0" algn="l" defTabSz="914377" rtl="0" eaLnBrk="1" fontAlgn="auto" latinLnBrk="0" hangingPunct="1">
                        <a:lnSpc>
                          <a:spcPct val="120000"/>
                        </a:lnSpc>
                        <a:spcBef>
                          <a:spcPts val="600"/>
                        </a:spcBef>
                        <a:spcAft>
                          <a:spcPts val="0"/>
                        </a:spcAft>
                        <a:buClrTx/>
                        <a:buSzTx/>
                        <a:buFontTx/>
                        <a:buNone/>
                        <a:tabLst/>
                        <a:defRPr/>
                      </a:pPr>
                      <a:br>
                        <a:rPr lang="en-AU" sz="1800" b="1" dirty="0">
                          <a:solidFill>
                            <a:srgbClr val="FFFFFF"/>
                          </a:solidFill>
                          <a:latin typeface="Arial"/>
                          <a:cs typeface="Arial"/>
                        </a:rPr>
                      </a:br>
                      <a:endParaRPr lang="en-AU" sz="1800" b="1" dirty="0">
                        <a:solidFill>
                          <a:schemeClr val="bg1"/>
                        </a:solidFill>
                        <a:latin typeface="Arial"/>
                        <a:cs typeface="Arial"/>
                      </a:endParaRPr>
                    </a:p>
                    <a:p>
                      <a:pPr>
                        <a:lnSpc>
                          <a:spcPct val="120000"/>
                        </a:lnSpc>
                      </a:pPr>
                      <a:endParaRPr lang="en-AU" dirty="0">
                        <a:solidFill>
                          <a:schemeClr val="bg1"/>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endParaRPr lang="en-AU" sz="1800" b="1" dirty="0">
                        <a:solidFill>
                          <a:schemeClr val="bg1"/>
                        </a:solidFill>
                        <a:latin typeface="Arial"/>
                        <a:cs typeface="Aria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extLst>
                  <a:ext uri="{0D108BD9-81ED-4DB2-BD59-A6C34878D82A}">
                    <a16:rowId xmlns:a16="http://schemas.microsoft.com/office/drawing/2014/main" val="1970206506"/>
                  </a:ext>
                </a:extLst>
              </a:tr>
              <a:tr h="3756464">
                <a:tc>
                  <a:txBody>
                    <a:bodyPr/>
                    <a:lstStyle/>
                    <a:p>
                      <a:pPr marL="285750" indent="-285750">
                        <a:lnSpc>
                          <a:spcPct val="130000"/>
                        </a:lnSpc>
                        <a:spcAft>
                          <a:spcPts val="600"/>
                        </a:spcAft>
                        <a:buFont typeface="Arial" panose="020B0604020202020204" pitchFamily="34" charset="0"/>
                        <a:buChar char="•"/>
                      </a:pPr>
                      <a:endParaRPr lang="en-AU">
                        <a:latin typeface="+mn-lt"/>
                        <a:cs typeface="Arial" panose="020B0604020202020204" pitchFamily="34" charset="0"/>
                      </a:endParaRPr>
                    </a:p>
                    <a:p>
                      <a:pPr>
                        <a:lnSpc>
                          <a:spcPct val="130000"/>
                        </a:lnSpc>
                        <a:spcAft>
                          <a:spcPts val="600"/>
                        </a:spcAft>
                      </a:pPr>
                      <a:endParaRPr lang="en-AU">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extLst>
                  <a:ext uri="{0D108BD9-81ED-4DB2-BD59-A6C34878D82A}">
                    <a16:rowId xmlns:a16="http://schemas.microsoft.com/office/drawing/2014/main" val="2347067268"/>
                  </a:ext>
                </a:extLst>
              </a:tr>
            </a:tbl>
          </a:graphicData>
        </a:graphic>
      </p:graphicFrame>
      <p:grpSp>
        <p:nvGrpSpPr>
          <p:cNvPr id="4" name="Group 3" descr="A box with the text “What do I know?”">
            <a:extLst>
              <a:ext uri="{FF2B5EF4-FFF2-40B4-BE49-F238E27FC236}">
                <a16:creationId xmlns:a16="http://schemas.microsoft.com/office/drawing/2014/main" id="{C482C0E7-3892-9E71-7D18-3E85BB8B44E9}"/>
              </a:ext>
              <a:ext uri="{C183D7F6-B498-43B3-948B-1728B52AA6E4}">
                <adec:decorative xmlns:adec="http://schemas.microsoft.com/office/drawing/2017/decorative" val="0"/>
              </a:ext>
            </a:extLst>
          </p:cNvPr>
          <p:cNvGrpSpPr/>
          <p:nvPr/>
        </p:nvGrpSpPr>
        <p:grpSpPr>
          <a:xfrm>
            <a:off x="1915609" y="1313647"/>
            <a:ext cx="2578309" cy="1054799"/>
            <a:chOff x="509665" y="1313647"/>
            <a:chExt cx="2578309" cy="1054799"/>
          </a:xfrm>
        </p:grpSpPr>
        <p:sp>
          <p:nvSpPr>
            <p:cNvPr id="30" name="Rectangle 29">
              <a:extLst>
                <a:ext uri="{FF2B5EF4-FFF2-40B4-BE49-F238E27FC236}">
                  <a16:creationId xmlns:a16="http://schemas.microsoft.com/office/drawing/2014/main" id="{CEB48FC5-630E-CB6A-719D-F462614A2BE7}"/>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1" name="TextBox 30">
              <a:extLst>
                <a:ext uri="{FF2B5EF4-FFF2-40B4-BE49-F238E27FC236}">
                  <a16:creationId xmlns:a16="http://schemas.microsoft.com/office/drawing/2014/main" id="{71DE489B-804A-7639-18B7-44361496AA42}"/>
                </a:ext>
              </a:extLst>
            </p:cNvPr>
            <p:cNvSpPr txBox="1"/>
            <p:nvPr/>
          </p:nvSpPr>
          <p:spPr>
            <a:xfrm>
              <a:off x="689978" y="1328637"/>
              <a:ext cx="2217682"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dirty="0">
                  <a:solidFill>
                    <a:srgbClr val="427B2D"/>
                  </a:solidFill>
                  <a:latin typeface="+mj-lt"/>
                  <a:cs typeface="Arial" panose="020B0604020202020204" pitchFamily="34" charset="0"/>
                </a:rPr>
                <a:t>K</a:t>
              </a:r>
            </a:p>
            <a:p>
              <a:pPr marR="0" lvl="0" algn="ctr" defTabSz="914377" rtl="0" eaLnBrk="1" fontAlgn="auto" latinLnBrk="0" hangingPunct="1">
                <a:spcAft>
                  <a:spcPts val="0"/>
                </a:spcAft>
                <a:buClrTx/>
                <a:buSzTx/>
                <a:buFontTx/>
                <a:buNone/>
                <a:tabLst/>
                <a:defRPr/>
              </a:pPr>
              <a:r>
                <a:rPr lang="en-AU" sz="1600" dirty="0">
                  <a:cs typeface="Arial" panose="020B0604020202020204" pitchFamily="34" charset="0"/>
                </a:rPr>
                <a:t>What do I know?</a:t>
              </a:r>
            </a:p>
          </p:txBody>
        </p:sp>
      </p:grpSp>
      <p:grpSp>
        <p:nvGrpSpPr>
          <p:cNvPr id="32" name="Group 31" descr="A box with the text “What do I want to know?”">
            <a:extLst>
              <a:ext uri="{FF2B5EF4-FFF2-40B4-BE49-F238E27FC236}">
                <a16:creationId xmlns:a16="http://schemas.microsoft.com/office/drawing/2014/main" id="{1FF4A208-E54F-C82C-F665-0E16887FD710}"/>
              </a:ext>
              <a:ext uri="{C183D7F6-B498-43B3-948B-1728B52AA6E4}">
                <adec:decorative xmlns:adec="http://schemas.microsoft.com/office/drawing/2017/decorative" val="0"/>
              </a:ext>
            </a:extLst>
          </p:cNvPr>
          <p:cNvGrpSpPr/>
          <p:nvPr/>
        </p:nvGrpSpPr>
        <p:grpSpPr>
          <a:xfrm>
            <a:off x="7697182" y="1313647"/>
            <a:ext cx="2578310" cy="1054799"/>
            <a:chOff x="517159" y="2719615"/>
            <a:chExt cx="2578310" cy="1054799"/>
          </a:xfrm>
        </p:grpSpPr>
        <p:sp>
          <p:nvSpPr>
            <p:cNvPr id="33" name="Rectangle 32">
              <a:extLst>
                <a:ext uri="{FF2B5EF4-FFF2-40B4-BE49-F238E27FC236}">
                  <a16:creationId xmlns:a16="http://schemas.microsoft.com/office/drawing/2014/main" id="{96B03518-6FD3-9391-45C4-D2DBB91D2259}"/>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4" name="TextBox 33" descr="A box with the text “What do I want to know?”">
              <a:extLst>
                <a:ext uri="{FF2B5EF4-FFF2-40B4-BE49-F238E27FC236}">
                  <a16:creationId xmlns:a16="http://schemas.microsoft.com/office/drawing/2014/main" id="{5F15E623-1BF4-4197-01F9-619270E6430D}"/>
                </a:ext>
              </a:extLst>
            </p:cNvPr>
            <p:cNvSpPr txBox="1"/>
            <p:nvPr/>
          </p:nvSpPr>
          <p:spPr>
            <a:xfrm>
              <a:off x="517159" y="2734605"/>
              <a:ext cx="2553384" cy="954107"/>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dirty="0">
                  <a:solidFill>
                    <a:srgbClr val="007A8A"/>
                  </a:solidFill>
                  <a:latin typeface="+mj-lt"/>
                  <a:cs typeface="Arial" panose="020B0604020202020204" pitchFamily="34" charset="0"/>
                </a:rPr>
                <a:t>W</a:t>
              </a:r>
            </a:p>
            <a:p>
              <a:pPr marR="0" lvl="0" algn="ctr" defTabSz="914377" rtl="0" eaLnBrk="1" fontAlgn="auto" latinLnBrk="0" hangingPunct="1">
                <a:spcAft>
                  <a:spcPts val="0"/>
                </a:spcAft>
                <a:buClrTx/>
                <a:buSzTx/>
                <a:buFontTx/>
                <a:buNone/>
                <a:tabLst/>
                <a:defRPr/>
              </a:pPr>
              <a:r>
                <a:rPr lang="en-AU" sz="1600" dirty="0">
                  <a:cs typeface="Arial" panose="020B0604020202020204" pitchFamily="34" charset="0"/>
                </a:rPr>
                <a:t>What do I want to know?</a:t>
              </a:r>
            </a:p>
          </p:txBody>
        </p:sp>
      </p:grpSp>
      <p:sp>
        <p:nvSpPr>
          <p:cNvPr id="2" name="Slide Number Placeholder 1">
            <a:extLst>
              <a:ext uri="{FF2B5EF4-FFF2-40B4-BE49-F238E27FC236}">
                <a16:creationId xmlns:a16="http://schemas.microsoft.com/office/drawing/2014/main" id="{83CFE5FE-9D48-8289-E82B-7848CA9B6A4E}"/>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17</a:t>
            </a:fld>
            <a:endParaRPr lang="en-AU"/>
          </a:p>
        </p:txBody>
      </p:sp>
    </p:spTree>
    <p:extLst>
      <p:ext uri="{BB962C8B-B14F-4D97-AF65-F5344CB8AC3E}">
        <p14:creationId xmlns:p14="http://schemas.microsoft.com/office/powerpoint/2010/main" val="6296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8"/>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Let’s play – HOST (1)</a:t>
            </a:r>
          </a:p>
        </p:txBody>
      </p:sp>
      <p:sp>
        <p:nvSpPr>
          <p:cNvPr id="10" name="TextBox 10"/>
          <p:cNvSpPr txBox="1"/>
          <p:nvPr/>
        </p:nvSpPr>
        <p:spPr>
          <a:xfrm>
            <a:off x="360001" y="1321381"/>
            <a:ext cx="9429635" cy="5488618"/>
          </a:xfrm>
          <a:prstGeom prst="rect">
            <a:avLst/>
          </a:prstGeom>
        </p:spPr>
        <p:txBody>
          <a:bodyPr wrap="square" lIns="0" tIns="0" rIns="0" bIns="0" rtlCol="0" anchor="t">
            <a:spAutoFit/>
          </a:bodyPr>
          <a:lstStyle/>
          <a:p>
            <a:pPr>
              <a:lnSpc>
                <a:spcPct val="150000"/>
              </a:lnSpc>
              <a:spcAft>
                <a:spcPts val="1200"/>
              </a:spcAft>
            </a:pPr>
            <a:r>
              <a:rPr lang="en-US" sz="1800" b="1" dirty="0">
                <a:ea typeface="Public Sans 1 Bold"/>
                <a:cs typeface="Public Sans 1 Bold"/>
                <a:sym typeface="Public Sans 1 Bold"/>
              </a:rPr>
              <a:t>Step 1: Open the game</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Open the Minecraft Education app</a:t>
            </a:r>
          </a:p>
          <a:p>
            <a:pPr>
              <a:lnSpc>
                <a:spcPct val="150000"/>
              </a:lnSpc>
              <a:spcAft>
                <a:spcPts val="1200"/>
              </a:spcAft>
            </a:pPr>
            <a:endParaRPr lang="en-US" sz="1800" b="1" dirty="0">
              <a:ea typeface="Public Sans 1 Bold"/>
              <a:cs typeface="Public Sans 1 Bold"/>
              <a:sym typeface="Public Sans 1 Bold"/>
            </a:endParaRPr>
          </a:p>
          <a:p>
            <a:pPr>
              <a:lnSpc>
                <a:spcPct val="150000"/>
              </a:lnSpc>
              <a:spcAft>
                <a:spcPts val="1200"/>
              </a:spcAft>
            </a:pPr>
            <a:r>
              <a:rPr lang="en-US" sz="1800" b="1" dirty="0">
                <a:ea typeface="Public Sans 1 Bold"/>
                <a:cs typeface="Public Sans 1 Bold"/>
                <a:sym typeface="Public Sans 1 Bold"/>
              </a:rPr>
              <a:t>Step 2: Sign in</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Use your school email and password to log in, ensure you are using your school account.</a:t>
            </a:r>
          </a:p>
          <a:p>
            <a:pPr marL="285750" indent="-285750">
              <a:lnSpc>
                <a:spcPct val="150000"/>
              </a:lnSpc>
              <a:spcAft>
                <a:spcPts val="1200"/>
              </a:spcAft>
              <a:buFont typeface="Arial" panose="020B0604020202020204" pitchFamily="34" charset="0"/>
              <a:buChar char="•"/>
            </a:pPr>
            <a:endParaRPr lang="en-US" sz="1800" dirty="0">
              <a:ea typeface="Public Sans 1"/>
              <a:cs typeface="Public Sans 1"/>
              <a:sym typeface="Public Sans 1"/>
            </a:endParaRPr>
          </a:p>
          <a:p>
            <a:pPr marL="861469" lvl="2" indent="-285750">
              <a:lnSpc>
                <a:spcPct val="150000"/>
              </a:lnSpc>
              <a:spcAft>
                <a:spcPts val="1200"/>
              </a:spcAft>
              <a:buFont typeface="Arial" panose="020B0604020202020204" pitchFamily="34" charset="0"/>
              <a:buChar char="•"/>
            </a:pPr>
            <a:r>
              <a:rPr lang="en-US" sz="1800" u="sng" dirty="0">
                <a:ea typeface="Public Sans 1"/>
                <a:cs typeface="Public Sans 1"/>
                <a:sym typeface="Public Sans 1"/>
                <a:hlinkClick r:id="rId3">
                  <a:extLst>
                    <a:ext uri="{A12FA001-AC4F-418D-AE19-62706E023703}">
                      <ahyp:hlinkClr xmlns:ahyp="http://schemas.microsoft.com/office/drawing/2018/hyperlinkcolor" val="tx"/>
                    </a:ext>
                  </a:extLst>
                </a:hlinkClick>
              </a:rPr>
              <a:t>____________@education.nsw.gov.au</a:t>
            </a:r>
            <a:endParaRPr lang="en-US" sz="1800" u="sng" dirty="0">
              <a:ea typeface="Public Sans 1"/>
              <a:cs typeface="Public Sans 1"/>
              <a:sym typeface="Public Sans 1"/>
            </a:endParaRPr>
          </a:p>
          <a:p>
            <a:pPr marL="861469" lvl="2" indent="-285750">
              <a:lnSpc>
                <a:spcPct val="150000"/>
              </a:lnSpc>
              <a:spcAft>
                <a:spcPts val="1200"/>
              </a:spcAft>
              <a:buFont typeface="Arial" panose="020B0604020202020204" pitchFamily="34" charset="0"/>
              <a:buChar char="•"/>
            </a:pPr>
            <a:endParaRPr lang="en-US" sz="1800" dirty="0">
              <a:ea typeface="Public Sans 1"/>
              <a:cs typeface="Public Sans 1"/>
              <a:sym typeface="Public Sans 1"/>
            </a:endParaRPr>
          </a:p>
          <a:p>
            <a:pPr marL="861469" lvl="2"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Password: _________________</a:t>
            </a:r>
          </a:p>
          <a:p>
            <a:pPr>
              <a:lnSpc>
                <a:spcPct val="150000"/>
              </a:lnSpc>
              <a:spcAft>
                <a:spcPts val="1200"/>
              </a:spcAft>
            </a:pPr>
            <a:endParaRPr lang="en-US" sz="1800" dirty="0">
              <a:ea typeface="Public Sans 1"/>
              <a:cs typeface="Public Sans 1"/>
              <a:sym typeface="Public Sans 1"/>
            </a:endParaRPr>
          </a:p>
        </p:txBody>
      </p:sp>
      <p:sp>
        <p:nvSpPr>
          <p:cNvPr id="7" name="Freeform 7">
            <a:extLst>
              <a:ext uri="{C183D7F6-B498-43B3-948B-1728B52AA6E4}">
                <adec:decorative xmlns:adec="http://schemas.microsoft.com/office/drawing/2017/decorative" val="1"/>
              </a:ext>
            </a:extLst>
          </p:cNvPr>
          <p:cNvSpPr/>
          <p:nvPr/>
        </p:nvSpPr>
        <p:spPr>
          <a:xfrm>
            <a:off x="4953000" y="1540353"/>
            <a:ext cx="1441617" cy="1431811"/>
          </a:xfrm>
          <a:custGeom>
            <a:avLst/>
            <a:gdLst/>
            <a:ahLst/>
            <a:cxnLst/>
            <a:rect l="l" t="t" r="r" b="b"/>
            <a:pathLst>
              <a:path w="2162425" h="2147715">
                <a:moveTo>
                  <a:pt x="0" y="0"/>
                </a:moveTo>
                <a:lnTo>
                  <a:pt x="2162426" y="0"/>
                </a:lnTo>
                <a:lnTo>
                  <a:pt x="2162426" y="2147715"/>
                </a:lnTo>
                <a:lnTo>
                  <a:pt x="0" y="2147715"/>
                </a:lnTo>
                <a:lnTo>
                  <a:pt x="0" y="0"/>
                </a:lnTo>
                <a:close/>
              </a:path>
            </a:pathLst>
          </a:custGeom>
          <a:blipFill>
            <a:blip r:embed="rId4"/>
            <a:stretch>
              <a:fillRect/>
            </a:stretch>
          </a:blipFill>
        </p:spPr>
        <p:txBody>
          <a:bodyPr/>
          <a:lstStyle/>
          <a:p>
            <a:endParaRPr lang="en-AU" sz="600"/>
          </a:p>
        </p:txBody>
      </p:sp>
      <p:sp>
        <p:nvSpPr>
          <p:cNvPr id="9" name="TextBox 9">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Let’s play – HOST (2)</a:t>
            </a:r>
          </a:p>
        </p:txBody>
      </p:sp>
      <p:sp>
        <p:nvSpPr>
          <p:cNvPr id="7" name="TextBox 7"/>
          <p:cNvSpPr txBox="1"/>
          <p:nvPr/>
        </p:nvSpPr>
        <p:spPr>
          <a:xfrm>
            <a:off x="360001" y="1343801"/>
            <a:ext cx="8022000" cy="4349845"/>
          </a:xfrm>
          <a:prstGeom prst="rect">
            <a:avLst/>
          </a:prstGeom>
        </p:spPr>
        <p:txBody>
          <a:bodyPr wrap="square" lIns="0" tIns="0" rIns="0" bIns="0" rtlCol="0" anchor="t">
            <a:spAutoFit/>
          </a:bodyPr>
          <a:lstStyle/>
          <a:p>
            <a:pPr>
              <a:lnSpc>
                <a:spcPct val="150000"/>
              </a:lnSpc>
              <a:spcAft>
                <a:spcPts val="1200"/>
              </a:spcAft>
            </a:pPr>
            <a:r>
              <a:rPr lang="en-US" sz="1800" b="1" dirty="0">
                <a:ea typeface="Public Sans 1 Bold"/>
                <a:cs typeface="Public Sans 1 Bold"/>
                <a:sym typeface="Public Sans 1 Bold"/>
              </a:rPr>
              <a:t>Step 3: Access the world</a:t>
            </a:r>
          </a:p>
          <a:p>
            <a:pPr marL="403003" lvl="1" indent="-201502">
              <a:lnSpc>
                <a:spcPct val="150000"/>
              </a:lnSpc>
              <a:spcAft>
                <a:spcPts val="1200"/>
              </a:spcAft>
              <a:buFont typeface="Arial"/>
              <a:buChar char="•"/>
            </a:pPr>
            <a:r>
              <a:rPr lang="en-US" sz="1800" dirty="0">
                <a:ea typeface="Public Sans 1"/>
                <a:cs typeface="Public Sans 1"/>
                <a:sym typeface="Public Sans 1"/>
              </a:rPr>
              <a:t>Click on </a:t>
            </a:r>
            <a:r>
              <a:rPr lang="en-US" sz="1800" b="1" dirty="0">
                <a:ea typeface="Public Sans 1 Bold"/>
                <a:cs typeface="Public Sans 1 Bold"/>
                <a:sym typeface="Public Sans 1 Bold"/>
              </a:rPr>
              <a:t>PLAY</a:t>
            </a:r>
          </a:p>
          <a:p>
            <a:pPr marL="403003" lvl="1" indent="-201502">
              <a:lnSpc>
                <a:spcPct val="150000"/>
              </a:lnSpc>
              <a:spcAft>
                <a:spcPts val="1200"/>
              </a:spcAft>
              <a:buFont typeface="Arial"/>
              <a:buChar char="•"/>
            </a:pPr>
            <a:r>
              <a:rPr lang="en-US" sz="1800" dirty="0">
                <a:ea typeface="Public Sans 1"/>
                <a:cs typeface="Public Sans 1"/>
                <a:sym typeface="Public Sans 1"/>
              </a:rPr>
              <a:t>Click on </a:t>
            </a:r>
            <a:r>
              <a:rPr lang="en-US" sz="1800" b="1" dirty="0">
                <a:ea typeface="Public Sans 1 Bold"/>
                <a:cs typeface="Public Sans 1 Bold"/>
                <a:sym typeface="Public Sans 1 Bold"/>
              </a:rPr>
              <a:t>LIBRARY</a:t>
            </a:r>
          </a:p>
          <a:p>
            <a:pPr marL="403003" lvl="1" indent="-201502">
              <a:lnSpc>
                <a:spcPct val="150000"/>
              </a:lnSpc>
              <a:spcAft>
                <a:spcPts val="1200"/>
              </a:spcAft>
              <a:buFont typeface="Arial"/>
              <a:buChar char="•"/>
            </a:pPr>
            <a:r>
              <a:rPr lang="en-US" sz="1800" dirty="0">
                <a:ea typeface="Public Sans 1"/>
                <a:cs typeface="Public Sans 1"/>
                <a:sym typeface="Public Sans 1"/>
              </a:rPr>
              <a:t>In the top right hand corner of your screen click into the </a:t>
            </a:r>
            <a:r>
              <a:rPr lang="en-US" sz="1800" b="1" dirty="0">
                <a:ea typeface="Public Sans 1 Bold"/>
                <a:cs typeface="Public Sans 1 Bold"/>
                <a:sym typeface="Public Sans 1 Bold"/>
              </a:rPr>
              <a:t>Search Library...</a:t>
            </a:r>
          </a:p>
          <a:p>
            <a:pPr marL="403003" lvl="1" indent="-201502">
              <a:lnSpc>
                <a:spcPct val="150000"/>
              </a:lnSpc>
              <a:spcAft>
                <a:spcPts val="1200"/>
              </a:spcAft>
              <a:buFont typeface="Arial"/>
              <a:buChar char="•"/>
            </a:pPr>
            <a:r>
              <a:rPr lang="en-US" sz="1800" dirty="0">
                <a:ea typeface="Public Sans 1"/>
                <a:cs typeface="Public Sans 1"/>
                <a:sym typeface="Public Sans 1"/>
              </a:rPr>
              <a:t>Type in </a:t>
            </a:r>
            <a:r>
              <a:rPr lang="en-US" sz="1800" b="1" dirty="0">
                <a:ea typeface="Public Sans 1 Bold"/>
                <a:cs typeface="Public Sans 1 Bold"/>
                <a:sym typeface="Public Sans 1 Bold"/>
              </a:rPr>
              <a:t>Eco Detectives Unite: Race to Zero</a:t>
            </a:r>
          </a:p>
          <a:p>
            <a:pPr marL="806007" lvl="2" indent="-268669">
              <a:lnSpc>
                <a:spcPct val="150000"/>
              </a:lnSpc>
              <a:spcAft>
                <a:spcPts val="1200"/>
              </a:spcAft>
              <a:buFont typeface="Arial"/>
              <a:buChar char="⚬"/>
            </a:pPr>
            <a:r>
              <a:rPr lang="en-US" sz="1800" dirty="0">
                <a:ea typeface="Public Sans 1"/>
                <a:cs typeface="Public Sans 1"/>
                <a:sym typeface="Public Sans 1"/>
              </a:rPr>
              <a:t>Click on the game</a:t>
            </a:r>
          </a:p>
          <a:p>
            <a:pPr marL="403003" lvl="1" indent="-201502">
              <a:lnSpc>
                <a:spcPct val="150000"/>
              </a:lnSpc>
              <a:spcAft>
                <a:spcPts val="1200"/>
              </a:spcAft>
              <a:buFont typeface="Arial"/>
              <a:buChar char="•"/>
            </a:pPr>
            <a:r>
              <a:rPr lang="en-US" sz="1800" dirty="0">
                <a:ea typeface="Public Sans 1"/>
                <a:cs typeface="Public Sans 1"/>
                <a:sym typeface="Public Sans 1"/>
              </a:rPr>
              <a:t>Click on </a:t>
            </a:r>
            <a:r>
              <a:rPr lang="en-US" sz="1800" b="1" dirty="0">
                <a:ea typeface="Public Sans 1 Bold"/>
                <a:cs typeface="Public Sans 1 Bold"/>
                <a:sym typeface="Public Sans 1 Bold"/>
              </a:rPr>
              <a:t>CREATE WORLD</a:t>
            </a:r>
            <a:r>
              <a:rPr lang="en-US" sz="1800" dirty="0">
                <a:ea typeface="Public Sans 1"/>
                <a:cs typeface="Public Sans 1"/>
                <a:sym typeface="Public Sans 1"/>
              </a:rPr>
              <a:t> </a:t>
            </a:r>
          </a:p>
          <a:p>
            <a:pPr marL="806007" lvl="2" indent="-268669">
              <a:lnSpc>
                <a:spcPct val="150000"/>
              </a:lnSpc>
              <a:spcAft>
                <a:spcPts val="1200"/>
              </a:spcAft>
              <a:buFont typeface="Arial"/>
              <a:buChar char="⚬"/>
            </a:pPr>
            <a:r>
              <a:rPr lang="en-US" sz="1800" dirty="0">
                <a:ea typeface="Public Sans 1"/>
                <a:cs typeface="Public Sans 1"/>
                <a:sym typeface="Public Sans 1"/>
              </a:rPr>
              <a:t>It will take a moment to load...</a:t>
            </a:r>
          </a:p>
        </p:txBody>
      </p:sp>
      <p:sp>
        <p:nvSpPr>
          <p:cNvPr id="8" name="Freeform 8">
            <a:extLst>
              <a:ext uri="{C183D7F6-B498-43B3-948B-1728B52AA6E4}">
                <adec:decorative xmlns:adec="http://schemas.microsoft.com/office/drawing/2017/decorative" val="1"/>
              </a:ext>
            </a:extLst>
          </p:cNvPr>
          <p:cNvSpPr/>
          <p:nvPr/>
        </p:nvSpPr>
        <p:spPr>
          <a:xfrm>
            <a:off x="8367624" y="2968153"/>
            <a:ext cx="600015" cy="600015"/>
          </a:xfrm>
          <a:custGeom>
            <a:avLst/>
            <a:gdLst/>
            <a:ahLst/>
            <a:cxnLst/>
            <a:rect l="l" t="t" r="r" b="b"/>
            <a:pathLst>
              <a:path w="900021" h="900021">
                <a:moveTo>
                  <a:pt x="0" y="0"/>
                </a:moveTo>
                <a:lnTo>
                  <a:pt x="900021" y="0"/>
                </a:lnTo>
                <a:lnTo>
                  <a:pt x="900021" y="900021"/>
                </a:lnTo>
                <a:lnTo>
                  <a:pt x="0" y="900021"/>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sz="600"/>
          </a:p>
        </p:txBody>
      </p:sp>
      <p:sp>
        <p:nvSpPr>
          <p:cNvPr id="9" name="Freeform 9">
            <a:extLst>
              <a:ext uri="{C183D7F6-B498-43B3-948B-1728B52AA6E4}">
                <adec:decorative xmlns:adec="http://schemas.microsoft.com/office/drawing/2017/decorative" val="1"/>
              </a:ext>
            </a:extLst>
          </p:cNvPr>
          <p:cNvSpPr/>
          <p:nvPr/>
        </p:nvSpPr>
        <p:spPr>
          <a:xfrm>
            <a:off x="5799965" y="3810000"/>
            <a:ext cx="3410650" cy="1918492"/>
          </a:xfrm>
          <a:custGeom>
            <a:avLst/>
            <a:gdLst/>
            <a:ahLst/>
            <a:cxnLst/>
            <a:rect l="l" t="t" r="r" b="b"/>
            <a:pathLst>
              <a:path w="3873054" h="2178593">
                <a:moveTo>
                  <a:pt x="0" y="0"/>
                </a:moveTo>
                <a:lnTo>
                  <a:pt x="3873054" y="0"/>
                </a:lnTo>
                <a:lnTo>
                  <a:pt x="3873054" y="2178594"/>
                </a:lnTo>
                <a:lnTo>
                  <a:pt x="0" y="2178594"/>
                </a:lnTo>
                <a:lnTo>
                  <a:pt x="0" y="0"/>
                </a:lnTo>
                <a:close/>
              </a:path>
            </a:pathLst>
          </a:custGeom>
          <a:blipFill>
            <a:blip r:embed="rId4"/>
            <a:stretch>
              <a:fillRect/>
            </a:stretch>
          </a:blipFill>
        </p:spPr>
        <p:txBody>
          <a:bodyPr/>
          <a:lstStyle/>
          <a:p>
            <a:endParaRPr lang="en-AU" sz="600"/>
          </a:p>
        </p:txBody>
      </p:sp>
      <p:sp>
        <p:nvSpPr>
          <p:cNvPr id="11" name="TextBox 11">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BF8ED907-1B38-2A07-8F3C-62E36BFFBF3A}"/>
              </a:ext>
            </a:extLst>
          </p:cNvPr>
          <p:cNvSpPr>
            <a:spLocks noGrp="1"/>
          </p:cNvSpPr>
          <p:nvPr>
            <p:ph type="title"/>
          </p:nvPr>
        </p:nvSpPr>
        <p:spPr/>
        <p:txBody>
          <a:bodyPr/>
          <a:lstStyle/>
          <a:p>
            <a:r>
              <a:rPr lang="en-US" dirty="0">
                <a:solidFill>
                  <a:srgbClr val="002664"/>
                </a:solidFill>
                <a:ea typeface="Public Sans 1"/>
                <a:cs typeface="Public Sans 1"/>
                <a:sym typeface="Public Sans 1"/>
              </a:rPr>
              <a:t>Instructions for use</a:t>
            </a:r>
            <a:endParaRPr lang="en-US" dirty="0"/>
          </a:p>
        </p:txBody>
      </p:sp>
      <p:sp>
        <p:nvSpPr>
          <p:cNvPr id="21" name="Text Placeholder 20">
            <a:extLst>
              <a:ext uri="{FF2B5EF4-FFF2-40B4-BE49-F238E27FC236}">
                <a16:creationId xmlns:a16="http://schemas.microsoft.com/office/drawing/2014/main" id="{6ED85D69-FC41-E77E-ADA3-1F2A7E829039}"/>
              </a:ext>
            </a:extLst>
          </p:cNvPr>
          <p:cNvSpPr>
            <a:spLocks noGrp="1"/>
          </p:cNvSpPr>
          <p:nvPr>
            <p:ph type="body" sz="quarter" idx="18"/>
          </p:nvPr>
        </p:nvSpPr>
        <p:spPr/>
        <p:txBody>
          <a:bodyPr/>
          <a:lstStyle/>
          <a:p>
            <a:r>
              <a:rPr lang="en-US" dirty="0">
                <a:ea typeface="Public Sans 1"/>
                <a:cs typeface="Public Sans 1"/>
                <a:sym typeface="Public Sans 1"/>
              </a:rPr>
              <a:t>Minecraft Education – Eco Detectives Unite – Race to zero!</a:t>
            </a:r>
          </a:p>
        </p:txBody>
      </p:sp>
      <p:sp>
        <p:nvSpPr>
          <p:cNvPr id="24" name="TextBox 23">
            <a:extLst>
              <a:ext uri="{FF2B5EF4-FFF2-40B4-BE49-F238E27FC236}">
                <a16:creationId xmlns:a16="http://schemas.microsoft.com/office/drawing/2014/main" id="{8DA91BC4-164A-2AAB-CD23-CBC2A0C68C59}"/>
              </a:ext>
            </a:extLst>
          </p:cNvPr>
          <p:cNvSpPr txBox="1"/>
          <p:nvPr/>
        </p:nvSpPr>
        <p:spPr>
          <a:xfrm>
            <a:off x="42397" y="1778680"/>
            <a:ext cx="11801587" cy="4318000"/>
          </a:xfrm>
          <a:prstGeom prst="rect">
            <a:avLst/>
          </a:prstGeom>
          <a:noFill/>
        </p:spPr>
        <p:txBody>
          <a:bodyPr wrap="square" lIns="0" tIns="0" rIns="0" bIns="0" rtlCol="0">
            <a:noAutofit/>
          </a:bodyPr>
          <a:lstStyle/>
          <a:p>
            <a:pPr marL="648960" lvl="1"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This resource is not a teaching and learning program. It should be used in conjunction with Minecraft Education game Eco Detectives Unite – Race to zero!</a:t>
            </a:r>
          </a:p>
          <a:p>
            <a:pPr marL="648960" lvl="1"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Classroom teachers are encouraged to </a:t>
            </a:r>
            <a:r>
              <a:rPr lang="en-US" sz="1800" dirty="0">
                <a:solidFill>
                  <a:srgbClr val="000000"/>
                </a:solidFill>
                <a:ea typeface="Public Sans 1 Bold"/>
                <a:cs typeface="Public Sans 1 Bold"/>
                <a:sym typeface="Public Sans 1 Bold"/>
              </a:rPr>
              <a:t>add and adapt</a:t>
            </a:r>
            <a:r>
              <a:rPr lang="en-US" sz="1800" dirty="0">
                <a:solidFill>
                  <a:srgbClr val="000000"/>
                </a:solidFill>
                <a:ea typeface="Public Sans 1"/>
                <a:cs typeface="Public Sans 1"/>
                <a:sym typeface="Public Sans 1"/>
              </a:rPr>
              <a:t> slides as required to meet the needs of their students.</a:t>
            </a:r>
          </a:p>
          <a:p>
            <a:pPr marL="648960" lvl="1"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Save a copy of the file to make changes to the slide deck. </a:t>
            </a:r>
          </a:p>
          <a:p>
            <a:pPr marL="936816" lvl="2"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Go to File &gt; Download a Copy (this downloads a copy to the computer to edit in the PowerPoint app).</a:t>
            </a:r>
          </a:p>
          <a:p>
            <a:pPr marL="648960" lvl="1"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To convert the PowerPoint to Google Slides:</a:t>
            </a:r>
          </a:p>
          <a:p>
            <a:pPr marL="936816" lvl="2"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Upload the file into Google Drive and open it.</a:t>
            </a:r>
          </a:p>
          <a:p>
            <a:pPr marL="936816" lvl="2"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Go to File &gt; Save as Google Slides.</a:t>
            </a:r>
          </a:p>
          <a:p>
            <a:pPr marL="476245" indent="-285750">
              <a:lnSpc>
                <a:spcPct val="150000"/>
              </a:lnSpc>
              <a:spcAft>
                <a:spcPts val="1200"/>
              </a:spcAft>
              <a:buFont typeface="Arial" panose="020B0604020202020204" pitchFamily="34" charset="0"/>
              <a:buChar char="•"/>
            </a:pPr>
            <a:r>
              <a:rPr lang="en-US" sz="1800" dirty="0">
                <a:solidFill>
                  <a:srgbClr val="000000"/>
                </a:solidFill>
                <a:ea typeface="Public Sans 1"/>
                <a:cs typeface="Public Sans 1"/>
                <a:sym typeface="Public Sans 1"/>
              </a:rPr>
              <a:t>(Note – conversion may cause formatting changes in the slides.)</a:t>
            </a:r>
          </a:p>
          <a:p>
            <a:pPr marL="476245" indent="-285750">
              <a:spcAft>
                <a:spcPts val="1200"/>
              </a:spcAft>
              <a:buFont typeface="Arial" panose="020B0604020202020204" pitchFamily="34" charset="0"/>
              <a:buChar char="•"/>
            </a:pPr>
            <a:endParaRPr lang="en-US" sz="1800" dirty="0"/>
          </a:p>
        </p:txBody>
      </p:sp>
      <p:sp>
        <p:nvSpPr>
          <p:cNvPr id="11" name="TextBox 11">
            <a:extLst>
              <a:ext uri="{C183D7F6-B498-43B3-948B-1728B52AA6E4}">
                <adec:decorative xmlns:adec="http://schemas.microsoft.com/office/drawing/2017/decorative" val="1"/>
              </a:ext>
            </a:extLst>
          </p:cNvPr>
          <p:cNvSpPr txBox="1"/>
          <p:nvPr/>
        </p:nvSpPr>
        <p:spPr>
          <a:xfrm>
            <a:off x="11124000" y="6516000"/>
            <a:ext cx="720000" cy="179536"/>
          </a:xfrm>
          <a:prstGeom prst="rect">
            <a:avLst/>
          </a:prstGeom>
        </p:spPr>
        <p:txBody>
          <a:bodyPr lIns="0" tIns="0" rIns="0" bIns="0" rtlCol="0" anchor="t">
            <a:spAutoFit/>
          </a:bodyPr>
          <a:lstStyle/>
          <a:p>
            <a:pPr algn="r">
              <a:lnSpc>
                <a:spcPts val="1440"/>
              </a:lnSpc>
            </a:pPr>
            <a:r>
              <a:rPr lang="en-US" dirty="0">
                <a:solidFill>
                  <a:srgbClr val="22272B"/>
                </a:solidFill>
                <a:ea typeface="Public Sans 1"/>
                <a:cs typeface="Public Sans 1"/>
                <a:sym typeface="Public Sans 1"/>
              </a:rPr>
              <a:t>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1"/>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n-lt"/>
                <a:ea typeface="Public Sans 1"/>
                <a:cs typeface="Public Sans 1"/>
                <a:sym typeface="Public Sans 1"/>
              </a:rPr>
              <a:t>Let’s play – HOST (3)</a:t>
            </a:r>
          </a:p>
        </p:txBody>
      </p:sp>
      <p:sp>
        <p:nvSpPr>
          <p:cNvPr id="7" name="TextBox 7"/>
          <p:cNvSpPr txBox="1"/>
          <p:nvPr/>
        </p:nvSpPr>
        <p:spPr>
          <a:xfrm>
            <a:off x="360001" y="1439111"/>
            <a:ext cx="4710408" cy="4919232"/>
          </a:xfrm>
          <a:prstGeom prst="rect">
            <a:avLst/>
          </a:prstGeom>
        </p:spPr>
        <p:txBody>
          <a:bodyPr wrap="square" lIns="0" tIns="0" rIns="0" bIns="0" rtlCol="0" anchor="t">
            <a:spAutoFit/>
          </a:bodyPr>
          <a:lstStyle/>
          <a:p>
            <a:pPr>
              <a:lnSpc>
                <a:spcPct val="150000"/>
              </a:lnSpc>
              <a:spcAft>
                <a:spcPts val="1200"/>
              </a:spcAft>
            </a:pPr>
            <a:r>
              <a:rPr lang="en-US" sz="1800" b="1" dirty="0">
                <a:ea typeface="Public Sans 1 Bold"/>
                <a:cs typeface="Public Sans 1 Bold"/>
                <a:sym typeface="Public Sans 1 Bold"/>
              </a:rPr>
              <a:t>Step 4: Host the world</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Laptop players</a:t>
            </a:r>
          </a:p>
          <a:p>
            <a:pPr marL="590542" lvl="1"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press the </a:t>
            </a:r>
            <a:r>
              <a:rPr lang="en-US" sz="1800" b="1" dirty="0">
                <a:ea typeface="Public Sans 1 Bold"/>
                <a:cs typeface="Public Sans 1 Bold"/>
                <a:sym typeface="Public Sans 1 Bold"/>
              </a:rPr>
              <a:t>Esc</a:t>
            </a:r>
            <a:r>
              <a:rPr lang="en-US" sz="1800" dirty="0">
                <a:ea typeface="Public Sans 1"/>
                <a:cs typeface="Public Sans 1"/>
                <a:sym typeface="Public Sans 1"/>
              </a:rPr>
              <a:t> button on your keyboard.</a:t>
            </a:r>
          </a:p>
          <a:p>
            <a:pPr marL="590542" lvl="1" indent="-285750">
              <a:lnSpc>
                <a:spcPct val="150000"/>
              </a:lnSpc>
              <a:spcAft>
                <a:spcPts val="1200"/>
              </a:spcAft>
              <a:buFont typeface="Arial" panose="020B0604020202020204" pitchFamily="34" charset="0"/>
              <a:buChar char="•"/>
            </a:pPr>
            <a:endParaRPr lang="en-US" sz="1800" dirty="0">
              <a:ea typeface="Public Sans 1"/>
              <a:cs typeface="Public Sans 1"/>
              <a:sym typeface="Public Sans 1"/>
            </a:endParaRPr>
          </a:p>
          <a:p>
            <a:pPr marL="590542" lvl="1" indent="-285750">
              <a:lnSpc>
                <a:spcPct val="150000"/>
              </a:lnSpc>
              <a:spcAft>
                <a:spcPts val="1200"/>
              </a:spcAft>
              <a:buFont typeface="Arial" panose="020B0604020202020204" pitchFamily="34" charset="0"/>
              <a:buChar char="•"/>
            </a:pPr>
            <a:endParaRPr lang="en-US" sz="1800" dirty="0">
              <a:ea typeface="Public Sans 1"/>
              <a:cs typeface="Public Sans 1"/>
              <a:sym typeface="Public Sans 1"/>
            </a:endParaRPr>
          </a:p>
          <a:p>
            <a:pPr marL="590542" lvl="1"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Click on the host button </a:t>
            </a:r>
          </a:p>
          <a:p>
            <a:pPr>
              <a:lnSpc>
                <a:spcPct val="150000"/>
              </a:lnSpc>
              <a:spcAft>
                <a:spcPts val="1200"/>
              </a:spcAft>
            </a:pPr>
            <a:r>
              <a:rPr lang="en-US" sz="1800" dirty="0">
                <a:ea typeface="Public Sans 1"/>
                <a:cs typeface="Public Sans 1"/>
                <a:sym typeface="Public Sans 1"/>
              </a:rPr>
              <a:t>        with the faces.</a:t>
            </a:r>
          </a:p>
          <a:p>
            <a:pPr>
              <a:lnSpc>
                <a:spcPct val="150000"/>
              </a:lnSpc>
              <a:spcAft>
                <a:spcPts val="1200"/>
              </a:spcAft>
            </a:pPr>
            <a:endParaRPr lang="en-US" sz="1800" dirty="0">
              <a:ea typeface="Public Sans 1"/>
              <a:cs typeface="Public Sans 1"/>
              <a:sym typeface="Public Sans 1"/>
            </a:endParaRPr>
          </a:p>
          <a:p>
            <a:pPr>
              <a:lnSpc>
                <a:spcPct val="150000"/>
              </a:lnSpc>
              <a:spcAft>
                <a:spcPts val="1200"/>
              </a:spcAft>
            </a:pPr>
            <a:endParaRPr lang="en-US" sz="1800" dirty="0">
              <a:ea typeface="Public Sans 1"/>
              <a:cs typeface="Public Sans 1"/>
              <a:sym typeface="Public Sans 1"/>
            </a:endParaRPr>
          </a:p>
        </p:txBody>
      </p:sp>
      <p:sp>
        <p:nvSpPr>
          <p:cNvPr id="13" name="TextBox 13"/>
          <p:cNvSpPr txBox="1"/>
          <p:nvPr/>
        </p:nvSpPr>
        <p:spPr>
          <a:xfrm>
            <a:off x="6081623" y="2025651"/>
            <a:ext cx="4845076" cy="1918410"/>
          </a:xfrm>
          <a:prstGeom prst="rect">
            <a:avLst/>
          </a:prstGeom>
        </p:spPr>
        <p:txBody>
          <a:bodyPr lIns="0" tIns="0" rIns="0" bIns="0" rtlCol="0" anchor="t">
            <a:spAutoFit/>
          </a:bodyPr>
          <a:lstStyle/>
          <a:p>
            <a:pPr marL="403003" lvl="1" indent="-201502">
              <a:lnSpc>
                <a:spcPct val="150000"/>
              </a:lnSpc>
              <a:spcAft>
                <a:spcPts val="1200"/>
              </a:spcAft>
              <a:buFont typeface="Arial"/>
              <a:buChar char="•"/>
            </a:pPr>
            <a:r>
              <a:rPr lang="en-US" sz="1800" dirty="0">
                <a:ea typeface="Public Sans 1"/>
                <a:cs typeface="Public Sans 1"/>
                <a:sym typeface="Public Sans 1"/>
              </a:rPr>
              <a:t>Tablet/iPad users</a:t>
            </a:r>
          </a:p>
          <a:p>
            <a:pPr marL="806007" lvl="2" indent="-268669">
              <a:lnSpc>
                <a:spcPct val="150000"/>
              </a:lnSpc>
              <a:spcAft>
                <a:spcPts val="1200"/>
              </a:spcAft>
              <a:buFont typeface="Arial"/>
              <a:buChar char="⚬"/>
            </a:pPr>
            <a:r>
              <a:rPr lang="en-US" sz="1800" dirty="0">
                <a:ea typeface="Public Sans 1"/>
                <a:cs typeface="Public Sans 1"/>
                <a:sym typeface="Public Sans 1"/>
              </a:rPr>
              <a:t> Touch the middle hamburger button at the top of the screen in the middle.</a:t>
            </a:r>
          </a:p>
          <a:p>
            <a:pPr>
              <a:lnSpc>
                <a:spcPct val="150000"/>
              </a:lnSpc>
              <a:spcAft>
                <a:spcPts val="1200"/>
              </a:spcAft>
            </a:pPr>
            <a:endParaRPr lang="en-US" sz="1800" dirty="0">
              <a:ea typeface="Public Sans 1"/>
              <a:cs typeface="Public Sans 1"/>
              <a:sym typeface="Public Sans 1"/>
            </a:endParaRPr>
          </a:p>
        </p:txBody>
      </p:sp>
      <p:sp>
        <p:nvSpPr>
          <p:cNvPr id="8" name="Freeform 8">
            <a:extLst>
              <a:ext uri="{C183D7F6-B498-43B3-948B-1728B52AA6E4}">
                <adec:decorative xmlns:adec="http://schemas.microsoft.com/office/drawing/2017/decorative" val="1"/>
              </a:ext>
            </a:extLst>
          </p:cNvPr>
          <p:cNvSpPr/>
          <p:nvPr/>
        </p:nvSpPr>
        <p:spPr>
          <a:xfrm>
            <a:off x="11214000" y="2743200"/>
            <a:ext cx="348267" cy="233339"/>
          </a:xfrm>
          <a:custGeom>
            <a:avLst/>
            <a:gdLst/>
            <a:ahLst/>
            <a:cxnLst/>
            <a:rect l="l" t="t" r="r" b="b"/>
            <a:pathLst>
              <a:path w="522399" h="350007">
                <a:moveTo>
                  <a:pt x="0" y="0"/>
                </a:moveTo>
                <a:lnTo>
                  <a:pt x="522399" y="0"/>
                </a:lnTo>
                <a:lnTo>
                  <a:pt x="522399" y="350007"/>
                </a:lnTo>
                <a:lnTo>
                  <a:pt x="0" y="350007"/>
                </a:lnTo>
                <a:lnTo>
                  <a:pt x="0" y="0"/>
                </a:lnTo>
                <a:close/>
              </a:path>
            </a:pathLst>
          </a:custGeom>
          <a:blipFill>
            <a:blip>
              <a:extLst>
                <a:ext uri="{96DAC541-7B7A-43D3-8B79-37D633B846F1}">
                  <asvg:svgBlip xmlns:asvg="http://schemas.microsoft.com/office/drawing/2016/SVG/main" r:embed="rId3"/>
                </a:ext>
              </a:extLst>
            </a:blip>
            <a:stretch>
              <a:fillRect/>
            </a:stretch>
          </a:blipFill>
        </p:spPr>
        <p:txBody>
          <a:bodyPr/>
          <a:lstStyle/>
          <a:p>
            <a:endParaRPr lang="en-AU" sz="600"/>
          </a:p>
        </p:txBody>
      </p:sp>
      <p:sp>
        <p:nvSpPr>
          <p:cNvPr id="9" name="Freeform 9">
            <a:extLst>
              <a:ext uri="{C183D7F6-B498-43B3-948B-1728B52AA6E4}">
                <adec:decorative xmlns:adec="http://schemas.microsoft.com/office/drawing/2017/decorative" val="1"/>
              </a:ext>
            </a:extLst>
          </p:cNvPr>
          <p:cNvSpPr/>
          <p:nvPr/>
        </p:nvSpPr>
        <p:spPr>
          <a:xfrm>
            <a:off x="4052093" y="3970703"/>
            <a:ext cx="4004988" cy="2548173"/>
          </a:xfrm>
          <a:custGeom>
            <a:avLst/>
            <a:gdLst/>
            <a:ahLst/>
            <a:cxnLst/>
            <a:rect l="l" t="t" r="r" b="b"/>
            <a:pathLst>
              <a:path w="6007482" h="3822260">
                <a:moveTo>
                  <a:pt x="0" y="0"/>
                </a:moveTo>
                <a:lnTo>
                  <a:pt x="6007482" y="0"/>
                </a:lnTo>
                <a:lnTo>
                  <a:pt x="6007482" y="3822260"/>
                </a:lnTo>
                <a:lnTo>
                  <a:pt x="0" y="3822260"/>
                </a:lnTo>
                <a:lnTo>
                  <a:pt x="0" y="0"/>
                </a:lnTo>
                <a:close/>
              </a:path>
            </a:pathLst>
          </a:custGeom>
          <a:blipFill>
            <a:blip r:embed="rId4"/>
            <a:stretch>
              <a:fillRect/>
            </a:stretch>
          </a:blipFill>
        </p:spPr>
        <p:txBody>
          <a:bodyPr/>
          <a:lstStyle/>
          <a:p>
            <a:endParaRPr lang="en-AU" sz="600"/>
          </a:p>
        </p:txBody>
      </p:sp>
      <p:sp>
        <p:nvSpPr>
          <p:cNvPr id="10" name="Freeform 10">
            <a:extLst>
              <a:ext uri="{C183D7F6-B498-43B3-948B-1728B52AA6E4}">
                <adec:decorative xmlns:adec="http://schemas.microsoft.com/office/drawing/2017/decorative" val="1"/>
              </a:ext>
            </a:extLst>
          </p:cNvPr>
          <p:cNvSpPr/>
          <p:nvPr/>
        </p:nvSpPr>
        <p:spPr>
          <a:xfrm rot="-10800000">
            <a:off x="7543800" y="3970703"/>
            <a:ext cx="2020520" cy="1790687"/>
          </a:xfrm>
          <a:custGeom>
            <a:avLst/>
            <a:gdLst/>
            <a:ahLst/>
            <a:cxnLst/>
            <a:rect l="l" t="t" r="r" b="b"/>
            <a:pathLst>
              <a:path w="3030780" h="2686029">
                <a:moveTo>
                  <a:pt x="0" y="0"/>
                </a:moveTo>
                <a:lnTo>
                  <a:pt x="3030780" y="0"/>
                </a:lnTo>
                <a:lnTo>
                  <a:pt x="3030780" y="2686028"/>
                </a:lnTo>
                <a:lnTo>
                  <a:pt x="0" y="2686028"/>
                </a:lnTo>
                <a:lnTo>
                  <a:pt x="0" y="0"/>
                </a:lnTo>
                <a:close/>
              </a:path>
            </a:pathLst>
          </a:custGeom>
          <a:blipFill>
            <a:blip>
              <a:extLst>
                <a:ext uri="{96DAC541-7B7A-43D3-8B79-37D633B846F1}">
                  <asvg:svgBlip xmlns:asvg="http://schemas.microsoft.com/office/drawing/2016/SVG/main" r:embed="rId5"/>
                </a:ext>
              </a:extLst>
            </a:blip>
            <a:stretch>
              <a:fillRect/>
            </a:stretch>
          </a:blipFill>
        </p:spPr>
        <p:txBody>
          <a:bodyPr/>
          <a:lstStyle/>
          <a:p>
            <a:endParaRPr lang="en-AU" sz="600"/>
          </a:p>
        </p:txBody>
      </p:sp>
      <p:sp>
        <p:nvSpPr>
          <p:cNvPr id="12" name="TextBox 12">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a:extLst>
              <a:ext uri="{C183D7F6-B498-43B3-948B-1728B52AA6E4}">
                <adec:decorative xmlns:adec="http://schemas.microsoft.com/office/drawing/2017/decorative" val="1"/>
              </a:ext>
            </a:extLst>
          </p:cNvPr>
          <p:cNvSpPr/>
          <p:nvPr/>
        </p:nvSpPr>
        <p:spPr>
          <a:xfrm>
            <a:off x="4735939" y="4114800"/>
            <a:ext cx="3021068" cy="854444"/>
          </a:xfrm>
          <a:custGeom>
            <a:avLst/>
            <a:gdLst/>
            <a:ahLst/>
            <a:cxnLst/>
            <a:rect l="l" t="t" r="r" b="b"/>
            <a:pathLst>
              <a:path w="4531601" h="1281665">
                <a:moveTo>
                  <a:pt x="0" y="0"/>
                </a:moveTo>
                <a:lnTo>
                  <a:pt x="4531601" y="0"/>
                </a:lnTo>
                <a:lnTo>
                  <a:pt x="4531601" y="1281665"/>
                </a:lnTo>
                <a:lnTo>
                  <a:pt x="0" y="1281665"/>
                </a:lnTo>
                <a:lnTo>
                  <a:pt x="0" y="0"/>
                </a:lnTo>
                <a:close/>
              </a:path>
            </a:pathLst>
          </a:custGeom>
          <a:blipFill>
            <a:blip r:embed="rId3"/>
            <a:stretch>
              <a:fillRect/>
            </a:stretch>
          </a:blipFill>
        </p:spPr>
        <p:txBody>
          <a:bodyPr/>
          <a:lstStyle/>
          <a:p>
            <a:endParaRPr lang="en-AU" sz="600"/>
          </a:p>
        </p:txBody>
      </p:sp>
      <p:sp>
        <p:nvSpPr>
          <p:cNvPr id="11" name="TextBox 11"/>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Let’s play – HOST (4)</a:t>
            </a:r>
          </a:p>
        </p:txBody>
      </p:sp>
      <p:sp>
        <p:nvSpPr>
          <p:cNvPr id="8" name="TextBox 8"/>
          <p:cNvSpPr txBox="1"/>
          <p:nvPr/>
        </p:nvSpPr>
        <p:spPr>
          <a:xfrm>
            <a:off x="343067" y="1438681"/>
            <a:ext cx="4139299" cy="5026954"/>
          </a:xfrm>
          <a:prstGeom prst="rect">
            <a:avLst/>
          </a:prstGeom>
        </p:spPr>
        <p:txBody>
          <a:bodyPr lIns="0" tIns="0" rIns="0" bIns="0" rtlCol="0" anchor="t">
            <a:spAutoFit/>
          </a:bodyPr>
          <a:lstStyle/>
          <a:p>
            <a:pPr>
              <a:lnSpc>
                <a:spcPct val="150000"/>
              </a:lnSpc>
              <a:spcAft>
                <a:spcPts val="1200"/>
              </a:spcAft>
            </a:pPr>
            <a:r>
              <a:rPr lang="en-US" sz="1800" b="1" dirty="0">
                <a:ea typeface="Public Sans 1 Bold"/>
                <a:cs typeface="Public Sans 1 Bold"/>
                <a:sym typeface="Public Sans 1 Bold"/>
              </a:rPr>
              <a:t>Step 4: Host the world </a:t>
            </a:r>
            <a:r>
              <a:rPr lang="en-US" sz="1800" dirty="0">
                <a:ea typeface="Public Sans 1"/>
                <a:cs typeface="Public Sans 1"/>
                <a:sym typeface="Public Sans 1"/>
              </a:rPr>
              <a:t>continued...</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Click on </a:t>
            </a:r>
            <a:r>
              <a:rPr lang="en-US" sz="1800" b="1" dirty="0">
                <a:ea typeface="Public Sans 1 Bold"/>
                <a:cs typeface="Public Sans 1 Bold"/>
                <a:sym typeface="Public Sans 1 Bold"/>
              </a:rPr>
              <a:t>Start Hosting</a:t>
            </a:r>
          </a:p>
          <a:p>
            <a:pPr marL="590542" lvl="1"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Click on the “Confirm” box.</a:t>
            </a:r>
          </a:p>
          <a:p>
            <a:pPr>
              <a:lnSpc>
                <a:spcPct val="150000"/>
              </a:lnSpc>
              <a:spcAft>
                <a:spcPts val="1200"/>
              </a:spcAft>
            </a:pPr>
            <a:br>
              <a:rPr lang="en-US" sz="1800" dirty="0">
                <a:ea typeface="Public Sans 1"/>
                <a:cs typeface="Public Sans 1"/>
                <a:sym typeface="Public Sans 1"/>
              </a:rPr>
            </a:br>
            <a:endParaRPr lang="en-US" sz="1800" dirty="0">
              <a:ea typeface="Public Sans 1"/>
              <a:cs typeface="Public Sans 1"/>
              <a:sym typeface="Public Sans 1"/>
            </a:endParaRP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Share the </a:t>
            </a:r>
            <a:r>
              <a:rPr lang="en-US" sz="1800" b="1" dirty="0">
                <a:ea typeface="Public Sans 1 Bold"/>
                <a:cs typeface="Public Sans 1 Bold"/>
                <a:sym typeface="Public Sans 1 Bold"/>
              </a:rPr>
              <a:t>JOIN CODE</a:t>
            </a:r>
            <a:r>
              <a:rPr lang="en-US" sz="1800" dirty="0">
                <a:ea typeface="Public Sans 1"/>
                <a:cs typeface="Public Sans 1"/>
                <a:sym typeface="Public Sans 1"/>
              </a:rPr>
              <a:t> with the members of your group. </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When everyone has joined the world, the Host can select </a:t>
            </a:r>
          </a:p>
          <a:p>
            <a:pPr>
              <a:lnSpc>
                <a:spcPct val="150000"/>
              </a:lnSpc>
              <a:spcAft>
                <a:spcPts val="1200"/>
              </a:spcAft>
            </a:pPr>
            <a:r>
              <a:rPr lang="en-US" sz="1800" dirty="0">
                <a:ea typeface="Public Sans 1"/>
                <a:cs typeface="Public Sans 1"/>
                <a:sym typeface="Public Sans 1"/>
              </a:rPr>
              <a:t>     </a:t>
            </a:r>
            <a:r>
              <a:rPr lang="en-US" sz="1800" b="1" dirty="0">
                <a:ea typeface="Public Sans 1 Bold"/>
                <a:cs typeface="Public Sans 1 Bold"/>
                <a:sym typeface="Public Sans 1 Bold"/>
              </a:rPr>
              <a:t> &lt; Resume Game</a:t>
            </a:r>
          </a:p>
        </p:txBody>
      </p:sp>
      <p:sp>
        <p:nvSpPr>
          <p:cNvPr id="9" name="Freeform 9">
            <a:extLst>
              <a:ext uri="{C183D7F6-B498-43B3-948B-1728B52AA6E4}">
                <adec:decorative xmlns:adec="http://schemas.microsoft.com/office/drawing/2017/decorative" val="1"/>
              </a:ext>
            </a:extLst>
          </p:cNvPr>
          <p:cNvSpPr/>
          <p:nvPr/>
        </p:nvSpPr>
        <p:spPr>
          <a:xfrm>
            <a:off x="5570630" y="5528230"/>
            <a:ext cx="2817004" cy="997940"/>
          </a:xfrm>
          <a:custGeom>
            <a:avLst/>
            <a:gdLst/>
            <a:ahLst/>
            <a:cxnLst/>
            <a:rect l="l" t="t" r="r" b="b"/>
            <a:pathLst>
              <a:path w="4225506" h="1496910">
                <a:moveTo>
                  <a:pt x="0" y="0"/>
                </a:moveTo>
                <a:lnTo>
                  <a:pt x="4225506" y="0"/>
                </a:lnTo>
                <a:lnTo>
                  <a:pt x="4225506" y="1496910"/>
                </a:lnTo>
                <a:lnTo>
                  <a:pt x="0" y="1496910"/>
                </a:lnTo>
                <a:lnTo>
                  <a:pt x="0" y="0"/>
                </a:lnTo>
                <a:close/>
              </a:path>
            </a:pathLst>
          </a:custGeom>
          <a:blipFill>
            <a:blip r:embed="rId4"/>
            <a:stretch>
              <a:fillRect b="-79601"/>
            </a:stretch>
          </a:blipFill>
        </p:spPr>
        <p:txBody>
          <a:bodyPr/>
          <a:lstStyle/>
          <a:p>
            <a:endParaRPr lang="en-AU" sz="600"/>
          </a:p>
        </p:txBody>
      </p:sp>
      <p:sp>
        <p:nvSpPr>
          <p:cNvPr id="10" name="Freeform 10">
            <a:extLst>
              <a:ext uri="{C183D7F6-B498-43B3-948B-1728B52AA6E4}">
                <adec:decorative xmlns:adec="http://schemas.microsoft.com/office/drawing/2017/decorative" val="1"/>
              </a:ext>
            </a:extLst>
          </p:cNvPr>
          <p:cNvSpPr/>
          <p:nvPr/>
        </p:nvSpPr>
        <p:spPr>
          <a:xfrm>
            <a:off x="4735939" y="1367886"/>
            <a:ext cx="3768581" cy="2199909"/>
          </a:xfrm>
          <a:custGeom>
            <a:avLst/>
            <a:gdLst/>
            <a:ahLst/>
            <a:cxnLst/>
            <a:rect l="l" t="t" r="r" b="b"/>
            <a:pathLst>
              <a:path w="5652872" h="3299864">
                <a:moveTo>
                  <a:pt x="0" y="0"/>
                </a:moveTo>
                <a:lnTo>
                  <a:pt x="5652872" y="0"/>
                </a:lnTo>
                <a:lnTo>
                  <a:pt x="5652872" y="3299864"/>
                </a:lnTo>
                <a:lnTo>
                  <a:pt x="0" y="3299864"/>
                </a:lnTo>
                <a:lnTo>
                  <a:pt x="0" y="0"/>
                </a:lnTo>
                <a:close/>
              </a:path>
            </a:pathLst>
          </a:custGeom>
          <a:blipFill>
            <a:blip r:embed="rId5"/>
            <a:stretch>
              <a:fillRect/>
            </a:stretch>
          </a:blipFill>
        </p:spPr>
        <p:txBody>
          <a:bodyPr/>
          <a:lstStyle/>
          <a:p>
            <a:endParaRPr lang="en-AU" sz="600"/>
          </a:p>
        </p:txBody>
      </p:sp>
      <p:sp>
        <p:nvSpPr>
          <p:cNvPr id="13" name="Freeform 13">
            <a:extLst>
              <a:ext uri="{C183D7F6-B498-43B3-948B-1728B52AA6E4}">
                <adec:decorative xmlns:adec="http://schemas.microsoft.com/office/drawing/2017/decorative" val="1"/>
              </a:ext>
            </a:extLst>
          </p:cNvPr>
          <p:cNvSpPr/>
          <p:nvPr/>
        </p:nvSpPr>
        <p:spPr>
          <a:xfrm rot="-10800000">
            <a:off x="7906509" y="2229897"/>
            <a:ext cx="1048400" cy="929144"/>
          </a:xfrm>
          <a:custGeom>
            <a:avLst/>
            <a:gdLst/>
            <a:ahLst/>
            <a:cxnLst/>
            <a:rect l="l" t="t" r="r" b="b"/>
            <a:pathLst>
              <a:path w="1572599" h="1393715">
                <a:moveTo>
                  <a:pt x="0" y="0"/>
                </a:moveTo>
                <a:lnTo>
                  <a:pt x="1572598" y="0"/>
                </a:lnTo>
                <a:lnTo>
                  <a:pt x="1572598" y="1393715"/>
                </a:lnTo>
                <a:lnTo>
                  <a:pt x="0" y="13937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AU" sz="600"/>
          </a:p>
        </p:txBody>
      </p:sp>
      <p:sp>
        <p:nvSpPr>
          <p:cNvPr id="14" name="Freeform 14">
            <a:extLst>
              <a:ext uri="{C183D7F6-B498-43B3-948B-1728B52AA6E4}">
                <adec:decorative xmlns:adec="http://schemas.microsoft.com/office/drawing/2017/decorative" val="1"/>
              </a:ext>
            </a:extLst>
          </p:cNvPr>
          <p:cNvSpPr/>
          <p:nvPr/>
        </p:nvSpPr>
        <p:spPr>
          <a:xfrm rot="-1042281">
            <a:off x="4582784" y="5484972"/>
            <a:ext cx="1048400" cy="929144"/>
          </a:xfrm>
          <a:custGeom>
            <a:avLst/>
            <a:gdLst/>
            <a:ahLst/>
            <a:cxnLst/>
            <a:rect l="l" t="t" r="r" b="b"/>
            <a:pathLst>
              <a:path w="1572599" h="1393715">
                <a:moveTo>
                  <a:pt x="0" y="0"/>
                </a:moveTo>
                <a:lnTo>
                  <a:pt x="1572599" y="0"/>
                </a:lnTo>
                <a:lnTo>
                  <a:pt x="1572599" y="1393715"/>
                </a:lnTo>
                <a:lnTo>
                  <a:pt x="0" y="1393715"/>
                </a:lnTo>
                <a:lnTo>
                  <a:pt x="0" y="0"/>
                </a:lnTo>
                <a:close/>
              </a:path>
            </a:pathLst>
          </a:custGeom>
          <a:blipFill>
            <a:blip>
              <a:extLst>
                <a:ext uri="{96DAC541-7B7A-43D3-8B79-37D633B846F1}">
                  <asvg:svgBlip xmlns:asvg="http://schemas.microsoft.com/office/drawing/2016/SVG/main" r:embed="rId6"/>
                </a:ext>
              </a:extLst>
            </a:blip>
            <a:stretch>
              <a:fillRect/>
            </a:stretch>
          </a:blipFill>
        </p:spPr>
        <p:txBody>
          <a:bodyPr/>
          <a:lstStyle/>
          <a:p>
            <a:endParaRPr lang="en-AU" sz="600"/>
          </a:p>
        </p:txBody>
      </p:sp>
      <p:sp>
        <p:nvSpPr>
          <p:cNvPr id="12" name="TextBox 12">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16</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Let’s play – Team Member – Join world (1)</a:t>
            </a:r>
          </a:p>
        </p:txBody>
      </p:sp>
      <p:sp>
        <p:nvSpPr>
          <p:cNvPr id="6" name="TextBox 10">
            <a:extLst>
              <a:ext uri="{FF2B5EF4-FFF2-40B4-BE49-F238E27FC236}">
                <a16:creationId xmlns:a16="http://schemas.microsoft.com/office/drawing/2014/main" id="{9CDADE4A-6F9C-0233-E13F-55100E6C7011}"/>
              </a:ext>
            </a:extLst>
          </p:cNvPr>
          <p:cNvSpPr txBox="1"/>
          <p:nvPr/>
        </p:nvSpPr>
        <p:spPr>
          <a:xfrm>
            <a:off x="360001" y="1321381"/>
            <a:ext cx="9850799" cy="5488618"/>
          </a:xfrm>
          <a:prstGeom prst="rect">
            <a:avLst/>
          </a:prstGeom>
        </p:spPr>
        <p:txBody>
          <a:bodyPr wrap="square" lIns="0" tIns="0" rIns="0" bIns="0" rtlCol="0" anchor="t">
            <a:spAutoFit/>
          </a:bodyPr>
          <a:lstStyle/>
          <a:p>
            <a:pPr>
              <a:lnSpc>
                <a:spcPct val="150000"/>
              </a:lnSpc>
              <a:spcAft>
                <a:spcPts val="1200"/>
              </a:spcAft>
            </a:pPr>
            <a:r>
              <a:rPr lang="en-US" sz="1800" b="1" dirty="0">
                <a:ea typeface="Public Sans 1 Bold"/>
                <a:cs typeface="Public Sans 1 Bold"/>
                <a:sym typeface="Public Sans 1 Bold"/>
              </a:rPr>
              <a:t>Step 1: Open the game</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Open the Minecraft Education app</a:t>
            </a:r>
          </a:p>
          <a:p>
            <a:pPr>
              <a:lnSpc>
                <a:spcPct val="150000"/>
              </a:lnSpc>
              <a:spcAft>
                <a:spcPts val="1200"/>
              </a:spcAft>
            </a:pPr>
            <a:endParaRPr lang="en-US" sz="1800" b="1" dirty="0">
              <a:ea typeface="Public Sans 1 Bold"/>
              <a:cs typeface="Public Sans 1 Bold"/>
              <a:sym typeface="Public Sans 1 Bold"/>
            </a:endParaRPr>
          </a:p>
          <a:p>
            <a:pPr>
              <a:lnSpc>
                <a:spcPct val="150000"/>
              </a:lnSpc>
              <a:spcAft>
                <a:spcPts val="1200"/>
              </a:spcAft>
            </a:pPr>
            <a:r>
              <a:rPr lang="en-US" sz="1800" b="1" dirty="0">
                <a:ea typeface="Public Sans 1 Bold"/>
                <a:cs typeface="Public Sans 1 Bold"/>
                <a:sym typeface="Public Sans 1 Bold"/>
              </a:rPr>
              <a:t>Step 2: Sign in</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Use your school email and password to log in, ensure you are using your school account.</a:t>
            </a:r>
          </a:p>
          <a:p>
            <a:pPr marL="285750" indent="-285750">
              <a:lnSpc>
                <a:spcPct val="150000"/>
              </a:lnSpc>
              <a:spcAft>
                <a:spcPts val="1200"/>
              </a:spcAft>
              <a:buFont typeface="Arial" panose="020B0604020202020204" pitchFamily="34" charset="0"/>
              <a:buChar char="•"/>
            </a:pPr>
            <a:endParaRPr lang="en-US" sz="1800" dirty="0">
              <a:ea typeface="Public Sans 1"/>
              <a:cs typeface="Public Sans 1"/>
              <a:sym typeface="Public Sans 1"/>
            </a:endParaRPr>
          </a:p>
          <a:p>
            <a:pPr marL="861469" lvl="2" indent="-285750">
              <a:lnSpc>
                <a:spcPct val="150000"/>
              </a:lnSpc>
              <a:spcAft>
                <a:spcPts val="1200"/>
              </a:spcAft>
              <a:buFont typeface="Arial" panose="020B0604020202020204" pitchFamily="34" charset="0"/>
              <a:buChar char="•"/>
            </a:pPr>
            <a:r>
              <a:rPr lang="en-US" sz="1800" u="sng" dirty="0">
                <a:ea typeface="Public Sans 1"/>
                <a:cs typeface="Public Sans 1"/>
                <a:sym typeface="Public Sans 1"/>
                <a:hlinkClick r:id="rId3">
                  <a:extLst>
                    <a:ext uri="{A12FA001-AC4F-418D-AE19-62706E023703}">
                      <ahyp:hlinkClr xmlns:ahyp="http://schemas.microsoft.com/office/drawing/2018/hyperlinkcolor" val="tx"/>
                    </a:ext>
                  </a:extLst>
                </a:hlinkClick>
              </a:rPr>
              <a:t>____________@education.nsw.gov.au</a:t>
            </a:r>
            <a:endParaRPr lang="en-US" sz="1800" u="sng" dirty="0">
              <a:ea typeface="Public Sans 1"/>
              <a:cs typeface="Public Sans 1"/>
              <a:sym typeface="Public Sans 1"/>
            </a:endParaRPr>
          </a:p>
          <a:p>
            <a:pPr marL="861469" lvl="2" indent="-285750">
              <a:lnSpc>
                <a:spcPct val="150000"/>
              </a:lnSpc>
              <a:spcAft>
                <a:spcPts val="1200"/>
              </a:spcAft>
              <a:buFont typeface="Arial" panose="020B0604020202020204" pitchFamily="34" charset="0"/>
              <a:buChar char="•"/>
            </a:pPr>
            <a:endParaRPr lang="en-US" sz="1800" dirty="0">
              <a:ea typeface="Public Sans 1"/>
              <a:cs typeface="Public Sans 1"/>
              <a:sym typeface="Public Sans 1"/>
            </a:endParaRPr>
          </a:p>
          <a:p>
            <a:pPr marL="861469" lvl="2"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Password: _________________</a:t>
            </a:r>
          </a:p>
          <a:p>
            <a:pPr>
              <a:lnSpc>
                <a:spcPct val="150000"/>
              </a:lnSpc>
              <a:spcAft>
                <a:spcPts val="1200"/>
              </a:spcAft>
            </a:pPr>
            <a:endParaRPr lang="en-US" sz="1800" dirty="0">
              <a:ea typeface="Public Sans 1"/>
              <a:cs typeface="Public Sans 1"/>
              <a:sym typeface="Public Sans 1"/>
            </a:endParaRPr>
          </a:p>
        </p:txBody>
      </p:sp>
      <p:sp>
        <p:nvSpPr>
          <p:cNvPr id="5" name="Freeform 7">
            <a:extLst>
              <a:ext uri="{FF2B5EF4-FFF2-40B4-BE49-F238E27FC236}">
                <a16:creationId xmlns:a16="http://schemas.microsoft.com/office/drawing/2014/main" id="{F0D54A50-7655-6C91-6CF8-D1DD45D25C77}"/>
              </a:ext>
              <a:ext uri="{C183D7F6-B498-43B3-948B-1728B52AA6E4}">
                <adec:decorative xmlns:adec="http://schemas.microsoft.com/office/drawing/2017/decorative" val="1"/>
              </a:ext>
            </a:extLst>
          </p:cNvPr>
          <p:cNvSpPr/>
          <p:nvPr/>
        </p:nvSpPr>
        <p:spPr>
          <a:xfrm>
            <a:off x="6096000" y="1540353"/>
            <a:ext cx="1441617" cy="1431811"/>
          </a:xfrm>
          <a:custGeom>
            <a:avLst/>
            <a:gdLst/>
            <a:ahLst/>
            <a:cxnLst/>
            <a:rect l="l" t="t" r="r" b="b"/>
            <a:pathLst>
              <a:path w="2162425" h="2147715">
                <a:moveTo>
                  <a:pt x="0" y="0"/>
                </a:moveTo>
                <a:lnTo>
                  <a:pt x="2162426" y="0"/>
                </a:lnTo>
                <a:lnTo>
                  <a:pt x="2162426" y="2147715"/>
                </a:lnTo>
                <a:lnTo>
                  <a:pt x="0" y="2147715"/>
                </a:lnTo>
                <a:lnTo>
                  <a:pt x="0" y="0"/>
                </a:lnTo>
                <a:close/>
              </a:path>
            </a:pathLst>
          </a:custGeom>
          <a:blipFill>
            <a:blip r:embed="rId4"/>
            <a:stretch>
              <a:fillRect/>
            </a:stretch>
          </a:blipFill>
        </p:spPr>
        <p:txBody>
          <a:bodyPr/>
          <a:lstStyle/>
          <a:p>
            <a:endParaRPr lang="en-AU" sz="600"/>
          </a:p>
        </p:txBody>
      </p:sp>
      <p:sp>
        <p:nvSpPr>
          <p:cNvPr id="10" name="TextBox 10">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9"/>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Let’s play - Team Member - Join world (2)</a:t>
            </a:r>
          </a:p>
        </p:txBody>
      </p:sp>
      <p:sp>
        <p:nvSpPr>
          <p:cNvPr id="8" name="TextBox 8"/>
          <p:cNvSpPr txBox="1"/>
          <p:nvPr/>
        </p:nvSpPr>
        <p:spPr>
          <a:xfrm>
            <a:off x="360000" y="1334081"/>
            <a:ext cx="4843920" cy="4765343"/>
          </a:xfrm>
          <a:prstGeom prst="rect">
            <a:avLst/>
          </a:prstGeom>
        </p:spPr>
        <p:txBody>
          <a:bodyPr lIns="0" tIns="0" rIns="0" bIns="0" rtlCol="0" anchor="t">
            <a:spAutoFit/>
          </a:bodyPr>
          <a:lstStyle/>
          <a:p>
            <a:pPr>
              <a:lnSpc>
                <a:spcPct val="150000"/>
              </a:lnSpc>
              <a:spcAft>
                <a:spcPts val="1200"/>
              </a:spcAft>
            </a:pPr>
            <a:r>
              <a:rPr lang="en-US" sz="1800" b="1" dirty="0">
                <a:ea typeface="Public Sans 1 Bold"/>
                <a:cs typeface="Public Sans 1 Bold"/>
                <a:sym typeface="Public Sans 1 Bold"/>
              </a:rPr>
              <a:t>Step 3: Join the world</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Click on </a:t>
            </a:r>
            <a:r>
              <a:rPr lang="en-US" sz="1800" b="1" dirty="0">
                <a:ea typeface="Public Sans 1 Bold"/>
                <a:cs typeface="Public Sans 1 Bold"/>
                <a:sym typeface="Public Sans 1 Bold"/>
              </a:rPr>
              <a:t>PLAY</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Click on </a:t>
            </a:r>
            <a:r>
              <a:rPr lang="en-US" sz="1800" b="1" dirty="0">
                <a:ea typeface="Public Sans 1 Bold"/>
                <a:cs typeface="Public Sans 1 Bold"/>
                <a:sym typeface="Public Sans 1 Bold"/>
              </a:rPr>
              <a:t>JOIN WORLD</a:t>
            </a:r>
          </a:p>
          <a:p>
            <a:pPr marL="590542" lvl="1"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Enter the JOIN CODE your host will share with you.</a:t>
            </a:r>
          </a:p>
          <a:p>
            <a:pPr>
              <a:lnSpc>
                <a:spcPct val="150000"/>
              </a:lnSpc>
              <a:spcAft>
                <a:spcPts val="1200"/>
              </a:spcAft>
            </a:pPr>
            <a:endParaRPr lang="en-US" sz="1800" dirty="0">
              <a:ea typeface="Public Sans 1"/>
              <a:cs typeface="Public Sans 1"/>
              <a:sym typeface="Public Sans 1"/>
            </a:endParaRPr>
          </a:p>
          <a:p>
            <a:pPr>
              <a:lnSpc>
                <a:spcPct val="150000"/>
              </a:lnSpc>
              <a:spcAft>
                <a:spcPts val="1200"/>
              </a:spcAft>
            </a:pPr>
            <a:r>
              <a:rPr lang="en-US" sz="1800" b="1" dirty="0">
                <a:ea typeface="Public Sans 1 Bold"/>
                <a:cs typeface="Public Sans 1 Bold"/>
                <a:sym typeface="Public Sans 1 Bold"/>
              </a:rPr>
              <a:t>Step 4: Enter the game</a:t>
            </a:r>
          </a:p>
          <a:p>
            <a:pPr marL="285750"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Wait for the world to load</a:t>
            </a:r>
          </a:p>
          <a:p>
            <a:pPr marL="590542" lvl="1" indent="-285750">
              <a:lnSpc>
                <a:spcPct val="150000"/>
              </a:lnSpc>
              <a:spcAft>
                <a:spcPts val="1200"/>
              </a:spcAft>
              <a:buFont typeface="Arial" panose="020B0604020202020204" pitchFamily="34" charset="0"/>
              <a:buChar char="•"/>
            </a:pPr>
            <a:r>
              <a:rPr lang="en-US" sz="1800" dirty="0">
                <a:ea typeface="Public Sans 1"/>
                <a:cs typeface="Public Sans 1"/>
                <a:sym typeface="Public Sans 1"/>
              </a:rPr>
              <a:t>You will spawn into your team’s world.</a:t>
            </a:r>
          </a:p>
        </p:txBody>
      </p:sp>
      <p:sp>
        <p:nvSpPr>
          <p:cNvPr id="7" name="Freeform 7">
            <a:extLst>
              <a:ext uri="{C183D7F6-B498-43B3-948B-1728B52AA6E4}">
                <adec:decorative xmlns:adec="http://schemas.microsoft.com/office/drawing/2017/decorative" val="1"/>
              </a:ext>
            </a:extLst>
          </p:cNvPr>
          <p:cNvSpPr/>
          <p:nvPr/>
        </p:nvSpPr>
        <p:spPr>
          <a:xfrm>
            <a:off x="5542419" y="1371600"/>
            <a:ext cx="6289581" cy="3404236"/>
          </a:xfrm>
          <a:custGeom>
            <a:avLst/>
            <a:gdLst/>
            <a:ahLst/>
            <a:cxnLst/>
            <a:rect l="l" t="t" r="r" b="b"/>
            <a:pathLst>
              <a:path w="9434372" h="5106354">
                <a:moveTo>
                  <a:pt x="0" y="0"/>
                </a:moveTo>
                <a:lnTo>
                  <a:pt x="9434372" y="0"/>
                </a:lnTo>
                <a:lnTo>
                  <a:pt x="9434372" y="5106354"/>
                </a:lnTo>
                <a:lnTo>
                  <a:pt x="0" y="5106354"/>
                </a:lnTo>
                <a:lnTo>
                  <a:pt x="0" y="0"/>
                </a:lnTo>
                <a:close/>
              </a:path>
            </a:pathLst>
          </a:custGeom>
          <a:blipFill>
            <a:blip r:embed="rId3"/>
            <a:stretch>
              <a:fillRect/>
            </a:stretch>
          </a:blipFill>
        </p:spPr>
        <p:txBody>
          <a:bodyPr/>
          <a:lstStyle/>
          <a:p>
            <a:endParaRPr lang="en-AU" sz="600"/>
          </a:p>
        </p:txBody>
      </p:sp>
      <p:sp>
        <p:nvSpPr>
          <p:cNvPr id="11" name="Freeform 11">
            <a:extLst>
              <a:ext uri="{C183D7F6-B498-43B3-948B-1728B52AA6E4}">
                <adec:decorative xmlns:adec="http://schemas.microsoft.com/office/drawing/2017/decorative" val="1"/>
              </a:ext>
            </a:extLst>
          </p:cNvPr>
          <p:cNvSpPr/>
          <p:nvPr/>
        </p:nvSpPr>
        <p:spPr>
          <a:xfrm rot="-9603581">
            <a:off x="9349253" y="4311263"/>
            <a:ext cx="1048400" cy="929144"/>
          </a:xfrm>
          <a:custGeom>
            <a:avLst/>
            <a:gdLst/>
            <a:ahLst/>
            <a:cxnLst/>
            <a:rect l="l" t="t" r="r" b="b"/>
            <a:pathLst>
              <a:path w="1572599" h="1393715">
                <a:moveTo>
                  <a:pt x="0" y="0"/>
                </a:moveTo>
                <a:lnTo>
                  <a:pt x="1572598" y="0"/>
                </a:lnTo>
                <a:lnTo>
                  <a:pt x="1572598" y="1393715"/>
                </a:lnTo>
                <a:lnTo>
                  <a:pt x="0" y="1393715"/>
                </a:lnTo>
                <a:lnTo>
                  <a:pt x="0" y="0"/>
                </a:lnTo>
                <a:close/>
              </a:path>
            </a:pathLst>
          </a:custGeom>
          <a:blipFill>
            <a:blip>
              <a:extLst>
                <a:ext uri="{96DAC541-7B7A-43D3-8B79-37D633B846F1}">
                  <asvg:svgBlip xmlns:asvg="http://schemas.microsoft.com/office/drawing/2016/SVG/main" r:embed="rId4"/>
                </a:ext>
              </a:extLst>
            </a:blip>
            <a:stretch>
              <a:fillRect/>
            </a:stretch>
          </a:blipFill>
        </p:spPr>
        <p:txBody>
          <a:bodyPr/>
          <a:lstStyle/>
          <a:p>
            <a:endParaRPr lang="en-AU" sz="600"/>
          </a:p>
        </p:txBody>
      </p:sp>
      <p:sp>
        <p:nvSpPr>
          <p:cNvPr id="10" name="TextBox 10">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17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168A4-6C44-0C6F-267A-92C46123477C}"/>
              </a:ext>
            </a:extLst>
          </p:cNvPr>
          <p:cNvSpPr>
            <a:spLocks noGrp="1"/>
          </p:cNvSpPr>
          <p:nvPr>
            <p:ph type="title"/>
          </p:nvPr>
        </p:nvSpPr>
        <p:spPr/>
        <p:txBody>
          <a:bodyPr/>
          <a:lstStyle/>
          <a:p>
            <a:r>
              <a:rPr lang="en-AU">
                <a:latin typeface="+mj-lt"/>
                <a:cs typeface="Arial"/>
              </a:rPr>
              <a:t>Evaluation</a:t>
            </a:r>
            <a:endParaRPr lang="en-US"/>
          </a:p>
        </p:txBody>
      </p:sp>
      <p:graphicFrame>
        <p:nvGraphicFramePr>
          <p:cNvPr id="7" name="Table 6">
            <a:extLst>
              <a:ext uri="{FF2B5EF4-FFF2-40B4-BE49-F238E27FC236}">
                <a16:creationId xmlns:a16="http://schemas.microsoft.com/office/drawing/2014/main" id="{996C157D-F9E8-5051-CE25-1442D7F21E5D}"/>
              </a:ext>
            </a:extLst>
          </p:cNvPr>
          <p:cNvGraphicFramePr>
            <a:graphicFrameLocks noGrp="1"/>
          </p:cNvGraphicFramePr>
          <p:nvPr>
            <p:extLst>
              <p:ext uri="{D42A27DB-BD31-4B8C-83A1-F6EECF244321}">
                <p14:modId xmlns:p14="http://schemas.microsoft.com/office/powerpoint/2010/main" val="1218087704"/>
              </p:ext>
            </p:extLst>
          </p:nvPr>
        </p:nvGraphicFramePr>
        <p:xfrm>
          <a:off x="360000" y="1064912"/>
          <a:ext cx="11484000" cy="5466514"/>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415446">
                <a:tc>
                  <a:txBody>
                    <a:bodyPr/>
                    <a:lstStyle/>
                    <a:p>
                      <a:pPr marL="1258570" marR="0" lvl="0" indent="0" algn="l" defTabSz="914377" rtl="0" eaLnBrk="1" fontAlgn="auto" latinLnBrk="0" hangingPunct="1">
                        <a:lnSpc>
                          <a:spcPct val="120000"/>
                        </a:lnSpc>
                        <a:spcBef>
                          <a:spcPts val="600"/>
                        </a:spcBef>
                        <a:spcAft>
                          <a:spcPts val="0"/>
                        </a:spcAft>
                        <a:buClrTx/>
                        <a:buSzTx/>
                        <a:buFontTx/>
                        <a:buNone/>
                        <a:tabLst/>
                        <a:defRPr/>
                      </a:pPr>
                      <a:br>
                        <a:rPr lang="en-AU" sz="1800" b="1">
                          <a:solidFill>
                            <a:srgbClr val="7030A0"/>
                          </a:solidFill>
                          <a:latin typeface="Arial"/>
                          <a:cs typeface="Arial"/>
                        </a:rPr>
                      </a:br>
                      <a:r>
                        <a:rPr lang="en-AU" sz="1800" b="1">
                          <a:solidFill>
                            <a:srgbClr val="7030A0"/>
                          </a:solidFill>
                          <a:latin typeface="Arial"/>
                          <a:cs typeface="Arial"/>
                        </a:rPr>
                        <a:t>What do I know?</a:t>
                      </a:r>
                    </a:p>
                    <a:p>
                      <a:pPr>
                        <a:lnSpc>
                          <a:spcPct val="120000"/>
                        </a:lnSpc>
                      </a:pPr>
                      <a:endParaRPr lang="en-AU">
                        <a:solidFill>
                          <a:srgbClr val="7030A0"/>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a:solidFill>
                            <a:srgbClr val="4B0075"/>
                          </a:solidFill>
                          <a:latin typeface="Arial"/>
                          <a:cs typeface="Arial"/>
                        </a:rPr>
                      </a:br>
                      <a:r>
                        <a:rPr lang="en-AU" sz="1800" b="1">
                          <a:solidFill>
                            <a:srgbClr val="4B0075"/>
                          </a:solidFill>
                          <a:latin typeface="Arial"/>
                          <a:cs typeface="Arial"/>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a:solidFill>
                            <a:srgbClr val="FFFFFF"/>
                          </a:solidFill>
                          <a:latin typeface="Arial"/>
                          <a:cs typeface="Arial"/>
                        </a:rPr>
                      </a:br>
                      <a:r>
                        <a:rPr lang="en-AU" sz="1800" b="1">
                          <a:solidFill>
                            <a:schemeClr val="bg1"/>
                          </a:solidFill>
                          <a:latin typeface="Arial"/>
                          <a:cs typeface="Arial"/>
                        </a:rPr>
                        <a:t>What have I learned?</a:t>
                      </a:r>
                      <a:endParaRPr lang="en-AU">
                        <a:solidFill>
                          <a:schemeClr val="bg1"/>
                        </a:solidFill>
                        <a:latin typeface="Arial"/>
                        <a:cs typeface="Aria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a:solidFill>
                          <a:schemeClr val="accent4">
                            <a:lumMod val="25000"/>
                          </a:schemeClr>
                        </a:solidFill>
                        <a:latin typeface="Arial" panose="020B0604020202020204" pitchFamily="34" charset="0"/>
                        <a:cs typeface="Arial" panose="020B0604020202020204" pitchFamily="34" charset="0"/>
                      </a:endParaRPr>
                    </a:p>
                    <a:p>
                      <a:pPr marL="1162050" indent="0">
                        <a:lnSpc>
                          <a:spcPct val="120000"/>
                        </a:lnSpc>
                      </a:pPr>
                      <a:r>
                        <a:rPr lang="en-AU" sz="1800" b="1">
                          <a:solidFill>
                            <a:schemeClr val="accent4">
                              <a:lumMod val="25000"/>
                            </a:schemeClr>
                          </a:solidFill>
                          <a:latin typeface="Arial" panose="020B0604020202020204" pitchFamily="34" charset="0"/>
                          <a:cs typeface="Arial" panose="020B0604020202020204" pitchFamily="34" charset="0"/>
                        </a:rPr>
                        <a:t>How can I learn more?</a:t>
                      </a:r>
                      <a:endParaRPr lang="en-AU" b="1">
                        <a:solidFill>
                          <a:schemeClr val="accent4">
                            <a:lumMod val="25000"/>
                          </a:schemeClr>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4051068">
                <a:tc>
                  <a:txBody>
                    <a:bodyPr/>
                    <a:lstStyle/>
                    <a:p>
                      <a:pPr marL="285750" lvl="0" indent="-285750" algn="l">
                        <a:lnSpc>
                          <a:spcPts val="1640"/>
                        </a:lnSpc>
                        <a:spcAft>
                          <a:spcPts val="600"/>
                        </a:spcAft>
                        <a:buFont typeface="Arial" panose="020B0604020202020204" pitchFamily="34" charset="0"/>
                        <a:buChar char="•"/>
                        <a:tabLst>
                          <a:tab pos="215900" algn="l"/>
                        </a:tabLst>
                      </a:pPr>
                      <a:r>
                        <a:rPr lang="en-AU" sz="1400" dirty="0">
                          <a:latin typeface="+mn-lt"/>
                          <a:cs typeface="Arial"/>
                        </a:rPr>
                        <a:t>Net Zero means not adding more greenhouse gases to the atmosphere than we take away.</a:t>
                      </a:r>
                    </a:p>
                    <a:p>
                      <a:pPr marL="285750" lvl="0" indent="-285750" algn="l">
                        <a:lnSpc>
                          <a:spcPts val="1640"/>
                        </a:lnSpc>
                        <a:spcAft>
                          <a:spcPts val="600"/>
                        </a:spcAft>
                        <a:buFont typeface="Arial" panose="020B0604020202020204" pitchFamily="34" charset="0"/>
                        <a:buChar char="•"/>
                        <a:tabLst>
                          <a:tab pos="215900" algn="l"/>
                        </a:tabLst>
                      </a:pPr>
                      <a:r>
                        <a:rPr lang="en-AU" sz="1400" dirty="0">
                          <a:latin typeface="+mn-lt"/>
                          <a:cs typeface="Arial"/>
                        </a:rPr>
                        <a:t>Children have the right to be protected, educated, and have their opinions heard.</a:t>
                      </a:r>
                    </a:p>
                    <a:p>
                      <a:pPr marL="285750" lvl="0" indent="-285750" algn="l">
                        <a:lnSpc>
                          <a:spcPts val="1640"/>
                        </a:lnSpc>
                        <a:spcAft>
                          <a:spcPts val="600"/>
                        </a:spcAft>
                        <a:buFont typeface="Arial" panose="020B0604020202020204" pitchFamily="34" charset="0"/>
                        <a:buChar char="•"/>
                        <a:tabLst>
                          <a:tab pos="215900" algn="l"/>
                        </a:tabLst>
                      </a:pPr>
                      <a:r>
                        <a:rPr lang="en-AU" sz="1400" dirty="0">
                          <a:latin typeface="+mn-lt"/>
                          <a:cs typeface="Arial"/>
                        </a:rPr>
                        <a:t>Renewable energy comes from sources like the sun, wind and water.</a:t>
                      </a:r>
                    </a:p>
                    <a:p>
                      <a:pPr marL="285750" lvl="0" indent="-285750" algn="l">
                        <a:lnSpc>
                          <a:spcPts val="1640"/>
                        </a:lnSpc>
                        <a:spcAft>
                          <a:spcPts val="600"/>
                        </a:spcAft>
                        <a:buFont typeface="Arial" panose="020B0604020202020204" pitchFamily="34" charset="0"/>
                        <a:buChar char="•"/>
                        <a:tabLst>
                          <a:tab pos="215900" algn="l"/>
                        </a:tabLst>
                      </a:pPr>
                      <a:r>
                        <a:rPr lang="en-AU" sz="1400" dirty="0">
                          <a:latin typeface="+mn-lt"/>
                          <a:cs typeface="Arial"/>
                        </a:rPr>
                        <a:t>Renewable energies can help reduce pollution and climate change.</a:t>
                      </a:r>
                    </a:p>
                    <a:p>
                      <a:pPr marL="285750" lvl="0" indent="-285750" algn="l">
                        <a:lnSpc>
                          <a:spcPts val="1640"/>
                        </a:lnSpc>
                        <a:spcAft>
                          <a:spcPts val="600"/>
                        </a:spcAft>
                        <a:buFont typeface="Arial" panose="020B0604020202020204" pitchFamily="34" charset="0"/>
                        <a:buChar char="•"/>
                        <a:tabLst>
                          <a:tab pos="215900" algn="l"/>
                        </a:tabLst>
                      </a:pPr>
                      <a:r>
                        <a:rPr lang="en-AU" sz="1400" dirty="0">
                          <a:latin typeface="+mn-lt"/>
                          <a:cs typeface="Arial"/>
                        </a:rPr>
                        <a:t>Minecraft is a game where you can build things and explore worlds.</a:t>
                      </a:r>
                    </a:p>
                  </a:txBody>
                  <a:tcPr marL="108000" marR="108000" marT="251999">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ts val="1680"/>
                        </a:lnSpc>
                        <a:spcAft>
                          <a:spcPts val="600"/>
                        </a:spcAft>
                        <a:buFont typeface="Arial" panose="020B0604020202020204" pitchFamily="34" charset="0"/>
                        <a:buChar char="•"/>
                      </a:pPr>
                      <a:r>
                        <a:rPr lang="en-AU" sz="1400" b="0" i="0" u="none" strike="noStrike" noProof="0" dirty="0">
                          <a:solidFill>
                            <a:srgbClr val="22272B"/>
                          </a:solidFill>
                          <a:latin typeface="Arial"/>
                          <a:cs typeface="Arial"/>
                        </a:rPr>
                        <a:t>How people and businesses actually achieve net zero?</a:t>
                      </a:r>
                    </a:p>
                    <a:p>
                      <a:pPr marL="285750" lvl="0" indent="-285750">
                        <a:lnSpc>
                          <a:spcPts val="1680"/>
                        </a:lnSpc>
                        <a:spcAft>
                          <a:spcPts val="600"/>
                        </a:spcAft>
                        <a:buFont typeface="Arial" panose="020B0604020202020204" pitchFamily="34" charset="0"/>
                        <a:buChar char="•"/>
                      </a:pPr>
                      <a:r>
                        <a:rPr lang="en-AU" sz="1400" b="0" i="0" u="none" strike="noStrike" noProof="0" dirty="0">
                          <a:solidFill>
                            <a:srgbClr val="22272B"/>
                          </a:solidFill>
                          <a:latin typeface="Arial"/>
                          <a:cs typeface="Arial"/>
                        </a:rPr>
                        <a:t>What happens if we don't reach Net Zero?</a:t>
                      </a:r>
                    </a:p>
                    <a:p>
                      <a:pPr marL="285750" lvl="0" indent="-285750">
                        <a:lnSpc>
                          <a:spcPts val="1680"/>
                        </a:lnSpc>
                        <a:spcAft>
                          <a:spcPts val="600"/>
                        </a:spcAft>
                        <a:buFont typeface="Arial" panose="020B0604020202020204" pitchFamily="34" charset="0"/>
                        <a:buChar char="•"/>
                      </a:pPr>
                      <a:r>
                        <a:rPr lang="en-AU" sz="1400" b="0" i="0" u="none" strike="noStrike" noProof="0" dirty="0">
                          <a:solidFill>
                            <a:srgbClr val="22272B"/>
                          </a:solidFill>
                          <a:latin typeface="Arial"/>
                          <a:cs typeface="Arial"/>
                        </a:rPr>
                        <a:t>What happens if a child's rights are ignored or broken?</a:t>
                      </a:r>
                    </a:p>
                    <a:p>
                      <a:pPr marL="285750" lvl="0" indent="-285750">
                        <a:lnSpc>
                          <a:spcPts val="1680"/>
                        </a:lnSpc>
                        <a:spcAft>
                          <a:spcPts val="600"/>
                        </a:spcAft>
                        <a:buFont typeface="Arial" panose="020B0604020202020204" pitchFamily="34" charset="0"/>
                        <a:buChar char="•"/>
                      </a:pPr>
                      <a:r>
                        <a:rPr lang="en-AU" sz="1400" b="0" i="0" u="none" strike="noStrike" noProof="0" dirty="0">
                          <a:solidFill>
                            <a:srgbClr val="22272B"/>
                          </a:solidFill>
                          <a:latin typeface="Arial"/>
                          <a:cs typeface="Arial"/>
                        </a:rPr>
                        <a:t>How are children's rights enforced in different countries?</a:t>
                      </a:r>
                      <a:endParaRPr lang="en-AU" sz="1400" dirty="0"/>
                    </a:p>
                    <a:p>
                      <a:pPr marL="285750" lvl="0" indent="-285750">
                        <a:lnSpc>
                          <a:spcPts val="1680"/>
                        </a:lnSpc>
                        <a:spcAft>
                          <a:spcPts val="600"/>
                        </a:spcAft>
                        <a:buFont typeface="Arial" panose="020B0604020202020204" pitchFamily="34" charset="0"/>
                        <a:buChar char="•"/>
                      </a:pPr>
                      <a:r>
                        <a:rPr lang="en-AU" sz="1400" b="0" i="0" u="none" strike="noStrike" noProof="0" dirty="0">
                          <a:solidFill>
                            <a:srgbClr val="22272B"/>
                          </a:solidFill>
                          <a:latin typeface="Arial"/>
                          <a:cs typeface="Arial"/>
                        </a:rPr>
                        <a:t>How do solar panels and wind turbines actually make electricity?</a:t>
                      </a:r>
                    </a:p>
                    <a:p>
                      <a:pPr marL="285750" lvl="0" indent="-285750">
                        <a:lnSpc>
                          <a:spcPts val="1680"/>
                        </a:lnSpc>
                        <a:spcAft>
                          <a:spcPts val="600"/>
                        </a:spcAft>
                        <a:buFont typeface="Arial" panose="020B0604020202020204" pitchFamily="34" charset="0"/>
                        <a:buChar char="•"/>
                      </a:pPr>
                      <a:r>
                        <a:rPr lang="en-AU" sz="1400" b="0" i="0" u="none" strike="noStrike" noProof="0" dirty="0">
                          <a:solidFill>
                            <a:srgbClr val="22272B"/>
                          </a:solidFill>
                          <a:latin typeface="Arial"/>
                          <a:cs typeface="Arial"/>
                        </a:rPr>
                        <a:t>How can Minecraft be used for learning in school?</a:t>
                      </a:r>
                    </a:p>
                    <a:p>
                      <a:pPr marL="285750" lvl="0" indent="-285750">
                        <a:lnSpc>
                          <a:spcPct val="130000"/>
                        </a:lnSpc>
                        <a:spcAft>
                          <a:spcPts val="600"/>
                        </a:spcAft>
                        <a:buFont typeface="Arial" panose="020B0604020202020204" pitchFamily="34" charset="0"/>
                        <a:buChar char="•"/>
                      </a:pPr>
                      <a:endParaRPr lang="en-AU" sz="1200" b="0" i="0" u="none" strike="noStrike" noProof="0" dirty="0">
                        <a:solidFill>
                          <a:srgbClr val="22272B"/>
                        </a:solidFill>
                        <a:latin typeface="Arial"/>
                        <a:cs typeface="Arial"/>
                      </a:endParaRPr>
                    </a:p>
                  </a:txBody>
                  <a:tcPr marT="216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285750" indent="-285750">
                        <a:lnSpc>
                          <a:spcPct val="130000"/>
                        </a:lnSpc>
                        <a:spcAft>
                          <a:spcPts val="600"/>
                        </a:spcAft>
                        <a:buFont typeface="Arial" panose="020B0604020202020204" pitchFamily="34" charset="0"/>
                        <a:buChar char="•"/>
                      </a:pPr>
                      <a:endParaRPr lang="en-AU" dirty="0">
                        <a:latin typeface="+mn-lt"/>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grpSp>
        <p:nvGrpSpPr>
          <p:cNvPr id="4" name="Group 3">
            <a:extLst>
              <a:ext uri="{FF2B5EF4-FFF2-40B4-BE49-F238E27FC236}">
                <a16:creationId xmlns:a16="http://schemas.microsoft.com/office/drawing/2014/main" id="{BAEAD5F1-F477-C305-CE5E-FE2932F65EAF}"/>
              </a:ext>
              <a:ext uri="{C183D7F6-B498-43B3-948B-1728B52AA6E4}">
                <adec:decorative xmlns:adec="http://schemas.microsoft.com/office/drawing/2017/decorative" val="1"/>
              </a:ext>
            </a:extLst>
          </p:cNvPr>
          <p:cNvGrpSpPr/>
          <p:nvPr/>
        </p:nvGrpSpPr>
        <p:grpSpPr>
          <a:xfrm>
            <a:off x="509665" y="1270103"/>
            <a:ext cx="2578309" cy="1054799"/>
            <a:chOff x="509665" y="1313647"/>
            <a:chExt cx="2578309" cy="1054799"/>
          </a:xfrm>
        </p:grpSpPr>
        <p:sp>
          <p:nvSpPr>
            <p:cNvPr id="30" name="Rectangle 29">
              <a:extLst>
                <a:ext uri="{FF2B5EF4-FFF2-40B4-BE49-F238E27FC236}">
                  <a16:creationId xmlns:a16="http://schemas.microsoft.com/office/drawing/2014/main" id="{BB8F24BE-6132-D079-5727-8844FD10B04E}"/>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1" name="TextBox 30">
              <a:extLst>
                <a:ext uri="{FF2B5EF4-FFF2-40B4-BE49-F238E27FC236}">
                  <a16:creationId xmlns:a16="http://schemas.microsoft.com/office/drawing/2014/main" id="{857EB577-9F47-5A60-7638-3298D1D7E3E5}"/>
                </a:ext>
              </a:extLst>
            </p:cNvPr>
            <p:cNvSpPr txBox="1"/>
            <p:nvPr/>
          </p:nvSpPr>
          <p:spPr>
            <a:xfrm>
              <a:off x="689978" y="1328637"/>
              <a:ext cx="2217682"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dirty="0">
                  <a:solidFill>
                    <a:srgbClr val="427B2D"/>
                  </a:solidFill>
                  <a:latin typeface="+mj-lt"/>
                  <a:cs typeface="Arial" panose="020B0604020202020204" pitchFamily="34" charset="0"/>
                </a:rPr>
                <a:t>K</a:t>
              </a:r>
            </a:p>
            <a:p>
              <a:pPr marR="0" lvl="0" algn="ctr" defTabSz="914377" rtl="0" eaLnBrk="1" fontAlgn="auto" latinLnBrk="0" hangingPunct="1">
                <a:spcAft>
                  <a:spcPts val="0"/>
                </a:spcAft>
                <a:buClrTx/>
                <a:buSzTx/>
                <a:buFontTx/>
                <a:buNone/>
                <a:tabLst/>
                <a:defRPr/>
              </a:pPr>
              <a:r>
                <a:rPr lang="en-AU" sz="1600" dirty="0">
                  <a:cs typeface="Arial" panose="020B0604020202020204" pitchFamily="34" charset="0"/>
                </a:rPr>
                <a:t>What do I know?</a:t>
              </a:r>
            </a:p>
          </p:txBody>
        </p:sp>
      </p:grpSp>
      <p:grpSp>
        <p:nvGrpSpPr>
          <p:cNvPr id="32" name="Group 31">
            <a:extLst>
              <a:ext uri="{FF2B5EF4-FFF2-40B4-BE49-F238E27FC236}">
                <a16:creationId xmlns:a16="http://schemas.microsoft.com/office/drawing/2014/main" id="{F74FFF39-463B-D802-79A0-4B11886B0289}"/>
              </a:ext>
              <a:ext uri="{C183D7F6-B498-43B3-948B-1728B52AA6E4}">
                <adec:decorative xmlns:adec="http://schemas.microsoft.com/office/drawing/2017/decorative" val="1"/>
              </a:ext>
            </a:extLst>
          </p:cNvPr>
          <p:cNvGrpSpPr/>
          <p:nvPr/>
        </p:nvGrpSpPr>
        <p:grpSpPr>
          <a:xfrm>
            <a:off x="3382759" y="1270103"/>
            <a:ext cx="2578310" cy="1054799"/>
            <a:chOff x="517159" y="2719615"/>
            <a:chExt cx="2578310" cy="1054799"/>
          </a:xfrm>
        </p:grpSpPr>
        <p:sp>
          <p:nvSpPr>
            <p:cNvPr id="33" name="Rectangle 32">
              <a:extLst>
                <a:ext uri="{FF2B5EF4-FFF2-40B4-BE49-F238E27FC236}">
                  <a16:creationId xmlns:a16="http://schemas.microsoft.com/office/drawing/2014/main" id="{0834AB0B-8097-34C2-2A27-761A0B33356B}"/>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4" name="TextBox 33">
              <a:extLst>
                <a:ext uri="{FF2B5EF4-FFF2-40B4-BE49-F238E27FC236}">
                  <a16:creationId xmlns:a16="http://schemas.microsoft.com/office/drawing/2014/main" id="{D2F7C5A2-8491-DB11-23EB-9689B05229A4}"/>
                </a:ext>
              </a:extLst>
            </p:cNvPr>
            <p:cNvSpPr txBox="1"/>
            <p:nvPr/>
          </p:nvSpPr>
          <p:spPr>
            <a:xfrm>
              <a:off x="517159" y="2734605"/>
              <a:ext cx="2553384" cy="954107"/>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dirty="0">
                  <a:solidFill>
                    <a:srgbClr val="007A8A"/>
                  </a:solidFill>
                  <a:latin typeface="+mj-lt"/>
                  <a:cs typeface="Arial" panose="020B0604020202020204" pitchFamily="34" charset="0"/>
                </a:rPr>
                <a:t>W</a:t>
              </a:r>
            </a:p>
            <a:p>
              <a:pPr marR="0" lvl="0" algn="ctr" defTabSz="914377" rtl="0" eaLnBrk="1" fontAlgn="auto" latinLnBrk="0" hangingPunct="1">
                <a:spcAft>
                  <a:spcPts val="0"/>
                </a:spcAft>
                <a:buClrTx/>
                <a:buSzTx/>
                <a:buFontTx/>
                <a:buNone/>
                <a:tabLst/>
                <a:defRPr/>
              </a:pPr>
              <a:r>
                <a:rPr lang="en-AU" sz="1600" dirty="0">
                  <a:cs typeface="Arial" panose="020B0604020202020204" pitchFamily="34" charset="0"/>
                </a:rPr>
                <a:t>What do I want to know?</a:t>
              </a:r>
            </a:p>
          </p:txBody>
        </p:sp>
      </p:grpSp>
      <p:grpSp>
        <p:nvGrpSpPr>
          <p:cNvPr id="35" name="Group 34">
            <a:extLst>
              <a:ext uri="{FF2B5EF4-FFF2-40B4-BE49-F238E27FC236}">
                <a16:creationId xmlns:a16="http://schemas.microsoft.com/office/drawing/2014/main" id="{5451D30D-3115-5415-2953-D77A6FE05ACE}"/>
              </a:ext>
              <a:ext uri="{C183D7F6-B498-43B3-948B-1728B52AA6E4}">
                <adec:decorative xmlns:adec="http://schemas.microsoft.com/office/drawing/2017/decorative" val="1"/>
              </a:ext>
            </a:extLst>
          </p:cNvPr>
          <p:cNvGrpSpPr/>
          <p:nvPr/>
        </p:nvGrpSpPr>
        <p:grpSpPr>
          <a:xfrm>
            <a:off x="6248359" y="1270103"/>
            <a:ext cx="2578311" cy="1054799"/>
            <a:chOff x="517158" y="2719615"/>
            <a:chExt cx="2578311" cy="1054799"/>
          </a:xfrm>
        </p:grpSpPr>
        <p:sp>
          <p:nvSpPr>
            <p:cNvPr id="36" name="Rectangle 35">
              <a:extLst>
                <a:ext uri="{FF2B5EF4-FFF2-40B4-BE49-F238E27FC236}">
                  <a16:creationId xmlns:a16="http://schemas.microsoft.com/office/drawing/2014/main" id="{DB676D73-53EB-7FF3-4371-D62F750F2EE4}"/>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7" name="TextBox 36">
              <a:extLst>
                <a:ext uri="{FF2B5EF4-FFF2-40B4-BE49-F238E27FC236}">
                  <a16:creationId xmlns:a16="http://schemas.microsoft.com/office/drawing/2014/main" id="{A6728759-5C40-23ED-F8D0-8216717A375D}"/>
                </a:ext>
              </a:extLst>
            </p:cNvPr>
            <p:cNvSpPr txBox="1"/>
            <p:nvPr/>
          </p:nvSpPr>
          <p:spPr>
            <a:xfrm>
              <a:off x="517158" y="2734605"/>
              <a:ext cx="2578309"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B51458"/>
                  </a:solidFill>
                  <a:latin typeface="+mj-lt"/>
                  <a:cs typeface="Arial" panose="020B0604020202020204" pitchFamily="34" charset="0"/>
                </a:rPr>
                <a:t>L</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have I learned?</a:t>
              </a:r>
            </a:p>
          </p:txBody>
        </p:sp>
      </p:grpSp>
      <p:grpSp>
        <p:nvGrpSpPr>
          <p:cNvPr id="38" name="Group 37">
            <a:extLst>
              <a:ext uri="{FF2B5EF4-FFF2-40B4-BE49-F238E27FC236}">
                <a16:creationId xmlns:a16="http://schemas.microsoft.com/office/drawing/2014/main" id="{91BC10B3-A5F4-B56B-C7DC-547AFF65FE60}"/>
              </a:ext>
              <a:ext uri="{C183D7F6-B498-43B3-948B-1728B52AA6E4}">
                <adec:decorative xmlns:adec="http://schemas.microsoft.com/office/drawing/2017/decorative" val="1"/>
              </a:ext>
            </a:extLst>
          </p:cNvPr>
          <p:cNvGrpSpPr/>
          <p:nvPr/>
        </p:nvGrpSpPr>
        <p:grpSpPr>
          <a:xfrm>
            <a:off x="9128949" y="1270103"/>
            <a:ext cx="2578312" cy="1054799"/>
            <a:chOff x="517157" y="2719615"/>
            <a:chExt cx="2578312" cy="1054799"/>
          </a:xfrm>
        </p:grpSpPr>
        <p:sp>
          <p:nvSpPr>
            <p:cNvPr id="39" name="Rectangle 38">
              <a:extLst>
                <a:ext uri="{FF2B5EF4-FFF2-40B4-BE49-F238E27FC236}">
                  <a16:creationId xmlns:a16="http://schemas.microsoft.com/office/drawing/2014/main" id="{40958FAF-117C-1FEF-6F51-4BAEA9E863CF}"/>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40" name="TextBox 39">
              <a:extLst>
                <a:ext uri="{FF2B5EF4-FFF2-40B4-BE49-F238E27FC236}">
                  <a16:creationId xmlns:a16="http://schemas.microsoft.com/office/drawing/2014/main" id="{BB6BEC1E-8458-0A31-41BA-A862C2C7216B}"/>
                </a:ext>
              </a:extLst>
            </p:cNvPr>
            <p:cNvSpPr txBox="1"/>
            <p:nvPr/>
          </p:nvSpPr>
          <p:spPr>
            <a:xfrm>
              <a:off x="517157" y="2734605"/>
              <a:ext cx="2553384"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9B6808"/>
                  </a:solidFill>
                  <a:latin typeface="+mj-lt"/>
                  <a:cs typeface="Arial" panose="020B0604020202020204" pitchFamily="34" charset="0"/>
                </a:rPr>
                <a:t>H</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How can I learn more?</a:t>
              </a:r>
            </a:p>
          </p:txBody>
        </p:sp>
      </p:grpSp>
      <p:sp>
        <p:nvSpPr>
          <p:cNvPr id="2" name="Slide Number Placeholder 1">
            <a:extLst>
              <a:ext uri="{FF2B5EF4-FFF2-40B4-BE49-F238E27FC236}">
                <a16:creationId xmlns:a16="http://schemas.microsoft.com/office/drawing/2014/main" id="{E1D1367C-FD4C-5770-80F3-171AC75B2BC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24</a:t>
            </a:fld>
            <a:endParaRPr lang="en-AU"/>
          </a:p>
        </p:txBody>
      </p:sp>
    </p:spTree>
    <p:extLst>
      <p:ext uri="{BB962C8B-B14F-4D97-AF65-F5344CB8AC3E}">
        <p14:creationId xmlns:p14="http://schemas.microsoft.com/office/powerpoint/2010/main" val="2926827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C183D7F6-B498-43B3-948B-1728B52AA6E4}">
                <adec:decorative xmlns:adec="http://schemas.microsoft.com/office/drawing/2017/decorative" val="1"/>
              </a:ext>
            </a:extLst>
          </p:cNvPr>
          <p:cNvGrpSpPr/>
          <p:nvPr/>
        </p:nvGrpSpPr>
        <p:grpSpPr>
          <a:xfrm>
            <a:off x="-12699" y="888061"/>
            <a:ext cx="10138161" cy="5969939"/>
            <a:chOff x="0" y="0"/>
            <a:chExt cx="20276322" cy="11939878"/>
          </a:xfrm>
        </p:grpSpPr>
        <p:sp>
          <p:nvSpPr>
            <p:cNvPr id="8" name="Freeform 8"/>
            <p:cNvSpPr/>
            <p:nvPr/>
          </p:nvSpPr>
          <p:spPr>
            <a:xfrm>
              <a:off x="0" y="0"/>
              <a:ext cx="20276313" cy="11939905"/>
            </a:xfrm>
            <a:custGeom>
              <a:avLst/>
              <a:gdLst/>
              <a:ahLst/>
              <a:cxnLst/>
              <a:rect l="l" t="t" r="r" b="b"/>
              <a:pathLst>
                <a:path w="20276313" h="11939905">
                  <a:moveTo>
                    <a:pt x="0" y="0"/>
                  </a:moveTo>
                  <a:lnTo>
                    <a:pt x="20276313" y="0"/>
                  </a:lnTo>
                  <a:lnTo>
                    <a:pt x="20276313" y="11939905"/>
                  </a:lnTo>
                  <a:lnTo>
                    <a:pt x="0" y="11939905"/>
                  </a:lnTo>
                  <a:close/>
                </a:path>
              </a:pathLst>
            </a:custGeom>
            <a:solidFill>
              <a:srgbClr val="630019"/>
            </a:solidFill>
          </p:spPr>
          <p:txBody>
            <a:bodyPr/>
            <a:lstStyle/>
            <a:p>
              <a:endParaRPr lang="en-AU" sz="600"/>
            </a:p>
          </p:txBody>
        </p:sp>
      </p:grpSp>
      <p:grpSp>
        <p:nvGrpSpPr>
          <p:cNvPr id="9" name="Group 9">
            <a:extLst>
              <a:ext uri="{C183D7F6-B498-43B3-948B-1728B52AA6E4}">
                <adec:decorative xmlns:adec="http://schemas.microsoft.com/office/drawing/2017/decorative" val="1"/>
              </a:ext>
            </a:extLst>
          </p:cNvPr>
          <p:cNvGrpSpPr/>
          <p:nvPr/>
        </p:nvGrpSpPr>
        <p:grpSpPr>
          <a:xfrm>
            <a:off x="1" y="1"/>
            <a:ext cx="10138156" cy="910799"/>
            <a:chOff x="0" y="0"/>
            <a:chExt cx="20276312" cy="1821598"/>
          </a:xfrm>
        </p:grpSpPr>
        <p:sp>
          <p:nvSpPr>
            <p:cNvPr id="10" name="Freeform 10"/>
            <p:cNvSpPr/>
            <p:nvPr/>
          </p:nvSpPr>
          <p:spPr>
            <a:xfrm>
              <a:off x="0" y="0"/>
              <a:ext cx="20276313" cy="1821561"/>
            </a:xfrm>
            <a:custGeom>
              <a:avLst/>
              <a:gdLst/>
              <a:ahLst/>
              <a:cxnLst/>
              <a:rect l="l" t="t" r="r" b="b"/>
              <a:pathLst>
                <a:path w="20276313" h="1821561">
                  <a:moveTo>
                    <a:pt x="0" y="0"/>
                  </a:moveTo>
                  <a:lnTo>
                    <a:pt x="20276313" y="0"/>
                  </a:lnTo>
                  <a:lnTo>
                    <a:pt x="20276313" y="1821561"/>
                  </a:lnTo>
                  <a:lnTo>
                    <a:pt x="0" y="1821561"/>
                  </a:lnTo>
                  <a:close/>
                </a:path>
              </a:pathLst>
            </a:custGeom>
            <a:solidFill>
              <a:srgbClr val="D7153A"/>
            </a:solidFill>
          </p:spPr>
          <p:txBody>
            <a:bodyPr/>
            <a:lstStyle/>
            <a:p>
              <a:endParaRPr lang="en-AU" sz="600"/>
            </a:p>
          </p:txBody>
        </p:sp>
      </p:grpSp>
      <p:grpSp>
        <p:nvGrpSpPr>
          <p:cNvPr id="11" name="Group 11">
            <a:extLst>
              <a:ext uri="{C183D7F6-B498-43B3-948B-1728B52AA6E4}">
                <adec:decorative xmlns:adec="http://schemas.microsoft.com/office/drawing/2017/decorative" val="1"/>
              </a:ext>
            </a:extLst>
          </p:cNvPr>
          <p:cNvGrpSpPr/>
          <p:nvPr/>
        </p:nvGrpSpPr>
        <p:grpSpPr>
          <a:xfrm>
            <a:off x="11221200" y="5745600"/>
            <a:ext cx="630000" cy="685525"/>
            <a:chOff x="0" y="0"/>
            <a:chExt cx="1260000" cy="1371050"/>
          </a:xfrm>
        </p:grpSpPr>
        <p:sp>
          <p:nvSpPr>
            <p:cNvPr id="12" name="Freeform 12" descr="NSW Government logo"/>
            <p:cNvSpPr/>
            <p:nvPr/>
          </p:nvSpPr>
          <p:spPr>
            <a:xfrm>
              <a:off x="0" y="0"/>
              <a:ext cx="1259967" cy="1371092"/>
            </a:xfrm>
            <a:custGeom>
              <a:avLst/>
              <a:gdLst/>
              <a:ahLst/>
              <a:cxnLst/>
              <a:rect l="l" t="t" r="r" b="b"/>
              <a:pathLst>
                <a:path w="1259967" h="1371092">
                  <a:moveTo>
                    <a:pt x="0" y="0"/>
                  </a:moveTo>
                  <a:lnTo>
                    <a:pt x="1259967" y="0"/>
                  </a:lnTo>
                  <a:lnTo>
                    <a:pt x="1259967" y="1371092"/>
                  </a:lnTo>
                  <a:lnTo>
                    <a:pt x="0" y="1371092"/>
                  </a:lnTo>
                  <a:lnTo>
                    <a:pt x="0" y="0"/>
                  </a:lnTo>
                  <a:close/>
                </a:path>
              </a:pathLst>
            </a:custGeom>
            <a:blipFill>
              <a:blip r:embed="rId3"/>
              <a:stretch>
                <a:fillRect r="-2" b="3"/>
              </a:stretch>
            </a:blipFill>
          </p:spPr>
          <p:txBody>
            <a:bodyPr/>
            <a:lstStyle/>
            <a:p>
              <a:endParaRPr lang="en-AU" sz="600"/>
            </a:p>
          </p:txBody>
        </p:sp>
      </p:grpSp>
      <p:sp>
        <p:nvSpPr>
          <p:cNvPr id="15" name="TextBox 15"/>
          <p:cNvSpPr txBox="1"/>
          <p:nvPr/>
        </p:nvSpPr>
        <p:spPr>
          <a:xfrm>
            <a:off x="360000" y="1151757"/>
            <a:ext cx="3667875" cy="291084"/>
          </a:xfrm>
          <a:prstGeom prst="rect">
            <a:avLst/>
          </a:prstGeom>
        </p:spPr>
        <p:txBody>
          <a:bodyPr lIns="0" tIns="0" rIns="0" bIns="0" rtlCol="0" anchor="b"/>
          <a:lstStyle/>
          <a:p>
            <a:pPr>
              <a:lnSpc>
                <a:spcPts val="1680"/>
              </a:lnSpc>
            </a:pPr>
            <a:r>
              <a:rPr lang="en-US" sz="1400" b="1">
                <a:solidFill>
                  <a:srgbClr val="FFFFFF"/>
                </a:solidFill>
                <a:latin typeface="Public Sans 1 Medium"/>
                <a:ea typeface="Public Sans 1 Medium"/>
                <a:cs typeface="Public Sans 1 Medium"/>
                <a:sym typeface="Public Sans 1 Medium"/>
              </a:rPr>
              <a:t>NSW Department of Education</a:t>
            </a:r>
          </a:p>
        </p:txBody>
      </p:sp>
      <p:sp>
        <p:nvSpPr>
          <p:cNvPr id="18" name="TextBox 18"/>
          <p:cNvSpPr txBox="1"/>
          <p:nvPr/>
        </p:nvSpPr>
        <p:spPr>
          <a:xfrm>
            <a:off x="360001" y="1340162"/>
            <a:ext cx="4951140" cy="2086093"/>
          </a:xfrm>
          <a:prstGeom prst="rect">
            <a:avLst/>
          </a:prstGeom>
        </p:spPr>
        <p:txBody>
          <a:bodyPr lIns="0" tIns="0" rIns="0" bIns="0" rtlCol="0" anchor="b"/>
          <a:lstStyle/>
          <a:p>
            <a:pPr>
              <a:lnSpc>
                <a:spcPts val="5184"/>
              </a:lnSpc>
            </a:pPr>
            <a:r>
              <a:rPr lang="en-US" sz="4800">
                <a:solidFill>
                  <a:srgbClr val="FFFFFF"/>
                </a:solidFill>
                <a:latin typeface="Public Sans 1"/>
                <a:ea typeface="Public Sans 1"/>
                <a:cs typeface="Public Sans 1"/>
                <a:sym typeface="Public Sans 1"/>
              </a:rPr>
              <a:t>Eco Detectives Unite</a:t>
            </a:r>
          </a:p>
        </p:txBody>
      </p:sp>
      <p:sp>
        <p:nvSpPr>
          <p:cNvPr id="21" name="TextBox 21"/>
          <p:cNvSpPr txBox="1">
            <a:spLocks/>
          </p:cNvSpPr>
          <p:nvPr/>
        </p:nvSpPr>
        <p:spPr>
          <a:xfrm>
            <a:off x="360000" y="3556604"/>
            <a:ext cx="2078400" cy="349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ublic Sans 1"/>
                <a:ea typeface="Public Sans 1"/>
                <a:cs typeface="Public Sans 1"/>
                <a:sym typeface="Public Sans 1"/>
              </a:rPr>
              <a:t>Race to zero!</a:t>
            </a:r>
            <a:endParaRPr kumimoji="0" lang="en-US" sz="2400" b="0" i="0" u="none" strike="noStrike" kern="1200" cap="none" spc="0" normalizeH="0" baseline="0" noProof="0" dirty="0">
              <a:ln>
                <a:noFill/>
              </a:ln>
              <a:solidFill>
                <a:srgbClr val="FFFFFF"/>
              </a:solidFill>
              <a:effectLst/>
              <a:uLnTx/>
              <a:uFillTx/>
              <a:latin typeface="Public Sans 1"/>
              <a:ea typeface="Public Sans 1"/>
              <a:cs typeface="Public Sans 1"/>
              <a:sym typeface="Public Sans 1"/>
            </a:endParaRPr>
          </a:p>
        </p:txBody>
      </p:sp>
      <p:sp>
        <p:nvSpPr>
          <p:cNvPr id="22" name="TextBox 22"/>
          <p:cNvSpPr txBox="1">
            <a:spLocks noGrp="1"/>
          </p:cNvSpPr>
          <p:nvPr>
            <p:ph type="title" idx="4294967295"/>
          </p:nvPr>
        </p:nvSpPr>
        <p:spPr>
          <a:xfrm>
            <a:off x="360000" y="4103856"/>
            <a:ext cx="5400000" cy="2646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ublic Sans 1"/>
                <a:ea typeface="Public Sans 1"/>
                <a:cs typeface="Public Sans 1"/>
                <a:sym typeface="Public Sans 1"/>
              </a:rPr>
              <a:t>Second lesson – play through</a:t>
            </a:r>
          </a:p>
        </p:txBody>
      </p:sp>
      <p:sp>
        <p:nvSpPr>
          <p:cNvPr id="26" name="TextBox 23">
            <a:extLst>
              <a:ext uri="{FF2B5EF4-FFF2-40B4-BE49-F238E27FC236}">
                <a16:creationId xmlns:a16="http://schemas.microsoft.com/office/drawing/2014/main" id="{6F3D9BE1-A777-684B-DFAE-6B4BC37D4398}"/>
              </a:ext>
            </a:extLst>
          </p:cNvPr>
          <p:cNvSpPr txBox="1"/>
          <p:nvPr/>
        </p:nvSpPr>
        <p:spPr>
          <a:xfrm>
            <a:off x="401562" y="5279785"/>
            <a:ext cx="1652273" cy="175689"/>
          </a:xfrm>
          <a:prstGeom prst="rect">
            <a:avLst/>
          </a:prstGeom>
        </p:spPr>
        <p:txBody>
          <a:bodyPr wrap="square" lIns="0" tIns="0" rIns="0" bIns="0" rtlCol="0" anchor="t">
            <a:spAutoFit/>
          </a:bodyPr>
          <a:lstStyle/>
          <a:p>
            <a:pPr>
              <a:lnSpc>
                <a:spcPts val="1493"/>
              </a:lnSpc>
            </a:pPr>
            <a:r>
              <a:rPr lang="en-US" sz="1067" dirty="0">
                <a:solidFill>
                  <a:srgbClr val="FFFFFF"/>
                </a:solidFill>
                <a:latin typeface="Public Sans 1"/>
                <a:ea typeface="Public Sans 1"/>
                <a:cs typeface="Public Sans 1"/>
                <a:sym typeface="Public Sans 1"/>
              </a:rPr>
              <a:t>Proudly supported by</a:t>
            </a:r>
          </a:p>
        </p:txBody>
      </p:sp>
      <p:sp>
        <p:nvSpPr>
          <p:cNvPr id="24" name="AutoShape 24">
            <a:extLst>
              <a:ext uri="{C183D7F6-B498-43B3-948B-1728B52AA6E4}">
                <adec:decorative xmlns:adec="http://schemas.microsoft.com/office/drawing/2017/decorative" val="1"/>
              </a:ext>
            </a:extLst>
          </p:cNvPr>
          <p:cNvSpPr/>
          <p:nvPr/>
        </p:nvSpPr>
        <p:spPr>
          <a:xfrm>
            <a:off x="359999" y="5639232"/>
            <a:ext cx="4548356" cy="874187"/>
          </a:xfrm>
          <a:prstGeom prst="rect">
            <a:avLst/>
          </a:prstGeom>
          <a:solidFill>
            <a:srgbClr val="FFFFFF"/>
          </a:solidFill>
        </p:spPr>
        <p:txBody>
          <a:bodyPr/>
          <a:lstStyle/>
          <a:p>
            <a:endParaRPr lang="en-AU" sz="600"/>
          </a:p>
        </p:txBody>
      </p:sp>
      <p:sp>
        <p:nvSpPr>
          <p:cNvPr id="25" name="Freeform 25">
            <a:extLst>
              <a:ext uri="{C183D7F6-B498-43B3-948B-1728B52AA6E4}">
                <adec:decorative xmlns:adec="http://schemas.microsoft.com/office/drawing/2017/decorative" val="1"/>
              </a:ext>
            </a:extLst>
          </p:cNvPr>
          <p:cNvSpPr/>
          <p:nvPr/>
        </p:nvSpPr>
        <p:spPr>
          <a:xfrm>
            <a:off x="359999" y="5796164"/>
            <a:ext cx="4483927" cy="584401"/>
          </a:xfrm>
          <a:custGeom>
            <a:avLst/>
            <a:gdLst/>
            <a:ahLst/>
            <a:cxnLst/>
            <a:rect l="l" t="t" r="r" b="b"/>
            <a:pathLst>
              <a:path w="6725890" h="876601">
                <a:moveTo>
                  <a:pt x="0" y="0"/>
                </a:moveTo>
                <a:lnTo>
                  <a:pt x="6725891" y="0"/>
                </a:lnTo>
                <a:lnTo>
                  <a:pt x="6725891" y="876601"/>
                </a:lnTo>
                <a:lnTo>
                  <a:pt x="0" y="876601"/>
                </a:lnTo>
                <a:lnTo>
                  <a:pt x="0" y="0"/>
                </a:lnTo>
                <a:close/>
              </a:path>
            </a:pathLst>
          </a:custGeom>
          <a:blipFill>
            <a:blip r:embed="rId4"/>
            <a:stretch>
              <a:fillRect t="-55828" b="-35988"/>
            </a:stretch>
          </a:blipFill>
        </p:spPr>
        <p:txBody>
          <a:bodyPr/>
          <a:lstStyle/>
          <a:p>
            <a:endParaRPr lang="en-AU" sz="600"/>
          </a:p>
        </p:txBody>
      </p:sp>
      <p:grpSp>
        <p:nvGrpSpPr>
          <p:cNvPr id="19" name="Group 19">
            <a:extLst>
              <a:ext uri="{C183D7F6-B498-43B3-948B-1728B52AA6E4}">
                <adec:decorative xmlns:adec="http://schemas.microsoft.com/office/drawing/2017/decorative" val="1"/>
              </a:ext>
            </a:extLst>
          </p:cNvPr>
          <p:cNvGrpSpPr/>
          <p:nvPr/>
        </p:nvGrpSpPr>
        <p:grpSpPr>
          <a:xfrm>
            <a:off x="5311139" y="0"/>
            <a:ext cx="4827023" cy="6858000"/>
            <a:chOff x="0" y="0"/>
            <a:chExt cx="9654045" cy="13716000"/>
          </a:xfrm>
        </p:grpSpPr>
        <p:sp>
          <p:nvSpPr>
            <p:cNvPr id="20" name="Freeform 20"/>
            <p:cNvSpPr/>
            <p:nvPr/>
          </p:nvSpPr>
          <p:spPr>
            <a:xfrm>
              <a:off x="0" y="0"/>
              <a:ext cx="9654054" cy="13716000"/>
            </a:xfrm>
            <a:custGeom>
              <a:avLst/>
              <a:gdLst/>
              <a:ahLst/>
              <a:cxnLst/>
              <a:rect l="l" t="t" r="r" b="b"/>
              <a:pathLst>
                <a:path w="9654054" h="13716000">
                  <a:moveTo>
                    <a:pt x="0" y="0"/>
                  </a:moveTo>
                  <a:lnTo>
                    <a:pt x="9654054" y="0"/>
                  </a:lnTo>
                  <a:lnTo>
                    <a:pt x="9654054" y="13716000"/>
                  </a:lnTo>
                  <a:lnTo>
                    <a:pt x="0" y="13716000"/>
                  </a:lnTo>
                  <a:lnTo>
                    <a:pt x="0" y="0"/>
                  </a:lnTo>
                  <a:close/>
                </a:path>
              </a:pathLst>
            </a:custGeom>
            <a:blipFill>
              <a:blip r:embed="rId5"/>
              <a:stretch>
                <a:fillRect l="-2478" r="-2478"/>
              </a:stretch>
            </a:blipFill>
          </p:spPr>
          <p:txBody>
            <a:bodyPr/>
            <a:lstStyle/>
            <a:p>
              <a:endParaRPr lang="en-AU" sz="600"/>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45D6E-03DC-FDFE-BDDC-2A8F22F9C11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A484DC8-15C2-F49D-2159-99AC1B2A1741}"/>
              </a:ext>
            </a:extLst>
          </p:cNvPr>
          <p:cNvSpPr>
            <a:spLocks noGrp="1"/>
          </p:cNvSpPr>
          <p:nvPr>
            <p:ph type="title"/>
          </p:nvPr>
        </p:nvSpPr>
        <p:spPr/>
        <p:txBody>
          <a:bodyPr/>
          <a:lstStyle/>
          <a:p>
            <a:r>
              <a:rPr lang="en-AU">
                <a:latin typeface="+mj-lt"/>
                <a:cs typeface="Arial"/>
              </a:rPr>
              <a:t>Second lesson play through refresher</a:t>
            </a:r>
            <a:endParaRPr lang="en-US"/>
          </a:p>
        </p:txBody>
      </p:sp>
      <p:graphicFrame>
        <p:nvGraphicFramePr>
          <p:cNvPr id="5" name="Table 4">
            <a:extLst>
              <a:ext uri="{FF2B5EF4-FFF2-40B4-BE49-F238E27FC236}">
                <a16:creationId xmlns:a16="http://schemas.microsoft.com/office/drawing/2014/main" id="{D22D70C9-E067-181A-83F9-C6C8F3301323}"/>
              </a:ext>
            </a:extLst>
          </p:cNvPr>
          <p:cNvGraphicFramePr>
            <a:graphicFrameLocks noGrp="1"/>
          </p:cNvGraphicFramePr>
          <p:nvPr/>
        </p:nvGraphicFramePr>
        <p:xfrm>
          <a:off x="360000" y="1070610"/>
          <a:ext cx="11484000" cy="5427389"/>
        </p:xfrm>
        <a:graphic>
          <a:graphicData uri="http://schemas.openxmlformats.org/drawingml/2006/table">
            <a:tbl>
              <a:tblPr firstRow="1" bandRow="1">
                <a:tableStyleId>{69012ECD-51FC-41F1-AA8D-1B2483CD663E}</a:tableStyleId>
              </a:tblPr>
              <a:tblGrid>
                <a:gridCol w="2871000">
                  <a:extLst>
                    <a:ext uri="{9D8B030D-6E8A-4147-A177-3AD203B41FA5}">
                      <a16:colId xmlns:a16="http://schemas.microsoft.com/office/drawing/2014/main" val="2532441079"/>
                    </a:ext>
                  </a:extLst>
                </a:gridCol>
                <a:gridCol w="2871000">
                  <a:extLst>
                    <a:ext uri="{9D8B030D-6E8A-4147-A177-3AD203B41FA5}">
                      <a16:colId xmlns:a16="http://schemas.microsoft.com/office/drawing/2014/main" val="1591521973"/>
                    </a:ext>
                  </a:extLst>
                </a:gridCol>
                <a:gridCol w="2871000">
                  <a:extLst>
                    <a:ext uri="{9D8B030D-6E8A-4147-A177-3AD203B41FA5}">
                      <a16:colId xmlns:a16="http://schemas.microsoft.com/office/drawing/2014/main" val="1336148547"/>
                    </a:ext>
                  </a:extLst>
                </a:gridCol>
                <a:gridCol w="2871000">
                  <a:extLst>
                    <a:ext uri="{9D8B030D-6E8A-4147-A177-3AD203B41FA5}">
                      <a16:colId xmlns:a16="http://schemas.microsoft.com/office/drawing/2014/main" val="3447590477"/>
                    </a:ext>
                  </a:extLst>
                </a:gridCol>
              </a:tblGrid>
              <a:tr h="1459479">
                <a:tc>
                  <a:txBody>
                    <a:bodyPr/>
                    <a:lstStyle/>
                    <a:p>
                      <a:pPr marL="1258570" marR="0" lvl="0" indent="0" algn="l" defTabSz="914377" rtl="0" eaLnBrk="1" fontAlgn="auto" latinLnBrk="0" hangingPunct="1">
                        <a:lnSpc>
                          <a:spcPct val="120000"/>
                        </a:lnSpc>
                        <a:spcBef>
                          <a:spcPts val="600"/>
                        </a:spcBef>
                        <a:spcAft>
                          <a:spcPts val="0"/>
                        </a:spcAft>
                        <a:buClrTx/>
                        <a:buSzTx/>
                        <a:buFontTx/>
                        <a:buNone/>
                        <a:tabLst/>
                        <a:defRPr/>
                      </a:pPr>
                      <a:br>
                        <a:rPr lang="en-AU" sz="1800" b="1">
                          <a:solidFill>
                            <a:srgbClr val="006600"/>
                          </a:solidFill>
                          <a:latin typeface="Arial"/>
                          <a:cs typeface="Arial"/>
                        </a:rPr>
                      </a:br>
                      <a:r>
                        <a:rPr lang="en-AU" sz="1800" b="1">
                          <a:solidFill>
                            <a:srgbClr val="006600"/>
                          </a:solidFill>
                          <a:latin typeface="Arial"/>
                          <a:cs typeface="Arial"/>
                        </a:rPr>
                        <a:t>What do I know?</a:t>
                      </a:r>
                    </a:p>
                    <a:p>
                      <a:pPr>
                        <a:lnSpc>
                          <a:spcPct val="120000"/>
                        </a:lnSpc>
                      </a:pPr>
                      <a:endParaRPr lang="en-AU">
                        <a:solidFill>
                          <a:srgbClr val="006600"/>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64BB47"/>
                    </a:solidFill>
                  </a:tcPr>
                </a:tc>
                <a:tc>
                  <a:txBody>
                    <a:bodyPr/>
                    <a:lstStyle/>
                    <a:p>
                      <a:pPr marL="1431925" marR="0" lvl="0" indent="-1431925" algn="l" defTabSz="914377" rtl="0" eaLnBrk="1" fontAlgn="auto" latinLnBrk="0" hangingPunct="1">
                        <a:lnSpc>
                          <a:spcPct val="120000"/>
                        </a:lnSpc>
                        <a:spcBef>
                          <a:spcPts val="0"/>
                        </a:spcBef>
                        <a:spcAft>
                          <a:spcPts val="0"/>
                        </a:spcAft>
                        <a:buClrTx/>
                        <a:buSzTx/>
                        <a:buFontTx/>
                        <a:buNone/>
                        <a:tabLst/>
                        <a:defRPr/>
                      </a:pPr>
                      <a:br>
                        <a:rPr lang="en-AU" sz="1000" b="1">
                          <a:solidFill>
                            <a:srgbClr val="6D0000"/>
                          </a:solidFill>
                          <a:latin typeface="Arial"/>
                          <a:cs typeface="Arial"/>
                        </a:rPr>
                      </a:br>
                      <a:r>
                        <a:rPr lang="en-AU" sz="1800" b="1">
                          <a:solidFill>
                            <a:srgbClr val="6D0000"/>
                          </a:solidFill>
                          <a:latin typeface="Arial"/>
                          <a:cs typeface="Arial"/>
                        </a:rPr>
                        <a:t>What do I want to know?</a:t>
                      </a: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ACC2"/>
                    </a:solidFill>
                  </a:tcPr>
                </a:tc>
                <a:tc>
                  <a:txBody>
                    <a:bodyPr/>
                    <a:lstStyle/>
                    <a:p>
                      <a:pPr marL="1079500" indent="82550">
                        <a:lnSpc>
                          <a:spcPct val="120000"/>
                        </a:lnSpc>
                      </a:pPr>
                      <a:br>
                        <a:rPr lang="en-AU" sz="1800" b="1">
                          <a:solidFill>
                            <a:srgbClr val="FFFFFF"/>
                          </a:solidFill>
                          <a:latin typeface="Arial"/>
                          <a:cs typeface="Arial"/>
                        </a:rPr>
                      </a:br>
                      <a:r>
                        <a:rPr lang="en-AU" sz="1800" b="1">
                          <a:solidFill>
                            <a:schemeClr val="bg1"/>
                          </a:solidFill>
                          <a:latin typeface="Arial"/>
                          <a:cs typeface="Arial"/>
                        </a:rPr>
                        <a:t>What have I learned?</a:t>
                      </a:r>
                      <a:endParaRPr lang="en-AU">
                        <a:solidFill>
                          <a:schemeClr val="bg1"/>
                        </a:solidFill>
                        <a:latin typeface="Arial"/>
                        <a:cs typeface="Arial"/>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B51458"/>
                    </a:solidFill>
                  </a:tcPr>
                </a:tc>
                <a:tc>
                  <a:txBody>
                    <a:bodyPr/>
                    <a:lstStyle/>
                    <a:p>
                      <a:pPr marL="1162050" indent="0">
                        <a:lnSpc>
                          <a:spcPct val="120000"/>
                        </a:lnSpc>
                      </a:pPr>
                      <a:endParaRPr lang="en-AU" sz="1800" b="1" dirty="0">
                        <a:solidFill>
                          <a:schemeClr val="accent4">
                            <a:lumMod val="25000"/>
                          </a:schemeClr>
                        </a:solidFill>
                        <a:latin typeface="Arial" panose="020B0604020202020204" pitchFamily="34" charset="0"/>
                        <a:cs typeface="Arial" panose="020B0604020202020204" pitchFamily="34" charset="0"/>
                      </a:endParaRPr>
                    </a:p>
                    <a:p>
                      <a:pPr marL="1162050" indent="0">
                        <a:lnSpc>
                          <a:spcPct val="120000"/>
                        </a:lnSpc>
                      </a:pPr>
                      <a:r>
                        <a:rPr lang="en-AU" sz="1800" b="1" dirty="0">
                          <a:solidFill>
                            <a:schemeClr val="accent4">
                              <a:lumMod val="25000"/>
                            </a:schemeClr>
                          </a:solidFill>
                          <a:latin typeface="Arial" panose="020B0604020202020204" pitchFamily="34" charset="0"/>
                          <a:cs typeface="Arial" panose="020B0604020202020204" pitchFamily="34" charset="0"/>
                        </a:rPr>
                        <a:t>How can I learn more?</a:t>
                      </a:r>
                      <a:endParaRPr lang="en-AU" b="1" dirty="0">
                        <a:solidFill>
                          <a:schemeClr val="accent4">
                            <a:lumMod val="25000"/>
                          </a:schemeClr>
                        </a:solidFill>
                        <a:latin typeface="Arial" panose="020B0604020202020204" pitchFamily="34" charset="0"/>
                        <a:cs typeface="Arial" panose="020B0604020202020204" pitchFamily="34" charset="0"/>
                      </a:endParaRPr>
                    </a:p>
                  </a:txBody>
                  <a:tcP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A9B0C"/>
                    </a:solidFill>
                  </a:tcPr>
                </a:tc>
                <a:extLst>
                  <a:ext uri="{0D108BD9-81ED-4DB2-BD59-A6C34878D82A}">
                    <a16:rowId xmlns:a16="http://schemas.microsoft.com/office/drawing/2014/main" val="1970206506"/>
                  </a:ext>
                </a:extLst>
              </a:tr>
              <a:tr h="3967910">
                <a:tc>
                  <a:txBody>
                    <a:bodyPr/>
                    <a:lstStyle/>
                    <a:p>
                      <a:pPr marL="285750" indent="-285750" algn="l">
                        <a:lnSpc>
                          <a:spcPts val="1680"/>
                        </a:lnSpc>
                        <a:spcAft>
                          <a:spcPts val="600"/>
                        </a:spcAft>
                        <a:buFont typeface="Arial" panose="020B0604020202020204" pitchFamily="34" charset="0"/>
                        <a:buChar char="•"/>
                      </a:pPr>
                      <a:r>
                        <a:rPr lang="en-AU" sz="1300" dirty="0">
                          <a:latin typeface="+mn-lt"/>
                          <a:cs typeface="Arial"/>
                        </a:rPr>
                        <a:t>Net Zero means not adding more greenhouse gases to the atmosphere than we take away.</a:t>
                      </a:r>
                    </a:p>
                    <a:p>
                      <a:pPr marL="285750" lvl="0" indent="-285750" algn="l">
                        <a:lnSpc>
                          <a:spcPts val="1680"/>
                        </a:lnSpc>
                        <a:spcAft>
                          <a:spcPts val="600"/>
                        </a:spcAft>
                        <a:buFont typeface="Arial" panose="020B0604020202020204" pitchFamily="34" charset="0"/>
                        <a:buChar char="•"/>
                      </a:pPr>
                      <a:r>
                        <a:rPr lang="en-AU" sz="1300" dirty="0">
                          <a:latin typeface="+mn-lt"/>
                          <a:cs typeface="Arial"/>
                        </a:rPr>
                        <a:t>Children have the right to be protected, educated, and have their opinions heard.</a:t>
                      </a:r>
                    </a:p>
                    <a:p>
                      <a:pPr marL="285750" lvl="0" indent="-285750" algn="l">
                        <a:lnSpc>
                          <a:spcPts val="1680"/>
                        </a:lnSpc>
                        <a:spcAft>
                          <a:spcPts val="600"/>
                        </a:spcAft>
                        <a:buFont typeface="Arial" panose="020B0604020202020204" pitchFamily="34" charset="0"/>
                        <a:buChar char="•"/>
                      </a:pPr>
                      <a:r>
                        <a:rPr lang="en-AU" sz="1300" dirty="0">
                          <a:latin typeface="+mn-lt"/>
                          <a:cs typeface="Arial"/>
                        </a:rPr>
                        <a:t>Renewable energy comes from sources like the sun, wind and water.</a:t>
                      </a:r>
                    </a:p>
                    <a:p>
                      <a:pPr marL="285750" lvl="0" indent="-285750" algn="l">
                        <a:lnSpc>
                          <a:spcPts val="1680"/>
                        </a:lnSpc>
                        <a:spcAft>
                          <a:spcPts val="600"/>
                        </a:spcAft>
                        <a:buFont typeface="Arial" panose="020B0604020202020204" pitchFamily="34" charset="0"/>
                        <a:buChar char="•"/>
                      </a:pPr>
                      <a:r>
                        <a:rPr lang="en-AU" sz="1300" dirty="0">
                          <a:latin typeface="+mn-lt"/>
                          <a:cs typeface="Arial"/>
                        </a:rPr>
                        <a:t>Renewable energies can help reduce pollution and climate change.</a:t>
                      </a:r>
                    </a:p>
                    <a:p>
                      <a:pPr marL="285750" lvl="0" indent="-285750" algn="l">
                        <a:lnSpc>
                          <a:spcPts val="1680"/>
                        </a:lnSpc>
                        <a:spcAft>
                          <a:spcPts val="600"/>
                        </a:spcAft>
                        <a:buFont typeface="Arial" panose="020B0604020202020204" pitchFamily="34" charset="0"/>
                        <a:buChar char="•"/>
                      </a:pPr>
                      <a:r>
                        <a:rPr lang="en-AU" sz="1300" dirty="0">
                          <a:latin typeface="+mn-lt"/>
                          <a:cs typeface="Arial"/>
                        </a:rPr>
                        <a:t>Minecraft is a game where you can build things and explore worlds.</a:t>
                      </a:r>
                    </a:p>
                  </a:txBody>
                  <a:tcPr marT="144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DF9E0"/>
                    </a:solidFill>
                  </a:tcPr>
                </a:tc>
                <a:tc>
                  <a:txBody>
                    <a:bodyPr/>
                    <a:lstStyle/>
                    <a:p>
                      <a:pPr marL="285750" indent="-285750">
                        <a:lnSpc>
                          <a:spcPts val="1680"/>
                        </a:lnSpc>
                        <a:spcAft>
                          <a:spcPts val="600"/>
                        </a:spcAft>
                        <a:buFont typeface="Arial" panose="020B0604020202020204" pitchFamily="34" charset="0"/>
                        <a:buChar char="•"/>
                      </a:pPr>
                      <a:r>
                        <a:rPr lang="en-AU" sz="1300" b="0" i="0" u="none" strike="noStrike" noProof="0" dirty="0">
                          <a:solidFill>
                            <a:srgbClr val="22272B"/>
                          </a:solidFill>
                          <a:latin typeface="Arial"/>
                          <a:cs typeface="Arial"/>
                        </a:rPr>
                        <a:t>How people and businesses actually achieve net zero?</a:t>
                      </a:r>
                    </a:p>
                    <a:p>
                      <a:pPr marL="285750" lvl="0" indent="-285750">
                        <a:lnSpc>
                          <a:spcPts val="1680"/>
                        </a:lnSpc>
                        <a:spcAft>
                          <a:spcPts val="600"/>
                        </a:spcAft>
                        <a:buFont typeface="Arial" panose="020B0604020202020204" pitchFamily="34" charset="0"/>
                        <a:buChar char="•"/>
                      </a:pPr>
                      <a:r>
                        <a:rPr lang="en-AU" sz="1300" b="0" i="0" u="none" strike="noStrike" noProof="0" dirty="0">
                          <a:solidFill>
                            <a:srgbClr val="22272B"/>
                          </a:solidFill>
                          <a:latin typeface="Arial"/>
                          <a:cs typeface="Arial"/>
                        </a:rPr>
                        <a:t>What happens if we don't reach Net Zero?</a:t>
                      </a:r>
                    </a:p>
                    <a:p>
                      <a:pPr marL="285750" lvl="0" indent="-285750">
                        <a:lnSpc>
                          <a:spcPts val="1680"/>
                        </a:lnSpc>
                        <a:spcAft>
                          <a:spcPts val="600"/>
                        </a:spcAft>
                        <a:buFont typeface="Arial" panose="020B0604020202020204" pitchFamily="34" charset="0"/>
                        <a:buChar char="•"/>
                      </a:pPr>
                      <a:r>
                        <a:rPr lang="en-AU" sz="1300" b="0" i="0" u="none" strike="noStrike" noProof="0" dirty="0">
                          <a:solidFill>
                            <a:srgbClr val="22272B"/>
                          </a:solidFill>
                          <a:latin typeface="Arial"/>
                          <a:cs typeface="Arial"/>
                        </a:rPr>
                        <a:t>What happens if a child's rights are ignored or broken?</a:t>
                      </a:r>
                    </a:p>
                    <a:p>
                      <a:pPr marL="285750" lvl="0" indent="-285750">
                        <a:lnSpc>
                          <a:spcPts val="1680"/>
                        </a:lnSpc>
                        <a:spcAft>
                          <a:spcPts val="600"/>
                        </a:spcAft>
                        <a:buFont typeface="Arial" panose="020B0604020202020204" pitchFamily="34" charset="0"/>
                        <a:buChar char="•"/>
                      </a:pPr>
                      <a:r>
                        <a:rPr lang="en-AU" sz="1300" b="0" i="0" u="none" strike="noStrike" noProof="0" dirty="0">
                          <a:solidFill>
                            <a:srgbClr val="22272B"/>
                          </a:solidFill>
                          <a:latin typeface="Arial"/>
                          <a:cs typeface="Arial"/>
                        </a:rPr>
                        <a:t>How are children's rights enforced in different countries?</a:t>
                      </a:r>
                      <a:endParaRPr lang="en-AU" sz="1300" dirty="0"/>
                    </a:p>
                    <a:p>
                      <a:pPr marL="285750" lvl="0" indent="-285750">
                        <a:lnSpc>
                          <a:spcPts val="1680"/>
                        </a:lnSpc>
                        <a:spcAft>
                          <a:spcPts val="600"/>
                        </a:spcAft>
                        <a:buFont typeface="Arial" panose="020B0604020202020204" pitchFamily="34" charset="0"/>
                        <a:buChar char="•"/>
                      </a:pPr>
                      <a:r>
                        <a:rPr lang="en-AU" sz="1300" b="0" i="0" u="none" strike="noStrike" noProof="0" dirty="0">
                          <a:solidFill>
                            <a:srgbClr val="22272B"/>
                          </a:solidFill>
                          <a:latin typeface="Arial"/>
                          <a:cs typeface="Arial"/>
                        </a:rPr>
                        <a:t>How do solar panels and wind turbines actually make electricity?</a:t>
                      </a:r>
                    </a:p>
                    <a:p>
                      <a:pPr marL="285750" lvl="0" indent="-285750">
                        <a:lnSpc>
                          <a:spcPts val="1680"/>
                        </a:lnSpc>
                        <a:spcAft>
                          <a:spcPts val="600"/>
                        </a:spcAft>
                        <a:buFont typeface="Arial" panose="020B0604020202020204" pitchFamily="34" charset="0"/>
                        <a:buChar char="•"/>
                      </a:pPr>
                      <a:r>
                        <a:rPr lang="en-AU" sz="1300" b="0" i="0" u="none" strike="noStrike" noProof="0" dirty="0">
                          <a:solidFill>
                            <a:srgbClr val="22272B"/>
                          </a:solidFill>
                          <a:latin typeface="Arial"/>
                          <a:cs typeface="Arial"/>
                        </a:rPr>
                        <a:t>How can Minecraft be used for learning in school?</a:t>
                      </a:r>
                    </a:p>
                    <a:p>
                      <a:pPr marL="285750" lvl="0" indent="-285750">
                        <a:lnSpc>
                          <a:spcPts val="1680"/>
                        </a:lnSpc>
                        <a:spcAft>
                          <a:spcPts val="600"/>
                        </a:spcAft>
                        <a:buFont typeface="Arial" panose="020B0604020202020204" pitchFamily="34" charset="0"/>
                        <a:buChar char="•"/>
                      </a:pPr>
                      <a:endParaRPr lang="en-AU" sz="1300" b="0" i="0" u="none" strike="noStrike" noProof="0" dirty="0">
                        <a:solidFill>
                          <a:srgbClr val="22272B"/>
                        </a:solidFill>
                        <a:latin typeface="Arial"/>
                        <a:cs typeface="Arial"/>
                      </a:endParaRPr>
                    </a:p>
                  </a:txBody>
                  <a:tcPr marT="144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E5F7FC"/>
                    </a:solidFill>
                  </a:tcPr>
                </a:tc>
                <a:tc>
                  <a:txBody>
                    <a:bodyPr/>
                    <a:lstStyle/>
                    <a:p>
                      <a:pPr marL="285750" indent="-285750">
                        <a:lnSpc>
                          <a:spcPts val="1680"/>
                        </a:lnSpc>
                        <a:spcAft>
                          <a:spcPts val="600"/>
                        </a:spcAft>
                        <a:buFont typeface="Arial" panose="020B0604020202020204" pitchFamily="34" charset="0"/>
                        <a:buChar char="•"/>
                      </a:pPr>
                      <a:r>
                        <a:rPr lang="en-AU" sz="1300">
                          <a:latin typeface="+mn-lt"/>
                          <a:cs typeface="Arial"/>
                        </a:rPr>
                        <a:t>I learned that net zero means reducing emissions by changing the way we use energy, like switching to renewables or planting trees.</a:t>
                      </a:r>
                    </a:p>
                    <a:p>
                      <a:pPr marL="285750" lvl="0" indent="-285750">
                        <a:lnSpc>
                          <a:spcPts val="1680"/>
                        </a:lnSpc>
                        <a:spcAft>
                          <a:spcPts val="600"/>
                        </a:spcAft>
                        <a:buFont typeface="Arial" panose="020B0604020202020204" pitchFamily="34" charset="0"/>
                        <a:buChar char="•"/>
                      </a:pPr>
                      <a:r>
                        <a:rPr lang="en-AU" sz="1300">
                          <a:latin typeface="+mn-lt"/>
                          <a:cs typeface="Arial"/>
                        </a:rPr>
                        <a:t>I learned that children's rights are protected by laws and organisations, and that everyone has the right to go to school and feel safe.</a:t>
                      </a:r>
                    </a:p>
                    <a:p>
                      <a:pPr marL="285750" lvl="0" indent="-285750">
                        <a:lnSpc>
                          <a:spcPts val="1680"/>
                        </a:lnSpc>
                        <a:spcAft>
                          <a:spcPts val="600"/>
                        </a:spcAft>
                        <a:buFont typeface="Arial" panose="020B0604020202020204" pitchFamily="34" charset="0"/>
                        <a:buChar char="•"/>
                      </a:pPr>
                      <a:r>
                        <a:rPr lang="en-AU" sz="1300">
                          <a:latin typeface="+mn-lt"/>
                          <a:cs typeface="Arial"/>
                        </a:rPr>
                        <a:t>I learned renewable energy is important because it doesn't pollute.</a:t>
                      </a:r>
                    </a:p>
                    <a:p>
                      <a:pPr marL="285750" lvl="0" indent="-285750">
                        <a:lnSpc>
                          <a:spcPts val="1680"/>
                        </a:lnSpc>
                        <a:spcAft>
                          <a:spcPts val="600"/>
                        </a:spcAft>
                        <a:buFont typeface="Arial" panose="020B0604020202020204" pitchFamily="34" charset="0"/>
                        <a:buChar char="•"/>
                      </a:pPr>
                      <a:r>
                        <a:rPr lang="en-AU" sz="1300">
                          <a:latin typeface="+mn-lt"/>
                          <a:cs typeface="Arial"/>
                        </a:rPr>
                        <a:t>Minecraft can teach teamwork, problem-solving.</a:t>
                      </a:r>
                    </a:p>
                  </a:txBody>
                  <a:tcPr marT="144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BDBE7"/>
                    </a:solidFill>
                  </a:tcPr>
                </a:tc>
                <a:tc>
                  <a:txBody>
                    <a:bodyPr/>
                    <a:lstStyle/>
                    <a:p>
                      <a:pPr marL="285750" indent="-285750">
                        <a:lnSpc>
                          <a:spcPts val="1680"/>
                        </a:lnSpc>
                        <a:spcAft>
                          <a:spcPts val="600"/>
                        </a:spcAft>
                        <a:buFont typeface="Arial" panose="020B0604020202020204" pitchFamily="34" charset="0"/>
                        <a:buChar char="•"/>
                      </a:pPr>
                      <a:r>
                        <a:rPr lang="en-AU" sz="1300" dirty="0">
                          <a:latin typeface="+mn-lt"/>
                          <a:cs typeface="Arial"/>
                        </a:rPr>
                        <a:t>We discussed our builds as a class and watched a video about real-life net-zero projects.</a:t>
                      </a:r>
                    </a:p>
                    <a:p>
                      <a:pPr marL="285750" lvl="0" indent="-285750">
                        <a:lnSpc>
                          <a:spcPts val="1680"/>
                        </a:lnSpc>
                        <a:spcAft>
                          <a:spcPts val="600"/>
                        </a:spcAft>
                        <a:buFont typeface="Arial" panose="020B0604020202020204" pitchFamily="34" charset="0"/>
                        <a:buChar char="•"/>
                      </a:pPr>
                      <a:r>
                        <a:rPr lang="en-AU" sz="1300" dirty="0">
                          <a:latin typeface="+mn-lt"/>
                          <a:cs typeface="Arial"/>
                        </a:rPr>
                        <a:t>In Minecraft, I saw that when we look after the environment, we protect every kid's right to a safe and healthy life.</a:t>
                      </a:r>
                    </a:p>
                    <a:p>
                      <a:pPr marL="285750" lvl="0" indent="-285750">
                        <a:lnSpc>
                          <a:spcPts val="1680"/>
                        </a:lnSpc>
                        <a:spcAft>
                          <a:spcPts val="600"/>
                        </a:spcAft>
                        <a:buFont typeface="Arial" panose="020B0604020202020204" pitchFamily="34" charset="0"/>
                        <a:buChar char="•"/>
                      </a:pPr>
                      <a:r>
                        <a:rPr lang="en-AU" sz="1300" dirty="0">
                          <a:latin typeface="+mn-lt"/>
                          <a:cs typeface="Arial"/>
                        </a:rPr>
                        <a:t>I learned by building renewable energy systems in Minecraft, then comparing them to real ones using videos and websites.</a:t>
                      </a:r>
                      <a:endParaRPr lang="en-AU" sz="1300" dirty="0"/>
                    </a:p>
                    <a:p>
                      <a:pPr marL="285750" lvl="0" indent="-285750">
                        <a:lnSpc>
                          <a:spcPts val="1680"/>
                        </a:lnSpc>
                        <a:spcAft>
                          <a:spcPts val="600"/>
                        </a:spcAft>
                        <a:buFont typeface="Arial" panose="020B0604020202020204" pitchFamily="34" charset="0"/>
                        <a:buChar char="•"/>
                      </a:pPr>
                      <a:r>
                        <a:rPr lang="en-AU" sz="1300" dirty="0">
                          <a:latin typeface="+mn-lt"/>
                          <a:cs typeface="Arial"/>
                        </a:rPr>
                        <a:t>I learned through playing Minecraft with my classmates, solving building challenges, and talking about our strategies afterwards.</a:t>
                      </a:r>
                    </a:p>
                  </a:txBody>
                  <a:tcPr marT="144000">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rgbClr val="FAE6C2">
                        <a:alpha val="60000"/>
                      </a:srgbClr>
                    </a:solidFill>
                  </a:tcPr>
                </a:tc>
                <a:extLst>
                  <a:ext uri="{0D108BD9-81ED-4DB2-BD59-A6C34878D82A}">
                    <a16:rowId xmlns:a16="http://schemas.microsoft.com/office/drawing/2014/main" val="2347067268"/>
                  </a:ext>
                </a:extLst>
              </a:tr>
            </a:tbl>
          </a:graphicData>
        </a:graphic>
      </p:graphicFrame>
      <p:grpSp>
        <p:nvGrpSpPr>
          <p:cNvPr id="4" name="Group 3">
            <a:extLst>
              <a:ext uri="{FF2B5EF4-FFF2-40B4-BE49-F238E27FC236}">
                <a16:creationId xmlns:a16="http://schemas.microsoft.com/office/drawing/2014/main" id="{F8284214-0D00-4693-4B96-441CB99BE209}"/>
              </a:ext>
              <a:ext uri="{C183D7F6-B498-43B3-948B-1728B52AA6E4}">
                <adec:decorative xmlns:adec="http://schemas.microsoft.com/office/drawing/2017/decorative" val="1"/>
              </a:ext>
            </a:extLst>
          </p:cNvPr>
          <p:cNvGrpSpPr/>
          <p:nvPr/>
        </p:nvGrpSpPr>
        <p:grpSpPr>
          <a:xfrm>
            <a:off x="509665" y="1226559"/>
            <a:ext cx="2578309" cy="1054799"/>
            <a:chOff x="509665" y="1313647"/>
            <a:chExt cx="2578309" cy="1054799"/>
          </a:xfrm>
        </p:grpSpPr>
        <p:sp>
          <p:nvSpPr>
            <p:cNvPr id="30" name="Rectangle 29">
              <a:extLst>
                <a:ext uri="{FF2B5EF4-FFF2-40B4-BE49-F238E27FC236}">
                  <a16:creationId xmlns:a16="http://schemas.microsoft.com/office/drawing/2014/main" id="{45B04F3D-22FB-9F15-2A0E-AA8EE8E4C728}"/>
                </a:ext>
              </a:extLst>
            </p:cNvPr>
            <p:cNvSpPr/>
            <p:nvPr/>
          </p:nvSpPr>
          <p:spPr>
            <a:xfrm>
              <a:off x="509665" y="1313647"/>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1" name="TextBox 30">
              <a:extLst>
                <a:ext uri="{FF2B5EF4-FFF2-40B4-BE49-F238E27FC236}">
                  <a16:creationId xmlns:a16="http://schemas.microsoft.com/office/drawing/2014/main" id="{4E78DF5B-7FE9-EF57-38B2-28F434B52880}"/>
                </a:ext>
              </a:extLst>
            </p:cNvPr>
            <p:cNvSpPr txBox="1"/>
            <p:nvPr/>
          </p:nvSpPr>
          <p:spPr>
            <a:xfrm>
              <a:off x="689978" y="1328637"/>
              <a:ext cx="2217682"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427B2D"/>
                  </a:solidFill>
                  <a:latin typeface="+mj-lt"/>
                  <a:cs typeface="Arial" panose="020B0604020202020204" pitchFamily="34" charset="0"/>
                </a:rPr>
                <a:t>K</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know?</a:t>
              </a:r>
            </a:p>
          </p:txBody>
        </p:sp>
      </p:grpSp>
      <p:grpSp>
        <p:nvGrpSpPr>
          <p:cNvPr id="32" name="Group 31">
            <a:extLst>
              <a:ext uri="{FF2B5EF4-FFF2-40B4-BE49-F238E27FC236}">
                <a16:creationId xmlns:a16="http://schemas.microsoft.com/office/drawing/2014/main" id="{3DE8F659-96FE-77F8-23F2-04BD7638294F}"/>
              </a:ext>
              <a:ext uri="{C183D7F6-B498-43B3-948B-1728B52AA6E4}">
                <adec:decorative xmlns:adec="http://schemas.microsoft.com/office/drawing/2017/decorative" val="1"/>
              </a:ext>
            </a:extLst>
          </p:cNvPr>
          <p:cNvGrpSpPr/>
          <p:nvPr/>
        </p:nvGrpSpPr>
        <p:grpSpPr>
          <a:xfrm>
            <a:off x="3382759" y="1226559"/>
            <a:ext cx="2578310" cy="1054799"/>
            <a:chOff x="517159" y="2719615"/>
            <a:chExt cx="2578310" cy="1054799"/>
          </a:xfrm>
        </p:grpSpPr>
        <p:sp>
          <p:nvSpPr>
            <p:cNvPr id="33" name="Rectangle 32">
              <a:extLst>
                <a:ext uri="{FF2B5EF4-FFF2-40B4-BE49-F238E27FC236}">
                  <a16:creationId xmlns:a16="http://schemas.microsoft.com/office/drawing/2014/main" id="{6DBD143E-8A6D-708C-5351-6ED8082C29A6}"/>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4" name="TextBox 33">
              <a:extLst>
                <a:ext uri="{FF2B5EF4-FFF2-40B4-BE49-F238E27FC236}">
                  <a16:creationId xmlns:a16="http://schemas.microsoft.com/office/drawing/2014/main" id="{6C4F49E1-A216-27B9-F5E6-B1A2E8ACE797}"/>
                </a:ext>
              </a:extLst>
            </p:cNvPr>
            <p:cNvSpPr txBox="1"/>
            <p:nvPr/>
          </p:nvSpPr>
          <p:spPr>
            <a:xfrm>
              <a:off x="517159" y="2734605"/>
              <a:ext cx="2553384" cy="954107"/>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007A8A"/>
                  </a:solidFill>
                  <a:latin typeface="+mj-lt"/>
                  <a:cs typeface="Arial" panose="020B0604020202020204" pitchFamily="34" charset="0"/>
                </a:rPr>
                <a:t>W</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do I want to know?</a:t>
              </a:r>
            </a:p>
          </p:txBody>
        </p:sp>
      </p:grpSp>
      <p:grpSp>
        <p:nvGrpSpPr>
          <p:cNvPr id="35" name="Group 34">
            <a:extLst>
              <a:ext uri="{FF2B5EF4-FFF2-40B4-BE49-F238E27FC236}">
                <a16:creationId xmlns:a16="http://schemas.microsoft.com/office/drawing/2014/main" id="{4570AE29-F5A2-F998-6EDA-AC8D63E5A0EB}"/>
              </a:ext>
              <a:ext uri="{C183D7F6-B498-43B3-948B-1728B52AA6E4}">
                <adec:decorative xmlns:adec="http://schemas.microsoft.com/office/drawing/2017/decorative" val="1"/>
              </a:ext>
            </a:extLst>
          </p:cNvPr>
          <p:cNvGrpSpPr/>
          <p:nvPr/>
        </p:nvGrpSpPr>
        <p:grpSpPr>
          <a:xfrm>
            <a:off x="6248359" y="1226559"/>
            <a:ext cx="2578311" cy="1054799"/>
            <a:chOff x="517158" y="2719615"/>
            <a:chExt cx="2578311" cy="1054799"/>
          </a:xfrm>
        </p:grpSpPr>
        <p:sp>
          <p:nvSpPr>
            <p:cNvPr id="36" name="Rectangle 35">
              <a:extLst>
                <a:ext uri="{FF2B5EF4-FFF2-40B4-BE49-F238E27FC236}">
                  <a16:creationId xmlns:a16="http://schemas.microsoft.com/office/drawing/2014/main" id="{6C4A88A9-451B-1BAF-EC05-74ADB8F1E7B0}"/>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37" name="TextBox 36">
              <a:extLst>
                <a:ext uri="{FF2B5EF4-FFF2-40B4-BE49-F238E27FC236}">
                  <a16:creationId xmlns:a16="http://schemas.microsoft.com/office/drawing/2014/main" id="{4925F91A-5D2A-61C5-75F0-A4A04AFA5E6F}"/>
                </a:ext>
              </a:extLst>
            </p:cNvPr>
            <p:cNvSpPr txBox="1"/>
            <p:nvPr/>
          </p:nvSpPr>
          <p:spPr>
            <a:xfrm>
              <a:off x="517158" y="2734605"/>
              <a:ext cx="2578309"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B51458"/>
                  </a:solidFill>
                  <a:latin typeface="+mj-lt"/>
                  <a:cs typeface="Arial" panose="020B0604020202020204" pitchFamily="34" charset="0"/>
                </a:rPr>
                <a:t>L</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What have I learned?</a:t>
              </a:r>
            </a:p>
          </p:txBody>
        </p:sp>
      </p:grpSp>
      <p:grpSp>
        <p:nvGrpSpPr>
          <p:cNvPr id="38" name="Group 37">
            <a:extLst>
              <a:ext uri="{FF2B5EF4-FFF2-40B4-BE49-F238E27FC236}">
                <a16:creationId xmlns:a16="http://schemas.microsoft.com/office/drawing/2014/main" id="{490AC77D-A1CB-8B04-F672-1AD92342EE92}"/>
              </a:ext>
              <a:ext uri="{C183D7F6-B498-43B3-948B-1728B52AA6E4}">
                <adec:decorative xmlns:adec="http://schemas.microsoft.com/office/drawing/2017/decorative" val="1"/>
              </a:ext>
            </a:extLst>
          </p:cNvPr>
          <p:cNvGrpSpPr/>
          <p:nvPr/>
        </p:nvGrpSpPr>
        <p:grpSpPr>
          <a:xfrm>
            <a:off x="9128949" y="1226559"/>
            <a:ext cx="2578312" cy="1054799"/>
            <a:chOff x="517157" y="2719615"/>
            <a:chExt cx="2578312" cy="1054799"/>
          </a:xfrm>
        </p:grpSpPr>
        <p:sp>
          <p:nvSpPr>
            <p:cNvPr id="39" name="Rectangle 38">
              <a:extLst>
                <a:ext uri="{FF2B5EF4-FFF2-40B4-BE49-F238E27FC236}">
                  <a16:creationId xmlns:a16="http://schemas.microsoft.com/office/drawing/2014/main" id="{1F5E0865-61D8-BD2C-163B-EC1A5F9AC9FB}"/>
                </a:ext>
              </a:extLst>
            </p:cNvPr>
            <p:cNvSpPr/>
            <p:nvPr/>
          </p:nvSpPr>
          <p:spPr>
            <a:xfrm>
              <a:off x="517160" y="2719615"/>
              <a:ext cx="2578309" cy="105479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latin typeface="+mj-lt"/>
              </a:endParaRPr>
            </a:p>
          </p:txBody>
        </p:sp>
        <p:sp>
          <p:nvSpPr>
            <p:cNvPr id="40" name="TextBox 39">
              <a:extLst>
                <a:ext uri="{FF2B5EF4-FFF2-40B4-BE49-F238E27FC236}">
                  <a16:creationId xmlns:a16="http://schemas.microsoft.com/office/drawing/2014/main" id="{16FAB6BD-8158-589C-61C2-28D1393974D6}"/>
                </a:ext>
              </a:extLst>
            </p:cNvPr>
            <p:cNvSpPr txBox="1"/>
            <p:nvPr/>
          </p:nvSpPr>
          <p:spPr>
            <a:xfrm>
              <a:off x="517157" y="2734605"/>
              <a:ext cx="2553384" cy="984885"/>
            </a:xfrm>
            <a:prstGeom prst="rect">
              <a:avLst/>
            </a:prstGeom>
            <a:noFill/>
          </p:spPr>
          <p:txBody>
            <a:bodyPr wrap="square">
              <a:spAutoFit/>
            </a:bodyPr>
            <a:lstStyle/>
            <a:p>
              <a:pPr marR="0" lvl="0" algn="ctr" defTabSz="914377" rtl="0" eaLnBrk="1" fontAlgn="auto" latinLnBrk="0" hangingPunct="1">
                <a:spcAft>
                  <a:spcPts val="0"/>
                </a:spcAft>
                <a:buClrTx/>
                <a:buSzTx/>
                <a:buFontTx/>
                <a:buNone/>
                <a:tabLst/>
                <a:defRPr/>
              </a:pPr>
              <a:r>
                <a:rPr lang="en-AU" sz="4000" b="1">
                  <a:solidFill>
                    <a:srgbClr val="9B6808"/>
                  </a:solidFill>
                  <a:latin typeface="+mj-lt"/>
                  <a:cs typeface="Arial" panose="020B0604020202020204" pitchFamily="34" charset="0"/>
                </a:rPr>
                <a:t>H</a:t>
              </a:r>
            </a:p>
            <a:p>
              <a:pPr marR="0" lvl="0" algn="ctr" defTabSz="914377" rtl="0" eaLnBrk="1" fontAlgn="auto" latinLnBrk="0" hangingPunct="1">
                <a:spcAft>
                  <a:spcPts val="0"/>
                </a:spcAft>
                <a:buClrTx/>
                <a:buSzTx/>
                <a:buFontTx/>
                <a:buNone/>
                <a:tabLst/>
                <a:defRPr/>
              </a:pPr>
              <a:r>
                <a:rPr lang="en-AU" sz="1600">
                  <a:cs typeface="Arial" panose="020B0604020202020204" pitchFamily="34" charset="0"/>
                </a:rPr>
                <a:t>How can I learn more?</a:t>
              </a:r>
            </a:p>
          </p:txBody>
        </p:sp>
      </p:grpSp>
      <p:sp>
        <p:nvSpPr>
          <p:cNvPr id="2" name="Slide Number Placeholder 1">
            <a:extLst>
              <a:ext uri="{FF2B5EF4-FFF2-40B4-BE49-F238E27FC236}">
                <a16:creationId xmlns:a16="http://schemas.microsoft.com/office/drawing/2014/main" id="{54C99608-98CD-EDD1-B350-1DA35EB3D2F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26</a:t>
            </a:fld>
            <a:endParaRPr lang="en-AU"/>
          </a:p>
        </p:txBody>
      </p:sp>
    </p:spTree>
    <p:extLst>
      <p:ext uri="{BB962C8B-B14F-4D97-AF65-F5344CB8AC3E}">
        <p14:creationId xmlns:p14="http://schemas.microsoft.com/office/powerpoint/2010/main" val="1330676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0"/>
          <p:cNvSpPr txBox="1">
            <a:spLocks noGrp="1"/>
          </p:cNvSpPr>
          <p:nvPr>
            <p:ph type="title"/>
          </p:nvPr>
        </p:nvSpPr>
        <p:spPr>
          <a:xfrm>
            <a:off x="360000" y="360001"/>
            <a:ext cx="11484000" cy="500137"/>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mj-lt"/>
                <a:ea typeface="Public Sans 1"/>
                <a:cs typeface="Public Sans 1"/>
                <a:sym typeface="Public Sans 1"/>
              </a:rPr>
              <a:t>Knowledge check – vocabulary</a:t>
            </a:r>
          </a:p>
        </p:txBody>
      </p:sp>
      <p:sp>
        <p:nvSpPr>
          <p:cNvPr id="4" name="Text Placeholder 3">
            <a:extLst>
              <a:ext uri="{FF2B5EF4-FFF2-40B4-BE49-F238E27FC236}">
                <a16:creationId xmlns:a16="http://schemas.microsoft.com/office/drawing/2014/main" id="{ED3EFCF1-BD7D-A01B-6330-E1231685FF4B}"/>
              </a:ext>
            </a:extLst>
          </p:cNvPr>
          <p:cNvSpPr>
            <a:spLocks noGrp="1"/>
          </p:cNvSpPr>
          <p:nvPr>
            <p:ph type="body" sz="quarter" idx="18"/>
          </p:nvPr>
        </p:nvSpPr>
        <p:spPr/>
        <p:txBody>
          <a:bodyPr/>
          <a:lstStyle/>
          <a:p>
            <a:r>
              <a:rPr lang="en-US" dirty="0">
                <a:latin typeface="+mj-lt"/>
                <a:ea typeface="Public Sans 1"/>
                <a:cs typeface="Public Sans 1"/>
                <a:sym typeface="Public Sans 1"/>
              </a:rPr>
              <a:t>Non-Player Character (NPC)</a:t>
            </a:r>
          </a:p>
        </p:txBody>
      </p:sp>
      <p:sp>
        <p:nvSpPr>
          <p:cNvPr id="13" name="TextBox 13"/>
          <p:cNvSpPr txBox="1"/>
          <p:nvPr/>
        </p:nvSpPr>
        <p:spPr>
          <a:xfrm>
            <a:off x="360000" y="1488864"/>
            <a:ext cx="11362803" cy="3738331"/>
          </a:xfrm>
          <a:prstGeom prst="rect">
            <a:avLst/>
          </a:prstGeom>
        </p:spPr>
        <p:txBody>
          <a:bodyPr lIns="0" tIns="0" rIns="0" bIns="0" rtlCol="0" anchor="t">
            <a:spAutoFit/>
          </a:bodyPr>
          <a:lstStyle/>
          <a:p>
            <a:pPr>
              <a:lnSpc>
                <a:spcPct val="120000"/>
              </a:lnSpc>
            </a:pPr>
            <a:r>
              <a:rPr lang="en-US" sz="1700" b="1" dirty="0">
                <a:ea typeface="Public Sans 2 Bold"/>
                <a:cs typeface="Public Sans 2 Bold"/>
                <a:sym typeface="Public Sans 2 Bold"/>
              </a:rPr>
              <a:t>NPC – Professor Deanna:</a:t>
            </a:r>
          </a:p>
          <a:p>
            <a:pPr>
              <a:lnSpc>
                <a:spcPct val="120000"/>
              </a:lnSpc>
            </a:pPr>
            <a:endParaRPr lang="en-US" sz="1700" b="1" dirty="0">
              <a:ea typeface="Public Sans 2 Bold"/>
              <a:cs typeface="Public Sans 2 Bold"/>
              <a:sym typeface="Public Sans 2 Bold"/>
            </a:endParaRPr>
          </a:p>
          <a:p>
            <a:pPr>
              <a:lnSpc>
                <a:spcPct val="120000"/>
              </a:lnSpc>
            </a:pPr>
            <a:r>
              <a:rPr lang="en-US" sz="1700" dirty="0">
                <a:ea typeface="Public Sans 2"/>
                <a:cs typeface="Public Sans 2"/>
                <a:sym typeface="Public Sans 2"/>
              </a:rPr>
              <a:t>“Our goal is to help the factory reach _____     _________ operations - that means making as little _______</a:t>
            </a:r>
          </a:p>
          <a:p>
            <a:pPr>
              <a:lnSpc>
                <a:spcPct val="120000"/>
              </a:lnSpc>
            </a:pPr>
            <a:r>
              <a:rPr lang="en-US" sz="1700" dirty="0">
                <a:ea typeface="Public Sans 2"/>
                <a:cs typeface="Public Sans 2"/>
                <a:sym typeface="Public Sans 2"/>
              </a:rPr>
              <a:t>as possible and using __________ practices.</a:t>
            </a:r>
          </a:p>
          <a:p>
            <a:pPr>
              <a:lnSpc>
                <a:spcPct val="120000"/>
              </a:lnSpc>
            </a:pPr>
            <a:endParaRPr lang="en-US" sz="1700" dirty="0">
              <a:ea typeface="Public Sans 2"/>
              <a:cs typeface="Public Sans 2"/>
              <a:sym typeface="Public Sans 2"/>
            </a:endParaRPr>
          </a:p>
          <a:p>
            <a:pPr>
              <a:lnSpc>
                <a:spcPct val="120000"/>
              </a:lnSpc>
            </a:pPr>
            <a:r>
              <a:rPr lang="en-US" sz="1700" dirty="0">
                <a:ea typeface="Public Sans 2"/>
                <a:cs typeface="Public Sans 2"/>
                <a:sym typeface="Public Sans 2"/>
              </a:rPr>
              <a:t>Your mission on Eco Island - create ___________ offsets and build habitat-positive spaces.</a:t>
            </a:r>
          </a:p>
          <a:p>
            <a:pPr>
              <a:lnSpc>
                <a:spcPct val="120000"/>
              </a:lnSpc>
            </a:pPr>
            <a:endParaRPr lang="en-US" sz="1700" dirty="0">
              <a:ea typeface="Public Sans 2"/>
              <a:cs typeface="Public Sans 2"/>
              <a:sym typeface="Public Sans 2"/>
            </a:endParaRPr>
          </a:p>
          <a:p>
            <a:pPr>
              <a:lnSpc>
                <a:spcPct val="120000"/>
              </a:lnSpc>
            </a:pPr>
            <a:r>
              <a:rPr lang="en-US" sz="1700" dirty="0">
                <a:ea typeface="Public Sans 2"/>
                <a:cs typeface="Public Sans 2"/>
                <a:sym typeface="Public Sans 2"/>
              </a:rPr>
              <a:t>A carbon _______ is an action that can help to ________or remove our carbon ________.”</a:t>
            </a:r>
          </a:p>
          <a:p>
            <a:pPr>
              <a:lnSpc>
                <a:spcPct val="120000"/>
              </a:lnSpc>
            </a:pPr>
            <a:endParaRPr lang="en-US" sz="1700" dirty="0">
              <a:ea typeface="Public Sans 2"/>
              <a:cs typeface="Public Sans 2"/>
              <a:sym typeface="Public Sans 2"/>
            </a:endParaRPr>
          </a:p>
          <a:p>
            <a:pPr>
              <a:lnSpc>
                <a:spcPct val="120000"/>
              </a:lnSpc>
            </a:pPr>
            <a:r>
              <a:rPr lang="en-US" sz="1700" b="1" dirty="0">
                <a:ea typeface="Public Sans 2 Bold"/>
                <a:cs typeface="Public Sans 2 Bold"/>
                <a:sym typeface="Public Sans 2 Bold"/>
              </a:rPr>
              <a:t>NPC – </a:t>
            </a:r>
            <a:r>
              <a:rPr lang="en-US" sz="1700" b="1" dirty="0" err="1">
                <a:ea typeface="Public Sans 2 Bold"/>
                <a:cs typeface="Public Sans 2 Bold"/>
                <a:sym typeface="Public Sans 2 Bold"/>
              </a:rPr>
              <a:t>Ruzika</a:t>
            </a:r>
            <a:r>
              <a:rPr lang="en-US" sz="1700" b="1" dirty="0">
                <a:ea typeface="Public Sans 2 Bold"/>
                <a:cs typeface="Public Sans 2 Bold"/>
                <a:sym typeface="Public Sans 2 Bold"/>
              </a:rPr>
              <a:t>:</a:t>
            </a:r>
          </a:p>
          <a:p>
            <a:pPr>
              <a:lnSpc>
                <a:spcPct val="120000"/>
              </a:lnSpc>
            </a:pPr>
            <a:endParaRPr lang="en-US" sz="1700" b="1" dirty="0">
              <a:ea typeface="Public Sans 2 Bold"/>
              <a:cs typeface="Public Sans 2 Bold"/>
              <a:sym typeface="Public Sans 2 Bold"/>
            </a:endParaRPr>
          </a:p>
          <a:p>
            <a:pPr>
              <a:lnSpc>
                <a:spcPct val="120000"/>
              </a:lnSpc>
            </a:pPr>
            <a:r>
              <a:rPr lang="en-US" sz="1700" dirty="0">
                <a:ea typeface="Public Sans 2"/>
                <a:cs typeface="Public Sans 2"/>
                <a:sym typeface="Public Sans 2"/>
              </a:rPr>
              <a:t>“When we ________ the planet, we protect every child’s __________”</a:t>
            </a:r>
          </a:p>
        </p:txBody>
      </p:sp>
      <p:sp>
        <p:nvSpPr>
          <p:cNvPr id="5" name="Text Placeholder 4">
            <a:extLst>
              <a:ext uri="{FF2B5EF4-FFF2-40B4-BE49-F238E27FC236}">
                <a16:creationId xmlns:a16="http://schemas.microsoft.com/office/drawing/2014/main" id="{8207B3E8-3C9B-F49F-292F-B9D563FDAB5D}"/>
              </a:ext>
            </a:extLst>
          </p:cNvPr>
          <p:cNvSpPr txBox="1">
            <a:spLocks/>
          </p:cNvSpPr>
          <p:nvPr/>
        </p:nvSpPr>
        <p:spPr>
          <a:xfrm>
            <a:off x="418929" y="5560253"/>
            <a:ext cx="10934872" cy="1046638"/>
          </a:xfrm>
          <a:prstGeom prst="rect">
            <a:avLst/>
          </a:prstGeom>
          <a:solidFill>
            <a:srgbClr val="EDF9E0"/>
          </a:solidFill>
          <a:ln w="28575">
            <a:solidFill>
              <a:srgbClr val="92D050"/>
            </a:solidFill>
          </a:ln>
        </p:spPr>
        <p:style>
          <a:lnRef idx="2">
            <a:schemeClr val="dk1"/>
          </a:lnRef>
          <a:fillRef idx="1">
            <a:schemeClr val="lt1"/>
          </a:fillRef>
          <a:effectRef idx="0">
            <a:schemeClr val="dk1"/>
          </a:effectRef>
          <a:fontRef idx="minor">
            <a:schemeClr val="dk1"/>
          </a:fontRef>
        </p:style>
        <p:txBody>
          <a:bodyPr vert="horz" lIns="324000" tIns="0" rIns="0" bIns="0" rtlCol="0" anchor="ctr">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AU" sz="1800" b="1" dirty="0"/>
              <a:t>Word Bank</a:t>
            </a:r>
          </a:p>
          <a:p>
            <a:pPr>
              <a:lnSpc>
                <a:spcPct val="100000"/>
              </a:lnSpc>
            </a:pPr>
            <a:r>
              <a:rPr lang="en-AU" sz="1800" dirty="0"/>
              <a:t>Net Zero, pollution, sustainable, carbon, offset, reduce, emissions, protect, future. </a:t>
            </a:r>
          </a:p>
        </p:txBody>
      </p:sp>
      <p:sp>
        <p:nvSpPr>
          <p:cNvPr id="11" name="TextBox 11">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sz="1600">
                <a:solidFill>
                  <a:srgbClr val="22272B"/>
                </a:solidFill>
                <a:latin typeface="Public Sans 1"/>
                <a:ea typeface="Public Sans 1"/>
                <a:cs typeface="Public Sans 1"/>
                <a:sym typeface="Public Sans 1"/>
              </a:rPr>
              <a:t>21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F16494D-7C9B-805A-614B-CD6BB941ABBF}"/>
              </a:ext>
              <a:ext uri="{C183D7F6-B498-43B3-948B-1728B52AA6E4}">
                <adec:decorative xmlns:adec="http://schemas.microsoft.com/office/drawing/2017/decorative" val="1"/>
              </a:ext>
            </a:extLst>
          </p:cNvPr>
          <p:cNvSpPr/>
          <p:nvPr/>
        </p:nvSpPr>
        <p:spPr>
          <a:xfrm>
            <a:off x="804077" y="2808768"/>
            <a:ext cx="11163354" cy="1784466"/>
          </a:xfrm>
          <a:prstGeom prst="roundRect">
            <a:avLst/>
          </a:prstGeom>
          <a:solidFill>
            <a:srgbClr val="E5F7FC"/>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5F481AA6-9FE2-4645-406C-FBD4BD99BA1D}"/>
              </a:ext>
              <a:ext uri="{C183D7F6-B498-43B3-948B-1728B52AA6E4}">
                <adec:decorative xmlns:adec="http://schemas.microsoft.com/office/drawing/2017/decorative" val="1"/>
              </a:ext>
            </a:extLst>
          </p:cNvPr>
          <p:cNvSpPr/>
          <p:nvPr/>
        </p:nvSpPr>
        <p:spPr>
          <a:xfrm>
            <a:off x="804077" y="4666966"/>
            <a:ext cx="11163354" cy="1784466"/>
          </a:xfrm>
          <a:prstGeom prst="roundRect">
            <a:avLst/>
          </a:prstGeom>
          <a:solidFill>
            <a:srgbClr val="FBDBE7"/>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54C1E855-FE35-4023-154D-792099412C25}"/>
              </a:ext>
              <a:ext uri="{C183D7F6-B498-43B3-948B-1728B52AA6E4}">
                <adec:decorative xmlns:adec="http://schemas.microsoft.com/office/drawing/2017/decorative" val="1"/>
              </a:ext>
            </a:extLst>
          </p:cNvPr>
          <p:cNvSpPr/>
          <p:nvPr/>
        </p:nvSpPr>
        <p:spPr>
          <a:xfrm>
            <a:off x="804077" y="950571"/>
            <a:ext cx="11163354" cy="1784466"/>
          </a:xfrm>
          <a:prstGeom prst="roundRect">
            <a:avLst/>
          </a:prstGeom>
          <a:solidFill>
            <a:srgbClr val="EDF9E0"/>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898525"/>
            <a:endParaRPr lang="en-AU" sz="3200" b="1">
              <a:solidFill>
                <a:schemeClr val="tx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6BFB4A71-FB7A-EF84-8877-38FAB4E1BEF5}"/>
              </a:ext>
            </a:extLst>
          </p:cNvPr>
          <p:cNvSpPr>
            <a:spLocks noGrp="1"/>
          </p:cNvSpPr>
          <p:nvPr>
            <p:ph type="title"/>
          </p:nvPr>
        </p:nvSpPr>
        <p:spPr/>
        <p:txBody>
          <a:bodyPr/>
          <a:lstStyle/>
          <a:p>
            <a:r>
              <a:rPr lang="en-AU">
                <a:latin typeface="+mj-lt"/>
              </a:rPr>
              <a:t>3-2-1 things I learned today</a:t>
            </a:r>
          </a:p>
        </p:txBody>
      </p:sp>
      <p:sp>
        <p:nvSpPr>
          <p:cNvPr id="21" name="Google Shape;91;p15">
            <a:extLst>
              <a:ext uri="{FF2B5EF4-FFF2-40B4-BE49-F238E27FC236}">
                <a16:creationId xmlns:a16="http://schemas.microsoft.com/office/drawing/2014/main" id="{2401BCF4-5099-C8CA-2E02-0D76934D9FA3}"/>
              </a:ext>
            </a:extLst>
          </p:cNvPr>
          <p:cNvSpPr txBox="1"/>
          <p:nvPr/>
        </p:nvSpPr>
        <p:spPr>
          <a:xfrm>
            <a:off x="1641476" y="950571"/>
            <a:ext cx="4373600" cy="554000"/>
          </a:xfrm>
          <a:prstGeom prst="rect">
            <a:avLst/>
          </a:prstGeom>
          <a:noFill/>
          <a:ln>
            <a:noFill/>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List 3 things you learned today</a:t>
            </a:r>
            <a:r>
              <a:rPr lang="en" sz="1600">
                <a:ea typeface="Montserrat"/>
                <a:cs typeface="Montserrat"/>
                <a:sym typeface="Montserrat"/>
              </a:rPr>
              <a:t>:</a:t>
            </a:r>
            <a:endParaRPr sz="3200">
              <a:ea typeface="Roboto"/>
              <a:cs typeface="Roboto"/>
              <a:sym typeface="Roboto"/>
            </a:endParaRPr>
          </a:p>
        </p:txBody>
      </p:sp>
      <p:sp>
        <p:nvSpPr>
          <p:cNvPr id="18" name="Google Shape;92;p15" descr="1">
            <a:extLst>
              <a:ext uri="{FF2B5EF4-FFF2-40B4-BE49-F238E27FC236}">
                <a16:creationId xmlns:a16="http://schemas.microsoft.com/office/drawing/2014/main" id="{6EFDC7AD-9B2C-F220-857F-5C8364B30A7C}"/>
              </a:ext>
            </a:extLst>
          </p:cNvPr>
          <p:cNvSpPr txBox="1"/>
          <p:nvPr/>
        </p:nvSpPr>
        <p:spPr>
          <a:xfrm>
            <a:off x="1782255"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latin typeface="+mn-lt"/>
                <a:sym typeface="Montserrat"/>
              </a:rPr>
              <a:t>1. </a:t>
            </a:r>
            <a:endParaRPr>
              <a:latin typeface="+mn-lt"/>
              <a:sym typeface="Montserrat"/>
            </a:endParaRPr>
          </a:p>
        </p:txBody>
      </p:sp>
      <p:sp>
        <p:nvSpPr>
          <p:cNvPr id="19" name="Google Shape;93;p15" descr="2">
            <a:extLst>
              <a:ext uri="{FF2B5EF4-FFF2-40B4-BE49-F238E27FC236}">
                <a16:creationId xmlns:a16="http://schemas.microsoft.com/office/drawing/2014/main" id="{FC74774B-0DA0-CB7E-DE68-E8F9B6F37CE7}"/>
              </a:ext>
            </a:extLst>
          </p:cNvPr>
          <p:cNvSpPr txBox="1"/>
          <p:nvPr/>
        </p:nvSpPr>
        <p:spPr>
          <a:xfrm>
            <a:off x="5285289"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2. </a:t>
            </a:r>
            <a:endParaRPr sz="1600">
              <a:ea typeface="Montserrat"/>
              <a:cs typeface="Arial" panose="020B0604020202020204" pitchFamily="34" charset="0"/>
              <a:sym typeface="Montserrat"/>
            </a:endParaRPr>
          </a:p>
        </p:txBody>
      </p:sp>
      <p:sp>
        <p:nvSpPr>
          <p:cNvPr id="20" name="Google Shape;94;p15" descr="3">
            <a:extLst>
              <a:ext uri="{FF2B5EF4-FFF2-40B4-BE49-F238E27FC236}">
                <a16:creationId xmlns:a16="http://schemas.microsoft.com/office/drawing/2014/main" id="{56C9B42B-5502-2D01-1F54-02EAD37D035F}"/>
              </a:ext>
            </a:extLst>
          </p:cNvPr>
          <p:cNvSpPr txBox="1"/>
          <p:nvPr/>
        </p:nvSpPr>
        <p:spPr>
          <a:xfrm>
            <a:off x="8694422" y="143156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3. </a:t>
            </a:r>
            <a:endParaRPr sz="1600">
              <a:ea typeface="Montserrat"/>
              <a:cs typeface="Arial" panose="020B0604020202020204" pitchFamily="34" charset="0"/>
              <a:sym typeface="Montserrat"/>
            </a:endParaRPr>
          </a:p>
        </p:txBody>
      </p:sp>
      <p:sp>
        <p:nvSpPr>
          <p:cNvPr id="25" name="Google Shape;91;p15">
            <a:extLst>
              <a:ext uri="{FF2B5EF4-FFF2-40B4-BE49-F238E27FC236}">
                <a16:creationId xmlns:a16="http://schemas.microsoft.com/office/drawing/2014/main" id="{6059574B-D602-B315-6BAB-E35B76ADBFF3}"/>
              </a:ext>
            </a:extLst>
          </p:cNvPr>
          <p:cNvSpPr txBox="1"/>
          <p:nvPr/>
        </p:nvSpPr>
        <p:spPr>
          <a:xfrm>
            <a:off x="1641476" y="2822179"/>
            <a:ext cx="4373600"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List 2 questions you have about these things</a:t>
            </a:r>
            <a:r>
              <a:rPr lang="en" sz="1600" dirty="0">
                <a:ea typeface="Montserrat"/>
                <a:cs typeface="Montserrat"/>
                <a:sym typeface="Montserrat"/>
              </a:rPr>
              <a:t>:</a:t>
            </a:r>
            <a:endParaRPr sz="3200" dirty="0">
              <a:ea typeface="Roboto"/>
              <a:cs typeface="Roboto"/>
              <a:sym typeface="Roboto"/>
            </a:endParaRPr>
          </a:p>
        </p:txBody>
      </p:sp>
      <p:sp>
        <p:nvSpPr>
          <p:cNvPr id="22" name="Google Shape;92;p15" descr="1">
            <a:extLst>
              <a:ext uri="{FF2B5EF4-FFF2-40B4-BE49-F238E27FC236}">
                <a16:creationId xmlns:a16="http://schemas.microsoft.com/office/drawing/2014/main" id="{2EF834D0-7A71-20AC-EF77-753DEBCD9DFF}"/>
              </a:ext>
            </a:extLst>
          </p:cNvPr>
          <p:cNvSpPr txBox="1"/>
          <p:nvPr/>
        </p:nvSpPr>
        <p:spPr>
          <a:xfrm>
            <a:off x="1782255"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1. </a:t>
            </a:r>
            <a:endParaRPr sz="1600">
              <a:ea typeface="Montserrat"/>
              <a:cs typeface="Arial" panose="020B0604020202020204" pitchFamily="34" charset="0"/>
              <a:sym typeface="Montserrat"/>
            </a:endParaRPr>
          </a:p>
        </p:txBody>
      </p:sp>
      <p:sp>
        <p:nvSpPr>
          <p:cNvPr id="23" name="Google Shape;93;p15" descr="2">
            <a:extLst>
              <a:ext uri="{FF2B5EF4-FFF2-40B4-BE49-F238E27FC236}">
                <a16:creationId xmlns:a16="http://schemas.microsoft.com/office/drawing/2014/main" id="{ADD4898E-D8C2-2311-C09D-FF33B751798B}"/>
              </a:ext>
            </a:extLst>
          </p:cNvPr>
          <p:cNvSpPr txBox="1"/>
          <p:nvPr/>
        </p:nvSpPr>
        <p:spPr>
          <a:xfrm>
            <a:off x="5285289" y="3303168"/>
            <a:ext cx="3018000" cy="1168603"/>
          </a:xfrm>
          <a:prstGeom prst="rect">
            <a:avLst/>
          </a:prstGeom>
          <a:solidFill>
            <a:schemeClr val="bg1"/>
          </a:solidFill>
          <a:ln w="19050" cap="flat" cmpd="sng">
            <a:solidFill>
              <a:srgbClr val="00ACC2"/>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2. </a:t>
            </a:r>
            <a:endParaRPr sz="1600">
              <a:ea typeface="Montserrat"/>
              <a:cs typeface="Arial" panose="020B0604020202020204" pitchFamily="34" charset="0"/>
              <a:sym typeface="Montserrat"/>
            </a:endParaRPr>
          </a:p>
        </p:txBody>
      </p:sp>
      <p:sp>
        <p:nvSpPr>
          <p:cNvPr id="29" name="Google Shape;91;p15">
            <a:extLst>
              <a:ext uri="{FF2B5EF4-FFF2-40B4-BE49-F238E27FC236}">
                <a16:creationId xmlns:a16="http://schemas.microsoft.com/office/drawing/2014/main" id="{8F677DED-B9DE-217A-6DC7-5FC5B8A275CD}"/>
              </a:ext>
            </a:extLst>
          </p:cNvPr>
          <p:cNvSpPr txBox="1"/>
          <p:nvPr/>
        </p:nvSpPr>
        <p:spPr>
          <a:xfrm>
            <a:off x="1641476" y="4666965"/>
            <a:ext cx="6078458" cy="554000"/>
          </a:xfrm>
          <a:prstGeom prst="rect">
            <a:avLst/>
          </a:prstGeom>
          <a:noFill/>
          <a:ln>
            <a:noFill/>
          </a:ln>
        </p:spPr>
        <p:txBody>
          <a:bodyPr spcFirstLastPara="1" wrap="square" lIns="121900" tIns="121900" rIns="121900" bIns="121900" anchor="t" anchorCtr="0">
            <a:noAutofit/>
          </a:bodyPr>
          <a:lstStyle/>
          <a:p>
            <a:r>
              <a:rPr lang="en" sz="1600" dirty="0">
                <a:ea typeface="Montserrat"/>
                <a:cs typeface="Arial" panose="020B0604020202020204" pitchFamily="34" charset="0"/>
                <a:sym typeface="Montserrat"/>
              </a:rPr>
              <a:t>Give 1 reason why it’s important to learn about these things:</a:t>
            </a:r>
            <a:endParaRPr sz="3200" dirty="0">
              <a:ea typeface="Roboto"/>
              <a:cs typeface="Roboto"/>
              <a:sym typeface="Roboto"/>
            </a:endParaRPr>
          </a:p>
        </p:txBody>
      </p:sp>
      <p:sp>
        <p:nvSpPr>
          <p:cNvPr id="26" name="Google Shape;92;p15" descr="1">
            <a:extLst>
              <a:ext uri="{FF2B5EF4-FFF2-40B4-BE49-F238E27FC236}">
                <a16:creationId xmlns:a16="http://schemas.microsoft.com/office/drawing/2014/main" id="{A46D5317-47DD-BB2F-3559-AC948AF7A8FE}"/>
              </a:ext>
            </a:extLst>
          </p:cNvPr>
          <p:cNvSpPr txBox="1"/>
          <p:nvPr/>
        </p:nvSpPr>
        <p:spPr>
          <a:xfrm>
            <a:off x="1782255" y="5147954"/>
            <a:ext cx="3018000" cy="1168603"/>
          </a:xfrm>
          <a:prstGeom prst="rect">
            <a:avLst/>
          </a:prstGeom>
          <a:solidFill>
            <a:schemeClr val="bg1"/>
          </a:solidFill>
          <a:ln w="19050" cap="flat" cmpd="sng">
            <a:solidFill>
              <a:srgbClr val="B51458"/>
            </a:solidFill>
            <a:prstDash val="solid"/>
            <a:round/>
            <a:headEnd type="none" w="sm" len="sm"/>
            <a:tailEnd type="none" w="sm" len="sm"/>
          </a:ln>
        </p:spPr>
        <p:txBody>
          <a:bodyPr spcFirstLastPara="1" wrap="square" lIns="121900" tIns="121900" rIns="121900" bIns="121900" anchor="t" anchorCtr="0">
            <a:noAutofit/>
          </a:bodyPr>
          <a:lstStyle/>
          <a:p>
            <a:r>
              <a:rPr lang="en" sz="1600">
                <a:ea typeface="Montserrat"/>
                <a:cs typeface="Arial" panose="020B0604020202020204" pitchFamily="34" charset="0"/>
                <a:sym typeface="Montserrat"/>
              </a:rPr>
              <a:t>1. </a:t>
            </a:r>
            <a:endParaRPr sz="1600">
              <a:ea typeface="Montserrat"/>
              <a:cs typeface="Arial" panose="020B0604020202020204" pitchFamily="34" charset="0"/>
              <a:sym typeface="Montserrat"/>
            </a:endParaRPr>
          </a:p>
        </p:txBody>
      </p:sp>
      <p:sp>
        <p:nvSpPr>
          <p:cNvPr id="4" name="Oval 3">
            <a:extLst>
              <a:ext uri="{FF2B5EF4-FFF2-40B4-BE49-F238E27FC236}">
                <a16:creationId xmlns:a16="http://schemas.microsoft.com/office/drawing/2014/main" id="{F6713399-4E93-FA0D-F7D9-914B524BC640}"/>
              </a:ext>
              <a:ext uri="{C183D7F6-B498-43B3-948B-1728B52AA6E4}">
                <adec:decorative xmlns:adec="http://schemas.microsoft.com/office/drawing/2017/decorative" val="1"/>
              </a:ext>
            </a:extLst>
          </p:cNvPr>
          <p:cNvSpPr/>
          <p:nvPr/>
        </p:nvSpPr>
        <p:spPr>
          <a:xfrm>
            <a:off x="224569" y="1161745"/>
            <a:ext cx="1362119" cy="1362119"/>
          </a:xfrm>
          <a:prstGeom prst="ellipse">
            <a:avLst/>
          </a:prstGeom>
          <a:solidFill>
            <a:srgbClr val="64BB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dirty="0">
                <a:latin typeface="+mj-lt"/>
                <a:cs typeface="Arial" panose="020B0604020202020204" pitchFamily="34" charset="0"/>
              </a:rPr>
              <a:t>3</a:t>
            </a:r>
          </a:p>
        </p:txBody>
      </p:sp>
      <p:sp>
        <p:nvSpPr>
          <p:cNvPr id="6" name="Oval 5">
            <a:extLst>
              <a:ext uri="{FF2B5EF4-FFF2-40B4-BE49-F238E27FC236}">
                <a16:creationId xmlns:a16="http://schemas.microsoft.com/office/drawing/2014/main" id="{5FD5EFF0-764F-863F-0FBD-67B120FD2D34}"/>
              </a:ext>
              <a:ext uri="{C183D7F6-B498-43B3-948B-1728B52AA6E4}">
                <adec:decorative xmlns:adec="http://schemas.microsoft.com/office/drawing/2017/decorative" val="1"/>
              </a:ext>
            </a:extLst>
          </p:cNvPr>
          <p:cNvSpPr/>
          <p:nvPr/>
        </p:nvSpPr>
        <p:spPr>
          <a:xfrm>
            <a:off x="224568" y="3019942"/>
            <a:ext cx="1362119" cy="1362119"/>
          </a:xfrm>
          <a:prstGeom prst="ellipse">
            <a:avLst/>
          </a:prstGeom>
          <a:solidFill>
            <a:srgbClr val="00ACC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2</a:t>
            </a:r>
          </a:p>
        </p:txBody>
      </p:sp>
      <p:sp>
        <p:nvSpPr>
          <p:cNvPr id="7" name="Oval 6">
            <a:extLst>
              <a:ext uri="{FF2B5EF4-FFF2-40B4-BE49-F238E27FC236}">
                <a16:creationId xmlns:a16="http://schemas.microsoft.com/office/drawing/2014/main" id="{0DC96485-95E7-FA78-5581-8832EA5A392D}"/>
              </a:ext>
              <a:ext uri="{C183D7F6-B498-43B3-948B-1728B52AA6E4}">
                <adec:decorative xmlns:adec="http://schemas.microsoft.com/office/drawing/2017/decorative" val="1"/>
              </a:ext>
            </a:extLst>
          </p:cNvPr>
          <p:cNvSpPr/>
          <p:nvPr/>
        </p:nvSpPr>
        <p:spPr>
          <a:xfrm>
            <a:off x="208967" y="4878140"/>
            <a:ext cx="1362119" cy="1362119"/>
          </a:xfrm>
          <a:prstGeom prst="ellipse">
            <a:avLst/>
          </a:prstGeom>
          <a:solidFill>
            <a:srgbClr val="B5145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6600" b="1">
                <a:latin typeface="+mj-lt"/>
                <a:cs typeface="Arial" panose="020B0604020202020204" pitchFamily="34" charset="0"/>
              </a:rPr>
              <a:t>1</a:t>
            </a:r>
          </a:p>
        </p:txBody>
      </p:sp>
      <p:sp>
        <p:nvSpPr>
          <p:cNvPr id="2" name="Slide Number Placeholder 1">
            <a:extLst>
              <a:ext uri="{FF2B5EF4-FFF2-40B4-BE49-F238E27FC236}">
                <a16:creationId xmlns:a16="http://schemas.microsoft.com/office/drawing/2014/main" id="{2F9B91D8-D263-DC15-F49B-8DC67887C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403138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C183D7F6-B498-43B3-948B-1728B52AA6E4}">
                <adec:decorative xmlns:adec="http://schemas.microsoft.com/office/drawing/2017/decorative" val="1"/>
              </a:ext>
            </a:extLst>
          </p:cNvPr>
          <p:cNvGrpSpPr/>
          <p:nvPr/>
        </p:nvGrpSpPr>
        <p:grpSpPr>
          <a:xfrm>
            <a:off x="-12699" y="888061"/>
            <a:ext cx="10138161" cy="5969939"/>
            <a:chOff x="0" y="0"/>
            <a:chExt cx="20276322" cy="11939878"/>
          </a:xfrm>
        </p:grpSpPr>
        <p:sp>
          <p:nvSpPr>
            <p:cNvPr id="8" name="Freeform 8"/>
            <p:cNvSpPr/>
            <p:nvPr/>
          </p:nvSpPr>
          <p:spPr>
            <a:xfrm>
              <a:off x="0" y="0"/>
              <a:ext cx="20276313" cy="11939905"/>
            </a:xfrm>
            <a:custGeom>
              <a:avLst/>
              <a:gdLst/>
              <a:ahLst/>
              <a:cxnLst/>
              <a:rect l="l" t="t" r="r" b="b"/>
              <a:pathLst>
                <a:path w="20276313" h="11939905">
                  <a:moveTo>
                    <a:pt x="0" y="0"/>
                  </a:moveTo>
                  <a:lnTo>
                    <a:pt x="20276313" y="0"/>
                  </a:lnTo>
                  <a:lnTo>
                    <a:pt x="20276313" y="11939905"/>
                  </a:lnTo>
                  <a:lnTo>
                    <a:pt x="0" y="11939905"/>
                  </a:lnTo>
                  <a:close/>
                </a:path>
              </a:pathLst>
            </a:custGeom>
            <a:solidFill>
              <a:srgbClr val="630019"/>
            </a:solidFill>
          </p:spPr>
          <p:txBody>
            <a:bodyPr/>
            <a:lstStyle/>
            <a:p>
              <a:endParaRPr lang="en-AU" sz="600"/>
            </a:p>
          </p:txBody>
        </p:sp>
      </p:grpSp>
      <p:grpSp>
        <p:nvGrpSpPr>
          <p:cNvPr id="9" name="Group 9">
            <a:extLst>
              <a:ext uri="{C183D7F6-B498-43B3-948B-1728B52AA6E4}">
                <adec:decorative xmlns:adec="http://schemas.microsoft.com/office/drawing/2017/decorative" val="1"/>
              </a:ext>
            </a:extLst>
          </p:cNvPr>
          <p:cNvGrpSpPr/>
          <p:nvPr/>
        </p:nvGrpSpPr>
        <p:grpSpPr>
          <a:xfrm>
            <a:off x="1" y="1"/>
            <a:ext cx="10138156" cy="910799"/>
            <a:chOff x="0" y="0"/>
            <a:chExt cx="20276312" cy="1821598"/>
          </a:xfrm>
        </p:grpSpPr>
        <p:sp>
          <p:nvSpPr>
            <p:cNvPr id="10" name="Freeform 10"/>
            <p:cNvSpPr/>
            <p:nvPr/>
          </p:nvSpPr>
          <p:spPr>
            <a:xfrm>
              <a:off x="0" y="0"/>
              <a:ext cx="20276313" cy="1821561"/>
            </a:xfrm>
            <a:custGeom>
              <a:avLst/>
              <a:gdLst/>
              <a:ahLst/>
              <a:cxnLst/>
              <a:rect l="l" t="t" r="r" b="b"/>
              <a:pathLst>
                <a:path w="20276313" h="1821561">
                  <a:moveTo>
                    <a:pt x="0" y="0"/>
                  </a:moveTo>
                  <a:lnTo>
                    <a:pt x="20276313" y="0"/>
                  </a:lnTo>
                  <a:lnTo>
                    <a:pt x="20276313" y="1821561"/>
                  </a:lnTo>
                  <a:lnTo>
                    <a:pt x="0" y="1821561"/>
                  </a:lnTo>
                  <a:close/>
                </a:path>
              </a:pathLst>
            </a:custGeom>
            <a:solidFill>
              <a:srgbClr val="D7153A"/>
            </a:solidFill>
          </p:spPr>
          <p:txBody>
            <a:bodyPr/>
            <a:lstStyle/>
            <a:p>
              <a:endParaRPr lang="en-AU" sz="600"/>
            </a:p>
          </p:txBody>
        </p:sp>
      </p:grpSp>
      <p:sp>
        <p:nvSpPr>
          <p:cNvPr id="15" name="TextBox 15"/>
          <p:cNvSpPr txBox="1"/>
          <p:nvPr/>
        </p:nvSpPr>
        <p:spPr>
          <a:xfrm>
            <a:off x="360000" y="1151757"/>
            <a:ext cx="3667875" cy="291084"/>
          </a:xfrm>
          <a:prstGeom prst="rect">
            <a:avLst/>
          </a:prstGeom>
        </p:spPr>
        <p:txBody>
          <a:bodyPr lIns="0" tIns="0" rIns="0" bIns="0" rtlCol="0" anchor="b"/>
          <a:lstStyle/>
          <a:p>
            <a:pPr>
              <a:lnSpc>
                <a:spcPts val="1680"/>
              </a:lnSpc>
            </a:pPr>
            <a:r>
              <a:rPr lang="en-US" sz="1400" b="1">
                <a:solidFill>
                  <a:srgbClr val="FFFFFF"/>
                </a:solidFill>
                <a:latin typeface="Public Sans 1 Medium"/>
                <a:ea typeface="Public Sans 1 Medium"/>
                <a:cs typeface="Public Sans 1 Medium"/>
                <a:sym typeface="Public Sans 1 Medium"/>
              </a:rPr>
              <a:t>NSW Department of Education</a:t>
            </a:r>
          </a:p>
        </p:txBody>
      </p:sp>
      <p:sp>
        <p:nvSpPr>
          <p:cNvPr id="18" name="TextBox 18"/>
          <p:cNvSpPr txBox="1"/>
          <p:nvPr/>
        </p:nvSpPr>
        <p:spPr>
          <a:xfrm>
            <a:off x="360001" y="1340162"/>
            <a:ext cx="4951140" cy="2086093"/>
          </a:xfrm>
          <a:prstGeom prst="rect">
            <a:avLst/>
          </a:prstGeom>
        </p:spPr>
        <p:txBody>
          <a:bodyPr lIns="0" tIns="0" rIns="0" bIns="0" rtlCol="0" anchor="b"/>
          <a:lstStyle/>
          <a:p>
            <a:pPr>
              <a:lnSpc>
                <a:spcPts val="5184"/>
              </a:lnSpc>
            </a:pPr>
            <a:r>
              <a:rPr lang="en-US" sz="4800" dirty="0">
                <a:solidFill>
                  <a:srgbClr val="FFFFFF"/>
                </a:solidFill>
                <a:latin typeface="Public Sans 1"/>
                <a:ea typeface="Public Sans 1"/>
                <a:cs typeface="Public Sans 1"/>
                <a:sym typeface="Public Sans 1"/>
              </a:rPr>
              <a:t>Eco Detectives Unite</a:t>
            </a:r>
          </a:p>
        </p:txBody>
      </p:sp>
      <p:sp>
        <p:nvSpPr>
          <p:cNvPr id="21" name="TextBox 21"/>
          <p:cNvSpPr txBox="1">
            <a:spLocks/>
          </p:cNvSpPr>
          <p:nvPr/>
        </p:nvSpPr>
        <p:spPr>
          <a:xfrm>
            <a:off x="360000" y="3556604"/>
            <a:ext cx="5400000" cy="349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ublic Sans 1"/>
                <a:ea typeface="Public Sans 1"/>
                <a:cs typeface="Public Sans 1"/>
                <a:sym typeface="Public Sans 1"/>
              </a:rPr>
              <a:t>Race to zero!</a:t>
            </a:r>
            <a:endParaRPr kumimoji="0" lang="en-US" sz="2400" b="0" i="0" u="none" strike="noStrike" kern="1200" cap="none" spc="0" normalizeH="0" baseline="0" noProof="0" dirty="0">
              <a:ln>
                <a:noFill/>
              </a:ln>
              <a:solidFill>
                <a:srgbClr val="FFFFFF"/>
              </a:solidFill>
              <a:effectLst/>
              <a:uLnTx/>
              <a:uFillTx/>
              <a:latin typeface="Public Sans 1"/>
              <a:ea typeface="Public Sans 1"/>
              <a:cs typeface="Public Sans 1"/>
              <a:sym typeface="Public Sans 1"/>
            </a:endParaRPr>
          </a:p>
        </p:txBody>
      </p:sp>
      <p:sp>
        <p:nvSpPr>
          <p:cNvPr id="22" name="TextBox 22"/>
          <p:cNvSpPr txBox="1">
            <a:spLocks noGrp="1"/>
          </p:cNvSpPr>
          <p:nvPr>
            <p:ph type="title" idx="4294967295"/>
          </p:nvPr>
        </p:nvSpPr>
        <p:spPr>
          <a:xfrm>
            <a:off x="360000" y="4103856"/>
            <a:ext cx="5400000" cy="2646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ublic Sans 1"/>
                <a:ea typeface="Public Sans 1"/>
                <a:cs typeface="Public Sans 1"/>
                <a:sym typeface="Public Sans 1"/>
              </a:rPr>
              <a:t>Third lesson – play through</a:t>
            </a:r>
          </a:p>
        </p:txBody>
      </p:sp>
      <p:sp>
        <p:nvSpPr>
          <p:cNvPr id="26" name="TextBox 23">
            <a:extLst>
              <a:ext uri="{FF2B5EF4-FFF2-40B4-BE49-F238E27FC236}">
                <a16:creationId xmlns:a16="http://schemas.microsoft.com/office/drawing/2014/main" id="{17A05C04-EA97-4D15-7EF1-F2310C8E66E4}"/>
              </a:ext>
            </a:extLst>
          </p:cNvPr>
          <p:cNvSpPr txBox="1"/>
          <p:nvPr/>
        </p:nvSpPr>
        <p:spPr>
          <a:xfrm>
            <a:off x="401562" y="5279785"/>
            <a:ext cx="1652273" cy="175689"/>
          </a:xfrm>
          <a:prstGeom prst="rect">
            <a:avLst/>
          </a:prstGeom>
        </p:spPr>
        <p:txBody>
          <a:bodyPr wrap="square" lIns="0" tIns="0" rIns="0" bIns="0" rtlCol="0" anchor="t">
            <a:spAutoFit/>
          </a:bodyPr>
          <a:lstStyle/>
          <a:p>
            <a:pPr>
              <a:lnSpc>
                <a:spcPts val="1493"/>
              </a:lnSpc>
            </a:pPr>
            <a:r>
              <a:rPr lang="en-US" sz="1067" dirty="0">
                <a:solidFill>
                  <a:srgbClr val="FFFFFF"/>
                </a:solidFill>
                <a:latin typeface="Public Sans 1"/>
                <a:ea typeface="Public Sans 1"/>
                <a:cs typeface="Public Sans 1"/>
                <a:sym typeface="Public Sans 1"/>
              </a:rPr>
              <a:t>Proudly supported by</a:t>
            </a:r>
          </a:p>
        </p:txBody>
      </p:sp>
      <p:sp>
        <p:nvSpPr>
          <p:cNvPr id="24" name="AutoShape 24">
            <a:extLst>
              <a:ext uri="{C183D7F6-B498-43B3-948B-1728B52AA6E4}">
                <adec:decorative xmlns:adec="http://schemas.microsoft.com/office/drawing/2017/decorative" val="1"/>
              </a:ext>
            </a:extLst>
          </p:cNvPr>
          <p:cNvSpPr/>
          <p:nvPr/>
        </p:nvSpPr>
        <p:spPr>
          <a:xfrm>
            <a:off x="359999" y="5639232"/>
            <a:ext cx="4548356" cy="874187"/>
          </a:xfrm>
          <a:prstGeom prst="rect">
            <a:avLst/>
          </a:prstGeom>
          <a:solidFill>
            <a:srgbClr val="FFFFFF"/>
          </a:solidFill>
        </p:spPr>
        <p:txBody>
          <a:bodyPr/>
          <a:lstStyle/>
          <a:p>
            <a:endParaRPr lang="en-AU" sz="600"/>
          </a:p>
        </p:txBody>
      </p:sp>
      <p:sp>
        <p:nvSpPr>
          <p:cNvPr id="25" name="Freeform 25">
            <a:extLst>
              <a:ext uri="{C183D7F6-B498-43B3-948B-1728B52AA6E4}">
                <adec:decorative xmlns:adec="http://schemas.microsoft.com/office/drawing/2017/decorative" val="1"/>
              </a:ext>
            </a:extLst>
          </p:cNvPr>
          <p:cNvSpPr/>
          <p:nvPr/>
        </p:nvSpPr>
        <p:spPr>
          <a:xfrm>
            <a:off x="359999" y="5796164"/>
            <a:ext cx="4483927" cy="584401"/>
          </a:xfrm>
          <a:custGeom>
            <a:avLst/>
            <a:gdLst/>
            <a:ahLst/>
            <a:cxnLst/>
            <a:rect l="l" t="t" r="r" b="b"/>
            <a:pathLst>
              <a:path w="6725890" h="876601">
                <a:moveTo>
                  <a:pt x="0" y="0"/>
                </a:moveTo>
                <a:lnTo>
                  <a:pt x="6725891" y="0"/>
                </a:lnTo>
                <a:lnTo>
                  <a:pt x="6725891" y="876601"/>
                </a:lnTo>
                <a:lnTo>
                  <a:pt x="0" y="876601"/>
                </a:lnTo>
                <a:lnTo>
                  <a:pt x="0" y="0"/>
                </a:lnTo>
                <a:close/>
              </a:path>
            </a:pathLst>
          </a:custGeom>
          <a:blipFill>
            <a:blip r:embed="rId3"/>
            <a:stretch>
              <a:fillRect t="-55828" b="-35988"/>
            </a:stretch>
          </a:blipFill>
        </p:spPr>
        <p:txBody>
          <a:bodyPr/>
          <a:lstStyle/>
          <a:p>
            <a:endParaRPr lang="en-AU" sz="600"/>
          </a:p>
        </p:txBody>
      </p:sp>
      <p:grpSp>
        <p:nvGrpSpPr>
          <p:cNvPr id="19" name="Group 19">
            <a:extLst>
              <a:ext uri="{C183D7F6-B498-43B3-948B-1728B52AA6E4}">
                <adec:decorative xmlns:adec="http://schemas.microsoft.com/office/drawing/2017/decorative" val="1"/>
              </a:ext>
            </a:extLst>
          </p:cNvPr>
          <p:cNvGrpSpPr/>
          <p:nvPr/>
        </p:nvGrpSpPr>
        <p:grpSpPr>
          <a:xfrm>
            <a:off x="5311139" y="0"/>
            <a:ext cx="4827023" cy="6858000"/>
            <a:chOff x="0" y="0"/>
            <a:chExt cx="9654045" cy="13716000"/>
          </a:xfrm>
        </p:grpSpPr>
        <p:sp>
          <p:nvSpPr>
            <p:cNvPr id="20" name="Freeform 20"/>
            <p:cNvSpPr/>
            <p:nvPr/>
          </p:nvSpPr>
          <p:spPr>
            <a:xfrm>
              <a:off x="0" y="0"/>
              <a:ext cx="9654054" cy="13716000"/>
            </a:xfrm>
            <a:custGeom>
              <a:avLst/>
              <a:gdLst/>
              <a:ahLst/>
              <a:cxnLst/>
              <a:rect l="l" t="t" r="r" b="b"/>
              <a:pathLst>
                <a:path w="9654054" h="13716000">
                  <a:moveTo>
                    <a:pt x="0" y="0"/>
                  </a:moveTo>
                  <a:lnTo>
                    <a:pt x="9654054" y="0"/>
                  </a:lnTo>
                  <a:lnTo>
                    <a:pt x="9654054" y="13716000"/>
                  </a:lnTo>
                  <a:lnTo>
                    <a:pt x="0" y="13716000"/>
                  </a:lnTo>
                  <a:lnTo>
                    <a:pt x="0" y="0"/>
                  </a:lnTo>
                  <a:close/>
                </a:path>
              </a:pathLst>
            </a:custGeom>
            <a:blipFill>
              <a:blip r:embed="rId4"/>
              <a:stretch>
                <a:fillRect l="-2478" r="-2478"/>
              </a:stretch>
            </a:blipFill>
          </p:spPr>
          <p:txBody>
            <a:bodyPr/>
            <a:lstStyle/>
            <a:p>
              <a:endParaRPr lang="en-AU" sz="600"/>
            </a:p>
          </p:txBody>
        </p:sp>
      </p:grpSp>
      <p:grpSp>
        <p:nvGrpSpPr>
          <p:cNvPr id="11" name="Group 11">
            <a:extLst>
              <a:ext uri="{C183D7F6-B498-43B3-948B-1728B52AA6E4}">
                <adec:decorative xmlns:adec="http://schemas.microsoft.com/office/drawing/2017/decorative" val="1"/>
              </a:ext>
            </a:extLst>
          </p:cNvPr>
          <p:cNvGrpSpPr/>
          <p:nvPr/>
        </p:nvGrpSpPr>
        <p:grpSpPr>
          <a:xfrm>
            <a:off x="11221200" y="5745600"/>
            <a:ext cx="630000" cy="685525"/>
            <a:chOff x="0" y="0"/>
            <a:chExt cx="1260000" cy="1371050"/>
          </a:xfrm>
        </p:grpSpPr>
        <p:sp>
          <p:nvSpPr>
            <p:cNvPr id="12" name="Freeform 12" descr="NSW Government logo"/>
            <p:cNvSpPr/>
            <p:nvPr/>
          </p:nvSpPr>
          <p:spPr>
            <a:xfrm>
              <a:off x="0" y="0"/>
              <a:ext cx="1259967" cy="1371092"/>
            </a:xfrm>
            <a:custGeom>
              <a:avLst/>
              <a:gdLst/>
              <a:ahLst/>
              <a:cxnLst/>
              <a:rect l="l" t="t" r="r" b="b"/>
              <a:pathLst>
                <a:path w="1259967" h="1371092">
                  <a:moveTo>
                    <a:pt x="0" y="0"/>
                  </a:moveTo>
                  <a:lnTo>
                    <a:pt x="1259967" y="0"/>
                  </a:lnTo>
                  <a:lnTo>
                    <a:pt x="1259967" y="1371092"/>
                  </a:lnTo>
                  <a:lnTo>
                    <a:pt x="0" y="1371092"/>
                  </a:lnTo>
                  <a:lnTo>
                    <a:pt x="0" y="0"/>
                  </a:lnTo>
                  <a:close/>
                </a:path>
              </a:pathLst>
            </a:custGeom>
            <a:blipFill>
              <a:blip r:embed="rId5"/>
              <a:stretch>
                <a:fillRect r="-2" b="3"/>
              </a:stretch>
            </a:blipFill>
          </p:spPr>
          <p:txBody>
            <a:bodyPr/>
            <a:lstStyle/>
            <a:p>
              <a:endParaRPr lang="en-AU" sz="600"/>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78AD9-822B-C8C6-1E76-A8EE4145CC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9DD0B4-CABD-79B3-F802-133C19DCB63F}"/>
              </a:ext>
            </a:extLst>
          </p:cNvPr>
          <p:cNvSpPr>
            <a:spLocks noGrp="1"/>
          </p:cNvSpPr>
          <p:nvPr>
            <p:ph type="title"/>
          </p:nvPr>
        </p:nvSpPr>
        <p:spPr>
          <a:xfrm>
            <a:off x="365651" y="360000"/>
            <a:ext cx="10260003" cy="522000"/>
          </a:xfrm>
        </p:spPr>
        <p:txBody>
          <a:bodyPr/>
          <a:lstStyle/>
          <a:p>
            <a:r>
              <a:rPr lang="en-AU" dirty="0">
                <a:latin typeface="+mj-lt"/>
              </a:rPr>
              <a:t>Teacher Preparation – device set up</a:t>
            </a:r>
          </a:p>
        </p:txBody>
      </p:sp>
      <p:sp>
        <p:nvSpPr>
          <p:cNvPr id="6" name="Text Placeholder 5">
            <a:extLst>
              <a:ext uri="{FF2B5EF4-FFF2-40B4-BE49-F238E27FC236}">
                <a16:creationId xmlns:a16="http://schemas.microsoft.com/office/drawing/2014/main" id="{4D26EDF2-F57F-6B68-0967-7C664175523C}"/>
              </a:ext>
            </a:extLst>
          </p:cNvPr>
          <p:cNvSpPr>
            <a:spLocks noGrp="1"/>
          </p:cNvSpPr>
          <p:nvPr>
            <p:ph type="body" sz="quarter" idx="18"/>
          </p:nvPr>
        </p:nvSpPr>
        <p:spPr>
          <a:xfrm>
            <a:off x="365651" y="1016705"/>
            <a:ext cx="10080000" cy="310016"/>
          </a:xfrm>
        </p:spPr>
        <p:txBody>
          <a:bodyPr/>
          <a:lstStyle/>
          <a:p>
            <a:r>
              <a:rPr lang="en-AU" dirty="0">
                <a:latin typeface="+mj-lt"/>
                <a:cs typeface="Arial"/>
              </a:rPr>
              <a:t>Minecraft Education – Eco Detectives Unite – race to zero!</a:t>
            </a:r>
          </a:p>
        </p:txBody>
      </p:sp>
      <p:sp>
        <p:nvSpPr>
          <p:cNvPr id="13" name="Text Placeholder 5">
            <a:extLst>
              <a:ext uri="{FF2B5EF4-FFF2-40B4-BE49-F238E27FC236}">
                <a16:creationId xmlns:a16="http://schemas.microsoft.com/office/drawing/2014/main" id="{E549BCF0-96B4-1F2C-574C-94D4B26FFBDE}"/>
              </a:ext>
            </a:extLst>
          </p:cNvPr>
          <p:cNvSpPr txBox="1">
            <a:spLocks/>
          </p:cNvSpPr>
          <p:nvPr/>
        </p:nvSpPr>
        <p:spPr>
          <a:xfrm>
            <a:off x="365651" y="1805063"/>
            <a:ext cx="2572228" cy="607939"/>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600" dirty="0"/>
              <a:t>This is what the Minecraft Education app looks like. </a:t>
            </a:r>
          </a:p>
        </p:txBody>
      </p:sp>
      <p:pic>
        <p:nvPicPr>
          <p:cNvPr id="8" name="Picture 2" descr="Minecraft Eduation App">
            <a:extLst>
              <a:ext uri="{FF2B5EF4-FFF2-40B4-BE49-F238E27FC236}">
                <a16:creationId xmlns:a16="http://schemas.microsoft.com/office/drawing/2014/main" id="{2297D026-6256-C80B-4A2B-208456D191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47" y="2743200"/>
            <a:ext cx="2099424" cy="2099424"/>
          </a:xfrm>
          <a:prstGeom prst="rect">
            <a:avLst/>
          </a:prstGeom>
          <a:noFill/>
          <a:ln w="25400">
            <a:solidFill>
              <a:schemeClr val="accent1"/>
            </a:solidFill>
          </a:ln>
          <a:extLst>
            <a:ext uri="{909E8E84-426E-40DD-AFC4-6F175D3DCCD1}">
              <a14:hiddenFill xmlns:a14="http://schemas.microsoft.com/office/drawing/2010/main">
                <a:solidFill>
                  <a:srgbClr val="FFFFFF"/>
                </a:solidFill>
              </a14:hiddenFill>
            </a:ext>
          </a:extLst>
        </p:spPr>
      </p:pic>
      <p:sp>
        <p:nvSpPr>
          <p:cNvPr id="14" name="Text Placeholder 5">
            <a:extLst>
              <a:ext uri="{FF2B5EF4-FFF2-40B4-BE49-F238E27FC236}">
                <a16:creationId xmlns:a16="http://schemas.microsoft.com/office/drawing/2014/main" id="{6C38E693-12A5-979A-0F22-719A4014C351}"/>
              </a:ext>
            </a:extLst>
          </p:cNvPr>
          <p:cNvSpPr txBox="1">
            <a:spLocks/>
          </p:cNvSpPr>
          <p:nvPr/>
        </p:nvSpPr>
        <p:spPr>
          <a:xfrm>
            <a:off x="365651" y="4901831"/>
            <a:ext cx="2572228" cy="1473571"/>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600" dirty="0"/>
              <a:t>Students will need this installed on their devices. </a:t>
            </a:r>
          </a:p>
          <a:p>
            <a:pPr fontAlgn="base"/>
            <a:r>
              <a:rPr lang="en-AU" sz="1600" dirty="0"/>
              <a:t>FREE for all NSW DoE students and teachers.</a:t>
            </a:r>
          </a:p>
        </p:txBody>
      </p:sp>
      <p:grpSp>
        <p:nvGrpSpPr>
          <p:cNvPr id="7" name="Group 6" descr="Minecraft Education landing page">
            <a:extLst>
              <a:ext uri="{FF2B5EF4-FFF2-40B4-BE49-F238E27FC236}">
                <a16:creationId xmlns:a16="http://schemas.microsoft.com/office/drawing/2014/main" id="{69A24862-3F4F-9996-9A1E-85FFF448DF32}"/>
              </a:ext>
            </a:extLst>
          </p:cNvPr>
          <p:cNvGrpSpPr/>
          <p:nvPr/>
        </p:nvGrpSpPr>
        <p:grpSpPr>
          <a:xfrm>
            <a:off x="2571658" y="1669183"/>
            <a:ext cx="8302588" cy="4930899"/>
            <a:chOff x="2551295" y="1360343"/>
            <a:chExt cx="9411685" cy="5589590"/>
          </a:xfrm>
        </p:grpSpPr>
        <p:grpSp>
          <p:nvGrpSpPr>
            <p:cNvPr id="5" name="Group 4">
              <a:extLst>
                <a:ext uri="{FF2B5EF4-FFF2-40B4-BE49-F238E27FC236}">
                  <a16:creationId xmlns:a16="http://schemas.microsoft.com/office/drawing/2014/main" id="{C8455C00-795A-C006-8E67-878F0F597E92}"/>
                </a:ext>
              </a:extLst>
            </p:cNvPr>
            <p:cNvGrpSpPr/>
            <p:nvPr/>
          </p:nvGrpSpPr>
          <p:grpSpPr>
            <a:xfrm>
              <a:off x="2551295" y="1360343"/>
              <a:ext cx="9411685" cy="5589590"/>
              <a:chOff x="2551295" y="1360343"/>
              <a:chExt cx="9411685" cy="5589590"/>
            </a:xfrm>
          </p:grpSpPr>
          <p:pic>
            <p:nvPicPr>
              <p:cNvPr id="9" name="Picture 4" descr="Decorative">
                <a:extLst>
                  <a:ext uri="{FF2B5EF4-FFF2-40B4-BE49-F238E27FC236}">
                    <a16:creationId xmlns:a16="http://schemas.microsoft.com/office/drawing/2014/main" id="{BCDD27A1-E6D7-6B98-849E-DD13B0832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51295" y="1360343"/>
                <a:ext cx="9411685" cy="55895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8FE1B46-3176-2BC7-A6AA-A4BF63AC4783}"/>
                  </a:ext>
                </a:extLst>
              </p:cNvPr>
              <p:cNvSpPr/>
              <p:nvPr/>
            </p:nvSpPr>
            <p:spPr>
              <a:xfrm>
                <a:off x="4050282" y="1805062"/>
                <a:ext cx="6364358" cy="3912566"/>
              </a:xfrm>
              <a:prstGeom prst="rect">
                <a:avLst/>
              </a:prstGeom>
              <a:solidFill>
                <a:srgbClr val="2227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800"/>
              </a:p>
            </p:txBody>
          </p:sp>
        </p:grpSp>
        <p:pic>
          <p:nvPicPr>
            <p:cNvPr id="10" name="Picture 9" descr="Minecraft Education landing page">
              <a:extLst>
                <a:ext uri="{FF2B5EF4-FFF2-40B4-BE49-F238E27FC236}">
                  <a16:creationId xmlns:a16="http://schemas.microsoft.com/office/drawing/2014/main" id="{A599B36D-E12F-8A4A-3D00-F370ABAA220C}"/>
                </a:ext>
              </a:extLst>
            </p:cNvPr>
            <p:cNvPicPr>
              <a:picLocks noChangeAspect="1"/>
            </p:cNvPicPr>
            <p:nvPr/>
          </p:nvPicPr>
          <p:blipFill>
            <a:blip r:embed="rId5"/>
            <a:srcRect l="204" r="252"/>
            <a:stretch>
              <a:fillRect/>
            </a:stretch>
          </p:blipFill>
          <p:spPr>
            <a:xfrm>
              <a:off x="4243936" y="1957317"/>
              <a:ext cx="6023611" cy="3608056"/>
            </a:xfrm>
            <a:prstGeom prst="rect">
              <a:avLst/>
            </a:prstGeom>
          </p:spPr>
        </p:pic>
      </p:grpSp>
      <p:sp>
        <p:nvSpPr>
          <p:cNvPr id="11" name="Arrow: Down 10" descr="Arrow pointing to version number">
            <a:extLst>
              <a:ext uri="{FF2B5EF4-FFF2-40B4-BE49-F238E27FC236}">
                <a16:creationId xmlns:a16="http://schemas.microsoft.com/office/drawing/2014/main" id="{538F0AB5-BB70-8C82-ABA2-8D86339B33B7}"/>
              </a:ext>
            </a:extLst>
          </p:cNvPr>
          <p:cNvSpPr/>
          <p:nvPr/>
        </p:nvSpPr>
        <p:spPr>
          <a:xfrm rot="3104809">
            <a:off x="9436883" y="4253849"/>
            <a:ext cx="484632" cy="1116000"/>
          </a:xfrm>
          <a:prstGeom prst="downArrow">
            <a:avLst>
              <a:gd name="adj1" fmla="val 50000"/>
              <a:gd name="adj2" fmla="val 7023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2" name="Text Placeholder 5">
            <a:extLst>
              <a:ext uri="{FF2B5EF4-FFF2-40B4-BE49-F238E27FC236}">
                <a16:creationId xmlns:a16="http://schemas.microsoft.com/office/drawing/2014/main" id="{7E51B233-4AA2-BF57-4BCF-87A42F76C622}"/>
              </a:ext>
            </a:extLst>
          </p:cNvPr>
          <p:cNvSpPr txBox="1">
            <a:spLocks/>
          </p:cNvSpPr>
          <p:nvPr/>
        </p:nvSpPr>
        <p:spPr>
          <a:xfrm>
            <a:off x="10306988" y="2266896"/>
            <a:ext cx="1732612" cy="3140784"/>
          </a:xfrm>
          <a:prstGeom prst="rect">
            <a:avLst/>
          </a:prstGeom>
        </p:spPr>
        <p:txBody>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r>
              <a:rPr lang="en-AU" sz="1600" dirty="0"/>
              <a:t>Version Number located here.</a:t>
            </a:r>
          </a:p>
          <a:p>
            <a:pPr fontAlgn="base"/>
            <a:r>
              <a:rPr lang="en-AU" sz="1600" dirty="0"/>
              <a:t>Ensure all students have the most recent version of Minecraft downloaded on their device.</a:t>
            </a:r>
            <a:endParaRPr lang="en-US" sz="1600" dirty="0"/>
          </a:p>
          <a:p>
            <a:endParaRPr lang="en-AU" sz="1600" dirty="0"/>
          </a:p>
        </p:txBody>
      </p:sp>
      <p:sp>
        <p:nvSpPr>
          <p:cNvPr id="2" name="Slide Number Placeholder 1">
            <a:extLst>
              <a:ext uri="{FF2B5EF4-FFF2-40B4-BE49-F238E27FC236}">
                <a16:creationId xmlns:a16="http://schemas.microsoft.com/office/drawing/2014/main" id="{0E79B70B-E05E-00BE-BAF2-01B22FA69DB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a:t>3</a:t>
            </a:fld>
            <a:endParaRPr lang="en-AU"/>
          </a:p>
        </p:txBody>
      </p:sp>
    </p:spTree>
    <p:extLst>
      <p:ext uri="{BB962C8B-B14F-4D97-AF65-F5344CB8AC3E}">
        <p14:creationId xmlns:p14="http://schemas.microsoft.com/office/powerpoint/2010/main" val="1707822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0BB9C-D56D-6BC9-35A4-95B39320685F}"/>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EB516A5-DC33-9F49-C40B-1D9837FEE146}"/>
              </a:ext>
            </a:extLst>
          </p:cNvPr>
          <p:cNvSpPr>
            <a:spLocks noGrp="1"/>
          </p:cNvSpPr>
          <p:nvPr>
            <p:ph type="title"/>
          </p:nvPr>
        </p:nvSpPr>
        <p:spPr>
          <a:xfrm>
            <a:off x="5400001" y="359999"/>
            <a:ext cx="6407148" cy="875811"/>
          </a:xfrm>
        </p:spPr>
        <p:txBody>
          <a:bodyPr anchor="t">
            <a:noAutofit/>
          </a:bodyPr>
          <a:lstStyle/>
          <a:p>
            <a:r>
              <a:rPr lang="en-AU" dirty="0"/>
              <a:t>Level Up: Design your own Net Zero world!</a:t>
            </a:r>
            <a:endParaRPr lang="en-US" dirty="0"/>
          </a:p>
        </p:txBody>
      </p:sp>
      <p:sp>
        <p:nvSpPr>
          <p:cNvPr id="10" name="Text Placeholder 9">
            <a:extLst>
              <a:ext uri="{FF2B5EF4-FFF2-40B4-BE49-F238E27FC236}">
                <a16:creationId xmlns:a16="http://schemas.microsoft.com/office/drawing/2014/main" id="{5879B15F-9991-578C-D9B3-A2B250027CA3}"/>
              </a:ext>
            </a:extLst>
          </p:cNvPr>
          <p:cNvSpPr>
            <a:spLocks noGrp="1"/>
          </p:cNvSpPr>
          <p:nvPr>
            <p:ph type="body" sz="quarter" idx="18"/>
          </p:nvPr>
        </p:nvSpPr>
        <p:spPr>
          <a:xfrm>
            <a:off x="5399999" y="1602317"/>
            <a:ext cx="6407151" cy="294189"/>
          </a:xfrm>
        </p:spPr>
        <p:txBody>
          <a:bodyPr anchor="b">
            <a:noAutofit/>
          </a:bodyPr>
          <a:lstStyle/>
          <a:p>
            <a:pPr>
              <a:lnSpc>
                <a:spcPct val="140000"/>
              </a:lnSpc>
            </a:pPr>
            <a:r>
              <a:rPr lang="en-AU" dirty="0"/>
              <a:t>Use the Engineer Design Process (EDP)</a:t>
            </a:r>
          </a:p>
        </p:txBody>
      </p:sp>
      <p:sp>
        <p:nvSpPr>
          <p:cNvPr id="11" name="Text Placeholder 5">
            <a:extLst>
              <a:ext uri="{FF2B5EF4-FFF2-40B4-BE49-F238E27FC236}">
                <a16:creationId xmlns:a16="http://schemas.microsoft.com/office/drawing/2014/main" id="{675B9F7C-51AC-4CC8-6B83-0810BC540888}"/>
              </a:ext>
            </a:extLst>
          </p:cNvPr>
          <p:cNvSpPr>
            <a:spLocks noGrp="1"/>
          </p:cNvSpPr>
          <p:nvPr>
            <p:ph type="body" sz="quarter" idx="17"/>
          </p:nvPr>
        </p:nvSpPr>
        <p:spPr>
          <a:xfrm>
            <a:off x="5400675" y="2133600"/>
            <a:ext cx="6407151" cy="4202400"/>
          </a:xfrm>
        </p:spPr>
        <p:txBody>
          <a:bodyPr vert="horz" lIns="0" tIns="0" rIns="0" bIns="0" rtlCol="0">
            <a:normAutofit/>
          </a:bodyPr>
          <a:lstStyle/>
          <a:p>
            <a:pPr marL="342900" indent="-342900">
              <a:buFont typeface="Arial" panose="020B0604020202020204" pitchFamily="34" charset="0"/>
              <a:buChar char="•"/>
            </a:pPr>
            <a:r>
              <a:rPr lang="en-AU" sz="1800" dirty="0"/>
              <a:t>Use the EDP steps in the picture to plan and build your own Net Zero world in Minecraft Education.</a:t>
            </a:r>
          </a:p>
          <a:p>
            <a:pPr marL="342900" indent="-342900">
              <a:buFont typeface="Arial" panose="020B0604020202020204" pitchFamily="34" charset="0"/>
              <a:buChar char="•"/>
            </a:pPr>
            <a:r>
              <a:rPr lang="en-AU" sz="1800" dirty="0"/>
              <a:t>Think about ways to save energy and make your world sustainable.</a:t>
            </a:r>
          </a:p>
          <a:p>
            <a:pPr marL="342900" indent="-342900">
              <a:buFont typeface="Arial" panose="020B0604020202020204" pitchFamily="34" charset="0"/>
              <a:buChar char="•"/>
            </a:pPr>
            <a:r>
              <a:rPr lang="en-AU" sz="1800" dirty="0"/>
              <a:t>Use the Table Top cards to help organise your ideas and guide your design.</a:t>
            </a:r>
          </a:p>
          <a:p>
            <a:pPr marL="342900" indent="-342900">
              <a:buFont typeface="Arial" panose="020B0604020202020204" pitchFamily="34" charset="0"/>
              <a:buChar char="•"/>
            </a:pPr>
            <a:r>
              <a:rPr lang="en-AU" sz="1800" dirty="0"/>
              <a:t>Be creative and show how your world can help the environment. </a:t>
            </a:r>
            <a:endParaRPr lang="en-US" sz="1800" dirty="0"/>
          </a:p>
        </p:txBody>
      </p:sp>
      <p:pic>
        <p:nvPicPr>
          <p:cNvPr id="9" name="Picture Placeholder 8" descr="Engineering Design Process Image with 8 steps:&#10;&#10;1. Define: clarify the driving question or problem&#10;2. Identify: think, ask questions, research and plan&#10;3. Brainstorm: encourage curiosity and generate ideas&#10;4. Design: draw and communicate potential solutions&#10;5. Prototype” produce a model or early version of possible solutions&#10;6. Evaluate: test your design and share what you found&#10;7. Iterate: reflect and improve your solution&#10;8. Communicate: share your ideas with others.">
            <a:extLst>
              <a:ext uri="{FF2B5EF4-FFF2-40B4-BE49-F238E27FC236}">
                <a16:creationId xmlns:a16="http://schemas.microsoft.com/office/drawing/2014/main" id="{124919C1-613E-C9DF-1836-E5271DBE38C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042" b="2042"/>
          <a:stretch/>
        </p:blipFill>
        <p:spPr>
          <a:noFill/>
        </p:spPr>
      </p:pic>
      <p:sp>
        <p:nvSpPr>
          <p:cNvPr id="3" name="Slide Number Placeholder 2">
            <a:extLst>
              <a:ext uri="{FF2B5EF4-FFF2-40B4-BE49-F238E27FC236}">
                <a16:creationId xmlns:a16="http://schemas.microsoft.com/office/drawing/2014/main" id="{7B3C8746-B759-8A6D-B932-FC51C1E782E8}"/>
              </a:ext>
              <a:ext uri="{C183D7F6-B498-43B3-948B-1728B52AA6E4}">
                <adec:decorative xmlns:adec="http://schemas.microsoft.com/office/drawing/2017/decorative" val="1"/>
              </a:ext>
            </a:extLst>
          </p:cNvPr>
          <p:cNvSpPr>
            <a:spLocks noGrp="1"/>
          </p:cNvSpPr>
          <p:nvPr>
            <p:ph type="sldNum" sz="quarter" idx="16"/>
          </p:nvPr>
        </p:nvSpPr>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30</a:t>
            </a:fld>
            <a:endParaRPr lang="en-AU"/>
          </a:p>
        </p:txBody>
      </p:sp>
    </p:spTree>
    <p:extLst>
      <p:ext uri="{BB962C8B-B14F-4D97-AF65-F5344CB8AC3E}">
        <p14:creationId xmlns:p14="http://schemas.microsoft.com/office/powerpoint/2010/main" val="3254160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214000" y="360321"/>
            <a:ext cx="630000" cy="684883"/>
            <a:chOff x="0" y="0"/>
            <a:chExt cx="1260000" cy="1369764"/>
          </a:xfrm>
        </p:grpSpPr>
        <p:sp>
          <p:nvSpPr>
            <p:cNvPr id="3" name="Freeform 3" descr="NSW Government logo"/>
            <p:cNvSpPr/>
            <p:nvPr/>
          </p:nvSpPr>
          <p:spPr>
            <a:xfrm>
              <a:off x="0" y="0"/>
              <a:ext cx="1259967" cy="1369822"/>
            </a:xfrm>
            <a:custGeom>
              <a:avLst/>
              <a:gdLst/>
              <a:ahLst/>
              <a:cxnLst/>
              <a:rect l="l" t="t" r="r" b="b"/>
              <a:pathLst>
                <a:path w="1259967" h="1369822">
                  <a:moveTo>
                    <a:pt x="0" y="0"/>
                  </a:moveTo>
                  <a:lnTo>
                    <a:pt x="1259967" y="0"/>
                  </a:lnTo>
                  <a:lnTo>
                    <a:pt x="1259967" y="1369822"/>
                  </a:lnTo>
                  <a:lnTo>
                    <a:pt x="0" y="1369822"/>
                  </a:lnTo>
                  <a:lnTo>
                    <a:pt x="0" y="0"/>
                  </a:lnTo>
                  <a:close/>
                </a:path>
              </a:pathLst>
            </a:custGeom>
            <a:blipFill>
              <a:blip r:embed="rId3"/>
              <a:stretch>
                <a:fillRect r="-2" b="4"/>
              </a:stretch>
            </a:blipFill>
          </p:spPr>
          <p:txBody>
            <a:bodyPr/>
            <a:lstStyle/>
            <a:p>
              <a:endParaRPr lang="en-AU" sz="600"/>
            </a:p>
          </p:txBody>
        </p:sp>
      </p:grpSp>
      <p:grpSp>
        <p:nvGrpSpPr>
          <p:cNvPr id="7" name="Group 7">
            <a:extLst>
              <a:ext uri="{C183D7F6-B498-43B3-948B-1728B52AA6E4}">
                <adec:decorative xmlns:adec="http://schemas.microsoft.com/office/drawing/2017/decorative" val="1"/>
              </a:ext>
            </a:extLst>
          </p:cNvPr>
          <p:cNvGrpSpPr/>
          <p:nvPr/>
        </p:nvGrpSpPr>
        <p:grpSpPr>
          <a:xfrm>
            <a:off x="0" y="0"/>
            <a:ext cx="3060000" cy="6858000"/>
            <a:chOff x="0" y="0"/>
            <a:chExt cx="6120000" cy="13716000"/>
          </a:xfrm>
        </p:grpSpPr>
        <p:sp>
          <p:nvSpPr>
            <p:cNvPr id="8" name="Freeform 8"/>
            <p:cNvSpPr/>
            <p:nvPr/>
          </p:nvSpPr>
          <p:spPr>
            <a:xfrm>
              <a:off x="0" y="0"/>
              <a:ext cx="6120003" cy="13716000"/>
            </a:xfrm>
            <a:custGeom>
              <a:avLst/>
              <a:gdLst/>
              <a:ahLst/>
              <a:cxnLst/>
              <a:rect l="l" t="t" r="r" b="b"/>
              <a:pathLst>
                <a:path w="6120003" h="13716000">
                  <a:moveTo>
                    <a:pt x="0" y="0"/>
                  </a:moveTo>
                  <a:lnTo>
                    <a:pt x="6120003" y="0"/>
                  </a:lnTo>
                  <a:lnTo>
                    <a:pt x="6120003" y="13716000"/>
                  </a:lnTo>
                  <a:lnTo>
                    <a:pt x="0" y="13716000"/>
                  </a:lnTo>
                  <a:close/>
                </a:path>
              </a:pathLst>
            </a:custGeom>
            <a:solidFill>
              <a:srgbClr val="630019"/>
            </a:solidFill>
          </p:spPr>
          <p:txBody>
            <a:bodyPr/>
            <a:lstStyle/>
            <a:p>
              <a:endParaRPr lang="en-AU" sz="600"/>
            </a:p>
          </p:txBody>
        </p:sp>
      </p:grpSp>
      <p:grpSp>
        <p:nvGrpSpPr>
          <p:cNvPr id="9" name="Group 9">
            <a:extLst>
              <a:ext uri="{C183D7F6-B498-43B3-948B-1728B52AA6E4}">
                <adec:decorative xmlns:adec="http://schemas.microsoft.com/office/drawing/2017/decorative" val="1"/>
              </a:ext>
            </a:extLst>
          </p:cNvPr>
          <p:cNvGrpSpPr/>
          <p:nvPr/>
        </p:nvGrpSpPr>
        <p:grpSpPr>
          <a:xfrm>
            <a:off x="3060000" y="0"/>
            <a:ext cx="1008000" cy="6858000"/>
            <a:chOff x="0" y="0"/>
            <a:chExt cx="2016000" cy="13716000"/>
          </a:xfrm>
        </p:grpSpPr>
        <p:sp>
          <p:nvSpPr>
            <p:cNvPr id="10" name="Freeform 10"/>
            <p:cNvSpPr/>
            <p:nvPr/>
          </p:nvSpPr>
          <p:spPr>
            <a:xfrm>
              <a:off x="0" y="0"/>
              <a:ext cx="2015998" cy="13716000"/>
            </a:xfrm>
            <a:custGeom>
              <a:avLst/>
              <a:gdLst/>
              <a:ahLst/>
              <a:cxnLst/>
              <a:rect l="l" t="t" r="r" b="b"/>
              <a:pathLst>
                <a:path w="2015998" h="13716000">
                  <a:moveTo>
                    <a:pt x="0" y="0"/>
                  </a:moveTo>
                  <a:lnTo>
                    <a:pt x="2015998" y="0"/>
                  </a:lnTo>
                  <a:lnTo>
                    <a:pt x="2015998" y="13716000"/>
                  </a:lnTo>
                  <a:lnTo>
                    <a:pt x="0" y="13716000"/>
                  </a:lnTo>
                  <a:close/>
                </a:path>
              </a:pathLst>
            </a:custGeom>
            <a:solidFill>
              <a:srgbClr val="D7153A"/>
            </a:solidFill>
          </p:spPr>
          <p:txBody>
            <a:bodyPr/>
            <a:lstStyle/>
            <a:p>
              <a:endParaRPr lang="en-AU" sz="600"/>
            </a:p>
          </p:txBody>
        </p:sp>
      </p:grpSp>
      <p:sp>
        <p:nvSpPr>
          <p:cNvPr id="11" name="AutoShape 11">
            <a:extLst>
              <a:ext uri="{C183D7F6-B498-43B3-948B-1728B52AA6E4}">
                <adec:decorative xmlns:adec="http://schemas.microsoft.com/office/drawing/2017/decorative" val="1"/>
              </a:ext>
            </a:extLst>
          </p:cNvPr>
          <p:cNvSpPr/>
          <p:nvPr/>
        </p:nvSpPr>
        <p:spPr>
          <a:xfrm rot="5394562">
            <a:off x="1381235" y="3366000"/>
            <a:ext cx="6021533" cy="0"/>
          </a:xfrm>
          <a:prstGeom prst="line">
            <a:avLst/>
          </a:prstGeom>
          <a:ln w="9525" cap="rnd">
            <a:solidFill>
              <a:srgbClr val="630019"/>
            </a:solidFill>
            <a:prstDash val="solid"/>
            <a:headEnd type="none" w="sm" len="sm"/>
            <a:tailEnd type="none" w="sm" len="sm"/>
          </a:ln>
        </p:spPr>
        <p:txBody>
          <a:bodyPr/>
          <a:lstStyle/>
          <a:p>
            <a:endParaRPr lang="en-AU" sz="600"/>
          </a:p>
        </p:txBody>
      </p:sp>
      <p:sp>
        <p:nvSpPr>
          <p:cNvPr id="12" name="Freeform 12">
            <a:extLst>
              <a:ext uri="{C183D7F6-B498-43B3-948B-1728B52AA6E4}">
                <adec:decorative xmlns:adec="http://schemas.microsoft.com/office/drawing/2017/decorative" val="1"/>
              </a:ext>
            </a:extLst>
          </p:cNvPr>
          <p:cNvSpPr/>
          <p:nvPr/>
        </p:nvSpPr>
        <p:spPr>
          <a:xfrm>
            <a:off x="9601200" y="3886200"/>
            <a:ext cx="2098107" cy="630790"/>
          </a:xfrm>
          <a:custGeom>
            <a:avLst/>
            <a:gdLst/>
            <a:ahLst/>
            <a:cxnLst/>
            <a:rect l="l" t="t" r="r" b="b"/>
            <a:pathLst>
              <a:path w="2898474" h="643082">
                <a:moveTo>
                  <a:pt x="0" y="0"/>
                </a:moveTo>
                <a:lnTo>
                  <a:pt x="2898475" y="0"/>
                </a:lnTo>
                <a:lnTo>
                  <a:pt x="2898475" y="643082"/>
                </a:lnTo>
                <a:lnTo>
                  <a:pt x="0" y="643082"/>
                </a:lnTo>
                <a:lnTo>
                  <a:pt x="0" y="0"/>
                </a:lnTo>
                <a:close/>
              </a:path>
            </a:pathLst>
          </a:custGeom>
          <a:blipFill>
            <a:blip r:embed="rId4"/>
            <a:stretch>
              <a:fillRect l="2008" t="17014" r="5894" b="12388"/>
            </a:stretch>
          </a:blipFill>
        </p:spPr>
        <p:txBody>
          <a:bodyPr/>
          <a:lstStyle/>
          <a:p>
            <a:endParaRPr lang="en-AU" sz="600"/>
          </a:p>
        </p:txBody>
      </p:sp>
      <p:sp>
        <p:nvSpPr>
          <p:cNvPr id="13" name="Freeform 13">
            <a:extLst>
              <a:ext uri="{C183D7F6-B498-43B3-948B-1728B52AA6E4}">
                <adec:decorative xmlns:adec="http://schemas.microsoft.com/office/drawing/2017/decorative" val="1"/>
              </a:ext>
            </a:extLst>
          </p:cNvPr>
          <p:cNvSpPr/>
          <p:nvPr/>
        </p:nvSpPr>
        <p:spPr>
          <a:xfrm>
            <a:off x="7543800" y="5292458"/>
            <a:ext cx="1150901" cy="731173"/>
          </a:xfrm>
          <a:custGeom>
            <a:avLst/>
            <a:gdLst/>
            <a:ahLst/>
            <a:cxnLst/>
            <a:rect l="l" t="t" r="r" b="b"/>
            <a:pathLst>
              <a:path w="1953612" h="1285476">
                <a:moveTo>
                  <a:pt x="0" y="0"/>
                </a:moveTo>
                <a:lnTo>
                  <a:pt x="1953611" y="0"/>
                </a:lnTo>
                <a:lnTo>
                  <a:pt x="1953611" y="1285476"/>
                </a:lnTo>
                <a:lnTo>
                  <a:pt x="0" y="1285476"/>
                </a:lnTo>
                <a:lnTo>
                  <a:pt x="0" y="0"/>
                </a:lnTo>
                <a:close/>
              </a:path>
            </a:pathLst>
          </a:custGeom>
          <a:blipFill>
            <a:blip>
              <a:extLst>
                <a:ext uri="{96DAC541-7B7A-43D3-8B79-37D633B846F1}">
                  <asvg:svgBlip xmlns:asvg="http://schemas.microsoft.com/office/drawing/2016/SVG/main" r:embed="rId5"/>
                </a:ext>
              </a:extLst>
            </a:blip>
            <a:srcRect/>
            <a:stretch>
              <a:fillRect l="-24287" t="-63441" r="-18612" b="-61489"/>
            </a:stretch>
          </a:blipFill>
        </p:spPr>
        <p:txBody>
          <a:bodyPr/>
          <a:lstStyle/>
          <a:p>
            <a:endParaRPr lang="en-AU" sz="600"/>
          </a:p>
        </p:txBody>
      </p:sp>
      <p:sp>
        <p:nvSpPr>
          <p:cNvPr id="14" name="Freeform 14">
            <a:extLst>
              <a:ext uri="{C183D7F6-B498-43B3-948B-1728B52AA6E4}">
                <adec:decorative xmlns:adec="http://schemas.microsoft.com/office/drawing/2017/decorative" val="1"/>
              </a:ext>
            </a:extLst>
          </p:cNvPr>
          <p:cNvSpPr/>
          <p:nvPr/>
        </p:nvSpPr>
        <p:spPr>
          <a:xfrm>
            <a:off x="4780437" y="3601377"/>
            <a:ext cx="1913832" cy="1077215"/>
          </a:xfrm>
          <a:custGeom>
            <a:avLst/>
            <a:gdLst/>
            <a:ahLst/>
            <a:cxnLst/>
            <a:rect l="l" t="t" r="r" b="b"/>
            <a:pathLst>
              <a:path w="2870747" h="1615821">
                <a:moveTo>
                  <a:pt x="0" y="0"/>
                </a:moveTo>
                <a:lnTo>
                  <a:pt x="2870748" y="0"/>
                </a:lnTo>
                <a:lnTo>
                  <a:pt x="2870748" y="1615820"/>
                </a:lnTo>
                <a:lnTo>
                  <a:pt x="0" y="1615820"/>
                </a:lnTo>
                <a:lnTo>
                  <a:pt x="0" y="0"/>
                </a:lnTo>
                <a:close/>
              </a:path>
            </a:pathLst>
          </a:custGeom>
          <a:blipFill>
            <a:blip r:embed="rId6"/>
            <a:stretch>
              <a:fillRect/>
            </a:stretch>
          </a:blipFill>
        </p:spPr>
        <p:txBody>
          <a:bodyPr/>
          <a:lstStyle/>
          <a:p>
            <a:endParaRPr lang="en-AU" sz="600"/>
          </a:p>
        </p:txBody>
      </p:sp>
      <p:sp>
        <p:nvSpPr>
          <p:cNvPr id="15" name="Freeform 15">
            <a:extLst>
              <a:ext uri="{C183D7F6-B498-43B3-948B-1728B52AA6E4}">
                <adec:decorative xmlns:adec="http://schemas.microsoft.com/office/drawing/2017/decorative" val="1"/>
              </a:ext>
            </a:extLst>
          </p:cNvPr>
          <p:cNvSpPr/>
          <p:nvPr/>
        </p:nvSpPr>
        <p:spPr>
          <a:xfrm>
            <a:off x="6790632" y="3783843"/>
            <a:ext cx="2641741" cy="894748"/>
          </a:xfrm>
          <a:custGeom>
            <a:avLst/>
            <a:gdLst/>
            <a:ahLst/>
            <a:cxnLst/>
            <a:rect l="l" t="t" r="r" b="b"/>
            <a:pathLst>
              <a:path w="3962612" h="1342121">
                <a:moveTo>
                  <a:pt x="0" y="0"/>
                </a:moveTo>
                <a:lnTo>
                  <a:pt x="3962612" y="0"/>
                </a:lnTo>
                <a:lnTo>
                  <a:pt x="3962612" y="1342120"/>
                </a:lnTo>
                <a:lnTo>
                  <a:pt x="0" y="1342120"/>
                </a:lnTo>
                <a:lnTo>
                  <a:pt x="0" y="0"/>
                </a:lnTo>
                <a:close/>
              </a:path>
            </a:pathLst>
          </a:custGeom>
          <a:blipFill>
            <a:blip r:embed="rId7"/>
            <a:stretch>
              <a:fillRect/>
            </a:stretch>
          </a:blipFill>
        </p:spPr>
        <p:txBody>
          <a:bodyPr/>
          <a:lstStyle/>
          <a:p>
            <a:endParaRPr lang="en-AU" sz="600"/>
          </a:p>
        </p:txBody>
      </p:sp>
      <p:sp>
        <p:nvSpPr>
          <p:cNvPr id="16" name="Freeform 16">
            <a:extLst>
              <a:ext uri="{C183D7F6-B498-43B3-948B-1728B52AA6E4}">
                <adec:decorative xmlns:adec="http://schemas.microsoft.com/office/drawing/2017/decorative" val="1"/>
              </a:ext>
            </a:extLst>
          </p:cNvPr>
          <p:cNvSpPr/>
          <p:nvPr/>
        </p:nvSpPr>
        <p:spPr>
          <a:xfrm>
            <a:off x="5191719" y="5274551"/>
            <a:ext cx="1164796" cy="797264"/>
          </a:xfrm>
          <a:custGeom>
            <a:avLst/>
            <a:gdLst/>
            <a:ahLst/>
            <a:cxnLst/>
            <a:rect l="l" t="t" r="r" b="b"/>
            <a:pathLst>
              <a:path w="1747194" h="1195895">
                <a:moveTo>
                  <a:pt x="0" y="0"/>
                </a:moveTo>
                <a:lnTo>
                  <a:pt x="1747194" y="0"/>
                </a:lnTo>
                <a:lnTo>
                  <a:pt x="1747194" y="1195895"/>
                </a:lnTo>
                <a:lnTo>
                  <a:pt x="0" y="1195895"/>
                </a:lnTo>
                <a:lnTo>
                  <a:pt x="0" y="0"/>
                </a:lnTo>
                <a:close/>
              </a:path>
            </a:pathLst>
          </a:custGeom>
          <a:blipFill>
            <a:blip r:embed="rId8"/>
            <a:stretch>
              <a:fillRect/>
            </a:stretch>
          </a:blipFill>
        </p:spPr>
        <p:txBody>
          <a:bodyPr/>
          <a:lstStyle/>
          <a:p>
            <a:endParaRPr lang="en-AU" sz="600"/>
          </a:p>
        </p:txBody>
      </p:sp>
      <p:sp>
        <p:nvSpPr>
          <p:cNvPr id="17" name="Freeform 17">
            <a:extLst>
              <a:ext uri="{C183D7F6-B498-43B3-948B-1728B52AA6E4}">
                <adec:decorative xmlns:adec="http://schemas.microsoft.com/office/drawing/2017/decorative" val="1"/>
              </a:ext>
            </a:extLst>
          </p:cNvPr>
          <p:cNvSpPr/>
          <p:nvPr/>
        </p:nvSpPr>
        <p:spPr>
          <a:xfrm>
            <a:off x="9643333" y="5322294"/>
            <a:ext cx="1795908" cy="749521"/>
          </a:xfrm>
          <a:custGeom>
            <a:avLst/>
            <a:gdLst/>
            <a:ahLst/>
            <a:cxnLst/>
            <a:rect l="l" t="t" r="r" b="b"/>
            <a:pathLst>
              <a:path w="2693861" h="1124282">
                <a:moveTo>
                  <a:pt x="0" y="0"/>
                </a:moveTo>
                <a:lnTo>
                  <a:pt x="2693861" y="0"/>
                </a:lnTo>
                <a:lnTo>
                  <a:pt x="2693861" y="1124282"/>
                </a:lnTo>
                <a:lnTo>
                  <a:pt x="0" y="1124282"/>
                </a:lnTo>
                <a:lnTo>
                  <a:pt x="0" y="0"/>
                </a:lnTo>
                <a:close/>
              </a:path>
            </a:pathLst>
          </a:custGeom>
          <a:blipFill>
            <a:blip r:embed="rId9"/>
            <a:stretch>
              <a:fillRect/>
            </a:stretch>
          </a:blipFill>
        </p:spPr>
        <p:txBody>
          <a:bodyPr/>
          <a:lstStyle/>
          <a:p>
            <a:endParaRPr lang="en-AU" sz="600"/>
          </a:p>
        </p:txBody>
      </p:sp>
      <p:sp>
        <p:nvSpPr>
          <p:cNvPr id="18" name="TextBox 18"/>
          <p:cNvSpPr txBox="1">
            <a:spLocks noGrp="1"/>
          </p:cNvSpPr>
          <p:nvPr>
            <p:ph type="title" idx="4294967295"/>
          </p:nvPr>
        </p:nvSpPr>
        <p:spPr>
          <a:xfrm>
            <a:off x="4780437" y="450227"/>
            <a:ext cx="3667875" cy="17953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1440"/>
              </a:lnSpc>
              <a:spcBef>
                <a:spcPts val="0"/>
              </a:spcBef>
              <a:defRPr/>
            </a:pPr>
            <a:r>
              <a:rPr lang="en-US" sz="1200" b="1" dirty="0">
                <a:solidFill>
                  <a:srgbClr val="002664"/>
                </a:solidFill>
                <a:latin typeface="Public Sans 1 Medium"/>
                <a:ea typeface="Public Sans 1 Medium"/>
                <a:cs typeface="Public Sans 1 Medium"/>
                <a:sym typeface="Public Sans 1 Medium"/>
              </a:rPr>
              <a:t>NSW Department of Education</a:t>
            </a:r>
          </a:p>
        </p:txBody>
      </p:sp>
      <p:sp>
        <p:nvSpPr>
          <p:cNvPr id="26" name="TextBox 26"/>
          <p:cNvSpPr txBox="1"/>
          <p:nvPr/>
        </p:nvSpPr>
        <p:spPr>
          <a:xfrm>
            <a:off x="4780439" y="750947"/>
            <a:ext cx="5684357" cy="1288879"/>
          </a:xfrm>
          <a:prstGeom prst="rect">
            <a:avLst/>
          </a:prstGeom>
        </p:spPr>
        <p:txBody>
          <a:bodyPr wrap="square" lIns="0" tIns="0" rIns="0" bIns="0" rtlCol="0" anchor="t">
            <a:spAutoFit/>
          </a:bodyPr>
          <a:lstStyle/>
          <a:p>
            <a:pPr>
              <a:lnSpc>
                <a:spcPts val="1680"/>
              </a:lnSpc>
            </a:pPr>
            <a:r>
              <a:rPr lang="en-US" sz="1199" dirty="0">
                <a:solidFill>
                  <a:srgbClr val="000000"/>
                </a:solidFill>
                <a:latin typeface="Public Sans 2"/>
                <a:ea typeface="Public Sans 2"/>
                <a:cs typeface="Public Sans 2"/>
                <a:sym typeface="Public Sans 2"/>
              </a:rPr>
              <a:t>Eco Detectives: Unite – The race to zero is an initiative of the NSW Department of Education and has been proudly supported by UNICEF Australia, </a:t>
            </a:r>
            <a:r>
              <a:rPr lang="en-US" sz="1199" dirty="0" err="1">
                <a:solidFill>
                  <a:srgbClr val="000000"/>
                </a:solidFill>
                <a:latin typeface="Public Sans 2"/>
                <a:ea typeface="Public Sans 2"/>
                <a:cs typeface="Public Sans 2"/>
                <a:sym typeface="Public Sans 2"/>
              </a:rPr>
              <a:t>Taronga</a:t>
            </a:r>
            <a:r>
              <a:rPr lang="en-US" sz="1199" dirty="0">
                <a:solidFill>
                  <a:srgbClr val="000000"/>
                </a:solidFill>
                <a:latin typeface="Public Sans 2"/>
                <a:ea typeface="Public Sans 2"/>
                <a:cs typeface="Public Sans 2"/>
                <a:sym typeface="Public Sans 2"/>
              </a:rPr>
              <a:t> Conservation Society Australia, ACHPER NSW, Auckland Zoo, Perth Zoo, and Zoos South Australia. </a:t>
            </a:r>
          </a:p>
          <a:p>
            <a:pPr>
              <a:lnSpc>
                <a:spcPts val="1680"/>
              </a:lnSpc>
            </a:pPr>
            <a:endParaRPr lang="en-US" sz="1199" dirty="0">
              <a:solidFill>
                <a:srgbClr val="000000"/>
              </a:solidFill>
              <a:latin typeface="Public Sans 2"/>
              <a:ea typeface="Public Sans 2"/>
              <a:cs typeface="Public Sans 2"/>
              <a:sym typeface="Public Sans 2"/>
            </a:endParaRPr>
          </a:p>
          <a:p>
            <a:pPr>
              <a:lnSpc>
                <a:spcPts val="1680"/>
              </a:lnSpc>
            </a:pPr>
            <a:r>
              <a:rPr lang="en-US" sz="1199" dirty="0">
                <a:solidFill>
                  <a:srgbClr val="000000"/>
                </a:solidFill>
                <a:latin typeface="Public Sans 2"/>
                <a:ea typeface="Public Sans 2"/>
                <a:cs typeface="Public Sans 2"/>
                <a:sym typeface="Public Sans 2"/>
              </a:rPr>
              <a:t>&lt;insert quote&gt;</a:t>
            </a:r>
          </a:p>
        </p:txBody>
      </p:sp>
      <p:sp>
        <p:nvSpPr>
          <p:cNvPr id="21" name="TextBox 21"/>
          <p:cNvSpPr txBox="1"/>
          <p:nvPr/>
        </p:nvSpPr>
        <p:spPr>
          <a:xfrm>
            <a:off x="5167321" y="4721947"/>
            <a:ext cx="1140068" cy="152478"/>
          </a:xfrm>
          <a:prstGeom prst="rect">
            <a:avLst/>
          </a:prstGeom>
        </p:spPr>
        <p:txBody>
          <a:bodyPr lIns="0" tIns="0" rIns="0" bIns="0" rtlCol="0" anchor="t">
            <a:spAutoFit/>
          </a:bodyPr>
          <a:lstStyle/>
          <a:p>
            <a:pPr algn="ctr">
              <a:lnSpc>
                <a:spcPts val="1305"/>
              </a:lnSpc>
              <a:spcBef>
                <a:spcPct val="0"/>
              </a:spcBef>
            </a:pPr>
            <a:r>
              <a:rPr lang="en-US" sz="932">
                <a:solidFill>
                  <a:srgbClr val="000000"/>
                </a:solidFill>
                <a:latin typeface="Public Sans 3"/>
                <a:ea typeface="Public Sans 3"/>
                <a:cs typeface="Public Sans 3"/>
                <a:sym typeface="Public Sans 3"/>
              </a:rPr>
              <a:t>MAJOR PARTNER</a:t>
            </a:r>
          </a:p>
        </p:txBody>
      </p:sp>
      <p:sp>
        <p:nvSpPr>
          <p:cNvPr id="20" name="TextBox 20"/>
          <p:cNvSpPr txBox="1"/>
          <p:nvPr/>
        </p:nvSpPr>
        <p:spPr>
          <a:xfrm>
            <a:off x="7593988" y="4721947"/>
            <a:ext cx="1035029" cy="152478"/>
          </a:xfrm>
          <a:prstGeom prst="rect">
            <a:avLst/>
          </a:prstGeom>
        </p:spPr>
        <p:txBody>
          <a:bodyPr lIns="0" tIns="0" rIns="0" bIns="0" rtlCol="0" anchor="t">
            <a:spAutoFit/>
          </a:bodyPr>
          <a:lstStyle/>
          <a:p>
            <a:pPr algn="ctr">
              <a:lnSpc>
                <a:spcPts val="1305"/>
              </a:lnSpc>
              <a:spcBef>
                <a:spcPct val="0"/>
              </a:spcBef>
            </a:pPr>
            <a:r>
              <a:rPr lang="en-US" sz="932">
                <a:solidFill>
                  <a:srgbClr val="000000"/>
                </a:solidFill>
                <a:latin typeface="Public Sans 3"/>
                <a:ea typeface="Public Sans 3"/>
                <a:cs typeface="Public Sans 3"/>
                <a:sym typeface="Public Sans 3"/>
              </a:rPr>
              <a:t>LEAD PARTNER</a:t>
            </a:r>
          </a:p>
        </p:txBody>
      </p:sp>
      <p:sp>
        <p:nvSpPr>
          <p:cNvPr id="19" name="TextBox 19"/>
          <p:cNvSpPr txBox="1"/>
          <p:nvPr/>
        </p:nvSpPr>
        <p:spPr>
          <a:xfrm>
            <a:off x="9519671" y="4721947"/>
            <a:ext cx="2179637" cy="319190"/>
          </a:xfrm>
          <a:prstGeom prst="rect">
            <a:avLst/>
          </a:prstGeom>
        </p:spPr>
        <p:txBody>
          <a:bodyPr lIns="0" tIns="0" rIns="0" bIns="0" rtlCol="0" anchor="t">
            <a:spAutoFit/>
          </a:bodyPr>
          <a:lstStyle/>
          <a:p>
            <a:pPr algn="ctr">
              <a:lnSpc>
                <a:spcPts val="1305"/>
              </a:lnSpc>
              <a:spcBef>
                <a:spcPct val="0"/>
              </a:spcBef>
            </a:pPr>
            <a:r>
              <a:rPr lang="en-US" sz="932">
                <a:solidFill>
                  <a:srgbClr val="000000"/>
                </a:solidFill>
                <a:latin typeface="Public Sans 3"/>
                <a:ea typeface="Public Sans 3"/>
                <a:cs typeface="Public Sans 3"/>
                <a:sym typeface="Public Sans 3"/>
              </a:rPr>
              <a:t>PROFESSIONAL LEARNING PARTNER</a:t>
            </a:r>
          </a:p>
        </p:txBody>
      </p:sp>
      <p:sp>
        <p:nvSpPr>
          <p:cNvPr id="23" name="TextBox 23"/>
          <p:cNvSpPr txBox="1"/>
          <p:nvPr/>
        </p:nvSpPr>
        <p:spPr>
          <a:xfrm>
            <a:off x="5145869" y="6219465"/>
            <a:ext cx="1008000" cy="152478"/>
          </a:xfrm>
          <a:prstGeom prst="rect">
            <a:avLst/>
          </a:prstGeom>
        </p:spPr>
        <p:txBody>
          <a:bodyPr wrap="square" lIns="0" tIns="0" rIns="0" bIns="0" rtlCol="0" anchor="t">
            <a:spAutoFit/>
          </a:bodyPr>
          <a:lstStyle/>
          <a:p>
            <a:pPr algn="ctr">
              <a:lnSpc>
                <a:spcPts val="1305"/>
              </a:lnSpc>
              <a:spcBef>
                <a:spcPct val="0"/>
              </a:spcBef>
            </a:pPr>
            <a:r>
              <a:rPr lang="en-US" sz="932" dirty="0">
                <a:solidFill>
                  <a:srgbClr val="000000"/>
                </a:solidFill>
                <a:latin typeface="Public Sans 3"/>
                <a:ea typeface="Public Sans 3"/>
                <a:cs typeface="Public Sans 3"/>
                <a:sym typeface="Public Sans 3"/>
              </a:rPr>
              <a:t>SUPPORTER</a:t>
            </a:r>
          </a:p>
        </p:txBody>
      </p:sp>
      <p:sp>
        <p:nvSpPr>
          <p:cNvPr id="25" name="TextBox 23">
            <a:extLst>
              <a:ext uri="{FF2B5EF4-FFF2-40B4-BE49-F238E27FC236}">
                <a16:creationId xmlns:a16="http://schemas.microsoft.com/office/drawing/2014/main" id="{20444A17-B852-516D-8B8A-35E93767CA7E}"/>
              </a:ext>
            </a:extLst>
          </p:cNvPr>
          <p:cNvSpPr txBox="1"/>
          <p:nvPr/>
        </p:nvSpPr>
        <p:spPr>
          <a:xfrm>
            <a:off x="7601203" y="6219465"/>
            <a:ext cx="1008000" cy="152478"/>
          </a:xfrm>
          <a:prstGeom prst="rect">
            <a:avLst/>
          </a:prstGeom>
        </p:spPr>
        <p:txBody>
          <a:bodyPr wrap="square" lIns="0" tIns="0" rIns="0" bIns="0" rtlCol="0" anchor="t">
            <a:spAutoFit/>
          </a:bodyPr>
          <a:lstStyle/>
          <a:p>
            <a:pPr algn="ctr">
              <a:lnSpc>
                <a:spcPts val="1305"/>
              </a:lnSpc>
              <a:spcBef>
                <a:spcPct val="0"/>
              </a:spcBef>
            </a:pPr>
            <a:r>
              <a:rPr lang="en-US" sz="932" dirty="0">
                <a:solidFill>
                  <a:srgbClr val="000000"/>
                </a:solidFill>
                <a:latin typeface="Public Sans 3"/>
                <a:ea typeface="Public Sans 3"/>
                <a:cs typeface="Public Sans 3"/>
                <a:sym typeface="Public Sans 3"/>
              </a:rPr>
              <a:t>SUPPORTER</a:t>
            </a:r>
          </a:p>
        </p:txBody>
      </p:sp>
      <p:sp>
        <p:nvSpPr>
          <p:cNvPr id="27" name="TextBox 23">
            <a:extLst>
              <a:ext uri="{FF2B5EF4-FFF2-40B4-BE49-F238E27FC236}">
                <a16:creationId xmlns:a16="http://schemas.microsoft.com/office/drawing/2014/main" id="{AFCCCD2B-1D6B-E9E6-CF62-902C20CCB484}"/>
              </a:ext>
            </a:extLst>
          </p:cNvPr>
          <p:cNvSpPr txBox="1"/>
          <p:nvPr/>
        </p:nvSpPr>
        <p:spPr>
          <a:xfrm>
            <a:off x="10005736" y="6219465"/>
            <a:ext cx="1008000" cy="152478"/>
          </a:xfrm>
          <a:prstGeom prst="rect">
            <a:avLst/>
          </a:prstGeom>
        </p:spPr>
        <p:txBody>
          <a:bodyPr wrap="square" lIns="0" tIns="0" rIns="0" bIns="0" rtlCol="0" anchor="t">
            <a:spAutoFit/>
          </a:bodyPr>
          <a:lstStyle/>
          <a:p>
            <a:pPr algn="ctr">
              <a:lnSpc>
                <a:spcPts val="1305"/>
              </a:lnSpc>
              <a:spcBef>
                <a:spcPct val="0"/>
              </a:spcBef>
            </a:pPr>
            <a:r>
              <a:rPr lang="en-US" sz="932" dirty="0">
                <a:solidFill>
                  <a:srgbClr val="000000"/>
                </a:solidFill>
                <a:latin typeface="Public Sans 3"/>
                <a:ea typeface="Public Sans 3"/>
                <a:cs typeface="Public Sans 3"/>
                <a:sym typeface="Public Sans 3"/>
              </a:rPr>
              <a:t>SUPPORTER</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CBEDFD"/>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1214000" y="360321"/>
            <a:ext cx="630000" cy="684883"/>
            <a:chOff x="0" y="0"/>
            <a:chExt cx="1260000" cy="1369764"/>
          </a:xfrm>
        </p:grpSpPr>
        <p:sp>
          <p:nvSpPr>
            <p:cNvPr id="3" name="Freeform 3" descr="NSW Government logo"/>
            <p:cNvSpPr/>
            <p:nvPr/>
          </p:nvSpPr>
          <p:spPr>
            <a:xfrm>
              <a:off x="0" y="0"/>
              <a:ext cx="1259967" cy="1369822"/>
            </a:xfrm>
            <a:custGeom>
              <a:avLst/>
              <a:gdLst/>
              <a:ahLst/>
              <a:cxnLst/>
              <a:rect l="l" t="t" r="r" b="b"/>
              <a:pathLst>
                <a:path w="1259967" h="1369822">
                  <a:moveTo>
                    <a:pt x="0" y="0"/>
                  </a:moveTo>
                  <a:lnTo>
                    <a:pt x="1259967" y="0"/>
                  </a:lnTo>
                  <a:lnTo>
                    <a:pt x="1259967" y="1369822"/>
                  </a:lnTo>
                  <a:lnTo>
                    <a:pt x="0" y="1369822"/>
                  </a:lnTo>
                  <a:lnTo>
                    <a:pt x="0" y="0"/>
                  </a:lnTo>
                  <a:close/>
                </a:path>
              </a:pathLst>
            </a:custGeom>
            <a:blipFill>
              <a:blip r:embed="rId2"/>
              <a:stretch>
                <a:fillRect r="-2" b="4"/>
              </a:stretch>
            </a:blipFill>
          </p:spPr>
          <p:txBody>
            <a:bodyPr/>
            <a:lstStyle/>
            <a:p>
              <a:endParaRPr lang="en-AU" sz="600"/>
            </a:p>
          </p:txBody>
        </p:sp>
      </p:grpSp>
      <p:sp>
        <p:nvSpPr>
          <p:cNvPr id="10" name="TextBox 10"/>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algn="l">
              <a:lnSpc>
                <a:spcPts val="3888"/>
              </a:lnSpc>
              <a:spcBef>
                <a:spcPts val="0"/>
              </a:spcBef>
              <a:defRPr/>
            </a:pPr>
            <a:r>
              <a:rPr lang="en-US" sz="3600" dirty="0">
                <a:solidFill>
                  <a:srgbClr val="002664"/>
                </a:solidFill>
                <a:latin typeface="Public Sans 1"/>
                <a:ea typeface="Public Sans 1"/>
                <a:cs typeface="Public Sans 1"/>
                <a:sym typeface="Public Sans 1"/>
              </a:rPr>
              <a:t>References</a:t>
            </a:r>
          </a:p>
        </p:txBody>
      </p:sp>
      <p:sp>
        <p:nvSpPr>
          <p:cNvPr id="12" name="TextBox 12"/>
          <p:cNvSpPr txBox="1"/>
          <p:nvPr/>
        </p:nvSpPr>
        <p:spPr>
          <a:xfrm>
            <a:off x="309454" y="1447800"/>
            <a:ext cx="11573093" cy="1627753"/>
          </a:xfrm>
          <a:prstGeom prst="rect">
            <a:avLst/>
          </a:prstGeom>
        </p:spPr>
        <p:txBody>
          <a:bodyPr lIns="0" tIns="0" rIns="0" bIns="0" rtlCol="0" anchor="t">
            <a:spAutoFit/>
          </a:bodyPr>
          <a:lstStyle/>
          <a:p>
            <a:pPr>
              <a:lnSpc>
                <a:spcPct val="150000"/>
              </a:lnSpc>
            </a:pPr>
            <a:r>
              <a:rPr lang="en-US" dirty="0">
                <a:solidFill>
                  <a:schemeClr val="bg1"/>
                </a:solidFill>
                <a:ea typeface="Public Sans 1"/>
                <a:cs typeface="Public Sans 1"/>
                <a:sym typeface="Public Sans 1"/>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a:lnSpc>
                <a:spcPct val="150000"/>
              </a:lnSpc>
            </a:pPr>
            <a:r>
              <a:rPr lang="en-US" dirty="0">
                <a:solidFill>
                  <a:schemeClr val="bg1"/>
                </a:solidFill>
                <a:ea typeface="Public Sans 1"/>
                <a:cs typeface="Public Sans 1"/>
                <a:sym typeface="Public Sans 1"/>
              </a:rPr>
              <a:t>Please refer to the NESA Copyright Disclaimer for more information </a:t>
            </a:r>
            <a:r>
              <a:rPr lang="en-US" u="sng" dirty="0">
                <a:solidFill>
                  <a:schemeClr val="bg1"/>
                </a:solidFill>
                <a:ea typeface="Public Sans 1"/>
                <a:cs typeface="Public Sans 1"/>
                <a:sym typeface="Public Sans 1"/>
              </a:rPr>
              <a:t>https://</a:t>
            </a:r>
            <a:r>
              <a:rPr lang="en-US" u="sng" dirty="0" err="1">
                <a:solidFill>
                  <a:schemeClr val="bg1"/>
                </a:solidFill>
                <a:ea typeface="Public Sans 1"/>
                <a:cs typeface="Public Sans 1"/>
                <a:sym typeface="Public Sans 1"/>
              </a:rPr>
              <a:t>educationstandards.nsw.edu.au</a:t>
            </a:r>
            <a:r>
              <a:rPr lang="en-US" u="sng" dirty="0">
                <a:solidFill>
                  <a:schemeClr val="bg1"/>
                </a:solidFill>
                <a:ea typeface="Public Sans 1"/>
                <a:cs typeface="Public Sans 1"/>
                <a:sym typeface="Public Sans 1"/>
              </a:rPr>
              <a:t>/</a:t>
            </a:r>
            <a:r>
              <a:rPr lang="en-US" u="sng" dirty="0" err="1">
                <a:solidFill>
                  <a:schemeClr val="bg1"/>
                </a:solidFill>
                <a:ea typeface="Public Sans 1"/>
                <a:cs typeface="Public Sans 1"/>
                <a:sym typeface="Public Sans 1"/>
              </a:rPr>
              <a:t>wps</a:t>
            </a:r>
            <a:r>
              <a:rPr lang="en-US" u="sng" dirty="0">
                <a:solidFill>
                  <a:schemeClr val="bg1"/>
                </a:solidFill>
                <a:ea typeface="Public Sans 1"/>
                <a:cs typeface="Public Sans 1"/>
                <a:sym typeface="Public Sans 1"/>
              </a:rPr>
              <a:t>/portal/</a:t>
            </a:r>
            <a:r>
              <a:rPr lang="en-US" u="sng" dirty="0" err="1">
                <a:solidFill>
                  <a:schemeClr val="bg1"/>
                </a:solidFill>
                <a:ea typeface="Public Sans 1"/>
                <a:cs typeface="Public Sans 1"/>
                <a:sym typeface="Public Sans 1"/>
              </a:rPr>
              <a:t>nesa</a:t>
            </a:r>
            <a:r>
              <a:rPr lang="en-US" u="sng" dirty="0">
                <a:solidFill>
                  <a:schemeClr val="bg1"/>
                </a:solidFill>
                <a:ea typeface="Public Sans 1"/>
                <a:cs typeface="Public Sans 1"/>
                <a:sym typeface="Public Sans 1"/>
              </a:rPr>
              <a:t>/mini-footer/copyright</a:t>
            </a:r>
            <a:r>
              <a:rPr lang="en-US" dirty="0">
                <a:solidFill>
                  <a:schemeClr val="bg1"/>
                </a:solidFill>
                <a:ea typeface="Public Sans 1"/>
                <a:cs typeface="Public Sans 1"/>
                <a:sym typeface="Public Sans 1"/>
              </a:rPr>
              <a:t>. </a:t>
            </a:r>
          </a:p>
          <a:p>
            <a:pPr>
              <a:lnSpc>
                <a:spcPct val="150000"/>
              </a:lnSpc>
            </a:pPr>
            <a:r>
              <a:rPr lang="en-US" dirty="0">
                <a:solidFill>
                  <a:schemeClr val="bg1"/>
                </a:solidFill>
                <a:ea typeface="Public Sans 1"/>
                <a:cs typeface="Public Sans 1"/>
                <a:sym typeface="Public Sans 1"/>
              </a:rPr>
              <a:t>NESA holds the only official and up-to-date versions of the NSW Curriculum and syllabus documents. Please visit the NSW Education Standards Authority (NESA) website </a:t>
            </a:r>
            <a:r>
              <a:rPr lang="en-US" u="sng" dirty="0">
                <a:solidFill>
                  <a:schemeClr val="bg1"/>
                </a:solidFill>
                <a:ea typeface="Public Sans 1"/>
                <a:cs typeface="Public Sans 1"/>
                <a:sym typeface="Public Sans 1"/>
              </a:rPr>
              <a:t>https://</a:t>
            </a:r>
            <a:r>
              <a:rPr lang="en-US" u="sng" dirty="0" err="1">
                <a:solidFill>
                  <a:schemeClr val="bg1"/>
                </a:solidFill>
                <a:ea typeface="Public Sans 1"/>
                <a:cs typeface="Public Sans 1"/>
                <a:sym typeface="Public Sans 1"/>
              </a:rPr>
              <a:t>educationstandards.nsw.edu.au</a:t>
            </a:r>
            <a:r>
              <a:rPr lang="en-US" u="sng" dirty="0">
                <a:solidFill>
                  <a:schemeClr val="bg1"/>
                </a:solidFill>
                <a:ea typeface="Public Sans 1"/>
                <a:cs typeface="Public Sans 1"/>
                <a:sym typeface="Public Sans 1"/>
              </a:rPr>
              <a:t>/</a:t>
            </a:r>
            <a:r>
              <a:rPr lang="en-US" u="sng" dirty="0" err="1">
                <a:solidFill>
                  <a:schemeClr val="bg1"/>
                </a:solidFill>
                <a:ea typeface="Public Sans 1"/>
                <a:cs typeface="Public Sans 1"/>
                <a:sym typeface="Public Sans 1"/>
              </a:rPr>
              <a:t>wps</a:t>
            </a:r>
            <a:r>
              <a:rPr lang="en-US" u="sng" dirty="0">
                <a:solidFill>
                  <a:schemeClr val="bg1"/>
                </a:solidFill>
                <a:ea typeface="Public Sans 1"/>
                <a:cs typeface="Public Sans 1"/>
                <a:sym typeface="Public Sans 1"/>
              </a:rPr>
              <a:t>/portal/</a:t>
            </a:r>
            <a:r>
              <a:rPr lang="en-US" u="sng" dirty="0" err="1">
                <a:solidFill>
                  <a:schemeClr val="bg1"/>
                </a:solidFill>
                <a:ea typeface="Public Sans 1"/>
                <a:cs typeface="Public Sans 1"/>
                <a:sym typeface="Public Sans 1"/>
              </a:rPr>
              <a:t>nesa</a:t>
            </a:r>
            <a:r>
              <a:rPr lang="en-US" u="sng" dirty="0">
                <a:solidFill>
                  <a:schemeClr val="bg1"/>
                </a:solidFill>
                <a:ea typeface="Public Sans 1"/>
                <a:cs typeface="Public Sans 1"/>
                <a:sym typeface="Public Sans 1"/>
              </a:rPr>
              <a:t>/home </a:t>
            </a:r>
            <a:r>
              <a:rPr lang="en-US" dirty="0">
                <a:solidFill>
                  <a:schemeClr val="bg1"/>
                </a:solidFill>
                <a:ea typeface="Public Sans 1"/>
                <a:cs typeface="Public Sans 1"/>
                <a:sym typeface="Public Sans 1"/>
              </a:rPr>
              <a:t>and the NSW Curriculum website </a:t>
            </a:r>
            <a:r>
              <a:rPr lang="en-US" u="sng" dirty="0">
                <a:solidFill>
                  <a:schemeClr val="bg1"/>
                </a:solidFill>
                <a:ea typeface="Public Sans 1"/>
                <a:cs typeface="Public Sans 1"/>
                <a:sym typeface="Public Sans 1"/>
                <a:hlinkClick r:id="rId3" tooltip="https://curriculum.nsw.edu.au">
                  <a:extLst>
                    <a:ext uri="{A12FA001-AC4F-418D-AE19-62706E023703}">
                      <ahyp:hlinkClr xmlns:ahyp="http://schemas.microsoft.com/office/drawing/2018/hyperlinkcolor" val="tx"/>
                    </a:ext>
                  </a:extLst>
                </a:hlinkClick>
              </a:rPr>
              <a:t>https://curriculum.nsw.edu.au</a:t>
            </a:r>
            <a:r>
              <a:rPr lang="en-US" dirty="0">
                <a:solidFill>
                  <a:schemeClr val="bg1"/>
                </a:solidFill>
                <a:ea typeface="Public Sans 1"/>
                <a:cs typeface="Public Sans 1"/>
                <a:sym typeface="Public Sans 1"/>
              </a:rPr>
              <a:t>.</a:t>
            </a:r>
          </a:p>
          <a:p>
            <a:pPr>
              <a:lnSpc>
                <a:spcPct val="150000"/>
              </a:lnSpc>
            </a:pPr>
            <a:endParaRPr lang="en-US" dirty="0">
              <a:solidFill>
                <a:schemeClr val="bg1"/>
              </a:solidFill>
              <a:ea typeface="Public Sans 1"/>
              <a:cs typeface="Public Sans 1"/>
              <a:sym typeface="Public Sans 1"/>
            </a:endParaRPr>
          </a:p>
        </p:txBody>
      </p:sp>
      <p:sp>
        <p:nvSpPr>
          <p:cNvPr id="5" name="TextBox 13">
            <a:extLst>
              <a:ext uri="{FF2B5EF4-FFF2-40B4-BE49-F238E27FC236}">
                <a16:creationId xmlns:a16="http://schemas.microsoft.com/office/drawing/2014/main" id="{BA250996-7419-6952-4E7D-7791C2185671}"/>
              </a:ext>
            </a:extLst>
          </p:cNvPr>
          <p:cNvSpPr txBox="1"/>
          <p:nvPr/>
        </p:nvSpPr>
        <p:spPr>
          <a:xfrm>
            <a:off x="360000" y="3305474"/>
            <a:ext cx="11679600" cy="3195362"/>
          </a:xfrm>
          <a:prstGeom prst="rect">
            <a:avLst/>
          </a:prstGeom>
        </p:spPr>
        <p:txBody>
          <a:bodyPr wrap="square" lIns="0" tIns="0" rIns="0" bIns="0" rtlCol="0" anchor="t">
            <a:spAutoFit/>
          </a:bodyPr>
          <a:lstStyle/>
          <a:p>
            <a:pPr>
              <a:lnSpc>
                <a:spcPct val="120000"/>
              </a:lnSpc>
              <a:spcAft>
                <a:spcPts val="600"/>
              </a:spcAft>
            </a:pPr>
            <a:r>
              <a:rPr lang="en-US" sz="1050" dirty="0">
                <a:ea typeface="Public Sans 2"/>
                <a:cs typeface="Public Sans 2"/>
                <a:sym typeface="Public Sans 2"/>
              </a:rPr>
              <a:t>ABC News. (2021, September 14). Zero Emissions. Behind the News. Retrieved March 19, 2026, from https://</a:t>
            </a:r>
            <a:r>
              <a:rPr lang="en-US" sz="1050" dirty="0" err="1">
                <a:ea typeface="Public Sans 2"/>
                <a:cs typeface="Public Sans 2"/>
                <a:sym typeface="Public Sans 2"/>
              </a:rPr>
              <a:t>www.abc.net.au</a:t>
            </a:r>
            <a:r>
              <a:rPr lang="en-US" sz="1050" dirty="0">
                <a:ea typeface="Public Sans 2"/>
                <a:cs typeface="Public Sans 2"/>
                <a:sym typeface="Public Sans 2"/>
              </a:rPr>
              <a:t>/</a:t>
            </a:r>
            <a:r>
              <a:rPr lang="en-US" sz="1050" dirty="0" err="1">
                <a:ea typeface="Public Sans 2"/>
                <a:cs typeface="Public Sans 2"/>
                <a:sym typeface="Public Sans 2"/>
              </a:rPr>
              <a:t>btn</a:t>
            </a:r>
            <a:r>
              <a:rPr lang="en-US" sz="1050" dirty="0">
                <a:ea typeface="Public Sans 2"/>
                <a:cs typeface="Public Sans 2"/>
                <a:sym typeface="Public Sans 2"/>
              </a:rPr>
              <a:t>/classroom/zero-emissions/13533742</a:t>
            </a:r>
          </a:p>
          <a:p>
            <a:pPr>
              <a:lnSpc>
                <a:spcPct val="120000"/>
              </a:lnSpc>
              <a:spcAft>
                <a:spcPts val="600"/>
              </a:spcAft>
            </a:pPr>
            <a:r>
              <a:rPr lang="en-US" sz="1050" dirty="0">
                <a:ea typeface="Public Sans 2"/>
                <a:cs typeface="Public Sans 2"/>
                <a:sym typeface="Public Sans 2"/>
              </a:rPr>
              <a:t>ABC News. (2024, November 23). World Children’s Day. Behind the News. Retrieved March 19, 2026, from https://</a:t>
            </a:r>
            <a:r>
              <a:rPr lang="en-US" sz="1050" dirty="0" err="1">
                <a:ea typeface="Public Sans 2"/>
                <a:cs typeface="Public Sans 2"/>
                <a:sym typeface="Public Sans 2"/>
              </a:rPr>
              <a:t>www.youtube.com</a:t>
            </a:r>
            <a:r>
              <a:rPr lang="en-US" sz="1050" dirty="0">
                <a:ea typeface="Public Sans 2"/>
                <a:cs typeface="Public Sans 2"/>
                <a:sym typeface="Public Sans 2"/>
              </a:rPr>
              <a:t>/</a:t>
            </a:r>
            <a:r>
              <a:rPr lang="en-US" sz="1050" dirty="0" err="1">
                <a:ea typeface="Public Sans 2"/>
                <a:cs typeface="Public Sans 2"/>
                <a:sym typeface="Public Sans 2"/>
              </a:rPr>
              <a:t>watch?v</a:t>
            </a:r>
            <a:r>
              <a:rPr lang="en-US" sz="1050" dirty="0">
                <a:ea typeface="Public Sans 2"/>
                <a:cs typeface="Public Sans 2"/>
                <a:sym typeface="Public Sans 2"/>
              </a:rPr>
              <a:t>=ODwdACpU2rg</a:t>
            </a:r>
          </a:p>
          <a:p>
            <a:pPr>
              <a:lnSpc>
                <a:spcPct val="120000"/>
              </a:lnSpc>
              <a:spcAft>
                <a:spcPts val="600"/>
              </a:spcAft>
            </a:pPr>
            <a:r>
              <a:rPr lang="en-US" sz="1050" dirty="0">
                <a:ea typeface="Public Sans 2"/>
                <a:cs typeface="Public Sans 2"/>
                <a:sym typeface="Public Sans 2"/>
              </a:rPr>
              <a:t>ABC News. (2025, November 11). Net Zero. Behind the News. Retrieved March 19, 2026, from https://</a:t>
            </a:r>
            <a:r>
              <a:rPr lang="en-US" sz="1050" dirty="0" err="1">
                <a:ea typeface="Public Sans 2"/>
                <a:cs typeface="Public Sans 2"/>
                <a:sym typeface="Public Sans 2"/>
              </a:rPr>
              <a:t>www.abc.net.au</a:t>
            </a:r>
            <a:r>
              <a:rPr lang="en-US" sz="1050" dirty="0">
                <a:ea typeface="Public Sans 2"/>
                <a:cs typeface="Public Sans 2"/>
                <a:sym typeface="Public Sans 2"/>
              </a:rPr>
              <a:t>/</a:t>
            </a:r>
            <a:r>
              <a:rPr lang="en-US" sz="1050" dirty="0" err="1">
                <a:ea typeface="Public Sans 2"/>
                <a:cs typeface="Public Sans 2"/>
                <a:sym typeface="Public Sans 2"/>
              </a:rPr>
              <a:t>btn</a:t>
            </a:r>
            <a:r>
              <a:rPr lang="en-US" sz="1050" dirty="0">
                <a:ea typeface="Public Sans 2"/>
                <a:cs typeface="Public Sans 2"/>
                <a:sym typeface="Public Sans 2"/>
              </a:rPr>
              <a:t>/classroom/net-zero/105993938</a:t>
            </a:r>
          </a:p>
          <a:p>
            <a:pPr>
              <a:lnSpc>
                <a:spcPct val="120000"/>
              </a:lnSpc>
              <a:spcAft>
                <a:spcPts val="600"/>
              </a:spcAft>
            </a:pPr>
            <a:r>
              <a:rPr lang="en-US" sz="1050" dirty="0">
                <a:ea typeface="Public Sans 2"/>
                <a:cs typeface="Public Sans 2"/>
                <a:sym typeface="Public Sans 2"/>
              </a:rPr>
              <a:t>NSW Department of Education. (n.d.). Environmental zoo </a:t>
            </a:r>
            <a:r>
              <a:rPr lang="en-US" sz="1050" dirty="0" err="1">
                <a:ea typeface="Public Sans 2"/>
                <a:cs typeface="Public Sans 2"/>
                <a:sym typeface="Public Sans 2"/>
              </a:rPr>
              <a:t>centres</a:t>
            </a:r>
            <a:r>
              <a:rPr lang="en-US" sz="1050" dirty="0">
                <a:ea typeface="Public Sans 2"/>
                <a:cs typeface="Public Sans 2"/>
                <a:sym typeface="Public Sans 2"/>
              </a:rPr>
              <a:t>. Retrieved March 19, 2026, from https://</a:t>
            </a:r>
            <a:r>
              <a:rPr lang="en-US" sz="1050" dirty="0" err="1">
                <a:ea typeface="Public Sans 2"/>
                <a:cs typeface="Public Sans 2"/>
                <a:sym typeface="Public Sans 2"/>
              </a:rPr>
              <a:t>education.nsw.gov.au</a:t>
            </a:r>
            <a:r>
              <a:rPr lang="en-US" sz="1050" dirty="0">
                <a:ea typeface="Public Sans 2"/>
                <a:cs typeface="Public Sans 2"/>
                <a:sym typeface="Public Sans 2"/>
              </a:rPr>
              <a:t>/teaching-and-learning/unique-settings/environmental-zoo-</a:t>
            </a:r>
            <a:r>
              <a:rPr lang="en-US" sz="1050" dirty="0" err="1">
                <a:ea typeface="Public Sans 2"/>
                <a:cs typeface="Public Sans 2"/>
                <a:sym typeface="Public Sans 2"/>
              </a:rPr>
              <a:t>centres</a:t>
            </a:r>
            <a:endParaRPr lang="en-US" sz="1050" dirty="0">
              <a:ea typeface="Public Sans 2"/>
              <a:cs typeface="Public Sans 2"/>
              <a:sym typeface="Public Sans 2"/>
            </a:endParaRPr>
          </a:p>
          <a:p>
            <a:pPr>
              <a:lnSpc>
                <a:spcPct val="120000"/>
              </a:lnSpc>
              <a:spcAft>
                <a:spcPts val="600"/>
              </a:spcAft>
            </a:pPr>
            <a:r>
              <a:rPr lang="en-US" sz="1050" dirty="0">
                <a:ea typeface="Public Sans 2"/>
                <a:cs typeface="Public Sans 2"/>
                <a:sym typeface="Public Sans 2"/>
              </a:rPr>
              <a:t>NSW Department of Education. (n.d.). Science and technology: Stage 1 units. Retrieved March 19, 2026, from https://</a:t>
            </a:r>
            <a:r>
              <a:rPr lang="en-US" sz="1050" dirty="0" err="1">
                <a:ea typeface="Public Sans 2"/>
                <a:cs typeface="Public Sans 2"/>
                <a:sym typeface="Public Sans 2"/>
              </a:rPr>
              <a:t>education.nsw.gov.au</a:t>
            </a:r>
            <a:r>
              <a:rPr lang="en-US" sz="1050" dirty="0">
                <a:ea typeface="Public Sans 2"/>
                <a:cs typeface="Public Sans 2"/>
                <a:sym typeface="Public Sans 2"/>
              </a:rPr>
              <a:t>/teaching-and-learning/curriculum/science/science-curriculum-resources-k-12/science-and-technology-k-6-curriculum-resources/science-and-technology-s1-units</a:t>
            </a:r>
          </a:p>
          <a:p>
            <a:pPr>
              <a:lnSpc>
                <a:spcPct val="120000"/>
              </a:lnSpc>
              <a:spcAft>
                <a:spcPts val="600"/>
              </a:spcAft>
            </a:pPr>
            <a:r>
              <a:rPr lang="en-US" sz="1050" dirty="0">
                <a:ea typeface="Public Sans 2"/>
                <a:cs typeface="Public Sans 2"/>
                <a:sym typeface="Public Sans 2"/>
              </a:rPr>
              <a:t>NSW Department of Education. (n.d.). STEM curriculum resources. Retrieved March 19, 2026, from </a:t>
            </a:r>
            <a:r>
              <a:rPr lang="en-US" sz="1050" dirty="0">
                <a:solidFill>
                  <a:srgbClr val="000000"/>
                </a:solidFill>
                <a:ea typeface="Public Sans 2"/>
                <a:cs typeface="Public Sans 2"/>
                <a:sym typeface="Public Sans 2"/>
                <a:hlinkClick r:id="rId4">
                  <a:extLst>
                    <a:ext uri="{A12FA001-AC4F-418D-AE19-62706E023703}">
                      <ahyp:hlinkClr xmlns:ahyp="http://schemas.microsoft.com/office/drawing/2018/hyperlinkcolor" val="tx"/>
                    </a:ext>
                  </a:extLst>
                </a:hlinkClick>
              </a:rPr>
              <a:t>https://education.nsw.gov.au/teaching-and-learning/curriculum/stem/stem-curriculum-resources</a:t>
            </a:r>
            <a:endParaRPr lang="en-US" sz="1050" dirty="0">
              <a:solidFill>
                <a:srgbClr val="000000"/>
              </a:solidFill>
              <a:ea typeface="Public Sans 2"/>
              <a:cs typeface="Public Sans 2"/>
              <a:sym typeface="Public Sans 2"/>
            </a:endParaRPr>
          </a:p>
          <a:p>
            <a:pPr>
              <a:lnSpc>
                <a:spcPct val="120000"/>
              </a:lnSpc>
              <a:spcAft>
                <a:spcPts val="600"/>
              </a:spcAft>
            </a:pPr>
            <a:r>
              <a:rPr lang="en-US" sz="1050" dirty="0">
                <a:ea typeface="Public Sans 2"/>
                <a:cs typeface="Public Sans 2"/>
                <a:sym typeface="Public Sans 2"/>
              </a:rPr>
              <a:t>NSW Department of Education. (n.d.). STEM K–10 comprehensive teacher guide: Engineering design process [PDF]. Retrieved March 19, 2026, from https://</a:t>
            </a:r>
            <a:r>
              <a:rPr lang="en-US" sz="1050" dirty="0" err="1">
                <a:ea typeface="Public Sans 2"/>
                <a:cs typeface="Public Sans 2"/>
                <a:sym typeface="Public Sans 2"/>
              </a:rPr>
              <a:t>education.nsw.gov.au</a:t>
            </a:r>
            <a:r>
              <a:rPr lang="en-US" sz="1050" dirty="0">
                <a:ea typeface="Public Sans 2"/>
                <a:cs typeface="Public Sans 2"/>
                <a:sym typeface="Public Sans 2"/>
              </a:rPr>
              <a:t>/content/dam/main-education/documents/teaching-and-learning/curriculum/stem/stem-k-10-comprehensive-teacher-guide-engineering-design-process.pdf</a:t>
            </a:r>
          </a:p>
          <a:p>
            <a:pPr>
              <a:lnSpc>
                <a:spcPct val="120000"/>
              </a:lnSpc>
              <a:spcAft>
                <a:spcPts val="600"/>
              </a:spcAft>
            </a:pPr>
            <a:r>
              <a:rPr lang="en-US" sz="1050" dirty="0">
                <a:ea typeface="Public Sans 2"/>
                <a:cs typeface="Public Sans 2"/>
                <a:sym typeface="Public Sans 2"/>
              </a:rPr>
              <a:t>NSW Department of Education. (n.d.). STEM K–10 engineering design process [PDF]. Retrieved March 19, 2026, from https://</a:t>
            </a:r>
            <a:r>
              <a:rPr lang="en-US" sz="1050" dirty="0" err="1">
                <a:ea typeface="Public Sans 2"/>
                <a:cs typeface="Public Sans 2"/>
                <a:sym typeface="Public Sans 2"/>
              </a:rPr>
              <a:t>education.nsw.gov.au</a:t>
            </a:r>
            <a:r>
              <a:rPr lang="en-US" sz="1050" dirty="0">
                <a:ea typeface="Public Sans 2"/>
                <a:cs typeface="Public Sans 2"/>
                <a:sym typeface="Public Sans 2"/>
              </a:rPr>
              <a:t>/content/dam/main-education/documents/teaching-and-learning/curriculum/stem/stem-k-10-engineering-design-process-poster-tabletop-and-lanyard-cards.pdf</a:t>
            </a:r>
          </a:p>
          <a:p>
            <a:pPr>
              <a:lnSpc>
                <a:spcPct val="120000"/>
              </a:lnSpc>
              <a:spcAft>
                <a:spcPts val="600"/>
              </a:spcAft>
            </a:pPr>
            <a:r>
              <a:rPr lang="en-US" sz="1050" dirty="0" err="1">
                <a:ea typeface="Public Sans 2"/>
                <a:cs typeface="Public Sans 2"/>
                <a:sym typeface="Public Sans 2"/>
              </a:rPr>
              <a:t>OzHarvest</a:t>
            </a:r>
            <a:r>
              <a:rPr lang="en-US" sz="1050" dirty="0">
                <a:ea typeface="Public Sans 2"/>
                <a:cs typeface="Public Sans 2"/>
                <a:sym typeface="Public Sans 2"/>
              </a:rPr>
              <a:t>. (n.d.). Food waste explained: Why wasting food is wasting everything [Video]. YouTube. Retrieved March 19, 2026, from </a:t>
            </a:r>
          </a:p>
          <a:p>
            <a:pPr>
              <a:lnSpc>
                <a:spcPct val="120000"/>
              </a:lnSpc>
              <a:spcAft>
                <a:spcPts val="600"/>
              </a:spcAft>
            </a:pPr>
            <a:r>
              <a:rPr lang="en-US" sz="1050" dirty="0">
                <a:ea typeface="Public Sans 2"/>
                <a:cs typeface="Public Sans 2"/>
                <a:sym typeface="Public Sans 2"/>
              </a:rPr>
              <a:t>https://</a:t>
            </a:r>
            <a:r>
              <a:rPr lang="en-US" sz="1050" dirty="0" err="1">
                <a:ea typeface="Public Sans 2"/>
                <a:cs typeface="Public Sans 2"/>
                <a:sym typeface="Public Sans 2"/>
              </a:rPr>
              <a:t>www.youtube.com</a:t>
            </a:r>
            <a:r>
              <a:rPr lang="en-US" sz="1050" dirty="0">
                <a:ea typeface="Public Sans 2"/>
                <a:cs typeface="Public Sans 2"/>
                <a:sym typeface="Public Sans 2"/>
              </a:rPr>
              <a:t>/</a:t>
            </a:r>
            <a:r>
              <a:rPr lang="en-US" sz="1050" dirty="0" err="1">
                <a:ea typeface="Public Sans 2"/>
                <a:cs typeface="Public Sans 2"/>
                <a:sym typeface="Public Sans 2"/>
              </a:rPr>
              <a:t>watch?v</a:t>
            </a:r>
            <a:r>
              <a:rPr lang="en-US" sz="1050" dirty="0">
                <a:ea typeface="Public Sans 2"/>
                <a:cs typeface="Public Sans 2"/>
                <a:sym typeface="Public Sans 2"/>
              </a:rPr>
              <a:t>=</a:t>
            </a:r>
            <a:r>
              <a:rPr lang="en-US" sz="1050" dirty="0" err="1">
                <a:ea typeface="Public Sans 2"/>
                <a:cs typeface="Public Sans 2"/>
                <a:sym typeface="Public Sans 2"/>
              </a:rPr>
              <a:t>wgLuXvtaLyQ</a:t>
            </a:r>
            <a:endParaRPr lang="en-US" sz="1050" dirty="0">
              <a:ea typeface="Public Sans 2"/>
              <a:cs typeface="Public Sans 2"/>
              <a:sym typeface="Public Sans 2"/>
            </a:endParaRPr>
          </a:p>
        </p:txBody>
      </p:sp>
      <p:sp>
        <p:nvSpPr>
          <p:cNvPr id="11" name="TextBox 11">
            <a:extLst>
              <a:ext uri="{C183D7F6-B498-43B3-948B-1728B52AA6E4}">
                <adec:decorative xmlns:adec="http://schemas.microsoft.com/office/drawing/2017/decorative" val="1"/>
              </a:ext>
            </a:extLst>
          </p:cNvPr>
          <p:cNvSpPr txBox="1"/>
          <p:nvPr/>
        </p:nvSpPr>
        <p:spPr>
          <a:xfrm>
            <a:off x="11124000" y="6516001"/>
            <a:ext cx="720000" cy="181781"/>
          </a:xfrm>
          <a:prstGeom prst="rect">
            <a:avLst/>
          </a:prstGeom>
        </p:spPr>
        <p:txBody>
          <a:bodyPr lIns="0" tIns="0" rIns="0" bIns="0" rtlCol="0" anchor="t">
            <a:spAutoFit/>
          </a:bodyPr>
          <a:lstStyle/>
          <a:p>
            <a:pPr algn="r">
              <a:lnSpc>
                <a:spcPts val="1440"/>
              </a:lnSpc>
            </a:pPr>
            <a:r>
              <a:rPr lang="en-US" dirty="0">
                <a:solidFill>
                  <a:srgbClr val="22272B"/>
                </a:solidFill>
                <a:ea typeface="Public Sans 1"/>
                <a:cs typeface="Public Sans 1"/>
                <a:sym typeface="Public Sans 1"/>
              </a:rPr>
              <a:t>11</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2">
            <a:extLst>
              <a:ext uri="{FF2B5EF4-FFF2-40B4-BE49-F238E27FC236}">
                <a16:creationId xmlns:a16="http://schemas.microsoft.com/office/drawing/2014/main" id="{E720D29A-5801-A7DB-6062-590E5E547943}"/>
              </a:ext>
            </a:extLst>
          </p:cNvPr>
          <p:cNvSpPr>
            <a:spLocks noGrp="1"/>
          </p:cNvSpPr>
          <p:nvPr>
            <p:ph type="title"/>
          </p:nvPr>
        </p:nvSpPr>
        <p:spPr>
          <a:xfrm>
            <a:off x="360000" y="360000"/>
            <a:ext cx="10080000" cy="537467"/>
          </a:xfrm>
        </p:spPr>
        <p:txBody>
          <a:bodyPr/>
          <a:lstStyle/>
          <a:p>
            <a:r>
              <a:rPr lang="en-AU" dirty="0">
                <a:latin typeface="+mj-lt"/>
              </a:rPr>
              <a:t>Copyright</a:t>
            </a:r>
          </a:p>
        </p:txBody>
      </p:sp>
      <p:sp>
        <p:nvSpPr>
          <p:cNvPr id="16" name="Text Placeholder 6">
            <a:extLst>
              <a:ext uri="{FF2B5EF4-FFF2-40B4-BE49-F238E27FC236}">
                <a16:creationId xmlns:a16="http://schemas.microsoft.com/office/drawing/2014/main" id="{B7C34E85-0E2E-5162-7AD6-5779CD64F581}"/>
              </a:ext>
            </a:extLst>
          </p:cNvPr>
          <p:cNvSpPr>
            <a:spLocks noGrp="1"/>
          </p:cNvSpPr>
          <p:nvPr>
            <p:ph type="body" sz="quarter" idx="18"/>
          </p:nvPr>
        </p:nvSpPr>
        <p:spPr>
          <a:xfrm>
            <a:off x="360000" y="981264"/>
            <a:ext cx="10080000" cy="310015"/>
          </a:xfrm>
        </p:spPr>
        <p:txBody>
          <a:bodyPr/>
          <a:lstStyle/>
          <a:p>
            <a:r>
              <a:rPr lang="en-AU" dirty="0">
                <a:latin typeface="+mj-lt"/>
              </a:rPr>
              <a:t>© State of New South Wales (Department of Education), 2026</a:t>
            </a:r>
          </a:p>
        </p:txBody>
      </p:sp>
      <p:sp>
        <p:nvSpPr>
          <p:cNvPr id="17" name="TextBox 16">
            <a:extLst>
              <a:ext uri="{FF2B5EF4-FFF2-40B4-BE49-F238E27FC236}">
                <a16:creationId xmlns:a16="http://schemas.microsoft.com/office/drawing/2014/main" id="{61D43107-D786-2BE1-F6F6-1DD508C13E26}"/>
              </a:ext>
            </a:extLst>
          </p:cNvPr>
          <p:cNvSpPr txBox="1"/>
          <p:nvPr/>
        </p:nvSpPr>
        <p:spPr>
          <a:xfrm>
            <a:off x="360000" y="1453575"/>
            <a:ext cx="11484338" cy="5067724"/>
          </a:xfrm>
          <a:prstGeom prst="rect">
            <a:avLst/>
          </a:prstGeom>
          <a:noFill/>
        </p:spPr>
        <p:txBody>
          <a:bodyPr wrap="square" lIns="0" tIns="0" rIns="0" bIns="0" rtlCol="0">
            <a:noAutofit/>
          </a:bodyPr>
          <a:lstStyle/>
          <a:p>
            <a:pPr algn="l">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(Cth) and is owned by the NSW Department of Education or, where indicated, by a party other than the NSW Department of Education (third-party material).</a:t>
            </a:r>
          </a:p>
          <a:p>
            <a:pPr algn="l">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2">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gn="l">
              <a:lnSpc>
                <a:spcPct val="150000"/>
              </a:lnSpc>
              <a:spcAft>
                <a:spcPts val="600"/>
              </a:spcAft>
            </a:pPr>
            <a:r>
              <a:rPr lang="en-AU" sz="1200" dirty="0">
                <a:solidFill>
                  <a:schemeClr val="bg1"/>
                </a:solidFill>
              </a:rPr>
              <a:t>This license allows you to share and adapt the material for any purpose, even commercially.</a:t>
            </a:r>
          </a:p>
          <a:p>
            <a:pPr algn="l">
              <a:lnSpc>
                <a:spcPct val="150000"/>
              </a:lnSpc>
              <a:spcAft>
                <a:spcPts val="600"/>
              </a:spcAft>
            </a:pPr>
            <a:r>
              <a:rPr lang="en-AU" sz="1200" dirty="0">
                <a:solidFill>
                  <a:schemeClr val="bg1"/>
                </a:solidFill>
              </a:rPr>
              <a:t>Attribution should be given to © State of New South Wales (Department of Education), 2025.</a:t>
            </a:r>
          </a:p>
          <a:p>
            <a:pPr algn="l">
              <a:lnSpc>
                <a:spcPct val="150000"/>
              </a:lnSpc>
            </a:pPr>
            <a:r>
              <a:rPr lang="en-AU" sz="1200" dirty="0">
                <a:solidFill>
                  <a:schemeClr val="bg1"/>
                </a:solidFill>
              </a:rPr>
              <a:t>Material in this resource not available under a Creative Commons license:</a:t>
            </a:r>
          </a:p>
          <a:p>
            <a:pPr marL="171450" indent="-171450" algn="l">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gn="l">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gn="l">
              <a:lnSpc>
                <a:spcPct val="150000"/>
              </a:lnSpc>
              <a:spcBef>
                <a:spcPts val="1200"/>
              </a:spcBef>
              <a:spcAft>
                <a:spcPts val="600"/>
              </a:spcAft>
            </a:pPr>
            <a:r>
              <a:rPr lang="en-AU" sz="1200" b="1" dirty="0">
                <a:solidFill>
                  <a:schemeClr val="bg1"/>
                </a:solidFill>
                <a:latin typeface="+mj-lt"/>
              </a:rPr>
              <a:t>Links to third-party material and websites</a:t>
            </a:r>
          </a:p>
          <a:p>
            <a:pPr algn="l">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gn="l">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(Cth). The department accepts no responsibility for content on third-party websites.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a:extLst>
              <a:ext uri="{C183D7F6-B498-43B3-948B-1728B52AA6E4}">
                <adec:decorative xmlns:adec="http://schemas.microsoft.com/office/drawing/2017/decorative" val="1"/>
              </a:ext>
            </a:extLst>
          </p:cNvPr>
          <p:cNvGrpSpPr/>
          <p:nvPr/>
        </p:nvGrpSpPr>
        <p:grpSpPr>
          <a:xfrm>
            <a:off x="-12699" y="888061"/>
            <a:ext cx="10138161" cy="5969939"/>
            <a:chOff x="0" y="0"/>
            <a:chExt cx="20276322" cy="11939878"/>
          </a:xfrm>
        </p:grpSpPr>
        <p:sp>
          <p:nvSpPr>
            <p:cNvPr id="8" name="Freeform 8"/>
            <p:cNvSpPr/>
            <p:nvPr/>
          </p:nvSpPr>
          <p:spPr>
            <a:xfrm>
              <a:off x="0" y="0"/>
              <a:ext cx="20276313" cy="11939905"/>
            </a:xfrm>
            <a:custGeom>
              <a:avLst/>
              <a:gdLst/>
              <a:ahLst/>
              <a:cxnLst/>
              <a:rect l="l" t="t" r="r" b="b"/>
              <a:pathLst>
                <a:path w="20276313" h="11939905">
                  <a:moveTo>
                    <a:pt x="0" y="0"/>
                  </a:moveTo>
                  <a:lnTo>
                    <a:pt x="20276313" y="0"/>
                  </a:lnTo>
                  <a:lnTo>
                    <a:pt x="20276313" y="11939905"/>
                  </a:lnTo>
                  <a:lnTo>
                    <a:pt x="0" y="11939905"/>
                  </a:lnTo>
                  <a:close/>
                </a:path>
              </a:pathLst>
            </a:custGeom>
            <a:solidFill>
              <a:srgbClr val="630019"/>
            </a:solidFill>
          </p:spPr>
          <p:txBody>
            <a:bodyPr/>
            <a:lstStyle/>
            <a:p>
              <a:endParaRPr lang="en-AU" sz="600"/>
            </a:p>
          </p:txBody>
        </p:sp>
      </p:grpSp>
      <p:grpSp>
        <p:nvGrpSpPr>
          <p:cNvPr id="9" name="Group 9">
            <a:extLst>
              <a:ext uri="{C183D7F6-B498-43B3-948B-1728B52AA6E4}">
                <adec:decorative xmlns:adec="http://schemas.microsoft.com/office/drawing/2017/decorative" val="1"/>
              </a:ext>
            </a:extLst>
          </p:cNvPr>
          <p:cNvGrpSpPr/>
          <p:nvPr/>
        </p:nvGrpSpPr>
        <p:grpSpPr>
          <a:xfrm>
            <a:off x="1" y="1"/>
            <a:ext cx="10138156" cy="910799"/>
            <a:chOff x="0" y="0"/>
            <a:chExt cx="20276312" cy="1821598"/>
          </a:xfrm>
        </p:grpSpPr>
        <p:sp>
          <p:nvSpPr>
            <p:cNvPr id="10" name="Freeform 10"/>
            <p:cNvSpPr/>
            <p:nvPr/>
          </p:nvSpPr>
          <p:spPr>
            <a:xfrm>
              <a:off x="0" y="0"/>
              <a:ext cx="20276313" cy="1821561"/>
            </a:xfrm>
            <a:custGeom>
              <a:avLst/>
              <a:gdLst/>
              <a:ahLst/>
              <a:cxnLst/>
              <a:rect l="l" t="t" r="r" b="b"/>
              <a:pathLst>
                <a:path w="20276313" h="1821561">
                  <a:moveTo>
                    <a:pt x="0" y="0"/>
                  </a:moveTo>
                  <a:lnTo>
                    <a:pt x="20276313" y="0"/>
                  </a:lnTo>
                  <a:lnTo>
                    <a:pt x="20276313" y="1821561"/>
                  </a:lnTo>
                  <a:lnTo>
                    <a:pt x="0" y="1821561"/>
                  </a:lnTo>
                  <a:close/>
                </a:path>
              </a:pathLst>
            </a:custGeom>
            <a:solidFill>
              <a:srgbClr val="D7153A"/>
            </a:solidFill>
          </p:spPr>
          <p:txBody>
            <a:bodyPr/>
            <a:lstStyle/>
            <a:p>
              <a:endParaRPr lang="en-AU" sz="600"/>
            </a:p>
          </p:txBody>
        </p:sp>
      </p:grpSp>
      <p:sp>
        <p:nvSpPr>
          <p:cNvPr id="15" name="TextBox 15"/>
          <p:cNvSpPr txBox="1"/>
          <p:nvPr/>
        </p:nvSpPr>
        <p:spPr>
          <a:xfrm>
            <a:off x="360000" y="1151757"/>
            <a:ext cx="3667875" cy="291084"/>
          </a:xfrm>
          <a:prstGeom prst="rect">
            <a:avLst/>
          </a:prstGeom>
        </p:spPr>
        <p:txBody>
          <a:bodyPr lIns="0" tIns="0" rIns="0" bIns="0" rtlCol="0" anchor="b"/>
          <a:lstStyle/>
          <a:p>
            <a:pPr>
              <a:lnSpc>
                <a:spcPts val="1680"/>
              </a:lnSpc>
            </a:pPr>
            <a:r>
              <a:rPr lang="en-US" sz="1400" b="1">
                <a:solidFill>
                  <a:srgbClr val="FFFFFF"/>
                </a:solidFill>
                <a:latin typeface="Public Sans 1 Medium"/>
                <a:ea typeface="Public Sans 1 Medium"/>
                <a:cs typeface="Public Sans 1 Medium"/>
                <a:sym typeface="Public Sans 1 Medium"/>
              </a:rPr>
              <a:t>NSW Department of Education</a:t>
            </a:r>
          </a:p>
        </p:txBody>
      </p:sp>
      <p:sp>
        <p:nvSpPr>
          <p:cNvPr id="18" name="TextBox 18"/>
          <p:cNvSpPr txBox="1"/>
          <p:nvPr/>
        </p:nvSpPr>
        <p:spPr>
          <a:xfrm>
            <a:off x="360001" y="1340162"/>
            <a:ext cx="4951140" cy="2086093"/>
          </a:xfrm>
          <a:prstGeom prst="rect">
            <a:avLst/>
          </a:prstGeom>
        </p:spPr>
        <p:txBody>
          <a:bodyPr lIns="0" tIns="0" rIns="0" bIns="0" rtlCol="0" anchor="b"/>
          <a:lstStyle/>
          <a:p>
            <a:pPr>
              <a:lnSpc>
                <a:spcPts val="5184"/>
              </a:lnSpc>
            </a:pPr>
            <a:r>
              <a:rPr lang="en-US" sz="4800" dirty="0">
                <a:solidFill>
                  <a:srgbClr val="FFFFFF"/>
                </a:solidFill>
                <a:latin typeface="Public Sans 1"/>
                <a:ea typeface="Public Sans 1"/>
                <a:cs typeface="Public Sans 1"/>
                <a:sym typeface="Public Sans 1"/>
              </a:rPr>
              <a:t>Eco Detectives Unite</a:t>
            </a:r>
          </a:p>
        </p:txBody>
      </p:sp>
      <p:sp>
        <p:nvSpPr>
          <p:cNvPr id="21" name="TextBox 21"/>
          <p:cNvSpPr txBox="1">
            <a:spLocks/>
          </p:cNvSpPr>
          <p:nvPr/>
        </p:nvSpPr>
        <p:spPr>
          <a:xfrm>
            <a:off x="360000" y="3556604"/>
            <a:ext cx="2383200" cy="34964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288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Public Sans 1"/>
                <a:ea typeface="Public Sans 1"/>
                <a:cs typeface="Public Sans 1"/>
                <a:sym typeface="Public Sans 1"/>
              </a:rPr>
              <a:t>Race to zero!</a:t>
            </a:r>
            <a:endParaRPr kumimoji="0" lang="en-US" sz="2400" b="0" i="0" u="none" strike="noStrike" kern="1200" cap="none" spc="0" normalizeH="0" baseline="0" noProof="0" dirty="0">
              <a:ln>
                <a:noFill/>
              </a:ln>
              <a:solidFill>
                <a:srgbClr val="FFFFFF"/>
              </a:solidFill>
              <a:effectLst/>
              <a:uLnTx/>
              <a:uFillTx/>
              <a:latin typeface="Public Sans 1"/>
              <a:ea typeface="Public Sans 1"/>
              <a:cs typeface="Public Sans 1"/>
              <a:sym typeface="Public Sans 1"/>
            </a:endParaRPr>
          </a:p>
        </p:txBody>
      </p:sp>
      <p:sp>
        <p:nvSpPr>
          <p:cNvPr id="22" name="TextBox 22"/>
          <p:cNvSpPr txBox="1">
            <a:spLocks noGrp="1"/>
          </p:cNvSpPr>
          <p:nvPr>
            <p:ph type="title" idx="4294967295"/>
          </p:nvPr>
        </p:nvSpPr>
        <p:spPr>
          <a:xfrm>
            <a:off x="360000" y="4103856"/>
            <a:ext cx="5400000" cy="2646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609585" rtl="0" eaLnBrk="1" fontAlgn="auto" latinLnBrk="0" hangingPunct="1">
              <a:lnSpc>
                <a:spcPts val="216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Public Sans 1"/>
                <a:ea typeface="Public Sans 1"/>
                <a:cs typeface="Public Sans 1"/>
                <a:sym typeface="Public Sans 1"/>
              </a:rPr>
              <a:t>Classroom presentation</a:t>
            </a:r>
          </a:p>
        </p:txBody>
      </p:sp>
      <p:sp>
        <p:nvSpPr>
          <p:cNvPr id="23" name="TextBox 23"/>
          <p:cNvSpPr txBox="1"/>
          <p:nvPr/>
        </p:nvSpPr>
        <p:spPr>
          <a:xfrm>
            <a:off x="401562" y="5279785"/>
            <a:ext cx="1652273" cy="175689"/>
          </a:xfrm>
          <a:prstGeom prst="rect">
            <a:avLst/>
          </a:prstGeom>
        </p:spPr>
        <p:txBody>
          <a:bodyPr wrap="square" lIns="0" tIns="0" rIns="0" bIns="0" rtlCol="0" anchor="t">
            <a:spAutoFit/>
          </a:bodyPr>
          <a:lstStyle/>
          <a:p>
            <a:pPr>
              <a:lnSpc>
                <a:spcPts val="1493"/>
              </a:lnSpc>
            </a:pPr>
            <a:r>
              <a:rPr lang="en-US" sz="1067" dirty="0">
                <a:solidFill>
                  <a:srgbClr val="FFFFFF"/>
                </a:solidFill>
                <a:latin typeface="Public Sans 1"/>
                <a:ea typeface="Public Sans 1"/>
                <a:cs typeface="Public Sans 1"/>
                <a:sym typeface="Public Sans 1"/>
              </a:rPr>
              <a:t>Proudly supported by</a:t>
            </a:r>
          </a:p>
        </p:txBody>
      </p:sp>
      <p:sp>
        <p:nvSpPr>
          <p:cNvPr id="24" name="AutoShape 24">
            <a:extLst>
              <a:ext uri="{C183D7F6-B498-43B3-948B-1728B52AA6E4}">
                <adec:decorative xmlns:adec="http://schemas.microsoft.com/office/drawing/2017/decorative" val="1"/>
              </a:ext>
            </a:extLst>
          </p:cNvPr>
          <p:cNvSpPr/>
          <p:nvPr/>
        </p:nvSpPr>
        <p:spPr>
          <a:xfrm>
            <a:off x="359999" y="5639232"/>
            <a:ext cx="4548356" cy="874187"/>
          </a:xfrm>
          <a:prstGeom prst="rect">
            <a:avLst/>
          </a:prstGeom>
          <a:solidFill>
            <a:srgbClr val="FFFFFF"/>
          </a:solidFill>
        </p:spPr>
        <p:txBody>
          <a:bodyPr/>
          <a:lstStyle/>
          <a:p>
            <a:endParaRPr lang="en-AU" sz="600"/>
          </a:p>
        </p:txBody>
      </p:sp>
      <p:sp>
        <p:nvSpPr>
          <p:cNvPr id="25" name="Freeform 25">
            <a:extLst>
              <a:ext uri="{C183D7F6-B498-43B3-948B-1728B52AA6E4}">
                <adec:decorative xmlns:adec="http://schemas.microsoft.com/office/drawing/2017/decorative" val="1"/>
              </a:ext>
            </a:extLst>
          </p:cNvPr>
          <p:cNvSpPr/>
          <p:nvPr/>
        </p:nvSpPr>
        <p:spPr>
          <a:xfrm>
            <a:off x="359999" y="5796164"/>
            <a:ext cx="4483927" cy="584401"/>
          </a:xfrm>
          <a:custGeom>
            <a:avLst/>
            <a:gdLst/>
            <a:ahLst/>
            <a:cxnLst/>
            <a:rect l="l" t="t" r="r" b="b"/>
            <a:pathLst>
              <a:path w="6725890" h="876601">
                <a:moveTo>
                  <a:pt x="0" y="0"/>
                </a:moveTo>
                <a:lnTo>
                  <a:pt x="6725891" y="0"/>
                </a:lnTo>
                <a:lnTo>
                  <a:pt x="6725891" y="876601"/>
                </a:lnTo>
                <a:lnTo>
                  <a:pt x="0" y="876601"/>
                </a:lnTo>
                <a:lnTo>
                  <a:pt x="0" y="0"/>
                </a:lnTo>
                <a:close/>
              </a:path>
            </a:pathLst>
          </a:custGeom>
          <a:blipFill>
            <a:blip r:embed="rId3"/>
            <a:stretch>
              <a:fillRect t="-55828" b="-35988"/>
            </a:stretch>
          </a:blipFill>
        </p:spPr>
        <p:txBody>
          <a:bodyPr/>
          <a:lstStyle/>
          <a:p>
            <a:endParaRPr lang="en-AU" sz="600"/>
          </a:p>
        </p:txBody>
      </p:sp>
      <p:grpSp>
        <p:nvGrpSpPr>
          <p:cNvPr id="19" name="Group 19">
            <a:extLst>
              <a:ext uri="{C183D7F6-B498-43B3-948B-1728B52AA6E4}">
                <adec:decorative xmlns:adec="http://schemas.microsoft.com/office/drawing/2017/decorative" val="1"/>
              </a:ext>
            </a:extLst>
          </p:cNvPr>
          <p:cNvGrpSpPr/>
          <p:nvPr/>
        </p:nvGrpSpPr>
        <p:grpSpPr>
          <a:xfrm>
            <a:off x="5311139" y="0"/>
            <a:ext cx="4827023" cy="6858000"/>
            <a:chOff x="0" y="0"/>
            <a:chExt cx="9654045" cy="13716000"/>
          </a:xfrm>
        </p:grpSpPr>
        <p:sp>
          <p:nvSpPr>
            <p:cNvPr id="20" name="Freeform 20"/>
            <p:cNvSpPr/>
            <p:nvPr/>
          </p:nvSpPr>
          <p:spPr>
            <a:xfrm>
              <a:off x="0" y="0"/>
              <a:ext cx="9654054" cy="13716000"/>
            </a:xfrm>
            <a:custGeom>
              <a:avLst/>
              <a:gdLst/>
              <a:ahLst/>
              <a:cxnLst/>
              <a:rect l="l" t="t" r="r" b="b"/>
              <a:pathLst>
                <a:path w="9654054" h="13716000">
                  <a:moveTo>
                    <a:pt x="0" y="0"/>
                  </a:moveTo>
                  <a:lnTo>
                    <a:pt x="9654054" y="0"/>
                  </a:lnTo>
                  <a:lnTo>
                    <a:pt x="9654054" y="13716000"/>
                  </a:lnTo>
                  <a:lnTo>
                    <a:pt x="0" y="13716000"/>
                  </a:lnTo>
                  <a:lnTo>
                    <a:pt x="0" y="0"/>
                  </a:lnTo>
                  <a:close/>
                </a:path>
              </a:pathLst>
            </a:custGeom>
            <a:blipFill>
              <a:blip r:embed="rId4"/>
              <a:stretch>
                <a:fillRect l="-2478" r="-2478"/>
              </a:stretch>
            </a:blipFill>
          </p:spPr>
          <p:txBody>
            <a:bodyPr/>
            <a:lstStyle/>
            <a:p>
              <a:endParaRPr lang="en-AU" sz="600"/>
            </a:p>
          </p:txBody>
        </p:sp>
      </p:grpSp>
      <p:grpSp>
        <p:nvGrpSpPr>
          <p:cNvPr id="11" name="Group 11">
            <a:extLst>
              <a:ext uri="{C183D7F6-B498-43B3-948B-1728B52AA6E4}">
                <adec:decorative xmlns:adec="http://schemas.microsoft.com/office/drawing/2017/decorative" val="1"/>
              </a:ext>
            </a:extLst>
          </p:cNvPr>
          <p:cNvGrpSpPr/>
          <p:nvPr/>
        </p:nvGrpSpPr>
        <p:grpSpPr>
          <a:xfrm>
            <a:off x="11221200" y="5745600"/>
            <a:ext cx="630000" cy="685525"/>
            <a:chOff x="0" y="0"/>
            <a:chExt cx="1260000" cy="1371050"/>
          </a:xfrm>
        </p:grpSpPr>
        <p:sp>
          <p:nvSpPr>
            <p:cNvPr id="12" name="Freeform 12" descr="NSW Government logo"/>
            <p:cNvSpPr/>
            <p:nvPr/>
          </p:nvSpPr>
          <p:spPr>
            <a:xfrm>
              <a:off x="0" y="0"/>
              <a:ext cx="1259967" cy="1371092"/>
            </a:xfrm>
            <a:custGeom>
              <a:avLst/>
              <a:gdLst/>
              <a:ahLst/>
              <a:cxnLst/>
              <a:rect l="l" t="t" r="r" b="b"/>
              <a:pathLst>
                <a:path w="1259967" h="1371092">
                  <a:moveTo>
                    <a:pt x="0" y="0"/>
                  </a:moveTo>
                  <a:lnTo>
                    <a:pt x="1259967" y="0"/>
                  </a:lnTo>
                  <a:lnTo>
                    <a:pt x="1259967" y="1371092"/>
                  </a:lnTo>
                  <a:lnTo>
                    <a:pt x="0" y="1371092"/>
                  </a:lnTo>
                  <a:lnTo>
                    <a:pt x="0" y="0"/>
                  </a:lnTo>
                  <a:close/>
                </a:path>
              </a:pathLst>
            </a:custGeom>
            <a:blipFill>
              <a:blip r:embed="rId5"/>
              <a:stretch>
                <a:fillRect r="-2" b="3"/>
              </a:stretch>
            </a:blipFill>
          </p:spPr>
          <p:txBody>
            <a:bodyPr/>
            <a:lstStyle/>
            <a:p>
              <a:endParaRPr lang="en-AU" sz="600"/>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2"/>
          <p:cNvSpPr txBox="1">
            <a:spLocks noGrp="1"/>
          </p:cNvSpPr>
          <p:nvPr>
            <p:ph type="title"/>
          </p:nvPr>
        </p:nvSpPr>
        <p:spPr>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defTabSz="609585">
              <a:lnSpc>
                <a:spcPts val="3888"/>
              </a:lnSpc>
              <a:spcBef>
                <a:spcPts val="0"/>
              </a:spcBef>
              <a:defRPr/>
            </a:pPr>
            <a:r>
              <a:rPr lang="en-US" dirty="0">
                <a:solidFill>
                  <a:srgbClr val="002664"/>
                </a:solidFill>
                <a:latin typeface="+mj-lt"/>
                <a:ea typeface="Public Sans 1"/>
                <a:cs typeface="Public Sans 1"/>
                <a:sym typeface="Public Sans 1"/>
              </a:rPr>
              <a:t>Learning intentions and success criteria</a:t>
            </a:r>
          </a:p>
        </p:txBody>
      </p:sp>
      <p:sp>
        <p:nvSpPr>
          <p:cNvPr id="7" name="TextBox 7"/>
          <p:cNvSpPr txBox="1"/>
          <p:nvPr/>
        </p:nvSpPr>
        <p:spPr>
          <a:xfrm>
            <a:off x="360000" y="1906363"/>
            <a:ext cx="7412400" cy="4039012"/>
          </a:xfrm>
          <a:prstGeom prst="rect">
            <a:avLst/>
          </a:prstGeom>
        </p:spPr>
        <p:txBody>
          <a:bodyPr wrap="square" lIns="0" tIns="0" rIns="0" bIns="0" rtlCol="0" anchor="t">
            <a:noAutofit/>
          </a:bodyPr>
          <a:lstStyle/>
          <a:p>
            <a:pPr>
              <a:lnSpc>
                <a:spcPct val="150000"/>
              </a:lnSpc>
              <a:spcAft>
                <a:spcPts val="800"/>
              </a:spcAft>
            </a:pPr>
            <a:r>
              <a:rPr lang="en-US" sz="1600" b="1" dirty="0">
                <a:solidFill>
                  <a:schemeClr val="accent1"/>
                </a:solidFill>
                <a:latin typeface="+mj-lt"/>
                <a:ea typeface="Public Sans 1 Bold"/>
                <a:cs typeface="Public Sans 1 Bold"/>
                <a:sym typeface="Public Sans 1 Bold"/>
              </a:rPr>
              <a:t>We are learning to:</a:t>
            </a:r>
          </a:p>
          <a:p>
            <a:pPr marL="363210" lvl="1" indent="-190495">
              <a:lnSpc>
                <a:spcPct val="150000"/>
              </a:lnSpc>
              <a:spcAft>
                <a:spcPts val="800"/>
              </a:spcAft>
              <a:buFont typeface="Arial" panose="020B0604020202020204" pitchFamily="34" charset="0"/>
              <a:buChar char="•"/>
            </a:pPr>
            <a:r>
              <a:rPr lang="en-US" sz="1600" dirty="0">
                <a:solidFill>
                  <a:srgbClr val="000000"/>
                </a:solidFill>
                <a:ea typeface="Public Sans 1"/>
                <a:cs typeface="Public Sans 1"/>
                <a:sym typeface="Public Sans 1"/>
              </a:rPr>
              <a:t>understand the concept of Net Zero</a:t>
            </a:r>
          </a:p>
          <a:p>
            <a:pPr marL="363210" lvl="1" indent="-190495">
              <a:lnSpc>
                <a:spcPct val="150000"/>
              </a:lnSpc>
              <a:spcAft>
                <a:spcPts val="800"/>
              </a:spcAft>
              <a:buFont typeface="Arial" panose="020B0604020202020204" pitchFamily="34" charset="0"/>
              <a:buChar char="•"/>
            </a:pPr>
            <a:r>
              <a:rPr lang="en-US" sz="1600" dirty="0">
                <a:solidFill>
                  <a:srgbClr val="000000"/>
                </a:solidFill>
                <a:ea typeface="Public Sans 1"/>
                <a:cs typeface="Public Sans 1"/>
                <a:sym typeface="Public Sans 1"/>
              </a:rPr>
              <a:t>identify different types of renewable energy sources </a:t>
            </a:r>
          </a:p>
          <a:p>
            <a:pPr marL="363210" lvl="1" indent="-190495">
              <a:lnSpc>
                <a:spcPct val="150000"/>
              </a:lnSpc>
              <a:spcAft>
                <a:spcPts val="800"/>
              </a:spcAft>
              <a:buFont typeface="Arial" panose="020B0604020202020204" pitchFamily="34" charset="0"/>
              <a:buChar char="•"/>
            </a:pPr>
            <a:r>
              <a:rPr lang="en-US" sz="1600" dirty="0">
                <a:solidFill>
                  <a:srgbClr val="000000"/>
                </a:solidFill>
                <a:ea typeface="Public Sans 1"/>
                <a:cs typeface="Public Sans 1"/>
                <a:sym typeface="Public Sans 1"/>
              </a:rPr>
              <a:t>recognise the importance of children’s rights</a:t>
            </a:r>
          </a:p>
          <a:p>
            <a:pPr marL="363210" lvl="1" indent="-190495">
              <a:lnSpc>
                <a:spcPct val="150000"/>
              </a:lnSpc>
              <a:spcAft>
                <a:spcPts val="800"/>
              </a:spcAft>
              <a:buFont typeface="Arial" panose="020B0604020202020204" pitchFamily="34" charset="0"/>
              <a:buChar char="•"/>
            </a:pPr>
            <a:r>
              <a:rPr lang="en-US" sz="1600" dirty="0">
                <a:solidFill>
                  <a:srgbClr val="000000"/>
                </a:solidFill>
                <a:ea typeface="Public Sans 1"/>
                <a:cs typeface="Public Sans 1"/>
                <a:sym typeface="Public Sans 1"/>
              </a:rPr>
              <a:t>collaborate in a multiplayer game.</a:t>
            </a:r>
          </a:p>
          <a:p>
            <a:pPr>
              <a:lnSpc>
                <a:spcPct val="150000"/>
              </a:lnSpc>
              <a:spcAft>
                <a:spcPts val="800"/>
              </a:spcAft>
            </a:pPr>
            <a:r>
              <a:rPr lang="en-US" sz="1600" b="1" dirty="0">
                <a:solidFill>
                  <a:schemeClr val="accent1"/>
                </a:solidFill>
                <a:latin typeface="+mj-lt"/>
                <a:ea typeface="Public Sans 1 Bold"/>
                <a:cs typeface="Public Sans 1 Bold"/>
                <a:sym typeface="Public Sans 1 Bold"/>
              </a:rPr>
              <a:t>We can:</a:t>
            </a:r>
          </a:p>
          <a:p>
            <a:pPr marL="345429" lvl="1" indent="-172714">
              <a:lnSpc>
                <a:spcPct val="150000"/>
              </a:lnSpc>
              <a:spcAft>
                <a:spcPts val="800"/>
              </a:spcAft>
              <a:buFont typeface="Arial"/>
              <a:buChar char="•"/>
            </a:pPr>
            <a:r>
              <a:rPr lang="en-US" sz="1600" dirty="0">
                <a:solidFill>
                  <a:srgbClr val="000000"/>
                </a:solidFill>
                <a:ea typeface="Public Sans 1"/>
                <a:cs typeface="Public Sans 1"/>
                <a:sym typeface="Public Sans 1"/>
              </a:rPr>
              <a:t>explain what net zero means and give examples </a:t>
            </a:r>
          </a:p>
          <a:p>
            <a:pPr marL="345429" lvl="1" indent="-172714">
              <a:lnSpc>
                <a:spcPct val="150000"/>
              </a:lnSpc>
              <a:spcAft>
                <a:spcPts val="800"/>
              </a:spcAft>
              <a:buFont typeface="Arial"/>
              <a:buChar char="•"/>
            </a:pPr>
            <a:r>
              <a:rPr lang="en-US" sz="1600" dirty="0">
                <a:solidFill>
                  <a:srgbClr val="000000"/>
                </a:solidFill>
                <a:ea typeface="Public Sans 1"/>
                <a:cs typeface="Public Sans 1"/>
                <a:sym typeface="Public Sans 1"/>
              </a:rPr>
              <a:t>match renewable energies to suitable biomes</a:t>
            </a:r>
          </a:p>
          <a:p>
            <a:pPr marL="345429" lvl="1" indent="-172714">
              <a:lnSpc>
                <a:spcPct val="150000"/>
              </a:lnSpc>
              <a:spcAft>
                <a:spcPts val="800"/>
              </a:spcAft>
              <a:buFont typeface="Arial"/>
              <a:buChar char="•"/>
            </a:pPr>
            <a:r>
              <a:rPr lang="en-US" sz="1600" dirty="0">
                <a:solidFill>
                  <a:srgbClr val="000000"/>
                </a:solidFill>
                <a:ea typeface="Public Sans 1"/>
                <a:cs typeface="Public Sans 1"/>
                <a:sym typeface="Public Sans 1"/>
              </a:rPr>
              <a:t>describe at least one children’s right</a:t>
            </a:r>
          </a:p>
          <a:p>
            <a:pPr marL="345429" lvl="1" indent="-172714">
              <a:lnSpc>
                <a:spcPct val="150000"/>
              </a:lnSpc>
              <a:spcAft>
                <a:spcPts val="800"/>
              </a:spcAft>
              <a:buFont typeface="Arial"/>
              <a:buChar char="•"/>
            </a:pPr>
            <a:r>
              <a:rPr lang="en-US" sz="1600" dirty="0">
                <a:solidFill>
                  <a:srgbClr val="000000"/>
                </a:solidFill>
                <a:ea typeface="Public Sans 1"/>
                <a:cs typeface="Public Sans 1"/>
                <a:sym typeface="Public Sans 1"/>
              </a:rPr>
              <a:t>work together in our group to build and problem solve in the game.</a:t>
            </a:r>
          </a:p>
        </p:txBody>
      </p:sp>
      <p:grpSp>
        <p:nvGrpSpPr>
          <p:cNvPr id="10" name="Group 10">
            <a:extLst>
              <a:ext uri="{C183D7F6-B498-43B3-948B-1728B52AA6E4}">
                <adec:decorative xmlns:adec="http://schemas.microsoft.com/office/drawing/2017/decorative" val="1"/>
              </a:ext>
            </a:extLst>
          </p:cNvPr>
          <p:cNvGrpSpPr/>
          <p:nvPr/>
        </p:nvGrpSpPr>
        <p:grpSpPr>
          <a:xfrm>
            <a:off x="8031421" y="1898579"/>
            <a:ext cx="3497580" cy="4363535"/>
            <a:chOff x="0" y="0"/>
            <a:chExt cx="812800" cy="1014038"/>
          </a:xfrm>
        </p:grpSpPr>
        <p:sp>
          <p:nvSpPr>
            <p:cNvPr id="11" name="Freeform 11"/>
            <p:cNvSpPr/>
            <p:nvPr/>
          </p:nvSpPr>
          <p:spPr>
            <a:xfrm>
              <a:off x="0" y="0"/>
              <a:ext cx="812800" cy="1014038"/>
            </a:xfrm>
            <a:custGeom>
              <a:avLst/>
              <a:gdLst/>
              <a:ahLst/>
              <a:cxnLst/>
              <a:rect l="l" t="t" r="r" b="b"/>
              <a:pathLst>
                <a:path w="812800" h="1014038">
                  <a:moveTo>
                    <a:pt x="0" y="0"/>
                  </a:moveTo>
                  <a:lnTo>
                    <a:pt x="812800" y="0"/>
                  </a:lnTo>
                  <a:lnTo>
                    <a:pt x="812800" y="1014038"/>
                  </a:lnTo>
                  <a:lnTo>
                    <a:pt x="0" y="1014038"/>
                  </a:lnTo>
                  <a:close/>
                </a:path>
              </a:pathLst>
            </a:custGeom>
            <a:blipFill>
              <a:blip r:embed="rId3"/>
              <a:stretch>
                <a:fillRect l="-81671" r="-81671"/>
              </a:stretch>
            </a:blipFill>
          </p:spPr>
          <p:txBody>
            <a:bodyPr/>
            <a:lstStyle/>
            <a:p>
              <a:endParaRPr lang="en-AU" sz="600"/>
            </a:p>
          </p:txBody>
        </p:sp>
      </p:grpSp>
      <p:sp>
        <p:nvSpPr>
          <p:cNvPr id="13" name="TextBox 13">
            <a:extLst>
              <a:ext uri="{C183D7F6-B498-43B3-948B-1728B52AA6E4}">
                <adec:decorative xmlns:adec="http://schemas.microsoft.com/office/drawing/2017/decorative" val="1"/>
              </a:ext>
            </a:extLst>
          </p:cNvPr>
          <p:cNvSpPr txBox="1"/>
          <p:nvPr/>
        </p:nvSpPr>
        <p:spPr>
          <a:xfrm>
            <a:off x="11124000" y="6516000"/>
            <a:ext cx="720000" cy="179536"/>
          </a:xfrm>
          <a:prstGeom prst="rect">
            <a:avLst/>
          </a:prstGeom>
        </p:spPr>
        <p:txBody>
          <a:bodyPr lIns="0" tIns="0" rIns="0" bIns="0" rtlCol="0" anchor="t">
            <a:spAutoFit/>
          </a:bodyPr>
          <a:lstStyle/>
          <a:p>
            <a:pPr algn="r">
              <a:lnSpc>
                <a:spcPts val="1440"/>
              </a:lnSpc>
            </a:pPr>
            <a:r>
              <a:rPr lang="en-US">
                <a:solidFill>
                  <a:srgbClr val="22272B"/>
                </a:solidFill>
                <a:ea typeface="Public Sans 1"/>
                <a:cs typeface="Public Sans 1"/>
                <a:sym typeface="Public Sans 1"/>
              </a:rPr>
              <a:t>5</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2EC1B7-A5EB-7D54-4822-E28139FA08C8}"/>
              </a:ext>
            </a:extLst>
          </p:cNvPr>
          <p:cNvSpPr>
            <a:spLocks noGrp="1"/>
          </p:cNvSpPr>
          <p:nvPr>
            <p:ph type="title"/>
          </p:nvPr>
        </p:nvSpPr>
        <p:spPr>
          <a:xfrm>
            <a:off x="5400001" y="359999"/>
            <a:ext cx="6407148" cy="1147011"/>
          </a:xfrm>
        </p:spPr>
        <p:txBody>
          <a:bodyPr/>
          <a:lstStyle/>
          <a:p>
            <a:r>
              <a:rPr lang="en-AU" dirty="0">
                <a:latin typeface="+mj-lt"/>
              </a:rPr>
              <a:t>Net Zero and renewable energy sources</a:t>
            </a:r>
          </a:p>
        </p:txBody>
      </p:sp>
      <p:sp>
        <p:nvSpPr>
          <p:cNvPr id="10" name="Text Placeholder 9">
            <a:extLst>
              <a:ext uri="{FF2B5EF4-FFF2-40B4-BE49-F238E27FC236}">
                <a16:creationId xmlns:a16="http://schemas.microsoft.com/office/drawing/2014/main" id="{85EAFE00-5612-FFC7-5AE0-F68E515AB5F1}"/>
              </a:ext>
            </a:extLst>
          </p:cNvPr>
          <p:cNvSpPr>
            <a:spLocks noGrp="1"/>
          </p:cNvSpPr>
          <p:nvPr>
            <p:ph type="body" sz="quarter" idx="18"/>
          </p:nvPr>
        </p:nvSpPr>
        <p:spPr>
          <a:xfrm>
            <a:off x="5399998" y="1507011"/>
            <a:ext cx="6407151" cy="294189"/>
          </a:xfrm>
        </p:spPr>
        <p:txBody>
          <a:bodyPr/>
          <a:lstStyle/>
          <a:p>
            <a:r>
              <a:rPr lang="en-AU" dirty="0">
                <a:latin typeface="+mj-lt"/>
              </a:rPr>
              <a:t>Explained</a:t>
            </a:r>
          </a:p>
        </p:txBody>
      </p:sp>
      <p:sp>
        <p:nvSpPr>
          <p:cNvPr id="2" name="Text Placeholder 11">
            <a:extLst>
              <a:ext uri="{FF2B5EF4-FFF2-40B4-BE49-F238E27FC236}">
                <a16:creationId xmlns:a16="http://schemas.microsoft.com/office/drawing/2014/main" id="{5C16ADA1-3715-150A-6959-C82FDE0E9AC6}"/>
              </a:ext>
            </a:extLst>
          </p:cNvPr>
          <p:cNvSpPr>
            <a:spLocks noGrp="1"/>
          </p:cNvSpPr>
          <p:nvPr>
            <p:ph type="body" sz="quarter" idx="17"/>
          </p:nvPr>
        </p:nvSpPr>
        <p:spPr>
          <a:xfrm>
            <a:off x="5400675" y="1981200"/>
            <a:ext cx="6407151" cy="4354800"/>
          </a:xfrm>
        </p:spPr>
        <p:txBody>
          <a:bodyPr/>
          <a:lstStyle/>
          <a:p>
            <a:r>
              <a:rPr lang="en-AU" sz="1800" dirty="0"/>
              <a:t>Net Zero means balancing the amount of greenhouse gas emissions we produce, such as carbon dioxide, with the amount we remove from the atmosphere.</a:t>
            </a:r>
          </a:p>
          <a:p>
            <a:r>
              <a:rPr lang="en-AU" sz="1800" dirty="0"/>
              <a:t>Renewable energies are types of energy that come from sources that do not run out and can be used repeatedly, like sunlight (solar), wind, and water (hydro). We use renewable energy sources to make electricity without creating pollution or harming the environment.</a:t>
            </a:r>
          </a:p>
        </p:txBody>
      </p:sp>
      <p:pic>
        <p:nvPicPr>
          <p:cNvPr id="2052" name="Picture 4" descr="A digital illustration from Minecraft Education game features three large white wind turbines with red tips standing behind two blue solar panels in a blocky, pixelated landscape. In the foreground, four animals including a rabbit, cow, goat, and skeleton are positioned on grassy terrain with trees and hills in the background under a clear blue sky.">
            <a:extLst>
              <a:ext uri="{FF2B5EF4-FFF2-40B4-BE49-F238E27FC236}">
                <a16:creationId xmlns:a16="http://schemas.microsoft.com/office/drawing/2014/main" id="{B580BF6B-3F4F-37A5-9931-201CF57149E3}"/>
              </a:ext>
              <a:ext uri="{C183D7F6-B498-43B3-948B-1728B52AA6E4}">
                <adec:decorative xmlns:adec="http://schemas.microsoft.com/office/drawing/2017/decorative" val="0"/>
              </a:ext>
            </a:extLst>
          </p:cNvPr>
          <p:cNvPicPr>
            <a:picLocks noGrp="1" noChangeAspect="1" noChangeArrowheads="1"/>
          </p:cNvPicPr>
          <p:nvPr>
            <p:ph type="pic" sz="quarter" idx="13"/>
          </p:nvPr>
        </p:nvPicPr>
        <p:blipFill>
          <a:blip r:embed="rId3">
            <a:extLst>
              <a:ext uri="{28A0092B-C50C-407E-A947-70E740481C1C}">
                <a14:useLocalDpi xmlns:a14="http://schemas.microsoft.com/office/drawing/2010/main" val="0"/>
              </a:ext>
            </a:extLst>
          </a:blip>
          <a:srcRect t="11367" b="11367"/>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29857EE9-3066-32FD-277A-0349DC739562}"/>
              </a:ext>
              <a:ext uri="{C183D7F6-B498-43B3-948B-1728B52AA6E4}">
                <adec:decorative xmlns:adec="http://schemas.microsoft.com/office/drawing/2017/decorative" val="1"/>
              </a:ext>
            </a:extLst>
          </p:cNvPr>
          <p:cNvSpPr>
            <a:spLocks noGrp="1"/>
          </p:cNvSpPr>
          <p:nvPr>
            <p:ph type="sldNum" sz="quarter" idx="16"/>
          </p:nvPr>
        </p:nvSpPr>
        <p:spPr/>
        <p:txBody>
          <a:bodyPr/>
          <a:lstStyle/>
          <a:p>
            <a:fld id="{10A01DC5-1685-4615-8240-15192985C6A2}" type="slidenum">
              <a:rPr lang="en-AU"/>
              <a:pPr/>
              <a:t>6</a:t>
            </a:fld>
            <a:endParaRPr lang="en-AU" dirty="0"/>
          </a:p>
        </p:txBody>
      </p:sp>
    </p:spTree>
    <p:extLst>
      <p:ext uri="{BB962C8B-B14F-4D97-AF65-F5344CB8AC3E}">
        <p14:creationId xmlns:p14="http://schemas.microsoft.com/office/powerpoint/2010/main" val="29348033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6D65EF-4C5A-862E-C196-B579A4998059}"/>
              </a:ext>
            </a:extLst>
          </p:cNvPr>
          <p:cNvSpPr>
            <a:spLocks noGrp="1"/>
          </p:cNvSpPr>
          <p:nvPr>
            <p:ph type="title"/>
          </p:nvPr>
        </p:nvSpPr>
        <p:spPr>
          <a:xfrm>
            <a:off x="360000" y="292765"/>
            <a:ext cx="11484000" cy="545601"/>
          </a:xfrm>
        </p:spPr>
        <p:txBody>
          <a:bodyPr/>
          <a:lstStyle/>
          <a:p>
            <a:r>
              <a:rPr lang="en-AU"/>
              <a:t>Mix and Match</a:t>
            </a:r>
          </a:p>
        </p:txBody>
      </p:sp>
      <p:sp>
        <p:nvSpPr>
          <p:cNvPr id="4" name="Text Placeholder 3">
            <a:extLst>
              <a:ext uri="{FF2B5EF4-FFF2-40B4-BE49-F238E27FC236}">
                <a16:creationId xmlns:a16="http://schemas.microsoft.com/office/drawing/2014/main" id="{C0D648EE-9CEC-9657-A39C-7C3A6C5A6BCA}"/>
              </a:ext>
            </a:extLst>
          </p:cNvPr>
          <p:cNvSpPr>
            <a:spLocks noGrp="1"/>
          </p:cNvSpPr>
          <p:nvPr>
            <p:ph type="body" sz="quarter" idx="18"/>
          </p:nvPr>
        </p:nvSpPr>
        <p:spPr>
          <a:xfrm>
            <a:off x="359999" y="915285"/>
            <a:ext cx="11483999" cy="310015"/>
          </a:xfrm>
        </p:spPr>
        <p:txBody>
          <a:bodyPr/>
          <a:lstStyle/>
          <a:p>
            <a:r>
              <a:rPr lang="en-AU" dirty="0"/>
              <a:t>Draw lines to connect related concepts</a:t>
            </a:r>
          </a:p>
        </p:txBody>
      </p:sp>
      <p:grpSp>
        <p:nvGrpSpPr>
          <p:cNvPr id="5" name="Group 4">
            <a:extLst>
              <a:ext uri="{FF2B5EF4-FFF2-40B4-BE49-F238E27FC236}">
                <a16:creationId xmlns:a16="http://schemas.microsoft.com/office/drawing/2014/main" id="{39EAC75D-DB3E-39C4-1326-684DFCF2DD2E}"/>
              </a:ext>
              <a:ext uri="{C183D7F6-B498-43B3-948B-1728B52AA6E4}">
                <adec:decorative xmlns:adec="http://schemas.microsoft.com/office/drawing/2017/decorative" val="1"/>
              </a:ext>
            </a:extLst>
          </p:cNvPr>
          <p:cNvGrpSpPr/>
          <p:nvPr/>
        </p:nvGrpSpPr>
        <p:grpSpPr>
          <a:xfrm>
            <a:off x="189628" y="1456357"/>
            <a:ext cx="2261510" cy="5056328"/>
            <a:chOff x="189628" y="1456357"/>
            <a:chExt cx="2261510" cy="5056328"/>
          </a:xfrm>
        </p:grpSpPr>
        <p:pic>
          <p:nvPicPr>
            <p:cNvPr id="12" name="Graphic 11" descr="Factory outline">
              <a:extLst>
                <a:ext uri="{FF2B5EF4-FFF2-40B4-BE49-F238E27FC236}">
                  <a16:creationId xmlns:a16="http://schemas.microsoft.com/office/drawing/2014/main" id="{15354AEE-733A-AA1F-D1B8-50EBB237634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29764" y="1823347"/>
              <a:ext cx="694364" cy="694364"/>
            </a:xfrm>
            <a:prstGeom prst="rect">
              <a:avLst/>
            </a:prstGeom>
          </p:spPr>
        </p:pic>
        <p:pic>
          <p:nvPicPr>
            <p:cNvPr id="13" name="Graphic 12" descr="Windy outline">
              <a:extLst>
                <a:ext uri="{FF2B5EF4-FFF2-40B4-BE49-F238E27FC236}">
                  <a16:creationId xmlns:a16="http://schemas.microsoft.com/office/drawing/2014/main" id="{717BD7D8-C24F-1BC5-2FE0-79EEEF222BA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rot="16200000">
              <a:off x="363341" y="1456357"/>
              <a:ext cx="435126" cy="435126"/>
            </a:xfrm>
            <a:prstGeom prst="rect">
              <a:avLst/>
            </a:prstGeom>
          </p:spPr>
        </p:pic>
        <p:pic>
          <p:nvPicPr>
            <p:cNvPr id="19" name="Graphic 18" descr="Power Plant outline">
              <a:extLst>
                <a:ext uri="{FF2B5EF4-FFF2-40B4-BE49-F238E27FC236}">
                  <a16:creationId xmlns:a16="http://schemas.microsoft.com/office/drawing/2014/main" id="{2CEE5F5F-82C5-6F87-C006-62107F3FDA53}"/>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531951" y="1673141"/>
              <a:ext cx="840005" cy="840005"/>
            </a:xfrm>
            <a:prstGeom prst="rect">
              <a:avLst/>
            </a:prstGeom>
          </p:spPr>
        </p:pic>
        <p:pic>
          <p:nvPicPr>
            <p:cNvPr id="23" name="Graphic 22" descr="Raw Materials outline">
              <a:extLst>
                <a:ext uri="{FF2B5EF4-FFF2-40B4-BE49-F238E27FC236}">
                  <a16:creationId xmlns:a16="http://schemas.microsoft.com/office/drawing/2014/main" id="{73E7704A-9303-0F04-3057-31A38300A917}"/>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42321" y="4337753"/>
              <a:ext cx="840005" cy="840005"/>
            </a:xfrm>
            <a:prstGeom prst="rect">
              <a:avLst/>
            </a:prstGeom>
          </p:spPr>
        </p:pic>
        <p:pic>
          <p:nvPicPr>
            <p:cNvPr id="26" name="Graphic 25" descr="Deciduous tree outline">
              <a:extLst>
                <a:ext uri="{FF2B5EF4-FFF2-40B4-BE49-F238E27FC236}">
                  <a16:creationId xmlns:a16="http://schemas.microsoft.com/office/drawing/2014/main" id="{3AAD3961-2AA9-2FD1-C735-6B623191E138}"/>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342321" y="5624665"/>
              <a:ext cx="840005" cy="840005"/>
            </a:xfrm>
            <a:prstGeom prst="rect">
              <a:avLst/>
            </a:prstGeom>
          </p:spPr>
        </p:pic>
        <p:pic>
          <p:nvPicPr>
            <p:cNvPr id="27" name="Picture 26" descr="A solar panel and battery">
              <a:extLst>
                <a:ext uri="{FF2B5EF4-FFF2-40B4-BE49-F238E27FC236}">
                  <a16:creationId xmlns:a16="http://schemas.microsoft.com/office/drawing/2014/main" id="{6216C328-927E-DA8C-A4A3-D26032BCC0D5}"/>
                </a:ext>
              </a:extLst>
            </p:cNvPr>
            <p:cNvPicPr>
              <a:picLocks noChangeAspect="1"/>
            </p:cNvPicPr>
            <p:nvPr/>
          </p:nvPicPr>
          <p:blipFill>
            <a:blip r:embed="rId8"/>
            <a:stretch>
              <a:fillRect/>
            </a:stretch>
          </p:blipFill>
          <p:spPr>
            <a:xfrm>
              <a:off x="1474513" y="5589782"/>
              <a:ext cx="883986" cy="922903"/>
            </a:xfrm>
            <a:prstGeom prst="rect">
              <a:avLst/>
            </a:prstGeom>
            <a:ln w="6350">
              <a:noFill/>
            </a:ln>
          </p:spPr>
        </p:pic>
        <p:pic>
          <p:nvPicPr>
            <p:cNvPr id="29" name="Graphic 28" descr="Oil Rig outline">
              <a:extLst>
                <a:ext uri="{FF2B5EF4-FFF2-40B4-BE49-F238E27FC236}">
                  <a16:creationId xmlns:a16="http://schemas.microsoft.com/office/drawing/2014/main" id="{16C8B7CC-DA7F-851C-E268-E954CFC96DC4}"/>
                </a:ext>
              </a:extLst>
            </p:cNvPr>
            <p:cNvPicPr>
              <a:picLocks noChangeAspect="1"/>
            </p:cNvPicPr>
            <p:nvPr/>
          </p:nvPicPr>
          <p:blipFill>
            <a:blip>
              <a:extLst>
                <a:ext uri="{96DAC541-7B7A-43D3-8B79-37D633B846F1}">
                  <asvg:svgBlip xmlns:asvg="http://schemas.microsoft.com/office/drawing/2016/SVG/main" r:embed="rId9"/>
                </a:ext>
              </a:extLst>
            </a:blip>
            <a:stretch>
              <a:fillRect/>
            </a:stretch>
          </p:blipFill>
          <p:spPr>
            <a:xfrm>
              <a:off x="1481922" y="4294159"/>
              <a:ext cx="840005" cy="840005"/>
            </a:xfrm>
            <a:prstGeom prst="rect">
              <a:avLst/>
            </a:prstGeom>
          </p:spPr>
        </p:pic>
        <p:pic>
          <p:nvPicPr>
            <p:cNvPr id="31" name="Graphic 30" descr="Car outline">
              <a:extLst>
                <a:ext uri="{FF2B5EF4-FFF2-40B4-BE49-F238E27FC236}">
                  <a16:creationId xmlns:a16="http://schemas.microsoft.com/office/drawing/2014/main" id="{1167E687-E2D2-83D1-6AF9-D930D13FD9A6}"/>
                </a:ext>
              </a:extLst>
            </p:cNvPr>
            <p:cNvPicPr>
              <a:picLocks noChangeAspect="1"/>
            </p:cNvPicPr>
            <p:nvPr/>
          </p:nvPicPr>
          <p:blipFill>
            <a:blip>
              <a:extLst>
                <a:ext uri="{96DAC541-7B7A-43D3-8B79-37D633B846F1}">
                  <asvg:svgBlip xmlns:asvg="http://schemas.microsoft.com/office/drawing/2016/SVG/main" r:embed="rId10"/>
                </a:ext>
              </a:extLst>
            </a:blip>
            <a:stretch>
              <a:fillRect/>
            </a:stretch>
          </p:blipFill>
          <p:spPr>
            <a:xfrm>
              <a:off x="1611133" y="2979063"/>
              <a:ext cx="840005" cy="840005"/>
            </a:xfrm>
            <a:prstGeom prst="rect">
              <a:avLst/>
            </a:prstGeom>
          </p:spPr>
        </p:pic>
        <p:pic>
          <p:nvPicPr>
            <p:cNvPr id="32" name="Graphic 31" descr="Windy outline">
              <a:extLst>
                <a:ext uri="{FF2B5EF4-FFF2-40B4-BE49-F238E27FC236}">
                  <a16:creationId xmlns:a16="http://schemas.microsoft.com/office/drawing/2014/main" id="{BBE49334-1C05-717E-63F9-28844C1B494B}"/>
                </a:ext>
              </a:extLst>
            </p:cNvPr>
            <p:cNvPicPr>
              <a:picLocks noChangeAspect="1"/>
            </p:cNvPicPr>
            <p:nvPr/>
          </p:nvPicPr>
          <p:blipFill>
            <a:blip>
              <a:extLst>
                <a:ext uri="{96DAC541-7B7A-43D3-8B79-37D633B846F1}">
                  <asvg:svgBlip xmlns:asvg="http://schemas.microsoft.com/office/drawing/2016/SVG/main" r:embed="rId11"/>
                </a:ext>
              </a:extLst>
            </a:blip>
            <a:stretch>
              <a:fillRect/>
            </a:stretch>
          </p:blipFill>
          <p:spPr>
            <a:xfrm rot="10800000">
              <a:off x="1082208" y="3190756"/>
              <a:ext cx="573013" cy="573013"/>
            </a:xfrm>
            <a:prstGeom prst="rect">
              <a:avLst/>
            </a:prstGeom>
          </p:spPr>
        </p:pic>
        <p:pic>
          <p:nvPicPr>
            <p:cNvPr id="38" name="Graphic 37" descr="Grinning face outline outline">
              <a:extLst>
                <a:ext uri="{FF2B5EF4-FFF2-40B4-BE49-F238E27FC236}">
                  <a16:creationId xmlns:a16="http://schemas.microsoft.com/office/drawing/2014/main" id="{91193D83-A81D-883E-8D02-8D4E4C5B8068}"/>
                </a:ext>
              </a:extLst>
            </p:cNvPr>
            <p:cNvPicPr>
              <a:picLocks noChangeAspect="1"/>
            </p:cNvPicPr>
            <p:nvPr/>
          </p:nvPicPr>
          <p:blipFill>
            <a:blip>
              <a:extLst>
                <a:ext uri="{96DAC541-7B7A-43D3-8B79-37D633B846F1}">
                  <asvg:svgBlip xmlns:asvg="http://schemas.microsoft.com/office/drawing/2016/SVG/main" r:embed="rId12"/>
                </a:ext>
              </a:extLst>
            </a:blip>
            <a:stretch>
              <a:fillRect/>
            </a:stretch>
          </p:blipFill>
          <p:spPr>
            <a:xfrm>
              <a:off x="189628" y="2882439"/>
              <a:ext cx="840005" cy="840005"/>
            </a:xfrm>
            <a:prstGeom prst="rect">
              <a:avLst/>
            </a:prstGeom>
          </p:spPr>
        </p:pic>
      </p:grpSp>
      <p:sp>
        <p:nvSpPr>
          <p:cNvPr id="7" name="Google Shape;92;p15">
            <a:extLst>
              <a:ext uri="{FF2B5EF4-FFF2-40B4-BE49-F238E27FC236}">
                <a16:creationId xmlns:a16="http://schemas.microsoft.com/office/drawing/2014/main" id="{D98A5AE5-08C9-38D6-6E57-4713DCA8FFB2}"/>
              </a:ext>
            </a:extLst>
          </p:cNvPr>
          <p:cNvSpPr txBox="1"/>
          <p:nvPr/>
        </p:nvSpPr>
        <p:spPr>
          <a:xfrm>
            <a:off x="2800800" y="1385649"/>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792000" tIns="121900" rIns="121900" bIns="121900" anchor="ctr"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dirty="0">
                <a:latin typeface="+mn-lt"/>
                <a:sym typeface="Montserrat"/>
              </a:rPr>
              <a:t>1. Emissions</a:t>
            </a:r>
            <a:endParaRPr dirty="0">
              <a:latin typeface="+mn-lt"/>
              <a:sym typeface="Montserrat"/>
            </a:endParaRPr>
          </a:p>
        </p:txBody>
      </p:sp>
      <p:sp>
        <p:nvSpPr>
          <p:cNvPr id="8" name="Google Shape;93;p15">
            <a:extLst>
              <a:ext uri="{FF2B5EF4-FFF2-40B4-BE49-F238E27FC236}">
                <a16:creationId xmlns:a16="http://schemas.microsoft.com/office/drawing/2014/main" id="{0C188D7F-AC6C-DFA0-11B4-BA302F3D903A}"/>
              </a:ext>
            </a:extLst>
          </p:cNvPr>
          <p:cNvSpPr txBox="1"/>
          <p:nvPr/>
        </p:nvSpPr>
        <p:spPr>
          <a:xfrm>
            <a:off x="2800800" y="2743820"/>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792000" tIns="121900" rIns="121900" bIns="121900" anchor="ctr" anchorCtr="0">
            <a:noAutofit/>
          </a:bodyPr>
          <a:lstStyle/>
          <a:p>
            <a:r>
              <a:rPr lang="en" sz="1600" dirty="0">
                <a:ea typeface="Montserrat"/>
                <a:cs typeface="Arial" panose="020B0604020202020204" pitchFamily="34" charset="0"/>
                <a:sym typeface="Montserrat"/>
              </a:rPr>
              <a:t>2. Carbon dioxide</a:t>
            </a:r>
            <a:endParaRPr sz="1600" dirty="0">
              <a:ea typeface="Montserrat"/>
              <a:cs typeface="Arial" panose="020B0604020202020204" pitchFamily="34" charset="0"/>
              <a:sym typeface="Montserrat"/>
            </a:endParaRPr>
          </a:p>
        </p:txBody>
      </p:sp>
      <p:sp>
        <p:nvSpPr>
          <p:cNvPr id="9" name="Google Shape;94;p15">
            <a:extLst>
              <a:ext uri="{FF2B5EF4-FFF2-40B4-BE49-F238E27FC236}">
                <a16:creationId xmlns:a16="http://schemas.microsoft.com/office/drawing/2014/main" id="{9863217E-B1BE-9056-7ADA-40069DC94E38}"/>
              </a:ext>
            </a:extLst>
          </p:cNvPr>
          <p:cNvSpPr txBox="1"/>
          <p:nvPr/>
        </p:nvSpPr>
        <p:spPr>
          <a:xfrm>
            <a:off x="2800800" y="4101991"/>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792000" tIns="121900" rIns="121900" bIns="121900" anchor="ctr" anchorCtr="0">
            <a:noAutofit/>
          </a:bodyPr>
          <a:lstStyle/>
          <a:p>
            <a:r>
              <a:rPr lang="en" sz="1600" dirty="0">
                <a:ea typeface="Montserrat"/>
                <a:cs typeface="Arial" panose="020B0604020202020204" pitchFamily="34" charset="0"/>
                <a:sym typeface="Montserrat"/>
              </a:rPr>
              <a:t>3. Fossil fuels</a:t>
            </a:r>
            <a:endParaRPr sz="1600" dirty="0">
              <a:ea typeface="Montserrat"/>
              <a:cs typeface="Arial" panose="020B0604020202020204" pitchFamily="34" charset="0"/>
              <a:sym typeface="Montserrat"/>
            </a:endParaRPr>
          </a:p>
        </p:txBody>
      </p:sp>
      <p:sp>
        <p:nvSpPr>
          <p:cNvPr id="10" name="Google Shape;94;p15">
            <a:extLst>
              <a:ext uri="{FF2B5EF4-FFF2-40B4-BE49-F238E27FC236}">
                <a16:creationId xmlns:a16="http://schemas.microsoft.com/office/drawing/2014/main" id="{DCC1D504-730E-7521-80C0-A59CE0589E2D}"/>
              </a:ext>
            </a:extLst>
          </p:cNvPr>
          <p:cNvSpPr txBox="1"/>
          <p:nvPr/>
        </p:nvSpPr>
        <p:spPr>
          <a:xfrm>
            <a:off x="2800800" y="5460162"/>
            <a:ext cx="3018000"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792000" tIns="121900" rIns="121900" bIns="121900" anchor="ctr" anchorCtr="0">
            <a:noAutofit/>
          </a:bodyPr>
          <a:lstStyle/>
          <a:p>
            <a:r>
              <a:rPr lang="en" sz="1600" dirty="0">
                <a:ea typeface="Montserrat"/>
                <a:cs typeface="Arial" panose="020B0604020202020204" pitchFamily="34" charset="0"/>
                <a:sym typeface="Montserrat"/>
              </a:rPr>
              <a:t>4. Carbon Offsets</a:t>
            </a:r>
            <a:endParaRPr sz="1600" dirty="0">
              <a:ea typeface="Montserrat"/>
              <a:cs typeface="Arial" panose="020B0604020202020204" pitchFamily="34" charset="0"/>
              <a:sym typeface="Montserrat"/>
            </a:endParaRPr>
          </a:p>
        </p:txBody>
      </p:sp>
      <p:sp>
        <p:nvSpPr>
          <p:cNvPr id="33" name="Google Shape;92;p15">
            <a:extLst>
              <a:ext uri="{FF2B5EF4-FFF2-40B4-BE49-F238E27FC236}">
                <a16:creationId xmlns:a16="http://schemas.microsoft.com/office/drawing/2014/main" id="{69DBEFE5-B5E4-C2AC-CF28-9B769CA5978C}"/>
              </a:ext>
            </a:extLst>
          </p:cNvPr>
          <p:cNvSpPr txBox="1"/>
          <p:nvPr/>
        </p:nvSpPr>
        <p:spPr>
          <a:xfrm>
            <a:off x="7386817" y="1385649"/>
            <a:ext cx="3722975"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251999" tIns="72000" rIns="121900" bIns="1800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latin typeface="+mn-lt"/>
                <a:sym typeface="Montserrat"/>
              </a:rPr>
              <a:t>a) A gas in the air. It’s produced when we breathe out, and by cars and factories. Too much of it can make the Earth warmer.</a:t>
            </a:r>
            <a:endParaRPr>
              <a:latin typeface="+mn-lt"/>
              <a:sym typeface="Montserrat"/>
            </a:endParaRPr>
          </a:p>
        </p:txBody>
      </p:sp>
      <p:sp>
        <p:nvSpPr>
          <p:cNvPr id="34" name="Google Shape;92;p15">
            <a:extLst>
              <a:ext uri="{FF2B5EF4-FFF2-40B4-BE49-F238E27FC236}">
                <a16:creationId xmlns:a16="http://schemas.microsoft.com/office/drawing/2014/main" id="{F1B9CC8D-FBD6-A202-5869-5C3564C743B9}"/>
              </a:ext>
            </a:extLst>
          </p:cNvPr>
          <p:cNvSpPr txBox="1"/>
          <p:nvPr/>
        </p:nvSpPr>
        <p:spPr>
          <a:xfrm>
            <a:off x="7386817" y="2744596"/>
            <a:ext cx="3722975"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251999" tIns="72000" rIns="121900" bIns="1800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AU">
                <a:latin typeface="+mn-lt"/>
                <a:cs typeface="Arial"/>
                <a:sym typeface="Montserrat"/>
              </a:rPr>
              <a:t>b) Energy sources like coal, oil, and natural gas. Burning them produces electricity or powers cars but also creates pollution.</a:t>
            </a:r>
          </a:p>
        </p:txBody>
      </p:sp>
      <p:sp>
        <p:nvSpPr>
          <p:cNvPr id="35" name="Google Shape;92;p15">
            <a:extLst>
              <a:ext uri="{FF2B5EF4-FFF2-40B4-BE49-F238E27FC236}">
                <a16:creationId xmlns:a16="http://schemas.microsoft.com/office/drawing/2014/main" id="{92B30C51-9E9B-6111-5B6D-AF4CE2652BB4}"/>
              </a:ext>
            </a:extLst>
          </p:cNvPr>
          <p:cNvSpPr txBox="1"/>
          <p:nvPr/>
        </p:nvSpPr>
        <p:spPr>
          <a:xfrm>
            <a:off x="7386817" y="4101991"/>
            <a:ext cx="3751332"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251999" tIns="72000" rIns="121900" bIns="1800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dirty="0">
                <a:latin typeface="+mn-lt"/>
                <a:sym typeface="Montserrat"/>
              </a:rPr>
              <a:t>c) Are actions that can help to reduce or remove our carbon emissions from the air.</a:t>
            </a:r>
            <a:endParaRPr dirty="0">
              <a:latin typeface="+mn-lt"/>
              <a:sym typeface="Montserrat"/>
            </a:endParaRPr>
          </a:p>
        </p:txBody>
      </p:sp>
      <p:sp>
        <p:nvSpPr>
          <p:cNvPr id="36" name="Google Shape;92;p15">
            <a:extLst>
              <a:ext uri="{FF2B5EF4-FFF2-40B4-BE49-F238E27FC236}">
                <a16:creationId xmlns:a16="http://schemas.microsoft.com/office/drawing/2014/main" id="{A8EF4DE1-60B8-7570-1675-2589F7294AF3}"/>
              </a:ext>
            </a:extLst>
          </p:cNvPr>
          <p:cNvSpPr txBox="1"/>
          <p:nvPr/>
        </p:nvSpPr>
        <p:spPr>
          <a:xfrm>
            <a:off x="7386817" y="5460161"/>
            <a:ext cx="3751332" cy="1168603"/>
          </a:xfrm>
          <a:prstGeom prst="rect">
            <a:avLst/>
          </a:prstGeom>
          <a:solidFill>
            <a:schemeClr val="bg1"/>
          </a:solidFill>
          <a:ln w="19050" cap="flat" cmpd="sng">
            <a:solidFill>
              <a:srgbClr val="64BB47"/>
            </a:solidFill>
            <a:prstDash val="solid"/>
            <a:round/>
            <a:headEnd type="none" w="sm" len="sm"/>
            <a:tailEnd type="none" w="sm" len="sm"/>
          </a:ln>
        </p:spPr>
        <p:txBody>
          <a:bodyPr spcFirstLastPara="1" wrap="square" lIns="251999" tIns="72000" rIns="121900" bIns="180000" anchor="t" anchorCtr="0">
            <a:noAutofit/>
          </a:bodyPr>
          <a:lstStyle>
            <a:defPPr>
              <a:defRPr lang="en-US"/>
            </a:defPPr>
            <a:lvl1pPr>
              <a:defRPr sz="1600">
                <a:latin typeface="Arial" panose="020B0604020202020204" pitchFamily="34" charset="0"/>
                <a:ea typeface="Montserrat"/>
                <a:cs typeface="Arial" panose="020B0604020202020204" pitchFamily="34" charset="0"/>
              </a:defRPr>
            </a:lvl1pPr>
          </a:lstStyle>
          <a:p>
            <a:r>
              <a:rPr lang="en">
                <a:latin typeface="+mn-lt"/>
                <a:sym typeface="Montserrat"/>
              </a:rPr>
              <a:t>d) </a:t>
            </a:r>
            <a:r>
              <a:rPr lang="en-AU">
                <a:latin typeface="+mn-lt"/>
                <a:sym typeface="Montserrat"/>
              </a:rPr>
              <a:t>G</a:t>
            </a:r>
            <a:r>
              <a:rPr lang="en">
                <a:latin typeface="+mn-lt"/>
                <a:sym typeface="Montserrat"/>
              </a:rPr>
              <a:t>ases, like carbon dioxide, released into the air from sources such as factories, cars, or power stations.</a:t>
            </a:r>
            <a:endParaRPr>
              <a:latin typeface="+mn-lt"/>
              <a:sym typeface="Montserrat"/>
            </a:endParaRPr>
          </a:p>
        </p:txBody>
      </p:sp>
      <p:sp>
        <p:nvSpPr>
          <p:cNvPr id="2" name="Slide Number Placeholder 1">
            <a:extLst>
              <a:ext uri="{FF2B5EF4-FFF2-40B4-BE49-F238E27FC236}">
                <a16:creationId xmlns:a16="http://schemas.microsoft.com/office/drawing/2014/main" id="{24C9F620-FF3A-464B-2734-A2CC26EF0C2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7</a:t>
            </a:fld>
            <a:endParaRPr lang="en-AU"/>
          </a:p>
        </p:txBody>
      </p:sp>
    </p:spTree>
    <p:extLst>
      <p:ext uri="{BB962C8B-B14F-4D97-AF65-F5344CB8AC3E}">
        <p14:creationId xmlns:p14="http://schemas.microsoft.com/office/powerpoint/2010/main" val="1195972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91289-EFA1-2A0B-F525-10593DC34D0E}"/>
              </a:ext>
            </a:extLst>
          </p:cNvPr>
          <p:cNvSpPr>
            <a:spLocks noGrp="1"/>
          </p:cNvSpPr>
          <p:nvPr>
            <p:ph type="title"/>
          </p:nvPr>
        </p:nvSpPr>
        <p:spPr/>
        <p:txBody>
          <a:bodyPr/>
          <a:lstStyle/>
          <a:p>
            <a:r>
              <a:rPr lang="en-AU">
                <a:latin typeface="+mj-lt"/>
              </a:rPr>
              <a:t>Knowledge check – Net Zero</a:t>
            </a:r>
          </a:p>
        </p:txBody>
      </p:sp>
      <p:sp>
        <p:nvSpPr>
          <p:cNvPr id="5" name="Google Shape;72;p15">
            <a:extLst>
              <a:ext uri="{FF2B5EF4-FFF2-40B4-BE49-F238E27FC236}">
                <a16:creationId xmlns:a16="http://schemas.microsoft.com/office/drawing/2014/main" id="{B9D6B4E5-9E93-B797-C630-047A8AA7C57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cs typeface="Arial" panose="020B0604020202020204" pitchFamily="34" charset="0"/>
            </a:endParaRPr>
          </a:p>
        </p:txBody>
      </p:sp>
      <p:sp>
        <p:nvSpPr>
          <p:cNvPr id="9" name="Google Shape;76;p15">
            <a:extLst>
              <a:ext uri="{FF2B5EF4-FFF2-40B4-BE49-F238E27FC236}">
                <a16:creationId xmlns:a16="http://schemas.microsoft.com/office/drawing/2014/main" id="{654479C0-7B02-5005-0AF7-67C0EE900317}"/>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7" name="Google Shape;74;p15">
            <a:extLst>
              <a:ext uri="{FF2B5EF4-FFF2-40B4-BE49-F238E27FC236}">
                <a16:creationId xmlns:a16="http://schemas.microsoft.com/office/drawing/2014/main" id="{ACE9AFB6-504F-E966-D3E6-0982C9D9B403}"/>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cs typeface="Arial" panose="020B0604020202020204" pitchFamily="34" charset="0"/>
              <a:sym typeface="Calibri"/>
            </a:endParaRPr>
          </a:p>
        </p:txBody>
      </p:sp>
      <p:sp>
        <p:nvSpPr>
          <p:cNvPr id="11" name="Google Shape;78;p15">
            <a:extLst>
              <a:ext uri="{FF2B5EF4-FFF2-40B4-BE49-F238E27FC236}">
                <a16:creationId xmlns:a16="http://schemas.microsoft.com/office/drawing/2014/main" id="{A70112CF-B458-EE21-D197-F749A960826E}"/>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5F7FC"/>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3" name="Google Shape;80;p15">
            <a:extLst>
              <a:ext uri="{FF2B5EF4-FFF2-40B4-BE49-F238E27FC236}">
                <a16:creationId xmlns:a16="http://schemas.microsoft.com/office/drawing/2014/main" id="{A62C944F-23E5-C8E7-9836-BD34D0F59ABD}"/>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155B17CE-58EE-4032-EBBD-41AA0AD38601}"/>
              </a:ext>
            </a:extLst>
          </p:cNvPr>
          <p:cNvSpPr txBox="1"/>
          <p:nvPr/>
        </p:nvSpPr>
        <p:spPr>
          <a:xfrm>
            <a:off x="1496829" y="1074256"/>
            <a:ext cx="4551266" cy="2022942"/>
          </a:xfrm>
          <a:prstGeom prst="rect">
            <a:avLst/>
          </a:prstGeom>
          <a:noFill/>
          <a:ln>
            <a:noFill/>
          </a:ln>
        </p:spPr>
        <p:txBody>
          <a:bodyPr spcFirstLastPara="1" wrap="square" lIns="151700" tIns="36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Definition </a:t>
            </a:r>
            <a:endParaRPr sz="2000" dirty="0">
              <a:cs typeface="Arial" panose="020B0604020202020204" pitchFamily="34" charset="0"/>
            </a:endParaRPr>
          </a:p>
        </p:txBody>
      </p:sp>
      <p:sp>
        <p:nvSpPr>
          <p:cNvPr id="8" name="Google Shape;75;p15">
            <a:extLst>
              <a:ext uri="{FF2B5EF4-FFF2-40B4-BE49-F238E27FC236}">
                <a16:creationId xmlns:a16="http://schemas.microsoft.com/office/drawing/2014/main" id="{EAA24362-2F3E-5787-7000-91A7ADFA07E0}"/>
              </a:ext>
              <a:ext uri="{C183D7F6-B498-43B3-948B-1728B52AA6E4}">
                <adec:decorative xmlns:adec="http://schemas.microsoft.com/office/drawing/2017/decorative" val="0"/>
              </a:ext>
            </a:extLst>
          </p:cNvPr>
          <p:cNvSpPr txBox="1"/>
          <p:nvPr/>
        </p:nvSpPr>
        <p:spPr>
          <a:xfrm>
            <a:off x="6198194" y="1059232"/>
            <a:ext cx="4497303" cy="2080650"/>
          </a:xfrm>
          <a:prstGeom prst="rect">
            <a:avLst/>
          </a:prstGeom>
          <a:noFill/>
          <a:ln>
            <a:noFill/>
          </a:ln>
        </p:spPr>
        <p:txBody>
          <a:bodyPr spcFirstLastPara="1" wrap="square" lIns="0" tIns="360000" rIns="170667" bIns="170667" anchor="t" anchorCtr="0">
            <a:noAutofit/>
          </a:bodyPr>
          <a:lstStyle/>
          <a:p>
            <a:pPr marL="479988">
              <a:lnSpc>
                <a:spcPct val="90000"/>
              </a:lnSpc>
              <a:buClr>
                <a:srgbClr val="1E4E79"/>
              </a:buClr>
              <a:buSzPts val="1800"/>
            </a:pPr>
            <a:r>
              <a:rPr lang="en" sz="2000" b="1">
                <a:ea typeface="Calibri"/>
                <a:cs typeface="Arial" panose="020B0604020202020204" pitchFamily="34" charset="0"/>
                <a:sym typeface="Calibri"/>
              </a:rPr>
              <a:t>Facts/characteristics</a:t>
            </a:r>
            <a:endParaRPr sz="2000">
              <a:ea typeface="Calibri"/>
              <a:cs typeface="Arial" panose="020B0604020202020204" pitchFamily="34" charset="0"/>
              <a:sym typeface="Calibri"/>
            </a:endParaRPr>
          </a:p>
        </p:txBody>
      </p:sp>
      <p:sp>
        <p:nvSpPr>
          <p:cNvPr id="14" name="Google Shape;81;p15">
            <a:extLst>
              <a:ext uri="{FF2B5EF4-FFF2-40B4-BE49-F238E27FC236}">
                <a16:creationId xmlns:a16="http://schemas.microsoft.com/office/drawing/2014/main" id="{5839A77F-3456-77D9-817C-2DE6B6AB4595}"/>
              </a:ext>
            </a:extLst>
          </p:cNvPr>
          <p:cNvSpPr txBox="1"/>
          <p:nvPr/>
        </p:nvSpPr>
        <p:spPr>
          <a:xfrm>
            <a:off x="4863817" y="3191467"/>
            <a:ext cx="2492955" cy="937932"/>
          </a:xfrm>
          <a:prstGeom prst="rect">
            <a:avLst/>
          </a:prstGeom>
          <a:noFill/>
          <a:ln>
            <a:noFill/>
          </a:ln>
        </p:spPr>
        <p:txBody>
          <a:bodyPr spcFirstLastPara="1" wrap="square" lIns="101600" tIns="101600" rIns="101600" bIns="101600" anchor="ctr" anchorCtr="0">
            <a:noAutofit/>
          </a:bodyPr>
          <a:lstStyle/>
          <a:p>
            <a:pPr algn="ctr">
              <a:buClr>
                <a:srgbClr val="1E4E79"/>
              </a:buClr>
              <a:buSzPts val="2000"/>
            </a:pPr>
            <a:r>
              <a:rPr lang="en" sz="2000" b="1" dirty="0">
                <a:latin typeface="+mj-lt"/>
                <a:ea typeface="Calibri"/>
                <a:cs typeface="Arial" panose="020B0604020202020204" pitchFamily="34" charset="0"/>
                <a:sym typeface="Calibri"/>
              </a:rPr>
              <a:t>Net Zero</a:t>
            </a:r>
            <a:endParaRPr sz="2000" dirty="0">
              <a:latin typeface="+mj-lt"/>
              <a:cs typeface="Arial" panose="020B0604020202020204" pitchFamily="34" charset="0"/>
            </a:endParaRPr>
          </a:p>
        </p:txBody>
      </p:sp>
      <p:sp>
        <p:nvSpPr>
          <p:cNvPr id="10" name="Google Shape;77;p15">
            <a:extLst>
              <a:ext uri="{FF2B5EF4-FFF2-40B4-BE49-F238E27FC236}">
                <a16:creationId xmlns:a16="http://schemas.microsoft.com/office/drawing/2014/main" id="{2CCF9001-759D-8324-2DF9-1254DE857686}"/>
              </a:ext>
              <a:ext uri="{C183D7F6-B498-43B3-948B-1728B52AA6E4}">
                <adec:decorative xmlns:adec="http://schemas.microsoft.com/office/drawing/2017/decorative" val="0"/>
              </a:ext>
            </a:extLst>
          </p:cNvPr>
          <p:cNvSpPr txBox="1"/>
          <p:nvPr/>
        </p:nvSpPr>
        <p:spPr>
          <a:xfrm>
            <a:off x="1496829" y="3690082"/>
            <a:ext cx="4551266" cy="1402708"/>
          </a:xfrm>
          <a:prstGeom prst="rect">
            <a:avLst/>
          </a:prstGeom>
          <a:noFill/>
          <a:ln>
            <a:noFill/>
          </a:ln>
        </p:spPr>
        <p:txBody>
          <a:bodyPr spcFirstLastPara="1" wrap="square" lIns="151700" tIns="720000" rIns="151700" bIns="151700" anchor="t" anchorCtr="0">
            <a:noAutofit/>
          </a:bodyPr>
          <a:lstStyle/>
          <a:p>
            <a:pPr marL="479988">
              <a:buClr>
                <a:srgbClr val="1E4E79"/>
              </a:buClr>
              <a:buSzPts val="1600"/>
            </a:pPr>
            <a:r>
              <a:rPr lang="en" sz="2000" b="1" dirty="0">
                <a:ea typeface="Calibri"/>
                <a:cs typeface="Arial" panose="020B0604020202020204" pitchFamily="34" charset="0"/>
                <a:sym typeface="Calibri"/>
              </a:rPr>
              <a:t>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33005813-EAC2-1551-6AB4-22EBA739B63E}"/>
              </a:ext>
            </a:extLst>
          </p:cNvPr>
          <p:cNvSpPr txBox="1"/>
          <p:nvPr/>
        </p:nvSpPr>
        <p:spPr>
          <a:xfrm>
            <a:off x="6205065" y="3691807"/>
            <a:ext cx="4483354" cy="1402708"/>
          </a:xfrm>
          <a:prstGeom prst="rect">
            <a:avLst/>
          </a:prstGeom>
          <a:noFill/>
          <a:ln>
            <a:noFill/>
          </a:ln>
        </p:spPr>
        <p:txBody>
          <a:bodyPr spcFirstLastPara="1" wrap="square" lIns="0" tIns="72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Non-examples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A4070155-F260-7BBF-5A58-0C4E16363B7B}"/>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8</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61559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F5AAA-7CB7-4278-0BCF-E98E3AD0CB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C3B3204-D466-A039-3264-8B5F21246EEB}"/>
              </a:ext>
            </a:extLst>
          </p:cNvPr>
          <p:cNvSpPr>
            <a:spLocks noGrp="1"/>
          </p:cNvSpPr>
          <p:nvPr>
            <p:ph type="title"/>
          </p:nvPr>
        </p:nvSpPr>
        <p:spPr/>
        <p:txBody>
          <a:bodyPr/>
          <a:lstStyle/>
          <a:p>
            <a:r>
              <a:rPr lang="en-AU">
                <a:latin typeface="+mj-lt"/>
              </a:rPr>
              <a:t>Knowledge check – renewable energy sources</a:t>
            </a:r>
          </a:p>
        </p:txBody>
      </p:sp>
      <p:sp>
        <p:nvSpPr>
          <p:cNvPr id="5" name="Google Shape;72;p15">
            <a:extLst>
              <a:ext uri="{FF2B5EF4-FFF2-40B4-BE49-F238E27FC236}">
                <a16:creationId xmlns:a16="http://schemas.microsoft.com/office/drawing/2014/main" id="{28DF3856-167E-1BAB-2FC8-EAC2A5300F33}"/>
              </a:ext>
              <a:ext uri="{C183D7F6-B498-43B3-948B-1728B52AA6E4}">
                <adec:decorative xmlns:adec="http://schemas.microsoft.com/office/drawing/2017/decorative" val="1"/>
              </a:ext>
            </a:extLst>
          </p:cNvPr>
          <p:cNvSpPr/>
          <p:nvPr/>
        </p:nvSpPr>
        <p:spPr>
          <a:xfrm rot="16200000">
            <a:off x="2509649" y="61201"/>
            <a:ext cx="2525626" cy="4551266"/>
          </a:xfrm>
          <a:prstGeom prst="round1Rect">
            <a:avLst>
              <a:gd name="adj" fmla="val 16667"/>
            </a:avLst>
          </a:prstGeom>
          <a:solidFill>
            <a:srgbClr val="EDF9E0"/>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cs typeface="Arial" panose="020B0604020202020204" pitchFamily="34" charset="0"/>
            </a:endParaRPr>
          </a:p>
        </p:txBody>
      </p:sp>
      <p:sp>
        <p:nvSpPr>
          <p:cNvPr id="4" name="Google Shape;74;p15">
            <a:extLst>
              <a:ext uri="{FF2B5EF4-FFF2-40B4-BE49-F238E27FC236}">
                <a16:creationId xmlns:a16="http://schemas.microsoft.com/office/drawing/2014/main" id="{00D0FB00-0F56-539D-B46D-4444F5B7C73A}"/>
              </a:ext>
              <a:ext uri="{C183D7F6-B498-43B3-948B-1728B52AA6E4}">
                <adec:decorative xmlns:adec="http://schemas.microsoft.com/office/drawing/2017/decorative" val="1"/>
              </a:ext>
            </a:extLst>
          </p:cNvPr>
          <p:cNvSpPr/>
          <p:nvPr/>
        </p:nvSpPr>
        <p:spPr>
          <a:xfrm>
            <a:off x="6198194" y="1059232"/>
            <a:ext cx="4497303" cy="2527829"/>
          </a:xfrm>
          <a:prstGeom prst="round1Rect">
            <a:avLst>
              <a:gd name="adj" fmla="val 16667"/>
            </a:avLst>
          </a:prstGeom>
          <a:solidFill>
            <a:srgbClr val="EDF9E0"/>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cs typeface="Arial" panose="020B0604020202020204" pitchFamily="34" charset="0"/>
              <a:sym typeface="Calibri"/>
            </a:endParaRPr>
          </a:p>
        </p:txBody>
      </p:sp>
      <p:sp>
        <p:nvSpPr>
          <p:cNvPr id="9" name="Google Shape;76;p15">
            <a:extLst>
              <a:ext uri="{FF2B5EF4-FFF2-40B4-BE49-F238E27FC236}">
                <a16:creationId xmlns:a16="http://schemas.microsoft.com/office/drawing/2014/main" id="{50C310B9-25F7-59AA-7B16-881F72F8C7C6}"/>
              </a:ext>
              <a:ext uri="{C183D7F6-B498-43B3-948B-1728B52AA6E4}">
                <adec:decorative xmlns:adec="http://schemas.microsoft.com/office/drawing/2017/decorative" val="1"/>
              </a:ext>
            </a:extLst>
          </p:cNvPr>
          <p:cNvSpPr/>
          <p:nvPr/>
        </p:nvSpPr>
        <p:spPr>
          <a:xfrm rot="10800000">
            <a:off x="1496502" y="3693916"/>
            <a:ext cx="4551266" cy="2632084"/>
          </a:xfrm>
          <a:prstGeom prst="round1Rect">
            <a:avLst>
              <a:gd name="adj" fmla="val 16667"/>
            </a:avLst>
          </a:prstGeom>
          <a:solidFill>
            <a:srgbClr val="EDF9E0"/>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1" name="Google Shape;78;p15">
            <a:extLst>
              <a:ext uri="{FF2B5EF4-FFF2-40B4-BE49-F238E27FC236}">
                <a16:creationId xmlns:a16="http://schemas.microsoft.com/office/drawing/2014/main" id="{E2271877-318D-F49F-8A88-DA852ACFDADF}"/>
              </a:ext>
              <a:ext uri="{C183D7F6-B498-43B3-948B-1728B52AA6E4}">
                <adec:decorative xmlns:adec="http://schemas.microsoft.com/office/drawing/2017/decorative" val="1"/>
              </a:ext>
            </a:extLst>
          </p:cNvPr>
          <p:cNvSpPr/>
          <p:nvPr/>
        </p:nvSpPr>
        <p:spPr>
          <a:xfrm rot="5400000">
            <a:off x="7132622" y="2768367"/>
            <a:ext cx="2628413" cy="4483354"/>
          </a:xfrm>
          <a:prstGeom prst="round1Rect">
            <a:avLst>
              <a:gd name="adj" fmla="val 16667"/>
            </a:avLst>
          </a:prstGeom>
          <a:solidFill>
            <a:srgbClr val="EDF9E0"/>
          </a:solidFill>
          <a:ln w="19050" cap="rnd" cmpd="sng">
            <a:solidFill>
              <a:schemeClr val="bg1"/>
            </a:solidFill>
            <a:prstDash val="dot"/>
            <a:round/>
            <a:headEnd type="none" w="sm" len="sm"/>
            <a:tailEnd type="none" w="sm" len="sm"/>
          </a:ln>
          <a:effectLst/>
        </p:spPr>
        <p:txBody>
          <a:bodyPr spcFirstLastPara="1" wrap="square" lIns="121900" tIns="121900" rIns="121900" bIns="121900" anchor="ctr" anchorCtr="0">
            <a:noAutofit/>
          </a:bodyPr>
          <a:lstStyle/>
          <a:p>
            <a:endParaRPr sz="3200">
              <a:latin typeface="+mj-lt"/>
              <a:cs typeface="Arial" panose="020B0604020202020204" pitchFamily="34" charset="0"/>
            </a:endParaRPr>
          </a:p>
        </p:txBody>
      </p:sp>
      <p:sp>
        <p:nvSpPr>
          <p:cNvPr id="13" name="Google Shape;80;p15">
            <a:extLst>
              <a:ext uri="{FF2B5EF4-FFF2-40B4-BE49-F238E27FC236}">
                <a16:creationId xmlns:a16="http://schemas.microsoft.com/office/drawing/2014/main" id="{27698CAC-FD1F-4F7A-5B95-E0B6AE07220A}"/>
              </a:ext>
              <a:ext uri="{C183D7F6-B498-43B3-948B-1728B52AA6E4}">
                <adec:decorative xmlns:adec="http://schemas.microsoft.com/office/drawing/2017/decorative" val="1"/>
              </a:ext>
            </a:extLst>
          </p:cNvPr>
          <p:cNvSpPr/>
          <p:nvPr/>
        </p:nvSpPr>
        <p:spPr>
          <a:xfrm>
            <a:off x="4813068" y="3140242"/>
            <a:ext cx="2594640" cy="1039985"/>
          </a:xfrm>
          <a:prstGeom prst="roundRect">
            <a:avLst>
              <a:gd name="adj" fmla="val 16667"/>
            </a:avLst>
          </a:prstGeom>
          <a:solidFill>
            <a:schemeClr val="bg1"/>
          </a:solidFill>
          <a:ln w="38100" cap="flat" cmpd="sng">
            <a:solidFill>
              <a:schemeClr val="tx1"/>
            </a:solidFill>
            <a:prstDash val="solid"/>
            <a:miter lim="800000"/>
            <a:headEnd type="none" w="sm" len="sm"/>
            <a:tailEnd type="none" w="sm" len="sm"/>
          </a:ln>
        </p:spPr>
        <p:txBody>
          <a:bodyPr spcFirstLastPara="1" wrap="square" lIns="79125" tIns="39550" rIns="79125" bIns="39550" anchor="ctr" anchorCtr="0">
            <a:noAutofit/>
          </a:bodyPr>
          <a:lstStyle/>
          <a:p>
            <a:pPr algn="ctr">
              <a:buClr>
                <a:srgbClr val="000000"/>
              </a:buClr>
            </a:pPr>
            <a:endParaRPr sz="2000" b="1">
              <a:latin typeface="Arial" panose="020B0604020202020204" pitchFamily="34" charset="0"/>
              <a:cs typeface="Arial" panose="020B0604020202020204" pitchFamily="34" charset="0"/>
            </a:endParaRPr>
          </a:p>
        </p:txBody>
      </p:sp>
      <p:sp>
        <p:nvSpPr>
          <p:cNvPr id="6" name="Google Shape;73;p15">
            <a:extLst>
              <a:ext uri="{FF2B5EF4-FFF2-40B4-BE49-F238E27FC236}">
                <a16:creationId xmlns:a16="http://schemas.microsoft.com/office/drawing/2014/main" id="{0729D57D-52AA-6362-78E1-07CF697383F3}"/>
              </a:ext>
              <a:ext uri="{C183D7F6-B498-43B3-948B-1728B52AA6E4}">
                <adec:decorative xmlns:adec="http://schemas.microsoft.com/office/drawing/2017/decorative" val="0"/>
              </a:ext>
            </a:extLst>
          </p:cNvPr>
          <p:cNvSpPr txBox="1"/>
          <p:nvPr/>
        </p:nvSpPr>
        <p:spPr>
          <a:xfrm>
            <a:off x="1496829" y="1074256"/>
            <a:ext cx="4551266" cy="817606"/>
          </a:xfrm>
          <a:prstGeom prst="rect">
            <a:avLst/>
          </a:prstGeom>
          <a:noFill/>
          <a:ln>
            <a:noFill/>
          </a:ln>
        </p:spPr>
        <p:txBody>
          <a:bodyPr spcFirstLastPara="1" wrap="square" lIns="151700" tIns="360000" rIns="151700" bIns="151700" anchor="t" anchorCtr="0">
            <a:noAutofit/>
          </a:bodyPr>
          <a:lstStyle/>
          <a:p>
            <a:pPr marL="479988">
              <a:lnSpc>
                <a:spcPct val="90000"/>
              </a:lnSpc>
              <a:buClr>
                <a:srgbClr val="1E4E79"/>
              </a:buClr>
              <a:buSzPts val="1600"/>
            </a:pPr>
            <a:r>
              <a:rPr lang="en" sz="2000" b="1" dirty="0">
                <a:ea typeface="Calibri"/>
                <a:cs typeface="Arial" panose="020B0604020202020204" pitchFamily="34" charset="0"/>
                <a:sym typeface="Calibri"/>
              </a:rPr>
              <a:t>Definition </a:t>
            </a:r>
            <a:endParaRPr sz="2000" dirty="0">
              <a:cs typeface="Arial" panose="020B0604020202020204" pitchFamily="34" charset="0"/>
            </a:endParaRPr>
          </a:p>
        </p:txBody>
      </p:sp>
      <p:sp>
        <p:nvSpPr>
          <p:cNvPr id="8" name="Google Shape;75;p15">
            <a:extLst>
              <a:ext uri="{FF2B5EF4-FFF2-40B4-BE49-F238E27FC236}">
                <a16:creationId xmlns:a16="http://schemas.microsoft.com/office/drawing/2014/main" id="{72848C2D-D203-1433-339F-C7DA7003127C}"/>
              </a:ext>
            </a:extLst>
          </p:cNvPr>
          <p:cNvSpPr txBox="1"/>
          <p:nvPr/>
        </p:nvSpPr>
        <p:spPr>
          <a:xfrm>
            <a:off x="6198194" y="1059232"/>
            <a:ext cx="4497303" cy="832630"/>
          </a:xfrm>
          <a:prstGeom prst="rect">
            <a:avLst/>
          </a:prstGeom>
          <a:noFill/>
          <a:ln>
            <a:noFill/>
          </a:ln>
        </p:spPr>
        <p:txBody>
          <a:bodyPr spcFirstLastPara="1" wrap="square" lIns="0" tIns="360000" rIns="170667" bIns="170667" anchor="t" anchorCtr="0">
            <a:noAutofit/>
          </a:bodyPr>
          <a:lstStyle/>
          <a:p>
            <a:pPr marL="479988">
              <a:lnSpc>
                <a:spcPct val="90000"/>
              </a:lnSpc>
              <a:buClr>
                <a:srgbClr val="1E4E79"/>
              </a:buClr>
              <a:buSzPts val="1800"/>
            </a:pPr>
            <a:r>
              <a:rPr lang="en" sz="2000" b="1">
                <a:ea typeface="Calibri"/>
                <a:cs typeface="Arial" panose="020B0604020202020204" pitchFamily="34" charset="0"/>
                <a:sym typeface="Calibri"/>
              </a:rPr>
              <a:t>Facts/characteristics</a:t>
            </a:r>
            <a:endParaRPr sz="2000">
              <a:ea typeface="Calibri"/>
              <a:cs typeface="Arial" panose="020B0604020202020204" pitchFamily="34" charset="0"/>
              <a:sym typeface="Calibri"/>
            </a:endParaRPr>
          </a:p>
        </p:txBody>
      </p:sp>
      <p:sp>
        <p:nvSpPr>
          <p:cNvPr id="14" name="Google Shape;81;p15">
            <a:extLst>
              <a:ext uri="{FF2B5EF4-FFF2-40B4-BE49-F238E27FC236}">
                <a16:creationId xmlns:a16="http://schemas.microsoft.com/office/drawing/2014/main" id="{41EA72E4-159E-7D2A-2735-3F53D0066629}"/>
              </a:ext>
              <a:ext uri="{C183D7F6-B498-43B3-948B-1728B52AA6E4}">
                <adec:decorative xmlns:adec="http://schemas.microsoft.com/office/drawing/2017/decorative" val="0"/>
              </a:ext>
            </a:extLst>
          </p:cNvPr>
          <p:cNvSpPr txBox="1"/>
          <p:nvPr/>
        </p:nvSpPr>
        <p:spPr>
          <a:xfrm>
            <a:off x="4863817" y="3204914"/>
            <a:ext cx="2492955" cy="937932"/>
          </a:xfrm>
          <a:prstGeom prst="rect">
            <a:avLst/>
          </a:prstGeom>
          <a:noFill/>
          <a:ln>
            <a:noFill/>
          </a:ln>
        </p:spPr>
        <p:txBody>
          <a:bodyPr spcFirstLastPara="1" wrap="square" lIns="101600" tIns="101600" rIns="101600" bIns="101600" anchor="ctr" anchorCtr="0">
            <a:noAutofit/>
          </a:bodyPr>
          <a:lstStyle/>
          <a:p>
            <a:pPr algn="ctr">
              <a:lnSpc>
                <a:spcPts val="2180"/>
              </a:lnSpc>
              <a:buClr>
                <a:srgbClr val="1E4E79"/>
              </a:buClr>
              <a:buSzPts val="2000"/>
            </a:pPr>
            <a:r>
              <a:rPr lang="en" sz="2000" b="1" dirty="0">
                <a:latin typeface="Arial" panose="020B0604020202020204" pitchFamily="34" charset="0"/>
                <a:ea typeface="Calibri"/>
                <a:cs typeface="Arial" panose="020B0604020202020204" pitchFamily="34" charset="0"/>
                <a:sym typeface="Calibri"/>
              </a:rPr>
              <a:t>Renewable Energy Sources</a:t>
            </a:r>
            <a:endParaRPr sz="2000" dirty="0">
              <a:latin typeface="Arial" panose="020B0604020202020204" pitchFamily="34" charset="0"/>
              <a:cs typeface="Arial" panose="020B0604020202020204" pitchFamily="34" charset="0"/>
            </a:endParaRPr>
          </a:p>
        </p:txBody>
      </p:sp>
      <p:sp>
        <p:nvSpPr>
          <p:cNvPr id="10" name="Google Shape;77;p15">
            <a:extLst>
              <a:ext uri="{FF2B5EF4-FFF2-40B4-BE49-F238E27FC236}">
                <a16:creationId xmlns:a16="http://schemas.microsoft.com/office/drawing/2014/main" id="{70157FC0-203A-A3FA-97FE-2325B45DAE90}"/>
              </a:ext>
              <a:ext uri="{C183D7F6-B498-43B3-948B-1728B52AA6E4}">
                <adec:decorative xmlns:adec="http://schemas.microsoft.com/office/drawing/2017/decorative" val="0"/>
              </a:ext>
            </a:extLst>
          </p:cNvPr>
          <p:cNvSpPr txBox="1"/>
          <p:nvPr/>
        </p:nvSpPr>
        <p:spPr>
          <a:xfrm>
            <a:off x="1496829" y="3690082"/>
            <a:ext cx="4551266" cy="1417946"/>
          </a:xfrm>
          <a:prstGeom prst="rect">
            <a:avLst/>
          </a:prstGeom>
          <a:noFill/>
          <a:ln>
            <a:noFill/>
          </a:ln>
        </p:spPr>
        <p:txBody>
          <a:bodyPr spcFirstLastPara="1" wrap="square" lIns="151700" tIns="720000" rIns="151700" bIns="151700" anchor="t" anchorCtr="0">
            <a:noAutofit/>
          </a:bodyPr>
          <a:lstStyle/>
          <a:p>
            <a:pPr marL="479988">
              <a:buClr>
                <a:srgbClr val="1E4E79"/>
              </a:buClr>
              <a:buSzPts val="1600"/>
            </a:pPr>
            <a:r>
              <a:rPr lang="en" sz="2000" b="1" dirty="0">
                <a:ea typeface="Calibri"/>
                <a:cs typeface="Arial" panose="020B0604020202020204" pitchFamily="34" charset="0"/>
                <a:sym typeface="Calibri"/>
              </a:rPr>
              <a:t>Examples</a:t>
            </a:r>
            <a:br>
              <a:rPr lang="en" sz="2000" b="1" dirty="0">
                <a:ea typeface="Calibri"/>
                <a:cs typeface="Arial" panose="020B0604020202020204" pitchFamily="34" charset="0"/>
                <a:sym typeface="Calibri"/>
              </a:rPr>
            </a:br>
            <a:endParaRPr sz="2000" dirty="0">
              <a:ea typeface="Calibri"/>
              <a:cs typeface="Arial" panose="020B0604020202020204" pitchFamily="34" charset="0"/>
              <a:sym typeface="Calibri"/>
            </a:endParaRPr>
          </a:p>
        </p:txBody>
      </p:sp>
      <p:sp>
        <p:nvSpPr>
          <p:cNvPr id="12" name="Google Shape;79;p15">
            <a:extLst>
              <a:ext uri="{FF2B5EF4-FFF2-40B4-BE49-F238E27FC236}">
                <a16:creationId xmlns:a16="http://schemas.microsoft.com/office/drawing/2014/main" id="{7FF3DC82-17D3-6A2E-A854-4AD970CD1815}"/>
              </a:ext>
            </a:extLst>
          </p:cNvPr>
          <p:cNvSpPr txBox="1"/>
          <p:nvPr/>
        </p:nvSpPr>
        <p:spPr>
          <a:xfrm>
            <a:off x="6205065" y="3691806"/>
            <a:ext cx="4483354" cy="1736801"/>
          </a:xfrm>
          <a:prstGeom prst="rect">
            <a:avLst/>
          </a:prstGeom>
          <a:noFill/>
          <a:ln>
            <a:noFill/>
          </a:ln>
        </p:spPr>
        <p:txBody>
          <a:bodyPr spcFirstLastPara="1" wrap="square" lIns="0" tIns="720000" rIns="151700" bIns="151700" anchor="t" anchorCtr="0">
            <a:noAutofit/>
          </a:bodyPr>
          <a:lstStyle/>
          <a:p>
            <a:pPr marL="479988">
              <a:lnSpc>
                <a:spcPct val="90000"/>
              </a:lnSpc>
              <a:buClr>
                <a:srgbClr val="1E4E79"/>
              </a:buClr>
              <a:buSzPts val="1600"/>
            </a:pPr>
            <a:r>
              <a:rPr lang="en" sz="2000" b="1">
                <a:ea typeface="Calibri"/>
                <a:cs typeface="Arial" panose="020B0604020202020204" pitchFamily="34" charset="0"/>
                <a:sym typeface="Calibri"/>
              </a:rPr>
              <a:t>Non-examples</a:t>
            </a:r>
            <a:br>
              <a:rPr lang="en" sz="2000" b="1">
                <a:ea typeface="Calibri"/>
                <a:cs typeface="Arial" panose="020B0604020202020204" pitchFamily="34" charset="0"/>
                <a:sym typeface="Calibri"/>
              </a:rPr>
            </a:br>
            <a:endParaRPr sz="2000">
              <a:ea typeface="Calibri"/>
              <a:cs typeface="Arial" panose="020B0604020202020204" pitchFamily="34" charset="0"/>
              <a:sym typeface="Calibri"/>
            </a:endParaRPr>
          </a:p>
        </p:txBody>
      </p:sp>
      <p:sp>
        <p:nvSpPr>
          <p:cNvPr id="2" name="Slide Number Placeholder 1">
            <a:extLst>
              <a:ext uri="{FF2B5EF4-FFF2-40B4-BE49-F238E27FC236}">
                <a16:creationId xmlns:a16="http://schemas.microsoft.com/office/drawing/2014/main" id="{67EEF9D5-75A6-7776-F0F1-CD1882A43DA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latin typeface="Arial" panose="020B0604020202020204" pitchFamily="34" charset="0"/>
                <a:cs typeface="Arial" panose="020B0604020202020204" pitchFamily="34" charset="0"/>
              </a:rPr>
              <a:t>9</a:t>
            </a:fld>
            <a:endParaRPr lang="en-A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34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primary-template-2025-v1.5" id="{A9A19751-B500-3D41-BF6E-0C76E7DB2487}" vid="{D6BC33BF-2A14-9E48-959C-B41C5F1C3CB1}"/>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95386ad3-46d6-4eb6-bbc1-9b19b13a5756">
      <Terms xmlns="http://schemas.microsoft.com/office/infopath/2007/PartnerControls"/>
    </lcf76f155ced4ddcb4097134ff3c332f>
    <TaxCatchAll xmlns="9191b990-ddf9-46cb-8ffe-20db9d3a58aa" xsi:nil="true"/>
    <Description2 xmlns="95386ad3-46d6-4eb6-bbc1-9b19b13a5756" xsi:nil="true"/>
    <Migrated xmlns="95386ad3-46d6-4eb6-bbc1-9b19b13a5756">true</Migrated>
    <Readytopublish xmlns="95386ad3-46d6-4eb6-bbc1-9b19b13a5756">false</Readytopublish>
    <InDAM xmlns="95386ad3-46d6-4eb6-bbc1-9b19b13a5756">false</InDAM>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2D86B8-A8BE-4344-AA76-72200F08BCCA}">
  <ds:schemaRefs>
    <ds:schemaRef ds:uri="http://schemas.microsoft.com/office/2006/metadata/properties"/>
    <ds:schemaRef ds:uri="http://schemas.microsoft.com/office/2006/documentManagement/types"/>
    <ds:schemaRef ds:uri="http://schemas.openxmlformats.org/package/2006/metadata/core-properties"/>
    <ds:schemaRef ds:uri="http://purl.org/dc/elements/1.1/"/>
    <ds:schemaRef ds:uri="http://purl.org/dc/dcmitype/"/>
    <ds:schemaRef ds:uri="9191b990-ddf9-46cb-8ffe-20db9d3a58aa"/>
    <ds:schemaRef ds:uri="95386ad3-46d6-4eb6-bbc1-9b19b13a5756"/>
    <ds:schemaRef ds:uri="http://schemas.microsoft.com/office/infopath/2007/PartnerControls"/>
    <ds:schemaRef ds:uri="http://www.w3.org/XML/1998/namespace"/>
    <ds:schemaRef ds:uri="http://purl.org/dc/terms/"/>
  </ds:schemaRefs>
</ds:datastoreItem>
</file>

<file path=customXml/itemProps2.xml><?xml version="1.0" encoding="utf-8"?>
<ds:datastoreItem xmlns:ds="http://schemas.openxmlformats.org/officeDocument/2006/customXml" ds:itemID="{4E7CF032-0351-4FA4-A27A-D23AF56C202F}">
  <ds:schemaRefs>
    <ds:schemaRef ds:uri="http://schemas.microsoft.com/sharepoint/v3/contenttype/forms"/>
  </ds:schemaRefs>
</ds:datastoreItem>
</file>

<file path=customXml/itemProps3.xml><?xml version="1.0" encoding="utf-8"?>
<ds:datastoreItem xmlns:ds="http://schemas.openxmlformats.org/officeDocument/2006/customXml" ds:itemID="{FB3DC37D-5332-4749-8A9F-606FBABE4A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otalTime>383</TotalTime>
  <Words>8027</Words>
  <Application>Microsoft Office PowerPoint</Application>
  <PresentationFormat>Widescreen</PresentationFormat>
  <Paragraphs>805</Paragraphs>
  <Slides>33</Slides>
  <Notes>31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Public Sans 2 Bold</vt:lpstr>
      <vt:lpstr>Public Sans</vt:lpstr>
      <vt:lpstr>Montserrat</vt:lpstr>
      <vt:lpstr>Roboto</vt:lpstr>
      <vt:lpstr>Public Sans 1</vt:lpstr>
      <vt:lpstr>Times New Roman</vt:lpstr>
      <vt:lpstr>Public Sans 1 Medium</vt:lpstr>
      <vt:lpstr>Public Sans 1 Bold</vt:lpstr>
      <vt:lpstr>Public Sans 3</vt:lpstr>
      <vt:lpstr>Arial</vt:lpstr>
      <vt:lpstr>Public Sans Light</vt:lpstr>
      <vt:lpstr>Calibri</vt:lpstr>
      <vt:lpstr>Public Sans 2</vt:lpstr>
      <vt:lpstr>Office Theme</vt:lpstr>
      <vt:lpstr>NSWG Corporate</vt:lpstr>
      <vt:lpstr>Race to zero!</vt:lpstr>
      <vt:lpstr>Instructions for use</vt:lpstr>
      <vt:lpstr>Teacher Preparation – device set up</vt:lpstr>
      <vt:lpstr>Classroom presentation</vt:lpstr>
      <vt:lpstr>Learning intentions and success criteria</vt:lpstr>
      <vt:lpstr>Net Zero and renewable energy sources</vt:lpstr>
      <vt:lpstr>Mix and Match</vt:lpstr>
      <vt:lpstr>Knowledge check – Net Zero</vt:lpstr>
      <vt:lpstr>Knowledge check – renewable energy sources</vt:lpstr>
      <vt:lpstr>Quick check</vt:lpstr>
      <vt:lpstr>Handbook – actions</vt:lpstr>
      <vt:lpstr>Main mission – City and Rainforest</vt:lpstr>
      <vt:lpstr>Main mission – Woodlands and Drylands</vt:lpstr>
      <vt:lpstr>Main mission – Mountains and Wetlands</vt:lpstr>
      <vt:lpstr>Children’s rights</vt:lpstr>
      <vt:lpstr>In the game think about...</vt:lpstr>
      <vt:lpstr>Knowledge check</vt:lpstr>
      <vt:lpstr>Let’s play – HOST (1)</vt:lpstr>
      <vt:lpstr>Let’s play – HOST (2)</vt:lpstr>
      <vt:lpstr>Let’s play – HOST (3)</vt:lpstr>
      <vt:lpstr>Let’s play – HOST (4)</vt:lpstr>
      <vt:lpstr>Let’s play – Team Member – Join world (1)</vt:lpstr>
      <vt:lpstr>Let’s play - Team Member - Join world (2)</vt:lpstr>
      <vt:lpstr>Evaluation</vt:lpstr>
      <vt:lpstr>Second lesson – play through</vt:lpstr>
      <vt:lpstr>Second lesson play through refresher</vt:lpstr>
      <vt:lpstr>Knowledge check – vocabulary</vt:lpstr>
      <vt:lpstr>3-2-1 things I learned today</vt:lpstr>
      <vt:lpstr>Third lesson – play through</vt:lpstr>
      <vt:lpstr>Level Up: Design your own Net Zero world!</vt:lpstr>
      <vt:lpstr>NSW Department of Education</vt:lpstr>
      <vt:lpstr>References</vt:lpstr>
      <vt:lpstr>Copyright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Eco Detectives Unite – STEM, Stage 3 and Stage 4</dc:title>
  <dc:subject/>
  <dc:creator>NSW Government</dc:creator>
  <cp:keywords/>
  <dc:description/>
  <dcterms:created xsi:type="dcterms:W3CDTF">2006-08-16T00:00:00Z</dcterms:created>
  <dcterms:modified xsi:type="dcterms:W3CDTF">2026-05-27T00:49:00Z</dcterms:modified>
  <cp:category/>
  <dc:identifier>DAHIxhXFdoc</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0x0101004A1D8124FFB2A1438B815462E05615AB</vt:lpwstr>
  </property>
  <property fmtid="{D5CDD505-2E9C-101B-9397-08002B2CF9AE}" pid="3" name="MediaServiceImageTags">
    <vt:lpwstr/>
  </property>
</Properties>
</file>