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diagrams/data7.xml" ContentType="application/vnd.openxmlformats-officedocument.drawingml.diagramData+xml"/>
  <Override PartName="/word/diagrams/layout7.xml" ContentType="application/vnd.openxmlformats-officedocument.drawingml.diagramLayout+xml"/>
  <Override PartName="/word/diagrams/quickStyle7.xml" ContentType="application/vnd.openxmlformats-officedocument.drawingml.diagramStyle+xml"/>
  <Override PartName="/word/diagrams/colors7.xml" ContentType="application/vnd.openxmlformats-officedocument.drawingml.diagramColors+xml"/>
  <Override PartName="/word/diagrams/drawing7.xml" ContentType="application/vnd.ms-office.drawingml.diagramDrawing+xml"/>
  <Override PartName="/word/diagrams/data8.xml" ContentType="application/vnd.openxmlformats-officedocument.drawingml.diagramData+xml"/>
  <Override PartName="/word/diagrams/layout8.xml" ContentType="application/vnd.openxmlformats-officedocument.drawingml.diagramLayout+xml"/>
  <Override PartName="/word/diagrams/quickStyle8.xml" ContentType="application/vnd.openxmlformats-officedocument.drawingml.diagramStyle+xml"/>
  <Override PartName="/word/diagrams/colors8.xml" ContentType="application/vnd.openxmlformats-officedocument.drawingml.diagramColors+xml"/>
  <Override PartName="/word/diagrams/drawing8.xml" ContentType="application/vnd.ms-office.drawingml.diagramDrawing+xml"/>
  <Override PartName="/word/diagrams/data9.xml" ContentType="application/vnd.openxmlformats-officedocument.drawingml.diagramData+xml"/>
  <Override PartName="/word/diagrams/layout9.xml" ContentType="application/vnd.openxmlformats-officedocument.drawingml.diagramLayout+xml"/>
  <Override PartName="/word/diagrams/quickStyle9.xml" ContentType="application/vnd.openxmlformats-officedocument.drawingml.diagramStyle+xml"/>
  <Override PartName="/word/diagrams/colors9.xml" ContentType="application/vnd.openxmlformats-officedocument.drawingml.diagramColors+xml"/>
  <Override PartName="/word/diagrams/drawing9.xml" ContentType="application/vnd.ms-office.drawingml.diagramDrawing+xml"/>
  <Override PartName="/word/diagrams/data10.xml" ContentType="application/vnd.openxmlformats-officedocument.drawingml.diagramData+xml"/>
  <Override PartName="/word/diagrams/layout10.xml" ContentType="application/vnd.openxmlformats-officedocument.drawingml.diagramLayout+xml"/>
  <Override PartName="/word/diagrams/quickStyle10.xml" ContentType="application/vnd.openxmlformats-officedocument.drawingml.diagramStyle+xml"/>
  <Override PartName="/word/diagrams/colors10.xml" ContentType="application/vnd.openxmlformats-officedocument.drawingml.diagramColors+xml"/>
  <Override PartName="/word/diagrams/drawing10.xml" ContentType="application/vnd.ms-office.drawingml.diagramDrawing+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C701E7D" w14:textId="77777777" w:rsidR="005E4D33" w:rsidRDefault="005E4D33" w:rsidP="004127AE">
      <w:pPr>
        <w:pStyle w:val="Heading1"/>
      </w:pPr>
      <w:r>
        <w:t>Infectious disease questions</w:t>
      </w:r>
    </w:p>
    <w:p w14:paraId="544E939A" w14:textId="77777777" w:rsidR="00C764B3" w:rsidRDefault="005E4D33" w:rsidP="00834405">
      <w:pPr>
        <w:pStyle w:val="Heading2"/>
      </w:pPr>
      <w:r>
        <w:t>Question 1</w:t>
      </w:r>
      <w:r w:rsidR="00C764B3">
        <w:t xml:space="preserve"> </w:t>
      </w:r>
      <w:r w:rsidR="0018668C">
        <w:t xml:space="preserve">(4 marks) </w:t>
      </w:r>
    </w:p>
    <w:p w14:paraId="65814DE4" w14:textId="77777777" w:rsidR="00C764B3" w:rsidRPr="00C764B3" w:rsidRDefault="00C764B3" w:rsidP="00C764B3">
      <w:pPr>
        <w:rPr>
          <w:lang w:eastAsia="zh-CN"/>
        </w:rPr>
      </w:pPr>
      <w:r>
        <w:rPr>
          <w:lang w:eastAsia="zh-CN"/>
        </w:rPr>
        <w:t xml:space="preserve">The following is an extract from a science magazine. </w:t>
      </w:r>
    </w:p>
    <w:p w14:paraId="2C960097" w14:textId="77777777" w:rsidR="00C764B3" w:rsidRPr="00C764B3" w:rsidRDefault="00C764B3" w:rsidP="00C764B3">
      <w:pPr>
        <w:pStyle w:val="FeatureBox"/>
        <w:rPr>
          <w:rStyle w:val="Strong"/>
        </w:rPr>
      </w:pPr>
      <w:r w:rsidRPr="00C764B3">
        <w:rPr>
          <w:rStyle w:val="Strong"/>
        </w:rPr>
        <w:t>Barry Marshall and Robin Warren have guts</w:t>
      </w:r>
    </w:p>
    <w:p w14:paraId="11A175C1" w14:textId="77777777" w:rsidR="00C764B3" w:rsidRPr="00C764B3" w:rsidRDefault="00C764B3" w:rsidP="00C764B3">
      <w:pPr>
        <w:pStyle w:val="FeatureBox"/>
      </w:pPr>
      <w:r w:rsidRPr="00C764B3">
        <w:t>For most of the 20th century it was known with certainty that stress and lifestyle caused stomach ulcers, a widespread, painful, often-debilitating condition for which treatment ranged from diet modification to surgery.</w:t>
      </w:r>
    </w:p>
    <w:p w14:paraId="7A2F18DE" w14:textId="77777777" w:rsidR="00C764B3" w:rsidRPr="00C764B3" w:rsidRDefault="00C764B3" w:rsidP="00C764B3">
      <w:pPr>
        <w:pStyle w:val="FeatureBox"/>
      </w:pPr>
      <w:r w:rsidRPr="00C764B3">
        <w:t xml:space="preserve">But then, in 1979, Robin Warren, a pathologist at Royal Perth Hospital in Western Australia, observed spiral-shaped bacteria in a biopsy of the stomach lining from a patient – and continued gathering samples from other patients. </w:t>
      </w:r>
    </w:p>
    <w:p w14:paraId="7BD9FFD8" w14:textId="77777777" w:rsidR="00C764B3" w:rsidRPr="00C764B3" w:rsidRDefault="00D31B68" w:rsidP="00C764B3">
      <w:pPr>
        <w:pStyle w:val="FeatureBox"/>
      </w:pPr>
      <w:r>
        <w:t>He and D</w:t>
      </w:r>
      <w:r w:rsidR="00C764B3" w:rsidRPr="00C764B3">
        <w:t xml:space="preserve">octor Barry Marshall initiated a study of biopsies from 100 patients and found that the organism was present in all patients with gastric inflammation, duodenal ulcer or gastric ulcer. However their work was not well received by the medical profession. </w:t>
      </w:r>
    </w:p>
    <w:p w14:paraId="753903C4" w14:textId="77777777" w:rsidR="00C764B3" w:rsidRPr="00C764B3" w:rsidRDefault="00C764B3" w:rsidP="00C764B3">
      <w:pPr>
        <w:pStyle w:val="FeatureBox"/>
      </w:pPr>
      <w:r w:rsidRPr="00C764B3">
        <w:t>“Marshall grew desperate”, according to a 2010 Discover magazine profile of the scientist, headlined “The doctor who drank infectious broth, gave himself an ulcer, and solved a medical mystery”.</w:t>
      </w:r>
    </w:p>
    <w:p w14:paraId="2752719D" w14:textId="77777777" w:rsidR="00C764B3" w:rsidRPr="00C764B3" w:rsidRDefault="00C764B3" w:rsidP="00C764B3">
      <w:pPr>
        <w:pStyle w:val="FeatureBox"/>
      </w:pPr>
      <w:r w:rsidRPr="00C764B3">
        <w:t>“He ran an experiment on the only human patient he could ethically recruit: himself.” He took some of the bacteria from the gut of an ailing patient, stirred it into a broth, incubated it for a few hours and drank it.</w:t>
      </w:r>
    </w:p>
    <w:p w14:paraId="20DD4DCF" w14:textId="77777777" w:rsidR="00C764B3" w:rsidRPr="00C764B3" w:rsidRDefault="00C764B3" w:rsidP="00C764B3">
      <w:pPr>
        <w:pStyle w:val="FeatureBox"/>
      </w:pPr>
      <w:r w:rsidRPr="00C764B3">
        <w:t>He developed gastritis, the precursor to an ulcer. In the lab, he biopsied his own gut, culturing a hitherto unknown bacterial species (identical to those present in his patient), later denoted Helicobacter pylori, “and proving unequivocally that bacteria were the underlying cause of ulcers”.</w:t>
      </w:r>
    </w:p>
    <w:p w14:paraId="236810A5" w14:textId="43545576" w:rsidR="005E4D33" w:rsidRDefault="003F6C11" w:rsidP="004127AE">
      <w:pPr>
        <w:pStyle w:val="Caption"/>
        <w:jc w:val="right"/>
        <w:rPr>
          <w:lang w:eastAsia="zh-CN"/>
        </w:rPr>
      </w:pPr>
      <w:r w:rsidRPr="006A06D9">
        <w:t xml:space="preserve">COSMOS: Barry Marshall and Robin Warren have guts </w:t>
      </w:r>
    </w:p>
    <w:p w14:paraId="6A53516C" w14:textId="77777777" w:rsidR="005E4D33" w:rsidRDefault="00C764B3" w:rsidP="00C764B3">
      <w:pPr>
        <w:rPr>
          <w:lang w:eastAsia="zh-CN"/>
        </w:rPr>
      </w:pPr>
      <w:r w:rsidRPr="00C764B3">
        <w:rPr>
          <w:lang w:eastAsia="zh-CN"/>
        </w:rPr>
        <w:t xml:space="preserve">Robert Koch (1843-1910) made many contributions to the field of microbiology and infectious disease. One of these was Koch’s postulates. </w:t>
      </w:r>
    </w:p>
    <w:p w14:paraId="19678104" w14:textId="01EEBC6B" w:rsidR="004127AE" w:rsidRDefault="00C764B3" w:rsidP="004127AE">
      <w:r w:rsidRPr="00C764B3">
        <w:rPr>
          <w:lang w:eastAsia="zh-CN"/>
        </w:rPr>
        <w:lastRenderedPageBreak/>
        <w:t xml:space="preserve">Complete the flow chart A to show the steps in Koch’s postulates. Complete the flow chart B to show </w:t>
      </w:r>
      <w:r w:rsidR="00D31B68">
        <w:rPr>
          <w:lang w:eastAsia="zh-CN"/>
        </w:rPr>
        <w:t xml:space="preserve">how Marshall and Warren’s work </w:t>
      </w:r>
      <w:r w:rsidRPr="00C764B3">
        <w:rPr>
          <w:lang w:eastAsia="zh-CN"/>
        </w:rPr>
        <w:t>that resulted in them winning the Nobel Prize in Physiology or Medicine in 2005, followed the criteria of Koch’s postulates.  (4 marks)</w:t>
      </w:r>
    </w:p>
    <w:p w14:paraId="0591ACD5" w14:textId="55EF8A6A" w:rsidR="00C764B3" w:rsidRPr="006513C2" w:rsidRDefault="006513C2" w:rsidP="006513C2">
      <w:pPr>
        <w:rPr>
          <w:rStyle w:val="Strong"/>
        </w:rPr>
      </w:pPr>
      <w:r>
        <w:t xml:space="preserve"> </w:t>
      </w:r>
      <w:r w:rsidR="00C764B3" w:rsidRPr="006513C2">
        <w:rPr>
          <w:rStyle w:val="Strong"/>
        </w:rPr>
        <w:t>Flow chart A</w:t>
      </w:r>
      <w:r>
        <w:rPr>
          <w:rStyle w:val="Strong"/>
        </w:rPr>
        <w:tab/>
      </w:r>
      <w:r>
        <w:rPr>
          <w:rStyle w:val="Strong"/>
        </w:rPr>
        <w:tab/>
      </w:r>
      <w:r>
        <w:rPr>
          <w:rStyle w:val="Strong"/>
        </w:rPr>
        <w:tab/>
      </w:r>
      <w:r>
        <w:rPr>
          <w:rStyle w:val="Strong"/>
        </w:rPr>
        <w:tab/>
        <w:t>Flow chart B</w:t>
      </w:r>
    </w:p>
    <w:p w14:paraId="40A01F93" w14:textId="77777777" w:rsidR="005E4D33" w:rsidRDefault="00C764B3" w:rsidP="005E4D33">
      <w:pPr>
        <w:pStyle w:val="Title"/>
      </w:pPr>
      <w:r>
        <w:rPr>
          <w:noProof/>
          <w:lang w:eastAsia="en-AU"/>
        </w:rPr>
        <w:drawing>
          <wp:inline distT="0" distB="0" distL="0" distR="0" wp14:anchorId="2DDB687E" wp14:editId="55446929">
            <wp:extent cx="2794407" cy="4977765"/>
            <wp:effectExtent l="0" t="0" r="25400" b="13335"/>
            <wp:docPr id="1" name="Diagram 1" descr="A vertical flow chart consisting of 4 boxes&#10;" title="Flow chart A"/>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1" r:lo="rId12" r:qs="rId13" r:cs="rId14"/>
              </a:graphicData>
            </a:graphic>
          </wp:inline>
        </w:drawing>
      </w:r>
      <w:r w:rsidR="006513C2">
        <w:rPr>
          <w:noProof/>
          <w:lang w:eastAsia="en-AU"/>
        </w:rPr>
        <w:drawing>
          <wp:inline distT="0" distB="0" distL="0" distR="0" wp14:anchorId="4F685DAB" wp14:editId="71DE4F8C">
            <wp:extent cx="2794407" cy="4977765"/>
            <wp:effectExtent l="0" t="0" r="25400" b="13335"/>
            <wp:docPr id="2" name="Diagram 2" descr="A vertical flow chart consisting of 4 boxes" title="FLow chart B"/>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6" r:lo="rId17" r:qs="rId18" r:cs="rId19"/>
              </a:graphicData>
            </a:graphic>
          </wp:inline>
        </w:drawing>
      </w:r>
    </w:p>
    <w:p w14:paraId="59E82D15" w14:textId="77777777" w:rsidR="005E4D33" w:rsidRDefault="005E4D33" w:rsidP="005E4D33">
      <w:pPr>
        <w:rPr>
          <w:lang w:eastAsia="zh-CN"/>
        </w:rPr>
      </w:pPr>
    </w:p>
    <w:p w14:paraId="3B1660EF" w14:textId="77777777" w:rsidR="005E4D33" w:rsidRPr="005E4D33" w:rsidRDefault="005E4D33" w:rsidP="005E4D33">
      <w:pPr>
        <w:rPr>
          <w:lang w:eastAsia="zh-CN"/>
        </w:rPr>
      </w:pPr>
    </w:p>
    <w:p w14:paraId="649196A6" w14:textId="77777777" w:rsidR="005E4D33" w:rsidRPr="005E4D33" w:rsidRDefault="006513C2" w:rsidP="004127AE">
      <w:pPr>
        <w:pStyle w:val="Heading2"/>
      </w:pPr>
      <w:r w:rsidRPr="00834405">
        <w:t xml:space="preserve">Marking </w:t>
      </w:r>
      <w:r w:rsidR="006D3661">
        <w:t>guidelines</w:t>
      </w:r>
    </w:p>
    <w:tbl>
      <w:tblPr>
        <w:tblStyle w:val="Tableheader"/>
        <w:tblW w:w="0" w:type="auto"/>
        <w:tblLook w:val="0420" w:firstRow="1" w:lastRow="0" w:firstColumn="0" w:lastColumn="0" w:noHBand="0" w:noVBand="1"/>
        <w:tblCaption w:val="Marking criteria"/>
      </w:tblPr>
      <w:tblGrid>
        <w:gridCol w:w="7767"/>
        <w:gridCol w:w="1417"/>
      </w:tblGrid>
      <w:tr w:rsidR="006513C2" w:rsidRPr="007B6B2F" w14:paraId="5329E15D" w14:textId="77777777" w:rsidTr="00CD1B79">
        <w:trPr>
          <w:cnfStyle w:val="100000000000" w:firstRow="1" w:lastRow="0" w:firstColumn="0" w:lastColumn="0" w:oddVBand="0" w:evenVBand="0" w:oddHBand="0" w:evenHBand="0" w:firstRowFirstColumn="0" w:firstRowLastColumn="0" w:lastRowFirstColumn="0" w:lastRowLastColumn="0"/>
        </w:trPr>
        <w:tc>
          <w:tcPr>
            <w:tcW w:w="7767" w:type="dxa"/>
          </w:tcPr>
          <w:p w14:paraId="404D58BD" w14:textId="77777777" w:rsidR="006513C2" w:rsidRPr="007B6B2F" w:rsidRDefault="006513C2" w:rsidP="004127AE">
            <w:pPr>
              <w:spacing w:before="192" w:after="192"/>
              <w:rPr>
                <w:lang w:eastAsia="zh-CN"/>
              </w:rPr>
            </w:pPr>
            <w:r>
              <w:rPr>
                <w:lang w:eastAsia="zh-CN"/>
              </w:rPr>
              <w:t xml:space="preserve">Criteria </w:t>
            </w:r>
          </w:p>
        </w:tc>
        <w:tc>
          <w:tcPr>
            <w:tcW w:w="1417" w:type="dxa"/>
          </w:tcPr>
          <w:p w14:paraId="72521CDB" w14:textId="77777777" w:rsidR="006513C2" w:rsidRPr="007B6B2F" w:rsidRDefault="006513C2" w:rsidP="004127AE">
            <w:pPr>
              <w:jc w:val="center"/>
              <w:rPr>
                <w:lang w:eastAsia="zh-CN"/>
              </w:rPr>
            </w:pPr>
            <w:r>
              <w:rPr>
                <w:lang w:eastAsia="zh-CN"/>
              </w:rPr>
              <w:t>Marks</w:t>
            </w:r>
          </w:p>
        </w:tc>
      </w:tr>
      <w:tr w:rsidR="006513C2" w:rsidRPr="00F5467A" w14:paraId="7C77170B"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08B78488" w14:textId="77777777" w:rsidR="006513C2" w:rsidRPr="006513C2" w:rsidRDefault="006513C2" w:rsidP="004127AE">
            <w:pPr>
              <w:pStyle w:val="TableofFigures"/>
            </w:pPr>
            <w:r w:rsidRPr="006513C2">
              <w:t>Correctly places Koch’s postulates into the flow chart</w:t>
            </w:r>
          </w:p>
          <w:p w14:paraId="0363FD6C" w14:textId="77777777" w:rsidR="006513C2" w:rsidRPr="006513C2" w:rsidRDefault="006513C2" w:rsidP="004127AE">
            <w:pPr>
              <w:pStyle w:val="TableofFigures"/>
            </w:pPr>
            <w:r w:rsidRPr="006513C2">
              <w:t>Correctly allocates the steps in Warren and Marshall’s procedure to the four steps in Koch’s postulates in the  flow chart</w:t>
            </w:r>
          </w:p>
        </w:tc>
        <w:tc>
          <w:tcPr>
            <w:tcW w:w="1417" w:type="dxa"/>
            <w:vAlign w:val="top"/>
          </w:tcPr>
          <w:p w14:paraId="2DFDCB90" w14:textId="77777777" w:rsidR="006513C2" w:rsidRPr="00F5467A" w:rsidRDefault="006513C2" w:rsidP="004127AE">
            <w:pPr>
              <w:jc w:val="center"/>
            </w:pPr>
            <w:r>
              <w:t>4</w:t>
            </w:r>
          </w:p>
        </w:tc>
      </w:tr>
      <w:tr w:rsidR="006513C2" w14:paraId="5C1BF885" w14:textId="77777777" w:rsidTr="00CD1B79">
        <w:trPr>
          <w:cnfStyle w:val="000000010000" w:firstRow="0" w:lastRow="0" w:firstColumn="0" w:lastColumn="0" w:oddVBand="0" w:evenVBand="0" w:oddHBand="0" w:evenHBand="1" w:firstRowFirstColumn="0" w:firstRowLastColumn="0" w:lastRowFirstColumn="0" w:lastRowLastColumn="0"/>
        </w:trPr>
        <w:tc>
          <w:tcPr>
            <w:tcW w:w="7767" w:type="dxa"/>
            <w:vAlign w:val="top"/>
          </w:tcPr>
          <w:p w14:paraId="7FBC08FD" w14:textId="77777777" w:rsidR="006513C2" w:rsidRPr="006513C2" w:rsidRDefault="006513C2" w:rsidP="004127AE">
            <w:pPr>
              <w:pStyle w:val="TableofFigures"/>
              <w:rPr>
                <w:lang w:eastAsia="zh-CN"/>
              </w:rPr>
            </w:pPr>
            <w:r w:rsidRPr="006513C2">
              <w:rPr>
                <w:lang w:eastAsia="zh-CN"/>
              </w:rPr>
              <w:lastRenderedPageBreak/>
              <w:t>Correctly places Koch’s postulates into the flow chart</w:t>
            </w:r>
          </w:p>
          <w:p w14:paraId="6BB1C5D2" w14:textId="77777777" w:rsidR="006513C2" w:rsidRPr="006513C2" w:rsidRDefault="006513C2" w:rsidP="004127AE">
            <w:pPr>
              <w:pStyle w:val="TableofFigures"/>
              <w:rPr>
                <w:lang w:eastAsia="zh-CN"/>
              </w:rPr>
            </w:pPr>
            <w:r w:rsidRPr="006513C2">
              <w:rPr>
                <w:lang w:eastAsia="zh-CN"/>
              </w:rPr>
              <w:t>Correctly allocates some steps in Warren and Marshall’s procedure to Koch’s postulates in the flow chart</w:t>
            </w:r>
          </w:p>
        </w:tc>
        <w:tc>
          <w:tcPr>
            <w:tcW w:w="1417" w:type="dxa"/>
            <w:vAlign w:val="top"/>
          </w:tcPr>
          <w:p w14:paraId="1DFF097E" w14:textId="77777777" w:rsidR="006513C2" w:rsidRDefault="006513C2" w:rsidP="004127AE">
            <w:pPr>
              <w:jc w:val="center"/>
              <w:rPr>
                <w:lang w:eastAsia="zh-CN"/>
              </w:rPr>
            </w:pPr>
            <w:r>
              <w:rPr>
                <w:lang w:eastAsia="zh-CN"/>
              </w:rPr>
              <w:t>3</w:t>
            </w:r>
          </w:p>
        </w:tc>
      </w:tr>
      <w:tr w:rsidR="006513C2" w14:paraId="7C6910C4"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3819E6AD" w14:textId="77777777" w:rsidR="006513C2" w:rsidRPr="006513C2" w:rsidRDefault="006513C2" w:rsidP="004127AE">
            <w:pPr>
              <w:pStyle w:val="TableofFigures"/>
              <w:rPr>
                <w:lang w:eastAsia="zh-CN"/>
              </w:rPr>
            </w:pPr>
            <w:r w:rsidRPr="006513C2">
              <w:rPr>
                <w:lang w:eastAsia="zh-CN"/>
              </w:rPr>
              <w:t xml:space="preserve">Correctly aligns some of Warren and Marshall’s procedure to some of Koch’s postulates </w:t>
            </w:r>
          </w:p>
        </w:tc>
        <w:tc>
          <w:tcPr>
            <w:tcW w:w="1417" w:type="dxa"/>
            <w:vAlign w:val="top"/>
          </w:tcPr>
          <w:p w14:paraId="54B344F3" w14:textId="77777777" w:rsidR="006513C2" w:rsidRDefault="006513C2" w:rsidP="004127AE">
            <w:pPr>
              <w:jc w:val="center"/>
              <w:rPr>
                <w:lang w:eastAsia="zh-CN"/>
              </w:rPr>
            </w:pPr>
            <w:r>
              <w:rPr>
                <w:lang w:eastAsia="zh-CN"/>
              </w:rPr>
              <w:t>2</w:t>
            </w:r>
          </w:p>
        </w:tc>
      </w:tr>
      <w:tr w:rsidR="006513C2" w14:paraId="6BE176C4" w14:textId="77777777" w:rsidTr="00CD1B79">
        <w:trPr>
          <w:cnfStyle w:val="000000010000" w:firstRow="0" w:lastRow="0" w:firstColumn="0" w:lastColumn="0" w:oddVBand="0" w:evenVBand="0" w:oddHBand="0" w:evenHBand="1" w:firstRowFirstColumn="0" w:firstRowLastColumn="0" w:lastRowFirstColumn="0" w:lastRowLastColumn="0"/>
        </w:trPr>
        <w:tc>
          <w:tcPr>
            <w:tcW w:w="7767" w:type="dxa"/>
            <w:vAlign w:val="top"/>
          </w:tcPr>
          <w:p w14:paraId="65B51E05" w14:textId="77777777" w:rsidR="006513C2" w:rsidRPr="006513C2" w:rsidRDefault="006513C2" w:rsidP="004127AE">
            <w:pPr>
              <w:pStyle w:val="TableofFigures"/>
              <w:rPr>
                <w:lang w:eastAsia="zh-CN"/>
              </w:rPr>
            </w:pPr>
            <w:r w:rsidRPr="006513C2">
              <w:rPr>
                <w:lang w:eastAsia="zh-CN"/>
              </w:rPr>
              <w:t xml:space="preserve">Correctly identifies some of Koch’s postulates </w:t>
            </w:r>
          </w:p>
        </w:tc>
        <w:tc>
          <w:tcPr>
            <w:tcW w:w="1417" w:type="dxa"/>
            <w:vAlign w:val="top"/>
          </w:tcPr>
          <w:p w14:paraId="704D9887" w14:textId="77777777" w:rsidR="006513C2" w:rsidRDefault="006513C2" w:rsidP="004127AE">
            <w:pPr>
              <w:jc w:val="center"/>
              <w:rPr>
                <w:lang w:eastAsia="zh-CN"/>
              </w:rPr>
            </w:pPr>
            <w:r>
              <w:rPr>
                <w:lang w:eastAsia="zh-CN"/>
              </w:rPr>
              <w:t>1</w:t>
            </w:r>
          </w:p>
        </w:tc>
      </w:tr>
    </w:tbl>
    <w:p w14:paraId="439623A1" w14:textId="0A9A2061" w:rsidR="004127AE" w:rsidRPr="006513C2" w:rsidRDefault="00834405" w:rsidP="004127AE">
      <w:pPr>
        <w:pStyle w:val="Heading3"/>
        <w:rPr>
          <w:rStyle w:val="Strong"/>
        </w:rPr>
      </w:pPr>
      <w:r>
        <w:t>4 mark answer</w:t>
      </w:r>
    </w:p>
    <w:p w14:paraId="71E1BD03" w14:textId="2BBF258C" w:rsidR="00834405" w:rsidRPr="006513C2" w:rsidRDefault="00834405" w:rsidP="004127AE">
      <w:pPr>
        <w:rPr>
          <w:rStyle w:val="Strong"/>
        </w:rPr>
      </w:pPr>
      <w:r w:rsidRPr="006513C2">
        <w:rPr>
          <w:rStyle w:val="Strong"/>
        </w:rPr>
        <w:t>Flow chart A</w:t>
      </w:r>
      <w:r>
        <w:rPr>
          <w:rStyle w:val="Strong"/>
        </w:rPr>
        <w:tab/>
      </w:r>
      <w:r>
        <w:rPr>
          <w:rStyle w:val="Strong"/>
        </w:rPr>
        <w:tab/>
      </w:r>
      <w:r>
        <w:rPr>
          <w:rStyle w:val="Strong"/>
        </w:rPr>
        <w:tab/>
      </w:r>
      <w:r>
        <w:rPr>
          <w:rStyle w:val="Strong"/>
        </w:rPr>
        <w:tab/>
        <w:t>Flow chart B</w:t>
      </w:r>
    </w:p>
    <w:p w14:paraId="7C1D2102" w14:textId="55D8ED7F" w:rsidR="00834405" w:rsidRDefault="00834405" w:rsidP="004127AE">
      <w:r>
        <w:rPr>
          <w:noProof/>
          <w:lang w:eastAsia="en-AU"/>
        </w:rPr>
        <w:drawing>
          <wp:inline distT="0" distB="0" distL="0" distR="0" wp14:anchorId="3C833D5C" wp14:editId="11D5C8BE">
            <wp:extent cx="2863901" cy="3971595"/>
            <wp:effectExtent l="0" t="0" r="31750" b="48260"/>
            <wp:docPr id="10" name="Diagram 10" descr="Each box contains a step in Koch's postulates " title="4 mark answer flow chart "/>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1" r:lo="rId22" r:qs="rId23" r:cs="rId24"/>
              </a:graphicData>
            </a:graphic>
          </wp:inline>
        </w:drawing>
      </w:r>
      <w:r w:rsidR="00275F86">
        <w:rPr>
          <w:noProof/>
          <w:lang w:eastAsia="en-AU"/>
        </w:rPr>
        <w:drawing>
          <wp:inline distT="0" distB="0" distL="0" distR="0" wp14:anchorId="36CB108F" wp14:editId="27471D8F">
            <wp:extent cx="2969971" cy="4011879"/>
            <wp:effectExtent l="19050" t="0" r="59055" b="8255"/>
            <wp:docPr id="12" name="Diagram 12" descr="4 steps showing how the experiment alignes with Koch's postulates&#10;" title="Flow chart B"/>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6" r:lo="rId27" r:qs="rId28" r:cs="rId29"/>
              </a:graphicData>
            </a:graphic>
          </wp:inline>
        </w:drawing>
      </w:r>
    </w:p>
    <w:p w14:paraId="048852ED" w14:textId="5C59A35B" w:rsidR="004127AE" w:rsidRPr="006513C2" w:rsidRDefault="00084D08" w:rsidP="004127AE">
      <w:pPr>
        <w:pStyle w:val="Heading3"/>
        <w:rPr>
          <w:rStyle w:val="Strong"/>
        </w:rPr>
      </w:pPr>
      <w:r w:rsidRPr="00F03882">
        <w:lastRenderedPageBreak/>
        <w:t>3 ma</w:t>
      </w:r>
      <w:r w:rsidR="00B4393E" w:rsidRPr="00F03882">
        <w:t>r</w:t>
      </w:r>
      <w:r w:rsidRPr="00F03882">
        <w:t>k</w:t>
      </w:r>
      <w:r w:rsidR="00B4393E" w:rsidRPr="00F03882">
        <w:t xml:space="preserve"> answer</w:t>
      </w:r>
    </w:p>
    <w:p w14:paraId="7CE1F1AF" w14:textId="75DCB8EA" w:rsidR="00DC2F6D" w:rsidRDefault="00B4393E" w:rsidP="004127AE">
      <w:r w:rsidRPr="006513C2">
        <w:rPr>
          <w:rStyle w:val="Strong"/>
        </w:rPr>
        <w:t>Flow chart A</w:t>
      </w:r>
      <w:r>
        <w:rPr>
          <w:rStyle w:val="Strong"/>
        </w:rPr>
        <w:tab/>
      </w:r>
      <w:r>
        <w:rPr>
          <w:rStyle w:val="Strong"/>
        </w:rPr>
        <w:tab/>
      </w:r>
      <w:r>
        <w:rPr>
          <w:rStyle w:val="Strong"/>
        </w:rPr>
        <w:tab/>
      </w:r>
      <w:r>
        <w:rPr>
          <w:rStyle w:val="Strong"/>
        </w:rPr>
        <w:tab/>
        <w:t>Flow chart B</w:t>
      </w:r>
      <w:r w:rsidR="00DC2F6D">
        <w:rPr>
          <w:noProof/>
          <w:lang w:eastAsia="en-AU"/>
        </w:rPr>
        <w:drawing>
          <wp:inline distT="0" distB="0" distL="0" distR="0" wp14:anchorId="20D9F254" wp14:editId="64323138">
            <wp:extent cx="2856230" cy="3233319"/>
            <wp:effectExtent l="0" t="0" r="39370" b="62865"/>
            <wp:docPr id="13" name="Diagram 13" descr="Each step shows steps in Koch's postulates&#10;" title="Flow chart A answer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1" r:lo="rId32" r:qs="rId33" r:cs="rId34"/>
              </a:graphicData>
            </a:graphic>
          </wp:inline>
        </w:drawing>
      </w:r>
      <w:r w:rsidR="00DC2F6D">
        <w:rPr>
          <w:noProof/>
          <w:lang w:eastAsia="en-AU"/>
        </w:rPr>
        <w:drawing>
          <wp:inline distT="0" distB="0" distL="0" distR="0" wp14:anchorId="74970DBA" wp14:editId="61F69759">
            <wp:extent cx="2823210" cy="3244291"/>
            <wp:effectExtent l="38100" t="0" r="53340" b="13335"/>
            <wp:docPr id="14" name="Diagram 14" descr="1st and 3rd box show how experiment aligns with Koch's postulates&#10;" title="Flow chart B"/>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6" r:lo="rId37" r:qs="rId38" r:cs="rId39"/>
              </a:graphicData>
            </a:graphic>
          </wp:inline>
        </w:drawing>
      </w:r>
    </w:p>
    <w:p w14:paraId="0301D17F" w14:textId="77777777" w:rsidR="00DC2F6D" w:rsidRDefault="007E78B5" w:rsidP="004127AE">
      <w:pPr>
        <w:pStyle w:val="Heading3"/>
      </w:pPr>
      <w:r>
        <w:t>2</w:t>
      </w:r>
      <w:r w:rsidR="00DC2F6D">
        <w:t xml:space="preserve"> mark answer</w:t>
      </w:r>
    </w:p>
    <w:p w14:paraId="77CE9F9E" w14:textId="77777777" w:rsidR="00DC2F6D" w:rsidRPr="006513C2" w:rsidRDefault="00DC2F6D" w:rsidP="004127AE">
      <w:pPr>
        <w:rPr>
          <w:rStyle w:val="Strong"/>
        </w:rPr>
      </w:pPr>
      <w:r>
        <w:t xml:space="preserve">  </w:t>
      </w:r>
      <w:r>
        <w:tab/>
      </w:r>
      <w:r>
        <w:tab/>
      </w:r>
      <w:r w:rsidRPr="006513C2">
        <w:rPr>
          <w:rStyle w:val="Strong"/>
        </w:rPr>
        <w:t>Flow chart A</w:t>
      </w:r>
      <w:r>
        <w:rPr>
          <w:rStyle w:val="Strong"/>
        </w:rPr>
        <w:tab/>
      </w:r>
      <w:r>
        <w:rPr>
          <w:rStyle w:val="Strong"/>
        </w:rPr>
        <w:tab/>
      </w:r>
      <w:r>
        <w:rPr>
          <w:rStyle w:val="Strong"/>
        </w:rPr>
        <w:tab/>
      </w:r>
      <w:r>
        <w:rPr>
          <w:rStyle w:val="Strong"/>
        </w:rPr>
        <w:tab/>
        <w:t>Flow chart B</w:t>
      </w:r>
    </w:p>
    <w:p w14:paraId="4CCE703A" w14:textId="574EA3FF" w:rsidR="00DC2F6D" w:rsidRDefault="00DC2F6D" w:rsidP="004127AE">
      <w:pPr>
        <w:rPr>
          <w:noProof/>
          <w:lang w:eastAsia="en-AU"/>
        </w:rPr>
      </w:pPr>
      <w:r>
        <w:rPr>
          <w:noProof/>
          <w:lang w:eastAsia="en-AU"/>
        </w:rPr>
        <w:drawing>
          <wp:inline distT="0" distB="0" distL="0" distR="0" wp14:anchorId="64B0A789" wp14:editId="6818313F">
            <wp:extent cx="2940685" cy="3269895"/>
            <wp:effectExtent l="0" t="0" r="88265" b="6985"/>
            <wp:docPr id="27" name="Diagram 27" descr=" 4 boxes in  a vertical flow chaart.The first 2 ar two steps in Koch's postulates &#10;" title="Flow chart A"/>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1" r:lo="rId42" r:qs="rId43" r:cs="rId44"/>
              </a:graphicData>
            </a:graphic>
          </wp:inline>
        </w:drawing>
      </w:r>
      <w:r>
        <w:rPr>
          <w:noProof/>
          <w:lang w:eastAsia="en-AU"/>
        </w:rPr>
        <w:drawing>
          <wp:inline distT="0" distB="0" distL="0" distR="0" wp14:anchorId="03262F1B" wp14:editId="6AE9E3E4">
            <wp:extent cx="2797810" cy="3244291"/>
            <wp:effectExtent l="38100" t="0" r="78740" b="13335"/>
            <wp:docPr id="28" name="Diagram 28" descr="Shows 2 steps in experiment aligning with 2 steps in Koch's postulates &#10;" title="Flow chart B "/>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6" r:lo="rId47" r:qs="rId48" r:cs="rId49"/>
              </a:graphicData>
            </a:graphic>
          </wp:inline>
        </w:drawing>
      </w:r>
    </w:p>
    <w:p w14:paraId="26B44D58" w14:textId="77777777" w:rsidR="005E4D33" w:rsidRDefault="005E4D33" w:rsidP="004127AE">
      <w:pPr>
        <w:rPr>
          <w:noProof/>
          <w:lang w:eastAsia="en-AU"/>
        </w:rPr>
      </w:pPr>
    </w:p>
    <w:p w14:paraId="6E07EE80" w14:textId="77777777" w:rsidR="005E4D33" w:rsidRDefault="005E4D33" w:rsidP="004127AE">
      <w:pPr>
        <w:rPr>
          <w:noProof/>
          <w:lang w:eastAsia="en-AU"/>
        </w:rPr>
      </w:pPr>
    </w:p>
    <w:p w14:paraId="415593EB" w14:textId="77777777" w:rsidR="00DC2F6D" w:rsidRDefault="00DC2F6D" w:rsidP="004127AE">
      <w:pPr>
        <w:pStyle w:val="Heading3"/>
      </w:pPr>
      <w:r>
        <w:lastRenderedPageBreak/>
        <w:t>1 mark answer</w:t>
      </w:r>
    </w:p>
    <w:p w14:paraId="0B187C1C" w14:textId="77777777" w:rsidR="00B4393E" w:rsidRPr="006513C2" w:rsidRDefault="00B4393E" w:rsidP="00B4393E">
      <w:pPr>
        <w:rPr>
          <w:rStyle w:val="Strong"/>
        </w:rPr>
      </w:pPr>
      <w:r>
        <w:t xml:space="preserve">  </w:t>
      </w:r>
      <w:r>
        <w:tab/>
      </w:r>
      <w:r>
        <w:tab/>
      </w:r>
      <w:r w:rsidRPr="006513C2">
        <w:rPr>
          <w:rStyle w:val="Strong"/>
        </w:rPr>
        <w:t>Flow chart A</w:t>
      </w:r>
      <w:r>
        <w:rPr>
          <w:rStyle w:val="Strong"/>
        </w:rPr>
        <w:tab/>
      </w:r>
      <w:r>
        <w:rPr>
          <w:rStyle w:val="Strong"/>
        </w:rPr>
        <w:tab/>
      </w:r>
      <w:r>
        <w:rPr>
          <w:rStyle w:val="Strong"/>
        </w:rPr>
        <w:tab/>
      </w:r>
      <w:r>
        <w:rPr>
          <w:rStyle w:val="Strong"/>
        </w:rPr>
        <w:tab/>
        <w:t>Flow chart B</w:t>
      </w:r>
    </w:p>
    <w:p w14:paraId="455DFA90" w14:textId="7EF6442D" w:rsidR="00B4393E" w:rsidRDefault="00B4393E" w:rsidP="00B4393E">
      <w:r>
        <w:rPr>
          <w:noProof/>
          <w:lang w:eastAsia="en-AU"/>
        </w:rPr>
        <w:drawing>
          <wp:inline distT="0" distB="0" distL="0" distR="0" wp14:anchorId="4C8ED4D3" wp14:editId="1E87931F">
            <wp:extent cx="2889250" cy="3368650"/>
            <wp:effectExtent l="0" t="0" r="25400" b="22860"/>
            <wp:docPr id="23" name="Diagram 23" descr="first two steps of Koch's postulates identified&#10;" title="Flow chart A"/>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1" r:lo="rId52" r:qs="rId53" r:cs="rId54"/>
              </a:graphicData>
            </a:graphic>
          </wp:inline>
        </w:drawing>
      </w:r>
      <w:r>
        <w:rPr>
          <w:noProof/>
          <w:lang w:eastAsia="en-AU"/>
        </w:rPr>
        <w:drawing>
          <wp:inline distT="0" distB="0" distL="0" distR="0" wp14:anchorId="5223D863" wp14:editId="44313CC9">
            <wp:extent cx="2976880" cy="3408883"/>
            <wp:effectExtent l="0" t="0" r="0" b="20320"/>
            <wp:docPr id="24" name="Diagram 24" descr="4 empty boxes &#10;&#10;" title="Flow chart B"/>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6" r:lo="rId57" r:qs="rId58" r:cs="rId59"/>
              </a:graphicData>
            </a:graphic>
          </wp:inline>
        </w:drawing>
      </w:r>
    </w:p>
    <w:p w14:paraId="41624F96" w14:textId="77777777" w:rsidR="007E78B5" w:rsidRPr="00D716DD" w:rsidRDefault="005E4D33" w:rsidP="00D716DD">
      <w:pPr>
        <w:pStyle w:val="Heading2"/>
      </w:pPr>
      <w:r w:rsidRPr="00D716DD">
        <w:lastRenderedPageBreak/>
        <w:t>Question 2</w:t>
      </w:r>
      <w:r w:rsidR="0018668C" w:rsidRPr="00D716DD">
        <w:t xml:space="preserve"> (8 marks) </w:t>
      </w:r>
    </w:p>
    <w:p w14:paraId="73940F32" w14:textId="77777777" w:rsidR="007E78B5" w:rsidRDefault="007E78B5" w:rsidP="00256E25">
      <w:pPr>
        <w:pStyle w:val="FeatureBox"/>
      </w:pPr>
      <w:r w:rsidRPr="007E78B5">
        <w:rPr>
          <w:noProof/>
        </w:rPr>
        <w:drawing>
          <wp:inline distT="0" distB="0" distL="0" distR="0" wp14:anchorId="69C5AD70" wp14:editId="4A501C64">
            <wp:extent cx="5990861" cy="4228185"/>
            <wp:effectExtent l="0" t="0" r="0" b="1270"/>
            <wp:docPr id="11" name="Picture 10" descr="Show malaria incidence world wide&#10;" title="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0"/>
                    <pic:cNvPicPr>
                      <a:picLocks noChangeAspect="1"/>
                    </pic:cNvPicPr>
                  </pic:nvPicPr>
                  <pic:blipFill>
                    <a:blip r:embed="rId61"/>
                    <a:stretch>
                      <a:fillRect/>
                    </a:stretch>
                  </pic:blipFill>
                  <pic:spPr>
                    <a:xfrm>
                      <a:off x="0" y="0"/>
                      <a:ext cx="6006387" cy="4239143"/>
                    </a:xfrm>
                    <a:prstGeom prst="rect">
                      <a:avLst/>
                    </a:prstGeom>
                  </pic:spPr>
                </pic:pic>
              </a:graphicData>
            </a:graphic>
          </wp:inline>
        </w:drawing>
      </w:r>
    </w:p>
    <w:p w14:paraId="1217EBFA" w14:textId="77777777" w:rsidR="007E78B5" w:rsidRDefault="007E78B5" w:rsidP="007E78B5">
      <w:pPr>
        <w:pStyle w:val="Caption"/>
        <w:jc w:val="right"/>
        <w:rPr>
          <w:lang w:eastAsia="zh-CN"/>
        </w:rPr>
      </w:pPr>
      <w:hyperlink r:id="rId62" w:history="1">
        <w:r w:rsidRPr="007E78B5">
          <w:rPr>
            <w:rStyle w:val="Hyperlink"/>
            <w:lang w:eastAsia="zh-CN"/>
          </w:rPr>
          <w:t>Our World in Data: Incidence of malaria 2017</w:t>
        </w:r>
      </w:hyperlink>
    </w:p>
    <w:p w14:paraId="3AC47E35" w14:textId="77777777" w:rsidR="00F03882" w:rsidRDefault="005E4D33" w:rsidP="00F03882">
      <w:pPr>
        <w:pStyle w:val="Heading3"/>
      </w:pPr>
      <w:r>
        <w:t>Question 2</w:t>
      </w:r>
      <w:r w:rsidR="00F03882">
        <w:t>a</w:t>
      </w:r>
    </w:p>
    <w:p w14:paraId="1F2A8D6C" w14:textId="77777777" w:rsidR="007E78B5" w:rsidRDefault="0018668C" w:rsidP="00F03882">
      <w:pPr>
        <w:rPr>
          <w:lang w:eastAsia="zh-CN"/>
        </w:rPr>
      </w:pPr>
      <w:r>
        <w:rPr>
          <w:lang w:eastAsia="zh-CN"/>
        </w:rPr>
        <w:t>Account for the incidence of malaria shown in the map. (3 marks)</w:t>
      </w:r>
    </w:p>
    <w:p w14:paraId="3E803DBA" w14:textId="77777777" w:rsidR="005E4D33" w:rsidRDefault="005E4D33" w:rsidP="00F03882">
      <w:pPr>
        <w:rPr>
          <w:lang w:eastAsia="zh-CN"/>
        </w:rPr>
      </w:pPr>
    </w:p>
    <w:p w14:paraId="58CCEC13" w14:textId="77777777" w:rsidR="005E4D33" w:rsidRDefault="005E4D33" w:rsidP="00F03882">
      <w:pPr>
        <w:rPr>
          <w:lang w:eastAsia="zh-CN"/>
        </w:rPr>
      </w:pPr>
    </w:p>
    <w:p w14:paraId="48897722" w14:textId="77777777" w:rsidR="005E4D33" w:rsidRDefault="005E4D33" w:rsidP="00F03882">
      <w:pPr>
        <w:rPr>
          <w:lang w:eastAsia="zh-CN"/>
        </w:rPr>
      </w:pPr>
    </w:p>
    <w:p w14:paraId="5CAC3236" w14:textId="77777777" w:rsidR="005E4D33" w:rsidRDefault="005E4D33" w:rsidP="00F03882">
      <w:pPr>
        <w:rPr>
          <w:lang w:eastAsia="zh-CN"/>
        </w:rPr>
      </w:pPr>
    </w:p>
    <w:p w14:paraId="550F19CF" w14:textId="77777777" w:rsidR="005E4D33" w:rsidRDefault="005E4D33" w:rsidP="00F03882">
      <w:pPr>
        <w:rPr>
          <w:lang w:eastAsia="zh-CN"/>
        </w:rPr>
      </w:pPr>
    </w:p>
    <w:p w14:paraId="3F5DEC05" w14:textId="77777777" w:rsidR="0018668C" w:rsidRPr="00834405" w:rsidRDefault="0018668C" w:rsidP="0018668C">
      <w:pPr>
        <w:pStyle w:val="Heading3"/>
      </w:pPr>
      <w:r w:rsidRPr="00834405">
        <w:lastRenderedPageBreak/>
        <w:t xml:space="preserve">Marking </w:t>
      </w:r>
      <w:r w:rsidR="00F03882">
        <w:t>guidelines</w:t>
      </w:r>
      <w:r w:rsidRPr="00834405">
        <w:t xml:space="preserve"> </w:t>
      </w:r>
    </w:p>
    <w:tbl>
      <w:tblPr>
        <w:tblStyle w:val="Tableheader"/>
        <w:tblW w:w="0" w:type="auto"/>
        <w:tblLook w:val="0420" w:firstRow="1" w:lastRow="0" w:firstColumn="0" w:lastColumn="0" w:noHBand="0" w:noVBand="1"/>
        <w:tblCaption w:val="Marking criteria"/>
      </w:tblPr>
      <w:tblGrid>
        <w:gridCol w:w="7767"/>
        <w:gridCol w:w="1417"/>
      </w:tblGrid>
      <w:tr w:rsidR="0018668C" w:rsidRPr="007B6B2F" w14:paraId="35034A1A" w14:textId="77777777" w:rsidTr="00CD1B79">
        <w:trPr>
          <w:cnfStyle w:val="100000000000" w:firstRow="1" w:lastRow="0" w:firstColumn="0" w:lastColumn="0" w:oddVBand="0" w:evenVBand="0" w:oddHBand="0" w:evenHBand="0" w:firstRowFirstColumn="0" w:firstRowLastColumn="0" w:lastRowFirstColumn="0" w:lastRowLastColumn="0"/>
        </w:trPr>
        <w:tc>
          <w:tcPr>
            <w:tcW w:w="7767" w:type="dxa"/>
          </w:tcPr>
          <w:p w14:paraId="11346325" w14:textId="77777777" w:rsidR="0018668C" w:rsidRPr="007B6B2F" w:rsidRDefault="0018668C" w:rsidP="00CD1B79">
            <w:pPr>
              <w:spacing w:before="192" w:after="192"/>
              <w:rPr>
                <w:lang w:eastAsia="zh-CN"/>
              </w:rPr>
            </w:pPr>
            <w:r>
              <w:rPr>
                <w:lang w:eastAsia="zh-CN"/>
              </w:rPr>
              <w:t xml:space="preserve">Criteria </w:t>
            </w:r>
          </w:p>
        </w:tc>
        <w:tc>
          <w:tcPr>
            <w:tcW w:w="1417" w:type="dxa"/>
          </w:tcPr>
          <w:p w14:paraId="21CC486D" w14:textId="77777777" w:rsidR="0018668C" w:rsidRPr="007B6B2F" w:rsidRDefault="0018668C" w:rsidP="00CD1B79">
            <w:pPr>
              <w:jc w:val="center"/>
              <w:rPr>
                <w:lang w:eastAsia="zh-CN"/>
              </w:rPr>
            </w:pPr>
            <w:r>
              <w:rPr>
                <w:lang w:eastAsia="zh-CN"/>
              </w:rPr>
              <w:t>Marks</w:t>
            </w:r>
          </w:p>
        </w:tc>
      </w:tr>
      <w:tr w:rsidR="0018668C" w:rsidRPr="00F5467A" w14:paraId="6CAFA258"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5A3E8C61" w14:textId="77777777" w:rsidR="0018668C" w:rsidRPr="0018668C" w:rsidRDefault="0018668C" w:rsidP="00256E25">
            <w:pPr>
              <w:pStyle w:val="List"/>
            </w:pPr>
            <w:r w:rsidRPr="0018668C">
              <w:t xml:space="preserve">Explains the relationship between incidence of malaria and the climate and the mosquito </w:t>
            </w:r>
          </w:p>
          <w:p w14:paraId="2C9C4346" w14:textId="77777777" w:rsidR="0018668C" w:rsidRPr="0018668C" w:rsidRDefault="0018668C" w:rsidP="0018668C">
            <w:pPr>
              <w:pStyle w:val="ListBullet"/>
              <w:numPr>
                <w:ilvl w:val="0"/>
                <w:numId w:val="0"/>
              </w:numPr>
              <w:ind w:left="652"/>
            </w:pPr>
            <w:r w:rsidRPr="0018668C">
              <w:t>AND</w:t>
            </w:r>
          </w:p>
          <w:p w14:paraId="01CDACB3" w14:textId="77777777" w:rsidR="0018668C" w:rsidRPr="0018668C" w:rsidRDefault="0018668C" w:rsidP="00256E25">
            <w:pPr>
              <w:pStyle w:val="List"/>
            </w:pPr>
            <w:r w:rsidRPr="0018668C">
              <w:t xml:space="preserve">Explains the relationship between the incidence of malaria and the economic status of developing nations and their capacity to provide adequate eradication programs, housing and health care </w:t>
            </w:r>
          </w:p>
        </w:tc>
        <w:tc>
          <w:tcPr>
            <w:tcW w:w="1417" w:type="dxa"/>
            <w:vAlign w:val="top"/>
          </w:tcPr>
          <w:p w14:paraId="4A670174" w14:textId="77777777" w:rsidR="0018668C" w:rsidRPr="00F5467A" w:rsidRDefault="0018668C" w:rsidP="00CD1B79">
            <w:pPr>
              <w:jc w:val="center"/>
            </w:pPr>
            <w:r>
              <w:t>3</w:t>
            </w:r>
          </w:p>
        </w:tc>
      </w:tr>
      <w:tr w:rsidR="0018668C" w14:paraId="79487B5D" w14:textId="77777777" w:rsidTr="00CD1B79">
        <w:trPr>
          <w:cnfStyle w:val="000000010000" w:firstRow="0" w:lastRow="0" w:firstColumn="0" w:lastColumn="0" w:oddVBand="0" w:evenVBand="0" w:oddHBand="0" w:evenHBand="1" w:firstRowFirstColumn="0" w:firstRowLastColumn="0" w:lastRowFirstColumn="0" w:lastRowLastColumn="0"/>
        </w:trPr>
        <w:tc>
          <w:tcPr>
            <w:tcW w:w="7767" w:type="dxa"/>
            <w:vAlign w:val="top"/>
          </w:tcPr>
          <w:p w14:paraId="28F40DB2" w14:textId="77777777" w:rsidR="0018668C" w:rsidRPr="0018668C" w:rsidRDefault="0018668C" w:rsidP="00256E25">
            <w:pPr>
              <w:pStyle w:val="TableofFigures"/>
              <w:rPr>
                <w:lang w:eastAsia="zh-CN"/>
              </w:rPr>
            </w:pPr>
            <w:r w:rsidRPr="0018668C">
              <w:rPr>
                <w:lang w:eastAsia="zh-CN"/>
              </w:rPr>
              <w:t xml:space="preserve">Explains the relationship between incidence of malaria and the climate and the mosquito </w:t>
            </w:r>
          </w:p>
          <w:p w14:paraId="35BE25BB" w14:textId="77777777" w:rsidR="0018668C" w:rsidRPr="0018668C" w:rsidRDefault="0018668C" w:rsidP="0018668C">
            <w:pPr>
              <w:pStyle w:val="ListBullet"/>
              <w:numPr>
                <w:ilvl w:val="0"/>
                <w:numId w:val="0"/>
              </w:numPr>
              <w:ind w:left="652"/>
              <w:rPr>
                <w:lang w:eastAsia="zh-CN"/>
              </w:rPr>
            </w:pPr>
            <w:r w:rsidRPr="0018668C">
              <w:rPr>
                <w:lang w:eastAsia="zh-CN"/>
              </w:rPr>
              <w:t xml:space="preserve">OR </w:t>
            </w:r>
          </w:p>
          <w:p w14:paraId="5ABA3606" w14:textId="77777777" w:rsidR="0018668C" w:rsidRPr="0018668C" w:rsidRDefault="0018668C" w:rsidP="00256E25">
            <w:pPr>
              <w:pStyle w:val="List"/>
              <w:rPr>
                <w:lang w:eastAsia="zh-CN"/>
              </w:rPr>
            </w:pPr>
            <w:r w:rsidRPr="0018668C">
              <w:rPr>
                <w:lang w:eastAsia="zh-CN"/>
              </w:rPr>
              <w:t>Explains the relationship between the incidence of malaria and the economic status of developing nations and their capacity to provide adequate eradication programs, housing and health care</w:t>
            </w:r>
          </w:p>
        </w:tc>
        <w:tc>
          <w:tcPr>
            <w:tcW w:w="1417" w:type="dxa"/>
            <w:vAlign w:val="top"/>
          </w:tcPr>
          <w:p w14:paraId="34B75BC6" w14:textId="77777777" w:rsidR="0018668C" w:rsidRDefault="0018668C" w:rsidP="00CD1B79">
            <w:pPr>
              <w:jc w:val="center"/>
              <w:rPr>
                <w:lang w:eastAsia="zh-CN"/>
              </w:rPr>
            </w:pPr>
            <w:r>
              <w:rPr>
                <w:lang w:eastAsia="zh-CN"/>
              </w:rPr>
              <w:t>2</w:t>
            </w:r>
          </w:p>
        </w:tc>
      </w:tr>
      <w:tr w:rsidR="0018668C" w14:paraId="6525B6A7"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6CB1A714" w14:textId="77777777" w:rsidR="0018668C" w:rsidRPr="0018668C" w:rsidRDefault="0018668C" w:rsidP="00256E25">
            <w:pPr>
              <w:pStyle w:val="List"/>
              <w:rPr>
                <w:lang w:eastAsia="zh-CN"/>
              </w:rPr>
            </w:pPr>
            <w:r w:rsidRPr="0018668C">
              <w:rPr>
                <w:lang w:eastAsia="zh-CN"/>
              </w:rPr>
              <w:t xml:space="preserve">Provides some relevant information </w:t>
            </w:r>
          </w:p>
        </w:tc>
        <w:tc>
          <w:tcPr>
            <w:tcW w:w="1417" w:type="dxa"/>
            <w:vAlign w:val="top"/>
          </w:tcPr>
          <w:p w14:paraId="766393B0" w14:textId="77777777" w:rsidR="0018668C" w:rsidRDefault="0018668C" w:rsidP="00CD1B79">
            <w:pPr>
              <w:jc w:val="center"/>
              <w:rPr>
                <w:lang w:eastAsia="zh-CN"/>
              </w:rPr>
            </w:pPr>
            <w:r>
              <w:rPr>
                <w:lang w:eastAsia="zh-CN"/>
              </w:rPr>
              <w:t>1</w:t>
            </w:r>
          </w:p>
        </w:tc>
      </w:tr>
    </w:tbl>
    <w:p w14:paraId="72DD1E46" w14:textId="77777777" w:rsidR="0018668C" w:rsidRPr="0018668C" w:rsidRDefault="0018668C" w:rsidP="00342EC0">
      <w:pPr>
        <w:pStyle w:val="FeatureBox2"/>
      </w:pPr>
      <w:r w:rsidRPr="0018668C">
        <w:t xml:space="preserve">While the question does not ask for a specific number of reasons to explain the incidence of malaria, the fact that it is a 3 mark question and that you have done a whole descriptor on the interpreting of data relating to the incidence and prevalence of Malaria, means that you should be familiar with the range of factors affecting this. </w:t>
      </w:r>
    </w:p>
    <w:p w14:paraId="27DF5C11" w14:textId="77777777" w:rsidR="0018668C" w:rsidRDefault="0018668C" w:rsidP="00F03882">
      <w:pPr>
        <w:pStyle w:val="Heading4"/>
      </w:pPr>
      <w:r>
        <w:t>3 mark answer</w:t>
      </w:r>
    </w:p>
    <w:p w14:paraId="6957ED10" w14:textId="77777777" w:rsidR="00DB0EE4" w:rsidRPr="0018668C" w:rsidRDefault="000472C6" w:rsidP="0018668C">
      <w:pPr>
        <w:rPr>
          <w:lang w:eastAsia="zh-CN"/>
        </w:rPr>
      </w:pPr>
      <w:r w:rsidRPr="0018668C">
        <w:rPr>
          <w:lang w:eastAsia="zh-CN"/>
        </w:rPr>
        <w:t xml:space="preserve">There is a much higher incidence of malaria in the tropical and sub-tropical countries. The disease is transmitted by a mosquito vector which will be common in these countries due to the high rainfall and temperature. </w:t>
      </w:r>
    </w:p>
    <w:p w14:paraId="6D2E7C17" w14:textId="77777777" w:rsidR="00DB0EE4" w:rsidRPr="0018668C" w:rsidRDefault="000472C6" w:rsidP="0018668C">
      <w:pPr>
        <w:rPr>
          <w:lang w:eastAsia="zh-CN"/>
        </w:rPr>
      </w:pPr>
      <w:r w:rsidRPr="0018668C">
        <w:rPr>
          <w:lang w:eastAsia="zh-CN"/>
        </w:rPr>
        <w:t xml:space="preserve">Many of the countries with the highest incidence are developing nations which do not have sufficient funds to provide adequate eradication (of the mosquito) programs, housing and health care. This explains why the incidence is high (100-200/1000 population) in New Guinea but there is no malaria in north Queensland. </w:t>
      </w:r>
    </w:p>
    <w:p w14:paraId="2B5B732C" w14:textId="77777777" w:rsidR="0018668C" w:rsidRPr="0018668C" w:rsidRDefault="0018668C" w:rsidP="00342EC0">
      <w:pPr>
        <w:pStyle w:val="FeatureBox2"/>
      </w:pPr>
      <w:r>
        <w:t xml:space="preserve"> </w:t>
      </w:r>
      <w:r w:rsidRPr="0018668C">
        <w:t xml:space="preserve">‘Account for’ means ‘why’. This answer clearly explains two reasons why the incidence of malaria is high in some countries but not others. </w:t>
      </w:r>
    </w:p>
    <w:p w14:paraId="6E5E195A" w14:textId="77777777" w:rsidR="0018668C" w:rsidRDefault="00342EC0" w:rsidP="00F03882">
      <w:pPr>
        <w:pStyle w:val="Heading4"/>
      </w:pPr>
      <w:r>
        <w:t>2 mark answer</w:t>
      </w:r>
    </w:p>
    <w:p w14:paraId="2AFF7EA5" w14:textId="77777777" w:rsidR="00342EC0" w:rsidRPr="00342EC0" w:rsidRDefault="00342EC0" w:rsidP="00342EC0">
      <w:pPr>
        <w:rPr>
          <w:lang w:eastAsia="zh-CN"/>
        </w:rPr>
      </w:pPr>
      <w:r w:rsidRPr="00342EC0">
        <w:rPr>
          <w:lang w:eastAsia="zh-CN"/>
        </w:rPr>
        <w:t xml:space="preserve">The incidence of malaria is highest in the countries with a tropical climate. This suits the mosquito which transmits malaria. </w:t>
      </w:r>
    </w:p>
    <w:p w14:paraId="26AA379D" w14:textId="77777777" w:rsidR="00342EC0" w:rsidRPr="00342EC0" w:rsidRDefault="00342EC0" w:rsidP="00342EC0">
      <w:pPr>
        <w:pStyle w:val="FeatureBox2"/>
      </w:pPr>
      <w:r w:rsidRPr="00342EC0">
        <w:lastRenderedPageBreak/>
        <w:t>This answer accounts for why the disease has a high incidence in the tropical regions but does not explain the variation in incidence between countries in the tropical region</w:t>
      </w:r>
    </w:p>
    <w:p w14:paraId="6B245A4C" w14:textId="77777777" w:rsidR="00342EC0" w:rsidRDefault="00342EC0" w:rsidP="00F03882">
      <w:pPr>
        <w:pStyle w:val="Heading4"/>
      </w:pPr>
      <w:r>
        <w:t>1 mark answer</w:t>
      </w:r>
    </w:p>
    <w:p w14:paraId="6CA914C3" w14:textId="77777777" w:rsidR="00342EC0" w:rsidRPr="00342EC0" w:rsidRDefault="00342EC0" w:rsidP="00342EC0">
      <w:pPr>
        <w:rPr>
          <w:lang w:eastAsia="zh-CN"/>
        </w:rPr>
      </w:pPr>
      <w:r w:rsidRPr="00342EC0">
        <w:rPr>
          <w:lang w:eastAsia="zh-CN"/>
        </w:rPr>
        <w:t xml:space="preserve">There is more malaria in the tropical countries. </w:t>
      </w:r>
    </w:p>
    <w:p w14:paraId="2D8E601F" w14:textId="77777777" w:rsidR="00342EC0" w:rsidRPr="00342EC0" w:rsidRDefault="00342EC0" w:rsidP="00342EC0">
      <w:pPr>
        <w:pStyle w:val="FeatureBox2"/>
      </w:pPr>
      <w:r w:rsidRPr="00342EC0">
        <w:t>This is a true and relevant observation of the data in the map, but does</w:t>
      </w:r>
      <w:r>
        <w:t xml:space="preserve"> not explain </w:t>
      </w:r>
      <w:r w:rsidRPr="00342EC0">
        <w:rPr>
          <w:rStyle w:val="Strong"/>
        </w:rPr>
        <w:t>why</w:t>
      </w:r>
      <w:r>
        <w:t xml:space="preserve"> (account for) </w:t>
      </w:r>
      <w:r w:rsidRPr="00342EC0">
        <w:t xml:space="preserve">there is more malaria in the tropics.  </w:t>
      </w:r>
    </w:p>
    <w:p w14:paraId="4A0A52AA" w14:textId="77777777" w:rsidR="00342EC0" w:rsidRDefault="00342EC0" w:rsidP="00F03882">
      <w:pPr>
        <w:pStyle w:val="Heading4"/>
      </w:pPr>
      <w:r>
        <w:t>0 mark answer</w:t>
      </w:r>
    </w:p>
    <w:p w14:paraId="09120F97" w14:textId="77777777" w:rsidR="00342EC0" w:rsidRPr="00342EC0" w:rsidRDefault="00342EC0" w:rsidP="00342EC0">
      <w:pPr>
        <w:rPr>
          <w:lang w:eastAsia="zh-CN"/>
        </w:rPr>
      </w:pPr>
      <w:r w:rsidRPr="00342EC0">
        <w:rPr>
          <w:lang w:eastAsia="zh-CN"/>
        </w:rPr>
        <w:t xml:space="preserve">Malaria is caused by a protozoa called Plasmodium and transmitted by an insect vector the Anopheles mosquito. Malaria incidence can be reduced by using insect repellents, covering your arms and legs and using mosquito nets. There are also anti malaria drugs that can be taken. </w:t>
      </w:r>
    </w:p>
    <w:p w14:paraId="14ECC071" w14:textId="77777777" w:rsidR="00342EC0" w:rsidRPr="00342EC0" w:rsidRDefault="00342EC0" w:rsidP="00342EC0">
      <w:pPr>
        <w:pStyle w:val="FeatureBox2"/>
      </w:pPr>
      <w:r w:rsidRPr="00342EC0">
        <w:t xml:space="preserve">While this is correct information, it does not answer the question. It does not refer to the data in the map. It is referring to cause, transmission and prevention of the disease, not incidence. </w:t>
      </w:r>
    </w:p>
    <w:p w14:paraId="599F6573" w14:textId="77777777" w:rsidR="005E4D33" w:rsidRDefault="005E4D33" w:rsidP="005E4D33">
      <w:pPr>
        <w:pStyle w:val="Heading3"/>
      </w:pPr>
      <w:r>
        <w:t xml:space="preserve">Question 2b (4 marks) </w:t>
      </w:r>
    </w:p>
    <w:p w14:paraId="5303C1AC" w14:textId="77777777" w:rsidR="00342EC0" w:rsidRDefault="00342EC0" w:rsidP="005E4D33">
      <w:pPr>
        <w:rPr>
          <w:lang w:eastAsia="zh-CN"/>
        </w:rPr>
      </w:pPr>
      <w:r w:rsidRPr="00342EC0">
        <w:rPr>
          <w:lang w:eastAsia="zh-CN"/>
        </w:rPr>
        <w:t xml:space="preserve">Outline how Koch’s postulates may be used to determine if malaria in humans is caused by a pathogen. </w:t>
      </w:r>
      <w:r>
        <w:rPr>
          <w:lang w:eastAsia="zh-CN"/>
        </w:rPr>
        <w:t xml:space="preserve"> </w:t>
      </w:r>
    </w:p>
    <w:p w14:paraId="5229B59B" w14:textId="77777777" w:rsidR="00342EC0" w:rsidRPr="00834405" w:rsidRDefault="00342EC0" w:rsidP="00342EC0">
      <w:pPr>
        <w:pStyle w:val="Heading3"/>
      </w:pPr>
      <w:r w:rsidRPr="00834405">
        <w:t xml:space="preserve">Marking </w:t>
      </w:r>
      <w:r w:rsidR="006D3661">
        <w:t>guidelines</w:t>
      </w:r>
      <w:r w:rsidRPr="00834405">
        <w:t xml:space="preserve"> </w:t>
      </w:r>
    </w:p>
    <w:tbl>
      <w:tblPr>
        <w:tblStyle w:val="Tableheader"/>
        <w:tblW w:w="0" w:type="auto"/>
        <w:tblLook w:val="0420" w:firstRow="1" w:lastRow="0" w:firstColumn="0" w:lastColumn="0" w:noHBand="0" w:noVBand="1"/>
        <w:tblCaption w:val="Marking criteria"/>
      </w:tblPr>
      <w:tblGrid>
        <w:gridCol w:w="7767"/>
        <w:gridCol w:w="1417"/>
      </w:tblGrid>
      <w:tr w:rsidR="00342EC0" w:rsidRPr="007B6B2F" w14:paraId="289B8157" w14:textId="77777777" w:rsidTr="00CD1B79">
        <w:trPr>
          <w:cnfStyle w:val="100000000000" w:firstRow="1" w:lastRow="0" w:firstColumn="0" w:lastColumn="0" w:oddVBand="0" w:evenVBand="0" w:oddHBand="0" w:evenHBand="0" w:firstRowFirstColumn="0" w:firstRowLastColumn="0" w:lastRowFirstColumn="0" w:lastRowLastColumn="0"/>
        </w:trPr>
        <w:tc>
          <w:tcPr>
            <w:tcW w:w="7767" w:type="dxa"/>
          </w:tcPr>
          <w:p w14:paraId="2528D826" w14:textId="77777777" w:rsidR="00342EC0" w:rsidRPr="007B6B2F" w:rsidRDefault="00342EC0" w:rsidP="00CD1B79">
            <w:pPr>
              <w:spacing w:before="192" w:after="192"/>
              <w:rPr>
                <w:lang w:eastAsia="zh-CN"/>
              </w:rPr>
            </w:pPr>
            <w:r>
              <w:rPr>
                <w:lang w:eastAsia="zh-CN"/>
              </w:rPr>
              <w:t xml:space="preserve">Criteria </w:t>
            </w:r>
          </w:p>
        </w:tc>
        <w:tc>
          <w:tcPr>
            <w:tcW w:w="1417" w:type="dxa"/>
          </w:tcPr>
          <w:p w14:paraId="2AF8DF4E" w14:textId="77777777" w:rsidR="00342EC0" w:rsidRPr="007B6B2F" w:rsidRDefault="00342EC0" w:rsidP="00CD1B79">
            <w:pPr>
              <w:jc w:val="center"/>
              <w:rPr>
                <w:lang w:eastAsia="zh-CN"/>
              </w:rPr>
            </w:pPr>
            <w:r>
              <w:rPr>
                <w:lang w:eastAsia="zh-CN"/>
              </w:rPr>
              <w:t>Marks</w:t>
            </w:r>
          </w:p>
        </w:tc>
      </w:tr>
      <w:tr w:rsidR="00342EC0" w:rsidRPr="00F5467A" w14:paraId="167FA585"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70BD9D73" w14:textId="77777777" w:rsidR="00342EC0" w:rsidRPr="00342EC0" w:rsidRDefault="00342EC0" w:rsidP="00256E25">
            <w:pPr>
              <w:pStyle w:val="TableofFigures"/>
            </w:pPr>
            <w:r w:rsidRPr="00342EC0">
              <w:t xml:space="preserve">Correctly lists 4 steps of </w:t>
            </w:r>
            <w:r w:rsidR="00D31B68" w:rsidRPr="00342EC0">
              <w:t>Koch’s</w:t>
            </w:r>
            <w:r w:rsidRPr="00342EC0">
              <w:t xml:space="preserve"> postulates and relates them to the pathogen, malaria and the human</w:t>
            </w:r>
          </w:p>
        </w:tc>
        <w:tc>
          <w:tcPr>
            <w:tcW w:w="1417" w:type="dxa"/>
            <w:vAlign w:val="top"/>
          </w:tcPr>
          <w:p w14:paraId="354E437B" w14:textId="77777777" w:rsidR="00342EC0" w:rsidRDefault="00342EC0" w:rsidP="00CD1B79">
            <w:pPr>
              <w:jc w:val="center"/>
            </w:pPr>
            <w:r>
              <w:t>4</w:t>
            </w:r>
          </w:p>
        </w:tc>
      </w:tr>
      <w:tr w:rsidR="00342EC0" w:rsidRPr="00F5467A" w14:paraId="46971970" w14:textId="77777777" w:rsidTr="00CD1B79">
        <w:trPr>
          <w:cnfStyle w:val="000000010000" w:firstRow="0" w:lastRow="0" w:firstColumn="0" w:lastColumn="0" w:oddVBand="0" w:evenVBand="0" w:oddHBand="0" w:evenHBand="1" w:firstRowFirstColumn="0" w:firstRowLastColumn="0" w:lastRowFirstColumn="0" w:lastRowLastColumn="0"/>
        </w:trPr>
        <w:tc>
          <w:tcPr>
            <w:tcW w:w="7767" w:type="dxa"/>
            <w:vAlign w:val="top"/>
          </w:tcPr>
          <w:p w14:paraId="39FD9F02" w14:textId="77777777" w:rsidR="00342EC0" w:rsidRPr="00342EC0" w:rsidRDefault="00342EC0" w:rsidP="00256E25">
            <w:pPr>
              <w:pStyle w:val="TableofFigures"/>
            </w:pPr>
            <w:r w:rsidRPr="00342EC0">
              <w:t>Correctly identifies 2-3 steps of Koch’s postulates and relates them to the pathogen, malaria and the human</w:t>
            </w:r>
          </w:p>
        </w:tc>
        <w:tc>
          <w:tcPr>
            <w:tcW w:w="1417" w:type="dxa"/>
            <w:vAlign w:val="top"/>
          </w:tcPr>
          <w:p w14:paraId="51C9D256" w14:textId="77777777" w:rsidR="00342EC0" w:rsidRPr="00F5467A" w:rsidRDefault="00342EC0" w:rsidP="00CD1B79">
            <w:pPr>
              <w:jc w:val="center"/>
            </w:pPr>
            <w:r>
              <w:t>3</w:t>
            </w:r>
          </w:p>
        </w:tc>
      </w:tr>
      <w:tr w:rsidR="00342EC0" w14:paraId="2F0088B0"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2DB7C29E" w14:textId="77777777" w:rsidR="00342EC0" w:rsidRPr="00342EC0" w:rsidRDefault="00342EC0" w:rsidP="00256E25">
            <w:pPr>
              <w:pStyle w:val="TableofFigures"/>
              <w:rPr>
                <w:color w:val="000000" w:themeColor="text1"/>
                <w:lang w:eastAsia="zh-CN"/>
              </w:rPr>
            </w:pPr>
            <w:r w:rsidRPr="00342EC0">
              <w:rPr>
                <w:color w:val="000000" w:themeColor="text1"/>
                <w:lang w:eastAsia="zh-CN"/>
              </w:rPr>
              <w:t xml:space="preserve">Lists Koch’s postulates </w:t>
            </w:r>
          </w:p>
        </w:tc>
        <w:tc>
          <w:tcPr>
            <w:tcW w:w="1417" w:type="dxa"/>
            <w:vAlign w:val="top"/>
          </w:tcPr>
          <w:p w14:paraId="7DB1F492" w14:textId="77777777" w:rsidR="00342EC0" w:rsidRDefault="00342EC0" w:rsidP="00CD1B79">
            <w:pPr>
              <w:jc w:val="center"/>
              <w:rPr>
                <w:lang w:eastAsia="zh-CN"/>
              </w:rPr>
            </w:pPr>
            <w:r>
              <w:rPr>
                <w:lang w:eastAsia="zh-CN"/>
              </w:rPr>
              <w:t>2</w:t>
            </w:r>
          </w:p>
        </w:tc>
      </w:tr>
      <w:tr w:rsidR="00342EC0" w14:paraId="695F1907" w14:textId="77777777" w:rsidTr="00CD1B79">
        <w:trPr>
          <w:cnfStyle w:val="000000010000" w:firstRow="0" w:lastRow="0" w:firstColumn="0" w:lastColumn="0" w:oddVBand="0" w:evenVBand="0" w:oddHBand="0" w:evenHBand="1" w:firstRowFirstColumn="0" w:firstRowLastColumn="0" w:lastRowFirstColumn="0" w:lastRowLastColumn="0"/>
        </w:trPr>
        <w:tc>
          <w:tcPr>
            <w:tcW w:w="7767" w:type="dxa"/>
            <w:vAlign w:val="top"/>
          </w:tcPr>
          <w:p w14:paraId="4288A752" w14:textId="77777777" w:rsidR="00342EC0" w:rsidRPr="00342EC0" w:rsidRDefault="00342EC0" w:rsidP="00256E25">
            <w:pPr>
              <w:pStyle w:val="TableofFigures"/>
              <w:rPr>
                <w:lang w:eastAsia="zh-CN"/>
              </w:rPr>
            </w:pPr>
            <w:r w:rsidRPr="00342EC0">
              <w:rPr>
                <w:lang w:eastAsia="zh-CN"/>
              </w:rPr>
              <w:t>Provides some relevant information</w:t>
            </w:r>
          </w:p>
        </w:tc>
        <w:tc>
          <w:tcPr>
            <w:tcW w:w="1417" w:type="dxa"/>
            <w:vAlign w:val="top"/>
          </w:tcPr>
          <w:p w14:paraId="0F87D766" w14:textId="77777777" w:rsidR="00342EC0" w:rsidRDefault="00342EC0" w:rsidP="00CD1B79">
            <w:pPr>
              <w:jc w:val="center"/>
              <w:rPr>
                <w:lang w:eastAsia="zh-CN"/>
              </w:rPr>
            </w:pPr>
            <w:r>
              <w:rPr>
                <w:lang w:eastAsia="zh-CN"/>
              </w:rPr>
              <w:t>1</w:t>
            </w:r>
          </w:p>
        </w:tc>
      </w:tr>
    </w:tbl>
    <w:p w14:paraId="00500B7F" w14:textId="77777777" w:rsidR="00342EC0" w:rsidRDefault="00342EC0" w:rsidP="006D3661">
      <w:pPr>
        <w:pStyle w:val="Heading4"/>
      </w:pPr>
      <w:r>
        <w:lastRenderedPageBreak/>
        <w:t>4 mark answer</w:t>
      </w:r>
    </w:p>
    <w:p w14:paraId="19D5B479" w14:textId="77777777" w:rsidR="00342EC0" w:rsidRPr="00342EC0" w:rsidRDefault="00342EC0" w:rsidP="00342EC0">
      <w:pPr>
        <w:pStyle w:val="ListNumber"/>
        <w:rPr>
          <w:lang w:eastAsia="zh-CN"/>
        </w:rPr>
      </w:pPr>
      <w:r w:rsidRPr="00342EC0">
        <w:rPr>
          <w:lang w:eastAsia="zh-CN"/>
        </w:rPr>
        <w:t>The pathogen  must be present in every case of malaria</w:t>
      </w:r>
    </w:p>
    <w:p w14:paraId="36793550" w14:textId="77777777" w:rsidR="00342EC0" w:rsidRPr="00342EC0" w:rsidRDefault="00342EC0" w:rsidP="00342EC0">
      <w:pPr>
        <w:pStyle w:val="ListNumber"/>
        <w:rPr>
          <w:lang w:eastAsia="zh-CN"/>
        </w:rPr>
      </w:pPr>
      <w:r w:rsidRPr="00342EC0">
        <w:rPr>
          <w:lang w:eastAsia="zh-CN"/>
        </w:rPr>
        <w:t>The pathogen must be isolated from the human with malaria and cultured in the laboratory</w:t>
      </w:r>
    </w:p>
    <w:p w14:paraId="62FF1E7A" w14:textId="77777777" w:rsidR="00342EC0" w:rsidRPr="00342EC0" w:rsidRDefault="00342EC0" w:rsidP="00342EC0">
      <w:pPr>
        <w:pStyle w:val="ListNumber"/>
        <w:rPr>
          <w:lang w:eastAsia="zh-CN"/>
        </w:rPr>
      </w:pPr>
      <w:r w:rsidRPr="00342EC0">
        <w:rPr>
          <w:lang w:eastAsia="zh-CN"/>
        </w:rPr>
        <w:t>A sample of the pure culture of the pathogen is then injected into a healthy human and the person must contract malaria.</w:t>
      </w:r>
    </w:p>
    <w:p w14:paraId="70410742" w14:textId="77777777" w:rsidR="00342EC0" w:rsidRPr="00342EC0" w:rsidRDefault="00342EC0" w:rsidP="00342EC0">
      <w:pPr>
        <w:pStyle w:val="ListNumber"/>
        <w:rPr>
          <w:lang w:eastAsia="zh-CN"/>
        </w:rPr>
      </w:pPr>
      <w:r w:rsidRPr="00342EC0">
        <w:rPr>
          <w:lang w:eastAsia="zh-CN"/>
        </w:rPr>
        <w:t xml:space="preserve">The pathogen must be recoverable from the experimentally infected human and be cultured and identified as the same as the original pathogen.  </w:t>
      </w:r>
    </w:p>
    <w:p w14:paraId="09C0601F" w14:textId="77777777" w:rsidR="00342EC0" w:rsidRPr="00342EC0" w:rsidRDefault="00342EC0" w:rsidP="00342EC0">
      <w:pPr>
        <w:pStyle w:val="FeatureBox2"/>
      </w:pPr>
      <w:r w:rsidRPr="00342EC0">
        <w:t xml:space="preserve">All four steps are included and related to malaria, Pathogen A and the human. </w:t>
      </w:r>
    </w:p>
    <w:p w14:paraId="34344387" w14:textId="77777777" w:rsidR="00342EC0" w:rsidRDefault="00342EC0" w:rsidP="006D3661">
      <w:pPr>
        <w:pStyle w:val="Heading4"/>
      </w:pPr>
      <w:r>
        <w:t>3 mark answer</w:t>
      </w:r>
    </w:p>
    <w:p w14:paraId="540F69B5" w14:textId="77777777" w:rsidR="00DB0EE4" w:rsidRPr="00F03882" w:rsidRDefault="000472C6" w:rsidP="00F03882">
      <w:pPr>
        <w:pStyle w:val="ListNumber"/>
        <w:numPr>
          <w:ilvl w:val="0"/>
          <w:numId w:val="37"/>
        </w:numPr>
        <w:rPr>
          <w:lang w:eastAsia="zh-CN"/>
        </w:rPr>
      </w:pPr>
      <w:r w:rsidRPr="00F03882">
        <w:rPr>
          <w:lang w:eastAsia="zh-CN"/>
        </w:rPr>
        <w:t xml:space="preserve">The pathogen must be taken from human with malaria and grown in the lab.  </w:t>
      </w:r>
    </w:p>
    <w:p w14:paraId="6E573285" w14:textId="77777777" w:rsidR="00342EC0" w:rsidRDefault="000472C6" w:rsidP="00F03882">
      <w:pPr>
        <w:pStyle w:val="ListNumber"/>
        <w:rPr>
          <w:lang w:eastAsia="zh-CN"/>
        </w:rPr>
      </w:pPr>
      <w:r w:rsidRPr="00F03882">
        <w:rPr>
          <w:lang w:eastAsia="zh-CN"/>
        </w:rPr>
        <w:t>Then a sample of pure pathogen is injected into a human to see if they get malaria.</w:t>
      </w:r>
    </w:p>
    <w:p w14:paraId="223A1C7E" w14:textId="77777777" w:rsidR="00F03882" w:rsidRPr="00F03882" w:rsidRDefault="00F03882" w:rsidP="00F03882">
      <w:pPr>
        <w:pStyle w:val="FeatureBox2"/>
      </w:pPr>
      <w:r w:rsidRPr="00F03882">
        <w:t>2-3 steps have been included and related to malaria, Pathogen A and the human</w:t>
      </w:r>
    </w:p>
    <w:p w14:paraId="2A63D123" w14:textId="77777777" w:rsidR="00F03882" w:rsidRDefault="00F03882" w:rsidP="006D3661">
      <w:pPr>
        <w:pStyle w:val="Heading4"/>
      </w:pPr>
      <w:r>
        <w:t>2 mark answer</w:t>
      </w:r>
    </w:p>
    <w:p w14:paraId="525AEA81" w14:textId="77777777" w:rsidR="00F03882" w:rsidRPr="00F03882" w:rsidRDefault="00F03882" w:rsidP="00F03882">
      <w:pPr>
        <w:pStyle w:val="ListNumber"/>
        <w:numPr>
          <w:ilvl w:val="0"/>
          <w:numId w:val="38"/>
        </w:numPr>
        <w:rPr>
          <w:lang w:eastAsia="zh-CN"/>
        </w:rPr>
      </w:pPr>
      <w:r w:rsidRPr="00F03882">
        <w:rPr>
          <w:lang w:eastAsia="zh-CN"/>
        </w:rPr>
        <w:t>The same microorganism must be present in every host with a specific disease</w:t>
      </w:r>
    </w:p>
    <w:p w14:paraId="04E338F3" w14:textId="77777777" w:rsidR="00F03882" w:rsidRPr="00F03882" w:rsidRDefault="00F03882" w:rsidP="00F03882">
      <w:pPr>
        <w:pStyle w:val="ListNumber"/>
        <w:rPr>
          <w:lang w:eastAsia="zh-CN"/>
        </w:rPr>
      </w:pPr>
      <w:r w:rsidRPr="00F03882">
        <w:rPr>
          <w:lang w:eastAsia="zh-CN"/>
        </w:rPr>
        <w:t xml:space="preserve">The microorganism must be isolated from the host with the disease and cultured in the laboratory. </w:t>
      </w:r>
    </w:p>
    <w:p w14:paraId="1C0C6CD7" w14:textId="77777777" w:rsidR="00F03882" w:rsidRPr="00F03882" w:rsidRDefault="00F03882" w:rsidP="00F03882">
      <w:pPr>
        <w:pStyle w:val="ListNumber"/>
        <w:rPr>
          <w:lang w:eastAsia="zh-CN"/>
        </w:rPr>
      </w:pPr>
      <w:r w:rsidRPr="00F03882">
        <w:rPr>
          <w:lang w:eastAsia="zh-CN"/>
        </w:rPr>
        <w:t>A sample of pure culture is then inoculated into a healthy host and this host must contract the disease.</w:t>
      </w:r>
    </w:p>
    <w:p w14:paraId="23B82E2D" w14:textId="77777777" w:rsidR="00F03882" w:rsidRPr="00F03882" w:rsidRDefault="00F03882" w:rsidP="00F03882">
      <w:pPr>
        <w:pStyle w:val="ListNumber"/>
        <w:rPr>
          <w:lang w:eastAsia="zh-CN"/>
        </w:rPr>
      </w:pPr>
      <w:r w:rsidRPr="00F03882">
        <w:rPr>
          <w:lang w:eastAsia="zh-CN"/>
        </w:rPr>
        <w:t xml:space="preserve">The microorganism must be isolated from the second host and be cultured and identified as the original species. </w:t>
      </w:r>
    </w:p>
    <w:p w14:paraId="6BD0456B" w14:textId="77777777" w:rsidR="00F03882" w:rsidRPr="00F03882" w:rsidRDefault="00F03882" w:rsidP="00F03882">
      <w:pPr>
        <w:pStyle w:val="FeatureBox2"/>
      </w:pPr>
      <w:r w:rsidRPr="00F03882">
        <w:t>These are the 4 correct steps of Koch’s postulates but they are not appli</w:t>
      </w:r>
      <w:r>
        <w:t xml:space="preserve">ed to this specific example - </w:t>
      </w:r>
      <w:r w:rsidRPr="00F03882">
        <w:t>the pathogen, malaria and humans</w:t>
      </w:r>
      <w:r>
        <w:t>.</w:t>
      </w:r>
    </w:p>
    <w:p w14:paraId="3004083E" w14:textId="77777777" w:rsidR="00F03882" w:rsidRDefault="00F03882" w:rsidP="006D3661">
      <w:pPr>
        <w:pStyle w:val="Heading4"/>
      </w:pPr>
      <w:r>
        <w:t>1 mark answer</w:t>
      </w:r>
    </w:p>
    <w:p w14:paraId="25BCFB6E" w14:textId="77777777" w:rsidR="00F03882" w:rsidRDefault="00F03882" w:rsidP="00F03882">
      <w:pPr>
        <w:rPr>
          <w:lang w:eastAsia="zh-CN"/>
        </w:rPr>
      </w:pPr>
      <w:r w:rsidRPr="00F03882">
        <w:rPr>
          <w:lang w:eastAsia="zh-CN"/>
        </w:rPr>
        <w:t xml:space="preserve">Take some blood from a human with malaria and put into a healthy human to see if they get the disease. </w:t>
      </w:r>
    </w:p>
    <w:p w14:paraId="5E067AAF" w14:textId="77777777" w:rsidR="00F03882" w:rsidRPr="00F03882" w:rsidRDefault="00F03882" w:rsidP="00F03882">
      <w:pPr>
        <w:pStyle w:val="FeatureBox2"/>
      </w:pPr>
      <w:r w:rsidRPr="00F03882">
        <w:lastRenderedPageBreak/>
        <w:t xml:space="preserve">There is some recognition that something has to be taken from human with malaria and injected into a healthy human to result in the disease. </w:t>
      </w:r>
    </w:p>
    <w:p w14:paraId="399D6F9B" w14:textId="77777777" w:rsidR="00F03882" w:rsidRDefault="00F03882" w:rsidP="006D3661">
      <w:pPr>
        <w:pStyle w:val="Heading4"/>
      </w:pPr>
      <w:r>
        <w:t>0 mark answer</w:t>
      </w:r>
    </w:p>
    <w:p w14:paraId="67CF5397" w14:textId="77777777" w:rsidR="00F03882" w:rsidRPr="00F03882" w:rsidRDefault="00F03882" w:rsidP="00F03882">
      <w:pPr>
        <w:rPr>
          <w:lang w:eastAsia="zh-CN"/>
        </w:rPr>
      </w:pPr>
      <w:r w:rsidRPr="00F03882">
        <w:rPr>
          <w:lang w:eastAsia="zh-CN"/>
        </w:rPr>
        <w:t xml:space="preserve">Malaria is an infectious disease caused by Plasmodium parasites. The parasites are spread by the bite of infected female Anopheles mosquitos. When a human is bitten by an infected mosquito the parasites enter the blood stream and travel to the liver. After infection there is usually an incubation period of 7-30 days, after which the parasites enter red blood cells and symptoms develop. Some people don’t develop symptoms for several months, particularly if they took inadequate doses of anti-malarial medication. </w:t>
      </w:r>
    </w:p>
    <w:p w14:paraId="17C6B03C" w14:textId="77777777" w:rsidR="00F03882" w:rsidRPr="00F03882" w:rsidRDefault="00F03882" w:rsidP="00F03882">
      <w:pPr>
        <w:pStyle w:val="FeatureBox2"/>
      </w:pPr>
      <w:r w:rsidRPr="00F03882">
        <w:t xml:space="preserve">Like the zero marks in part a, this answer contains high quality information but it does not answer the question. It is describing </w:t>
      </w:r>
      <w:r>
        <w:t xml:space="preserve">the </w:t>
      </w:r>
      <w:r w:rsidRPr="00F03882">
        <w:t>cause, transmission and development</w:t>
      </w:r>
      <w:r>
        <w:t xml:space="preserve"> of the disease</w:t>
      </w:r>
      <w:r w:rsidRPr="00F03882">
        <w:t xml:space="preserve"> in the body. It also mentions preventative measures. There is no refere</w:t>
      </w:r>
      <w:r>
        <w:t xml:space="preserve">nce to any of Koch’s postulates. </w:t>
      </w:r>
    </w:p>
    <w:p w14:paraId="3C63A23F" w14:textId="77777777" w:rsidR="00F03882" w:rsidRDefault="006D3661" w:rsidP="006D3661">
      <w:pPr>
        <w:pStyle w:val="Heading3"/>
      </w:pPr>
      <w:r>
        <w:t xml:space="preserve">Question 2c (1 mark) </w:t>
      </w:r>
    </w:p>
    <w:p w14:paraId="55542A6B" w14:textId="77777777" w:rsidR="006D3661" w:rsidRDefault="006D3661" w:rsidP="006D3661">
      <w:pPr>
        <w:rPr>
          <w:lang w:eastAsia="zh-CN"/>
        </w:rPr>
      </w:pPr>
      <w:r w:rsidRPr="006D3661">
        <w:rPr>
          <w:lang w:eastAsia="zh-CN"/>
        </w:rPr>
        <w:t xml:space="preserve">Explain why it would be difficult, ethically, to justify the use of Koch’s postulates on a pathogen that may affect humans. </w:t>
      </w:r>
    </w:p>
    <w:p w14:paraId="18EC3B6B" w14:textId="77777777" w:rsidR="006D3661" w:rsidRPr="006D3661" w:rsidRDefault="006D3661" w:rsidP="006D3661">
      <w:pPr>
        <w:pStyle w:val="Heading3"/>
      </w:pPr>
      <w:r>
        <w:t>Marking guidelines</w:t>
      </w:r>
    </w:p>
    <w:tbl>
      <w:tblPr>
        <w:tblStyle w:val="Tableheader"/>
        <w:tblW w:w="0" w:type="auto"/>
        <w:tblInd w:w="-30" w:type="dxa"/>
        <w:tblLook w:val="0420" w:firstRow="1" w:lastRow="0" w:firstColumn="0" w:lastColumn="0" w:noHBand="0" w:noVBand="1"/>
        <w:tblCaption w:val="Marking criteria"/>
      </w:tblPr>
      <w:tblGrid>
        <w:gridCol w:w="7767"/>
        <w:gridCol w:w="1417"/>
      </w:tblGrid>
      <w:tr w:rsidR="006D3661" w:rsidRPr="007B6B2F" w14:paraId="00CD1099" w14:textId="77777777" w:rsidTr="006D3661">
        <w:trPr>
          <w:cnfStyle w:val="100000000000" w:firstRow="1" w:lastRow="0" w:firstColumn="0" w:lastColumn="0" w:oddVBand="0" w:evenVBand="0" w:oddHBand="0" w:evenHBand="0" w:firstRowFirstColumn="0" w:firstRowLastColumn="0" w:lastRowFirstColumn="0" w:lastRowLastColumn="0"/>
        </w:trPr>
        <w:tc>
          <w:tcPr>
            <w:tcW w:w="7767" w:type="dxa"/>
          </w:tcPr>
          <w:p w14:paraId="39B0249B" w14:textId="77777777" w:rsidR="006D3661" w:rsidRPr="007B6B2F" w:rsidRDefault="006D3661" w:rsidP="00CD1B79">
            <w:pPr>
              <w:spacing w:before="192" w:after="192"/>
              <w:rPr>
                <w:lang w:eastAsia="zh-CN"/>
              </w:rPr>
            </w:pPr>
            <w:r>
              <w:rPr>
                <w:lang w:eastAsia="zh-CN"/>
              </w:rPr>
              <w:t xml:space="preserve">Criteria </w:t>
            </w:r>
          </w:p>
        </w:tc>
        <w:tc>
          <w:tcPr>
            <w:tcW w:w="1417" w:type="dxa"/>
          </w:tcPr>
          <w:p w14:paraId="357912A5" w14:textId="77777777" w:rsidR="006D3661" w:rsidRPr="007B6B2F" w:rsidRDefault="006D3661" w:rsidP="00CD1B79">
            <w:pPr>
              <w:jc w:val="center"/>
              <w:rPr>
                <w:lang w:eastAsia="zh-CN"/>
              </w:rPr>
            </w:pPr>
            <w:r>
              <w:rPr>
                <w:lang w:eastAsia="zh-CN"/>
              </w:rPr>
              <w:t>Marks</w:t>
            </w:r>
          </w:p>
        </w:tc>
      </w:tr>
      <w:tr w:rsidR="006D3661" w:rsidRPr="00F5467A" w14:paraId="40D3F849" w14:textId="77777777" w:rsidTr="006D3661">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56026A17" w14:textId="77777777" w:rsidR="006D3661" w:rsidRPr="006D3661" w:rsidRDefault="006D3661" w:rsidP="00256E25">
            <w:pPr>
              <w:pStyle w:val="TableofFigures"/>
            </w:pPr>
            <w:r w:rsidRPr="006D3661">
              <w:t>Relates ethics to infecting a healthy human with pathogen</w:t>
            </w:r>
          </w:p>
        </w:tc>
        <w:tc>
          <w:tcPr>
            <w:tcW w:w="1417" w:type="dxa"/>
            <w:vAlign w:val="top"/>
          </w:tcPr>
          <w:p w14:paraId="35ACCA27" w14:textId="77777777" w:rsidR="006D3661" w:rsidRDefault="006D3661" w:rsidP="00CD1B79">
            <w:pPr>
              <w:jc w:val="center"/>
            </w:pPr>
            <w:r>
              <w:t>1</w:t>
            </w:r>
          </w:p>
        </w:tc>
      </w:tr>
    </w:tbl>
    <w:p w14:paraId="1EE8D240" w14:textId="77777777" w:rsidR="006D3661" w:rsidRPr="006D3661" w:rsidRDefault="006D3661" w:rsidP="006D3661">
      <w:pPr>
        <w:pStyle w:val="Heading4"/>
        <w:rPr>
          <w:lang w:eastAsia="zh-CN"/>
        </w:rPr>
      </w:pPr>
      <w:r>
        <w:rPr>
          <w:lang w:eastAsia="zh-CN"/>
        </w:rPr>
        <w:t>1 mark answer</w:t>
      </w:r>
    </w:p>
    <w:p w14:paraId="64D6B0E6" w14:textId="77777777" w:rsidR="006D3661" w:rsidRDefault="006D3661" w:rsidP="006D3661">
      <w:pPr>
        <w:rPr>
          <w:lang w:eastAsia="zh-CN"/>
        </w:rPr>
      </w:pPr>
      <w:r w:rsidRPr="006D3661">
        <w:rPr>
          <w:lang w:eastAsia="zh-CN"/>
        </w:rPr>
        <w:t xml:space="preserve">It would be unethical to infect a healthy person with pathogen to cause the onset of disease. </w:t>
      </w:r>
    </w:p>
    <w:p w14:paraId="1B4D449E" w14:textId="77777777" w:rsidR="008A36D6" w:rsidRDefault="008A36D6" w:rsidP="008A36D6">
      <w:pPr>
        <w:pStyle w:val="Heading2"/>
      </w:pPr>
    </w:p>
    <w:p w14:paraId="7E4E2BCC" w14:textId="77777777" w:rsidR="008A36D6" w:rsidRPr="008A36D6" w:rsidRDefault="008A36D6" w:rsidP="008A36D6">
      <w:pPr>
        <w:rPr>
          <w:lang w:eastAsia="zh-CN"/>
        </w:rPr>
      </w:pPr>
    </w:p>
    <w:p w14:paraId="17F33F7A" w14:textId="77777777" w:rsidR="008A36D6" w:rsidRPr="00D716DD" w:rsidRDefault="008A36D6" w:rsidP="00D716DD">
      <w:pPr>
        <w:pStyle w:val="Heading2"/>
      </w:pPr>
      <w:r w:rsidRPr="00D716DD">
        <w:lastRenderedPageBreak/>
        <w:t xml:space="preserve">Question 3 (5 marks) </w:t>
      </w:r>
    </w:p>
    <w:p w14:paraId="69D6E34A" w14:textId="77777777" w:rsidR="005E4D33" w:rsidRPr="00F5416B" w:rsidRDefault="005E4D33" w:rsidP="00D716DD">
      <w:pPr>
        <w:pStyle w:val="FeatureBox"/>
        <w:rPr>
          <w:rFonts w:ascii="Segoe UI" w:hAnsi="Segoe UI" w:cs="Segoe UI"/>
          <w:sz w:val="18"/>
          <w:szCs w:val="18"/>
        </w:rPr>
      </w:pPr>
      <w:r w:rsidRPr="00F5416B">
        <w:t>On 13th December 2019, the World Health Organisation commemorated the 40th anniversary of smallpox eradication. Smallpox is an acute disease caused by the variola virus which only infects humans. It can only be transmitted by person to person contact.  The smallpox vaccine contains a live vaccinia virus which is similar to the variola virus, but less harmful. </w:t>
      </w:r>
    </w:p>
    <w:p w14:paraId="73DA8205" w14:textId="77777777" w:rsidR="005E4D33" w:rsidRDefault="005E4D33" w:rsidP="00D716DD">
      <w:pPr>
        <w:pStyle w:val="FeatureBox"/>
      </w:pPr>
      <w:r w:rsidRPr="00F5416B">
        <w:t xml:space="preserve">Tetanus is a serious illness contracted through </w:t>
      </w:r>
      <w:r>
        <w:t xml:space="preserve">wound </w:t>
      </w:r>
      <w:r w:rsidRPr="00F5416B">
        <w:t>exposure to the spores of the bacterium, Clostridium tetani, which are found in soil, saliva, dust and manure. The bacteria are anaerobic and produce a toxin. The DTP3 vaccine is highly effective in preventing tetanus. </w:t>
      </w:r>
    </w:p>
    <w:p w14:paraId="20BAE87D" w14:textId="77777777" w:rsidR="005E4D33" w:rsidRPr="00F5416B" w:rsidRDefault="005E4D33" w:rsidP="005E4D33">
      <w:pPr>
        <w:spacing w:before="0" w:line="240" w:lineRule="auto"/>
        <w:ind w:left="555" w:right="555"/>
        <w:textAlignment w:val="baseline"/>
        <w:rPr>
          <w:rFonts w:ascii="Segoe UI" w:eastAsia="Times New Roman" w:hAnsi="Segoe UI" w:cs="Segoe UI"/>
          <w:sz w:val="18"/>
          <w:szCs w:val="18"/>
          <w:lang w:eastAsia="en-AU"/>
        </w:rPr>
      </w:pPr>
    </w:p>
    <w:p w14:paraId="3D75C1D3" w14:textId="77777777" w:rsidR="005E4D33" w:rsidRDefault="005E4D33" w:rsidP="005E4D33">
      <w:pPr>
        <w:spacing w:before="0" w:line="240" w:lineRule="auto"/>
        <w:textAlignment w:val="baseline"/>
        <w:rPr>
          <w:rFonts w:eastAsia="Times New Roman" w:cs="Arial"/>
          <w:lang w:eastAsia="en-AU"/>
        </w:rPr>
      </w:pPr>
      <w:r w:rsidRPr="00F5416B">
        <w:rPr>
          <w:rFonts w:eastAsia="Times New Roman" w:cs="Arial"/>
          <w:lang w:eastAsia="en-AU"/>
        </w:rPr>
        <w:t>Explain why, despite the similar widespread uptake of effective vaccines, eradication of smallpox was achievable, but eradication of tetanus is impossible.</w:t>
      </w:r>
      <w:r>
        <w:rPr>
          <w:rFonts w:eastAsia="Times New Roman" w:cs="Arial"/>
          <w:lang w:eastAsia="en-AU"/>
        </w:rPr>
        <w:t> </w:t>
      </w:r>
    </w:p>
    <w:p w14:paraId="6999A141" w14:textId="77777777" w:rsidR="005E4D33" w:rsidRDefault="008A36D6" w:rsidP="008A36D6">
      <w:pPr>
        <w:pStyle w:val="Heading3"/>
      </w:pPr>
      <w:r>
        <w:rPr>
          <w:lang w:val="en-US"/>
        </w:rPr>
        <w:t>Marking guidelines</w:t>
      </w:r>
      <w:r w:rsidR="005E4D33" w:rsidRPr="00F5416B">
        <w:rPr>
          <w:lang w:val="en-US"/>
        </w:rPr>
        <w:t> </w:t>
      </w:r>
      <w:r w:rsidR="005E4D33" w:rsidRPr="00F5416B">
        <w:t> </w:t>
      </w:r>
    </w:p>
    <w:tbl>
      <w:tblPr>
        <w:tblStyle w:val="Tableheader"/>
        <w:tblW w:w="0" w:type="auto"/>
        <w:tblLook w:val="0420" w:firstRow="1" w:lastRow="0" w:firstColumn="0" w:lastColumn="0" w:noHBand="0" w:noVBand="1"/>
        <w:tblCaption w:val="Marking criteria"/>
      </w:tblPr>
      <w:tblGrid>
        <w:gridCol w:w="7767"/>
        <w:gridCol w:w="1417"/>
      </w:tblGrid>
      <w:tr w:rsidR="005E4D33" w:rsidRPr="007B6B2F" w14:paraId="079EC6E6" w14:textId="77777777" w:rsidTr="00CD1B79">
        <w:trPr>
          <w:cnfStyle w:val="100000000000" w:firstRow="1" w:lastRow="0" w:firstColumn="0" w:lastColumn="0" w:oddVBand="0" w:evenVBand="0" w:oddHBand="0" w:evenHBand="0" w:firstRowFirstColumn="0" w:firstRowLastColumn="0" w:lastRowFirstColumn="0" w:lastRowLastColumn="0"/>
        </w:trPr>
        <w:tc>
          <w:tcPr>
            <w:tcW w:w="7767" w:type="dxa"/>
          </w:tcPr>
          <w:p w14:paraId="45CC2024" w14:textId="77777777" w:rsidR="005E4D33" w:rsidRPr="007B6B2F" w:rsidRDefault="005E4D33" w:rsidP="00CD1B79">
            <w:pPr>
              <w:spacing w:before="192" w:after="192"/>
              <w:rPr>
                <w:lang w:eastAsia="zh-CN"/>
              </w:rPr>
            </w:pPr>
            <w:r>
              <w:rPr>
                <w:lang w:eastAsia="zh-CN"/>
              </w:rPr>
              <w:t xml:space="preserve">Criteria </w:t>
            </w:r>
          </w:p>
        </w:tc>
        <w:tc>
          <w:tcPr>
            <w:tcW w:w="1417" w:type="dxa"/>
          </w:tcPr>
          <w:p w14:paraId="42F9E3A3" w14:textId="77777777" w:rsidR="005E4D33" w:rsidRPr="007B6B2F" w:rsidRDefault="005E4D33" w:rsidP="00CD1B79">
            <w:pPr>
              <w:jc w:val="center"/>
              <w:rPr>
                <w:lang w:eastAsia="zh-CN"/>
              </w:rPr>
            </w:pPr>
            <w:r>
              <w:rPr>
                <w:lang w:eastAsia="zh-CN"/>
              </w:rPr>
              <w:t>Marks</w:t>
            </w:r>
          </w:p>
        </w:tc>
      </w:tr>
      <w:tr w:rsidR="005E4D33" w:rsidRPr="00F5467A" w14:paraId="08E1DA0C"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7141217F" w14:textId="77777777" w:rsidR="005E4D33" w:rsidRPr="00F064A1" w:rsidRDefault="005E4D33" w:rsidP="00256E25">
            <w:pPr>
              <w:pStyle w:val="TableofFigures"/>
              <w:rPr>
                <w:b/>
              </w:rPr>
            </w:pPr>
            <w:r w:rsidRPr="00F064A1">
              <w:t xml:space="preserve">Distinguishes between the structure, metabolism and reproduction of viruses and spore forming bacteria.  </w:t>
            </w:r>
          </w:p>
          <w:p w14:paraId="6AAEEAF6" w14:textId="77777777" w:rsidR="005E4D33" w:rsidRPr="00F064A1" w:rsidRDefault="005E4D33" w:rsidP="00256E25">
            <w:pPr>
              <w:pStyle w:val="TableofFigures"/>
              <w:rPr>
                <w:b/>
              </w:rPr>
            </w:pPr>
            <w:r w:rsidRPr="00F064A1">
              <w:t>Identifies that vaccinations stimulate the immunological memory to destroy the virus, bacteria and toxin and hence prevent disease</w:t>
            </w:r>
          </w:p>
          <w:p w14:paraId="5378D9E0" w14:textId="77777777" w:rsidR="005E4D33" w:rsidRPr="00F064A1" w:rsidRDefault="005E4D33" w:rsidP="00256E25">
            <w:pPr>
              <w:pStyle w:val="TableofFigures"/>
              <w:rPr>
                <w:b/>
              </w:rPr>
            </w:pPr>
            <w:r w:rsidRPr="00F064A1">
              <w:t>Relates survival and transmission of the virus to its reproduction in a human cell.</w:t>
            </w:r>
          </w:p>
          <w:p w14:paraId="5E4B3F8A" w14:textId="77777777" w:rsidR="005E4D33" w:rsidRPr="00F5467A" w:rsidRDefault="005E4D33" w:rsidP="00256E25">
            <w:pPr>
              <w:pStyle w:val="TableofFigures"/>
            </w:pPr>
            <w:r w:rsidRPr="00F064A1">
              <w:t xml:space="preserve">Identifies the widespread nature of the Clostridium tetani spore as being integral to its survival. </w:t>
            </w:r>
          </w:p>
        </w:tc>
        <w:tc>
          <w:tcPr>
            <w:tcW w:w="1417" w:type="dxa"/>
            <w:vAlign w:val="top"/>
          </w:tcPr>
          <w:p w14:paraId="07D170D2" w14:textId="77777777" w:rsidR="005E4D33" w:rsidRPr="00F5467A" w:rsidRDefault="005E4D33" w:rsidP="00CD1B79">
            <w:pPr>
              <w:jc w:val="center"/>
            </w:pPr>
            <w:r>
              <w:t>5</w:t>
            </w:r>
          </w:p>
        </w:tc>
      </w:tr>
      <w:tr w:rsidR="005E4D33" w14:paraId="48B0C498" w14:textId="77777777" w:rsidTr="00CD1B79">
        <w:trPr>
          <w:cnfStyle w:val="000000010000" w:firstRow="0" w:lastRow="0" w:firstColumn="0" w:lastColumn="0" w:oddVBand="0" w:evenVBand="0" w:oddHBand="0" w:evenHBand="1" w:firstRowFirstColumn="0" w:firstRowLastColumn="0" w:lastRowFirstColumn="0" w:lastRowLastColumn="0"/>
        </w:trPr>
        <w:tc>
          <w:tcPr>
            <w:tcW w:w="7767" w:type="dxa"/>
            <w:vAlign w:val="top"/>
          </w:tcPr>
          <w:p w14:paraId="5B76A2D9" w14:textId="77777777" w:rsidR="005E4D33" w:rsidRPr="00F064A1" w:rsidRDefault="005E4D33" w:rsidP="00256E25">
            <w:pPr>
              <w:pStyle w:val="TableofFigures"/>
              <w:rPr>
                <w:b/>
                <w:lang w:eastAsia="zh-CN"/>
              </w:rPr>
            </w:pPr>
            <w:r w:rsidRPr="00F064A1">
              <w:rPr>
                <w:lang w:eastAsia="zh-CN"/>
              </w:rPr>
              <w:t xml:space="preserve">Identifies the difference between reproduction in viruses and bacteria. </w:t>
            </w:r>
          </w:p>
          <w:p w14:paraId="71524A47" w14:textId="77777777" w:rsidR="005E4D33" w:rsidRPr="00F064A1" w:rsidRDefault="005E4D33" w:rsidP="00256E25">
            <w:pPr>
              <w:pStyle w:val="TableofFigures"/>
              <w:rPr>
                <w:b/>
                <w:lang w:eastAsia="zh-CN"/>
              </w:rPr>
            </w:pPr>
            <w:r w:rsidRPr="00F064A1">
              <w:rPr>
                <w:lang w:eastAsia="zh-CN"/>
              </w:rPr>
              <w:t>Identifies that vaccinations stimulate the immunological memory to destroy the virus, bacteria and toxin and hence prevent disease</w:t>
            </w:r>
          </w:p>
          <w:p w14:paraId="7CF871C3" w14:textId="77777777" w:rsidR="005E4D33" w:rsidRPr="00F064A1" w:rsidRDefault="005E4D33" w:rsidP="00256E25">
            <w:pPr>
              <w:pStyle w:val="TableofFigures"/>
              <w:rPr>
                <w:b/>
                <w:lang w:eastAsia="zh-CN"/>
              </w:rPr>
            </w:pPr>
            <w:r w:rsidRPr="00F064A1">
              <w:rPr>
                <w:lang w:eastAsia="zh-CN"/>
              </w:rPr>
              <w:t xml:space="preserve">Relates survival of the virus to its reproduction in a human cell. </w:t>
            </w:r>
          </w:p>
          <w:p w14:paraId="62313C4D" w14:textId="77777777" w:rsidR="005E4D33" w:rsidRDefault="005E4D33" w:rsidP="00256E25">
            <w:pPr>
              <w:pStyle w:val="TableofFigures"/>
              <w:rPr>
                <w:lang w:eastAsia="zh-CN"/>
              </w:rPr>
            </w:pPr>
            <w:r w:rsidRPr="00F064A1">
              <w:rPr>
                <w:lang w:eastAsia="zh-CN"/>
              </w:rPr>
              <w:t>Identifies the widespread nature of the Clostridium tetani spore as being integral to its survival.</w:t>
            </w:r>
          </w:p>
        </w:tc>
        <w:tc>
          <w:tcPr>
            <w:tcW w:w="1417" w:type="dxa"/>
            <w:vAlign w:val="top"/>
          </w:tcPr>
          <w:p w14:paraId="15E3368F" w14:textId="77777777" w:rsidR="005E4D33" w:rsidRDefault="005E4D33" w:rsidP="00CD1B79">
            <w:pPr>
              <w:jc w:val="center"/>
              <w:rPr>
                <w:lang w:eastAsia="zh-CN"/>
              </w:rPr>
            </w:pPr>
            <w:r>
              <w:rPr>
                <w:lang w:eastAsia="zh-CN"/>
              </w:rPr>
              <w:t>4</w:t>
            </w:r>
          </w:p>
        </w:tc>
      </w:tr>
      <w:tr w:rsidR="005E4D33" w14:paraId="5CD7148C"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4072E159" w14:textId="77777777" w:rsidR="005E4D33" w:rsidRPr="00F064A1" w:rsidRDefault="005E4D33" w:rsidP="00256E25">
            <w:pPr>
              <w:pStyle w:val="TableofFigures"/>
              <w:rPr>
                <w:b/>
                <w:lang w:eastAsia="zh-CN"/>
              </w:rPr>
            </w:pPr>
            <w:r w:rsidRPr="00F064A1">
              <w:rPr>
                <w:lang w:eastAsia="zh-CN"/>
              </w:rPr>
              <w:t xml:space="preserve">Identifies a difference between viruses and bacteria. </w:t>
            </w:r>
          </w:p>
          <w:p w14:paraId="123BDCEA" w14:textId="77777777" w:rsidR="005E4D33" w:rsidRPr="00F064A1" w:rsidRDefault="005E4D33" w:rsidP="00256E25">
            <w:pPr>
              <w:pStyle w:val="TableofFigures"/>
              <w:rPr>
                <w:b/>
                <w:lang w:eastAsia="zh-CN"/>
              </w:rPr>
            </w:pPr>
            <w:r w:rsidRPr="00F064A1">
              <w:rPr>
                <w:lang w:eastAsia="zh-CN"/>
              </w:rPr>
              <w:t>Identifies that vaccinations prevent disease</w:t>
            </w:r>
          </w:p>
          <w:p w14:paraId="1D96BEB9" w14:textId="77777777" w:rsidR="005E4D33" w:rsidRPr="00F064A1" w:rsidRDefault="005E4D33" w:rsidP="00256E25">
            <w:pPr>
              <w:pStyle w:val="TableofFigures"/>
              <w:rPr>
                <w:b/>
                <w:lang w:eastAsia="zh-CN"/>
              </w:rPr>
            </w:pPr>
            <w:r w:rsidRPr="00F064A1">
              <w:rPr>
                <w:lang w:eastAsia="zh-CN"/>
              </w:rPr>
              <w:t xml:space="preserve">Relates survival of the virus to its survival in a human cell. </w:t>
            </w:r>
          </w:p>
          <w:p w14:paraId="3B1F7E26" w14:textId="77777777" w:rsidR="005E4D33" w:rsidRDefault="005E4D33" w:rsidP="00256E25">
            <w:pPr>
              <w:pStyle w:val="TableofFigures"/>
              <w:rPr>
                <w:lang w:eastAsia="zh-CN"/>
              </w:rPr>
            </w:pPr>
            <w:r w:rsidRPr="00F064A1">
              <w:rPr>
                <w:lang w:eastAsia="zh-CN"/>
              </w:rPr>
              <w:t>Identifies the widespread nature of the bacteria as being integral to its survival</w:t>
            </w:r>
          </w:p>
        </w:tc>
        <w:tc>
          <w:tcPr>
            <w:tcW w:w="1417" w:type="dxa"/>
            <w:vAlign w:val="top"/>
          </w:tcPr>
          <w:p w14:paraId="42374176" w14:textId="77777777" w:rsidR="005E4D33" w:rsidRDefault="005E4D33" w:rsidP="00CD1B79">
            <w:pPr>
              <w:jc w:val="center"/>
              <w:rPr>
                <w:lang w:eastAsia="zh-CN"/>
              </w:rPr>
            </w:pPr>
            <w:r>
              <w:rPr>
                <w:lang w:eastAsia="zh-CN"/>
              </w:rPr>
              <w:t>3</w:t>
            </w:r>
          </w:p>
        </w:tc>
      </w:tr>
      <w:tr w:rsidR="005E4D33" w14:paraId="176542F8" w14:textId="77777777" w:rsidTr="00CD1B79">
        <w:trPr>
          <w:cnfStyle w:val="000000010000" w:firstRow="0" w:lastRow="0" w:firstColumn="0" w:lastColumn="0" w:oddVBand="0" w:evenVBand="0" w:oddHBand="0" w:evenHBand="1" w:firstRowFirstColumn="0" w:firstRowLastColumn="0" w:lastRowFirstColumn="0" w:lastRowLastColumn="0"/>
        </w:trPr>
        <w:tc>
          <w:tcPr>
            <w:tcW w:w="7767" w:type="dxa"/>
            <w:vAlign w:val="top"/>
          </w:tcPr>
          <w:p w14:paraId="423C200B" w14:textId="77777777" w:rsidR="005E4D33" w:rsidRPr="00F064A1" w:rsidRDefault="005E4D33" w:rsidP="00256E25">
            <w:pPr>
              <w:pStyle w:val="TableofFigures"/>
              <w:rPr>
                <w:b/>
                <w:lang w:eastAsia="zh-CN"/>
              </w:rPr>
            </w:pPr>
            <w:r w:rsidRPr="00F064A1">
              <w:rPr>
                <w:lang w:eastAsia="zh-CN"/>
              </w:rPr>
              <w:t xml:space="preserve">Identifies a difference between viruses and bacteria. </w:t>
            </w:r>
          </w:p>
          <w:p w14:paraId="17A61007" w14:textId="77777777" w:rsidR="005E4D33" w:rsidRDefault="005E4D33" w:rsidP="00256E25">
            <w:pPr>
              <w:pStyle w:val="TableofFigures"/>
              <w:rPr>
                <w:lang w:eastAsia="zh-CN"/>
              </w:rPr>
            </w:pPr>
            <w:r w:rsidRPr="00F064A1">
              <w:rPr>
                <w:lang w:eastAsia="zh-CN"/>
              </w:rPr>
              <w:t>Relates this difference to eradication</w:t>
            </w:r>
          </w:p>
        </w:tc>
        <w:tc>
          <w:tcPr>
            <w:tcW w:w="1417" w:type="dxa"/>
            <w:vAlign w:val="top"/>
          </w:tcPr>
          <w:p w14:paraId="58C1A1B3" w14:textId="77777777" w:rsidR="005E4D33" w:rsidRDefault="005E4D33" w:rsidP="00CD1B79">
            <w:pPr>
              <w:jc w:val="center"/>
              <w:rPr>
                <w:lang w:eastAsia="zh-CN"/>
              </w:rPr>
            </w:pPr>
            <w:r>
              <w:rPr>
                <w:lang w:eastAsia="zh-CN"/>
              </w:rPr>
              <w:t>2</w:t>
            </w:r>
          </w:p>
        </w:tc>
      </w:tr>
      <w:tr w:rsidR="005E4D33" w14:paraId="0EB370DE"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22C6F000" w14:textId="77777777" w:rsidR="005E4D33" w:rsidRDefault="005E4D33" w:rsidP="00256E25">
            <w:pPr>
              <w:pStyle w:val="TableofFigures"/>
              <w:rPr>
                <w:lang w:eastAsia="zh-CN"/>
              </w:rPr>
            </w:pPr>
            <w:r>
              <w:rPr>
                <w:lang w:eastAsia="zh-CN"/>
              </w:rPr>
              <w:t>Provides a</w:t>
            </w:r>
            <w:r w:rsidRPr="00F064A1">
              <w:rPr>
                <w:lang w:eastAsia="zh-CN"/>
              </w:rPr>
              <w:t xml:space="preserve">ny relevant information. </w:t>
            </w:r>
          </w:p>
        </w:tc>
        <w:tc>
          <w:tcPr>
            <w:tcW w:w="1417" w:type="dxa"/>
            <w:vAlign w:val="top"/>
          </w:tcPr>
          <w:p w14:paraId="44F1E38D" w14:textId="77777777" w:rsidR="005E4D33" w:rsidRDefault="005E4D33" w:rsidP="00CD1B79">
            <w:pPr>
              <w:jc w:val="center"/>
              <w:rPr>
                <w:lang w:eastAsia="zh-CN"/>
              </w:rPr>
            </w:pPr>
            <w:r>
              <w:rPr>
                <w:lang w:eastAsia="zh-CN"/>
              </w:rPr>
              <w:t>1</w:t>
            </w:r>
          </w:p>
        </w:tc>
      </w:tr>
    </w:tbl>
    <w:p w14:paraId="14FDA38E" w14:textId="77777777" w:rsidR="005E4D33" w:rsidRPr="00F5416B" w:rsidRDefault="005E4D33" w:rsidP="008A36D6">
      <w:pPr>
        <w:pStyle w:val="Heading4"/>
      </w:pPr>
      <w:r w:rsidRPr="00F5416B">
        <w:rPr>
          <w:lang w:val="en-US"/>
        </w:rPr>
        <w:lastRenderedPageBreak/>
        <w:t>5 mark answer</w:t>
      </w:r>
      <w:r w:rsidRPr="00F5416B">
        <w:t> </w:t>
      </w:r>
    </w:p>
    <w:p w14:paraId="61784D2F" w14:textId="77777777" w:rsidR="005E4D33" w:rsidRDefault="005E4D33" w:rsidP="005E4D33">
      <w:pPr>
        <w:spacing w:before="0" w:line="240" w:lineRule="auto"/>
        <w:textAlignment w:val="baseline"/>
        <w:rPr>
          <w:rFonts w:eastAsia="Times New Roman" w:cs="Arial"/>
          <w:lang w:eastAsia="en-AU"/>
        </w:rPr>
      </w:pPr>
      <w:r w:rsidRPr="00F5416B">
        <w:rPr>
          <w:rFonts w:eastAsia="Times New Roman" w:cs="Arial"/>
          <w:lang w:eastAsia="en-AU"/>
        </w:rPr>
        <w:t>The reason that smallpox has been eradicated while it is impossible to eradicate tetanus is because they are caused by microorganisms that ‘live’ in different places and reproduce in different ways.</w:t>
      </w:r>
    </w:p>
    <w:p w14:paraId="5F35F2AB" w14:textId="77777777" w:rsidR="005E4D33" w:rsidRPr="00F5416B" w:rsidRDefault="005E4D33" w:rsidP="005E4D33">
      <w:pPr>
        <w:spacing w:before="0" w:line="240" w:lineRule="auto"/>
        <w:textAlignment w:val="baseline"/>
        <w:rPr>
          <w:rFonts w:ascii="Segoe UI" w:eastAsia="Times New Roman" w:hAnsi="Segoe UI" w:cs="Segoe UI"/>
          <w:sz w:val="18"/>
          <w:szCs w:val="18"/>
          <w:lang w:eastAsia="en-AU"/>
        </w:rPr>
      </w:pPr>
    </w:p>
    <w:p w14:paraId="51BC1F50" w14:textId="52A20D0C" w:rsidR="008A36D6" w:rsidRPr="00F5416B" w:rsidRDefault="005E4D33" w:rsidP="005E4D33">
      <w:pPr>
        <w:spacing w:before="0" w:line="240" w:lineRule="auto"/>
        <w:textAlignment w:val="baseline"/>
        <w:rPr>
          <w:rFonts w:ascii="Segoe UI" w:eastAsia="Times New Roman" w:hAnsi="Segoe UI" w:cs="Segoe UI"/>
          <w:sz w:val="18"/>
          <w:szCs w:val="18"/>
          <w:lang w:eastAsia="en-AU"/>
        </w:rPr>
      </w:pPr>
      <w:r w:rsidRPr="00F5416B">
        <w:rPr>
          <w:rFonts w:eastAsia="Times New Roman" w:cs="Arial"/>
          <w:lang w:eastAsia="en-AU"/>
        </w:rPr>
        <w:t>Smallpox is caused by a virus. Viruses are non-cellular. They are a strand of DNA or RNA in a protein coat. Viruses can only reproduce and metabolise in a host cell, in this case human cells. The protein coat of the virus attaches to the human cell allowing the DNA or RNA to enter the cell and take over the reproductive mechanism of the cell making many copies of itself which can then be transmitted to other people. The smallpox vaccine stimulates the immune response producing memory cells which will set a chain of events that will destroy any subsequent infection by the smallpox virus.  The vaccine was highly effective in allowing eradication as the virus now had nowhere else to metabolise and reproduce so could not survive, nor be transmitted to other people.</w:t>
      </w:r>
      <w:r w:rsidR="004127AE" w:rsidRPr="00F5416B">
        <w:rPr>
          <w:rFonts w:ascii="Segoe UI" w:eastAsia="Times New Roman" w:hAnsi="Segoe UI" w:cs="Segoe UI"/>
          <w:sz w:val="18"/>
          <w:szCs w:val="18"/>
          <w:lang w:eastAsia="en-AU"/>
        </w:rPr>
        <w:t xml:space="preserve"> </w:t>
      </w:r>
    </w:p>
    <w:p w14:paraId="390A2956" w14:textId="77777777" w:rsidR="005E4D33" w:rsidRPr="00F5416B" w:rsidRDefault="005E4D33" w:rsidP="005E4D33">
      <w:pPr>
        <w:spacing w:before="0" w:line="240" w:lineRule="auto"/>
        <w:textAlignment w:val="baseline"/>
        <w:rPr>
          <w:rFonts w:ascii="Segoe UI" w:eastAsia="Times New Roman" w:hAnsi="Segoe UI" w:cs="Segoe UI"/>
          <w:sz w:val="18"/>
          <w:szCs w:val="18"/>
          <w:lang w:eastAsia="en-AU"/>
        </w:rPr>
      </w:pPr>
      <w:r w:rsidRPr="00F5416B">
        <w:rPr>
          <w:rFonts w:eastAsia="Times New Roman" w:cs="Arial"/>
          <w:lang w:eastAsia="en-AU"/>
        </w:rPr>
        <w:t>Tetanus is caused by a spore forming bacteria. Unlike viruses, bacteria are cellular and can live outside a host. Additionally, spores are produced by the tetanus bacteria, as a means of lying dormant and resisting desiccation in the soil for decades. The spores enter deep, dirty penetrating wounds where they germinate and the bacteria rapidly reproduce by binary fission. The bacteria produce a toxin. While the vaccine in highly effective in stimulating the immune system to destroy the tetanus bacteria and their toxin, the spores which are in soils throughout the world cannot be eliminated and consequentl</w:t>
      </w:r>
      <w:r>
        <w:rPr>
          <w:rFonts w:eastAsia="Times New Roman" w:cs="Arial"/>
          <w:lang w:eastAsia="en-AU"/>
        </w:rPr>
        <w:t>y tetanus cannot be eradicated.</w:t>
      </w:r>
    </w:p>
    <w:p w14:paraId="55E0A9F3" w14:textId="77777777" w:rsidR="005E4D33" w:rsidRDefault="005E4D33" w:rsidP="005E4D33">
      <w:pPr>
        <w:spacing w:before="0" w:line="240" w:lineRule="auto"/>
        <w:textAlignment w:val="baseline"/>
        <w:rPr>
          <w:rFonts w:eastAsia="Times New Roman" w:cs="Arial"/>
          <w:b/>
          <w:bCs/>
          <w:lang w:eastAsia="en-AU"/>
        </w:rPr>
      </w:pPr>
    </w:p>
    <w:p w14:paraId="26E4A3B9" w14:textId="77777777" w:rsidR="005E4D33" w:rsidRPr="00F5416B" w:rsidRDefault="005E4D33" w:rsidP="008A36D6">
      <w:pPr>
        <w:pStyle w:val="FeatureBox2"/>
        <w:rPr>
          <w:rFonts w:ascii="Segoe UI" w:hAnsi="Segoe UI" w:cs="Segoe UI"/>
          <w:sz w:val="18"/>
          <w:szCs w:val="18"/>
        </w:rPr>
      </w:pPr>
      <w:r w:rsidRPr="00F5416B">
        <w:t>This answer clearly relates eradication to the difference in structure, metabolism, reproduction and transmission of viruses and bacteria. </w:t>
      </w:r>
    </w:p>
    <w:p w14:paraId="2C69BEE2" w14:textId="77777777" w:rsidR="005E4D33" w:rsidRPr="00F5416B" w:rsidRDefault="005E4D33" w:rsidP="008A36D6">
      <w:pPr>
        <w:pStyle w:val="Heading4"/>
      </w:pPr>
      <w:r w:rsidRPr="00F5416B">
        <w:rPr>
          <w:lang w:val="en-US"/>
        </w:rPr>
        <w:t>4 mark answer</w:t>
      </w:r>
      <w:r w:rsidRPr="00F5416B">
        <w:t> </w:t>
      </w:r>
    </w:p>
    <w:p w14:paraId="6FCCB34C" w14:textId="77777777" w:rsidR="005E4D33" w:rsidRDefault="005E4D33" w:rsidP="005E4D33">
      <w:pPr>
        <w:spacing w:before="0" w:line="240" w:lineRule="auto"/>
        <w:textAlignment w:val="baseline"/>
        <w:rPr>
          <w:rFonts w:eastAsia="Times New Roman" w:cs="Arial"/>
          <w:lang w:eastAsia="en-AU"/>
        </w:rPr>
      </w:pPr>
      <w:r w:rsidRPr="00F5416B">
        <w:rPr>
          <w:rFonts w:eastAsia="Times New Roman" w:cs="Arial"/>
          <w:lang w:eastAsia="en-AU"/>
        </w:rPr>
        <w:t>Smallpox is caused by a virus. Viruses can only reproduce in living cells. The smallpox vaccine stimulates the immunological memory to destroy later invading variola viruses so the person does not get smallpox. If enough humans are vaccinated, the virus can’t reproduce and it will be eradicated.</w:t>
      </w:r>
    </w:p>
    <w:p w14:paraId="1B076A97" w14:textId="77777777" w:rsidR="005E4D33" w:rsidRPr="00F5416B" w:rsidRDefault="005E4D33" w:rsidP="005E4D33">
      <w:pPr>
        <w:spacing w:before="0" w:line="240" w:lineRule="auto"/>
        <w:textAlignment w:val="baseline"/>
        <w:rPr>
          <w:rFonts w:ascii="Segoe UI" w:eastAsia="Times New Roman" w:hAnsi="Segoe UI" w:cs="Segoe UI"/>
          <w:sz w:val="18"/>
          <w:szCs w:val="18"/>
          <w:lang w:eastAsia="en-AU"/>
        </w:rPr>
      </w:pPr>
      <w:r w:rsidRPr="00F5416B">
        <w:rPr>
          <w:rFonts w:eastAsia="Times New Roman" w:cs="Arial"/>
          <w:lang w:eastAsia="en-AU"/>
        </w:rPr>
        <w:t> </w:t>
      </w:r>
    </w:p>
    <w:p w14:paraId="0690DFA0" w14:textId="77777777" w:rsidR="005E4D33" w:rsidRPr="00F5416B" w:rsidRDefault="005E4D33" w:rsidP="005E4D33">
      <w:pPr>
        <w:spacing w:before="0" w:line="240" w:lineRule="auto"/>
        <w:textAlignment w:val="baseline"/>
        <w:rPr>
          <w:rFonts w:ascii="Segoe UI" w:eastAsia="Times New Roman" w:hAnsi="Segoe UI" w:cs="Segoe UI"/>
          <w:sz w:val="18"/>
          <w:szCs w:val="18"/>
          <w:lang w:eastAsia="en-AU"/>
        </w:rPr>
      </w:pPr>
      <w:r w:rsidRPr="00F5416B">
        <w:rPr>
          <w:rFonts w:eastAsia="Times New Roman" w:cs="Arial"/>
          <w:lang w:eastAsia="en-AU"/>
        </w:rPr>
        <w:t>Tetanus is caused by a bacteria. Bacteria can reproduce in a wide range of conditions. When a person is infected with a tetanus spore through a cut, the bacteria reproduces very rapidly and produces a toxin.  The DTP3 vaccine stimulates the immunological memory to destroy later infection by the bacteria and its toxin. The bacteria spores are in the soil everywhere, so it is impossible to eradicate tetanus.</w:t>
      </w:r>
    </w:p>
    <w:p w14:paraId="7EDFBC83" w14:textId="77777777" w:rsidR="005E4D33" w:rsidRDefault="005E4D33" w:rsidP="005E4D33">
      <w:pPr>
        <w:spacing w:before="0" w:line="240" w:lineRule="auto"/>
        <w:textAlignment w:val="baseline"/>
        <w:rPr>
          <w:rFonts w:eastAsia="Times New Roman" w:cs="Arial"/>
          <w:b/>
          <w:bCs/>
          <w:lang w:eastAsia="en-AU"/>
        </w:rPr>
      </w:pPr>
    </w:p>
    <w:p w14:paraId="684FE10D" w14:textId="77777777" w:rsidR="00D31B68" w:rsidRDefault="008A36D6" w:rsidP="008A36D6">
      <w:pPr>
        <w:pStyle w:val="FeatureBox2"/>
      </w:pPr>
      <w:r>
        <w:t>This answer:</w:t>
      </w:r>
    </w:p>
    <w:p w14:paraId="5B79AC7A" w14:textId="77777777" w:rsidR="008A36D6" w:rsidRDefault="00D31B68" w:rsidP="008A36D6">
      <w:pPr>
        <w:pStyle w:val="FeatureBox2"/>
      </w:pPr>
      <w:r>
        <w:t>i</w:t>
      </w:r>
      <w:r w:rsidR="008A36D6" w:rsidRPr="00F5416B">
        <w:t>dentifies there is a difference between reproduction in viruses and bacteria but does not provide the mechan</w:t>
      </w:r>
      <w:r w:rsidR="008A36D6">
        <w:t xml:space="preserve">isms for reproduction. </w:t>
      </w:r>
    </w:p>
    <w:p w14:paraId="65DAAEB7" w14:textId="77777777" w:rsidR="005E4D33" w:rsidRPr="00F5416B" w:rsidRDefault="00D31B68" w:rsidP="008A36D6">
      <w:pPr>
        <w:pStyle w:val="FeatureBox2"/>
        <w:rPr>
          <w:sz w:val="22"/>
          <w:szCs w:val="22"/>
        </w:rPr>
      </w:pPr>
      <w:r>
        <w:lastRenderedPageBreak/>
        <w:t>d</w:t>
      </w:r>
      <w:r w:rsidR="008A36D6">
        <w:t xml:space="preserve">oes </w:t>
      </w:r>
      <w:r w:rsidR="005E4D33" w:rsidRPr="00F5416B">
        <w:t>not identify the difference in structure and the effect of that difference on where the microorganism ‘lives’.  </w:t>
      </w:r>
    </w:p>
    <w:p w14:paraId="116D9FFD" w14:textId="77777777" w:rsidR="005E4D33" w:rsidRPr="00F5416B" w:rsidRDefault="005E4D33" w:rsidP="008A36D6">
      <w:pPr>
        <w:pStyle w:val="Heading4"/>
      </w:pPr>
      <w:r w:rsidRPr="00F5416B">
        <w:rPr>
          <w:lang w:val="en-US"/>
        </w:rPr>
        <w:t>3 mark answer</w:t>
      </w:r>
      <w:r w:rsidRPr="00F5416B">
        <w:t> </w:t>
      </w:r>
    </w:p>
    <w:p w14:paraId="359F69E7" w14:textId="77777777" w:rsidR="005E4D33" w:rsidRDefault="005E4D33" w:rsidP="005E4D33">
      <w:pPr>
        <w:spacing w:before="0" w:line="240" w:lineRule="auto"/>
        <w:textAlignment w:val="baseline"/>
        <w:rPr>
          <w:rFonts w:eastAsia="Times New Roman" w:cs="Arial"/>
          <w:lang w:eastAsia="en-AU"/>
        </w:rPr>
      </w:pPr>
      <w:r w:rsidRPr="00F5416B">
        <w:rPr>
          <w:rFonts w:eastAsia="Times New Roman" w:cs="Arial"/>
          <w:lang w:eastAsia="en-AU"/>
        </w:rPr>
        <w:t>Smallpox is caused by a virus. Viruses can only survive in living cells. The smallpox vaccine destroys invading variola viruses, so the person does not get smallpox. There is nowhere for the virus to live so it is eradicated.</w:t>
      </w:r>
    </w:p>
    <w:p w14:paraId="3FAE9736" w14:textId="77777777" w:rsidR="005E4D33" w:rsidRPr="00F5416B" w:rsidRDefault="005E4D33" w:rsidP="005E4D33">
      <w:pPr>
        <w:spacing w:before="0" w:line="240" w:lineRule="auto"/>
        <w:textAlignment w:val="baseline"/>
        <w:rPr>
          <w:rFonts w:ascii="Segoe UI" w:eastAsia="Times New Roman" w:hAnsi="Segoe UI" w:cs="Segoe UI"/>
          <w:sz w:val="18"/>
          <w:szCs w:val="18"/>
          <w:lang w:eastAsia="en-AU"/>
        </w:rPr>
      </w:pPr>
    </w:p>
    <w:p w14:paraId="27EBD9B8" w14:textId="77777777" w:rsidR="005E4D33" w:rsidRPr="00F5416B" w:rsidRDefault="005E4D33" w:rsidP="005E4D33">
      <w:pPr>
        <w:spacing w:before="0" w:line="240" w:lineRule="auto"/>
        <w:textAlignment w:val="baseline"/>
        <w:rPr>
          <w:rFonts w:ascii="Segoe UI" w:eastAsia="Times New Roman" w:hAnsi="Segoe UI" w:cs="Segoe UI"/>
          <w:sz w:val="18"/>
          <w:szCs w:val="18"/>
          <w:lang w:eastAsia="en-AU"/>
        </w:rPr>
      </w:pPr>
      <w:r w:rsidRPr="00F5416B">
        <w:rPr>
          <w:rFonts w:eastAsia="Times New Roman" w:cs="Arial"/>
          <w:lang w:eastAsia="en-AU"/>
        </w:rPr>
        <w:t>Tetanus is caused by a bacteria. Bacteria can survive in a wide range of conditions. When a person is infected with a tetanus bacteria the vaccine destroys the bacteria and toxin but there will still bacteria in the soil so they cannot be eradicated. </w:t>
      </w:r>
    </w:p>
    <w:p w14:paraId="1E0C3F4A" w14:textId="77777777" w:rsidR="005E4D33" w:rsidRDefault="005E4D33" w:rsidP="005E4D33">
      <w:pPr>
        <w:spacing w:before="0" w:line="240" w:lineRule="auto"/>
        <w:textAlignment w:val="baseline"/>
        <w:rPr>
          <w:rFonts w:eastAsia="Times New Roman" w:cs="Arial"/>
          <w:b/>
          <w:bCs/>
          <w:lang w:eastAsia="en-AU"/>
        </w:rPr>
      </w:pPr>
    </w:p>
    <w:p w14:paraId="56E4AC62" w14:textId="77777777" w:rsidR="008A36D6" w:rsidRDefault="005E4D33" w:rsidP="008A36D6">
      <w:pPr>
        <w:pStyle w:val="FeatureBox2"/>
        <w:rPr>
          <w:rFonts w:eastAsia="Times New Roman"/>
        </w:rPr>
      </w:pPr>
      <w:r w:rsidRPr="00F5416B">
        <w:rPr>
          <w:rFonts w:eastAsia="Times New Roman"/>
        </w:rPr>
        <w:t>This answer</w:t>
      </w:r>
      <w:r w:rsidR="008A36D6">
        <w:rPr>
          <w:rFonts w:eastAsia="Times New Roman"/>
        </w:rPr>
        <w:t xml:space="preserve">: </w:t>
      </w:r>
    </w:p>
    <w:p w14:paraId="1DB615C7" w14:textId="77777777" w:rsidR="008A36D6" w:rsidRDefault="005E4D33" w:rsidP="008A36D6">
      <w:pPr>
        <w:pStyle w:val="FeatureBox2"/>
      </w:pPr>
      <w:r w:rsidRPr="00F5416B">
        <w:t>distinguishes between survival of viruses and bacteria but does not mention reproduction. </w:t>
      </w:r>
      <w:r w:rsidR="008A36D6">
        <w:t xml:space="preserve"> </w:t>
      </w:r>
    </w:p>
    <w:p w14:paraId="6D6E3587" w14:textId="77777777" w:rsidR="008A36D6" w:rsidRDefault="005E4D33" w:rsidP="008A36D6">
      <w:pPr>
        <w:pStyle w:val="FeatureBox2"/>
      </w:pPr>
      <w:r w:rsidRPr="00F5416B">
        <w:t>relates vaccines to disease prevention but suggests that the vaccine destroys the microorganism rather than stimulating the immunological memory to allow the immune system to do this. </w:t>
      </w:r>
      <w:r w:rsidR="008A36D6">
        <w:t xml:space="preserve"> </w:t>
      </w:r>
    </w:p>
    <w:p w14:paraId="38086BC3" w14:textId="77777777" w:rsidR="005E4D33" w:rsidRPr="00F5416B" w:rsidRDefault="005E4D33" w:rsidP="008A36D6">
      <w:pPr>
        <w:pStyle w:val="FeatureBox2"/>
        <w:rPr>
          <w:sz w:val="22"/>
          <w:szCs w:val="22"/>
        </w:rPr>
      </w:pPr>
      <w:r w:rsidRPr="00F5416B">
        <w:t>mentions that viruses will not survive but bacteria in soil will survive.  </w:t>
      </w:r>
    </w:p>
    <w:p w14:paraId="361AEB16" w14:textId="77777777" w:rsidR="005E4D33" w:rsidRPr="00F5416B" w:rsidRDefault="005E4D33" w:rsidP="008A36D6">
      <w:pPr>
        <w:pStyle w:val="Heading4"/>
      </w:pPr>
      <w:r w:rsidRPr="00F5416B">
        <w:rPr>
          <w:lang w:val="en-US"/>
        </w:rPr>
        <w:t>2 mark answer</w:t>
      </w:r>
      <w:r w:rsidRPr="00F5416B">
        <w:t> </w:t>
      </w:r>
    </w:p>
    <w:p w14:paraId="41B97D44" w14:textId="77777777" w:rsidR="005E4D33" w:rsidRDefault="005E4D33" w:rsidP="005E4D33">
      <w:pPr>
        <w:spacing w:before="0" w:line="240" w:lineRule="auto"/>
        <w:textAlignment w:val="baseline"/>
        <w:rPr>
          <w:rFonts w:ascii="Segoe UI" w:eastAsia="Times New Roman" w:hAnsi="Segoe UI" w:cs="Segoe UI"/>
          <w:sz w:val="18"/>
          <w:szCs w:val="18"/>
          <w:lang w:eastAsia="en-AU"/>
        </w:rPr>
      </w:pPr>
      <w:r w:rsidRPr="00F5416B">
        <w:rPr>
          <w:rFonts w:eastAsia="Times New Roman" w:cs="Arial"/>
          <w:lang w:eastAsia="en-AU"/>
        </w:rPr>
        <w:t>Smallpox is caused by a virus. Viruses can only survive in living cells. If you kill all the viruses in humans, then the virus can be eradicated.</w:t>
      </w:r>
    </w:p>
    <w:p w14:paraId="04075E1E" w14:textId="77777777" w:rsidR="005E4D33" w:rsidRPr="007279A1" w:rsidRDefault="005E4D33" w:rsidP="005E4D33">
      <w:pPr>
        <w:spacing w:before="0" w:line="240" w:lineRule="auto"/>
        <w:textAlignment w:val="baseline"/>
        <w:rPr>
          <w:rFonts w:ascii="Segoe UI" w:eastAsia="Times New Roman" w:hAnsi="Segoe UI" w:cs="Segoe UI"/>
          <w:sz w:val="18"/>
          <w:szCs w:val="18"/>
          <w:lang w:eastAsia="en-AU"/>
        </w:rPr>
      </w:pPr>
    </w:p>
    <w:p w14:paraId="29B25228" w14:textId="77777777" w:rsidR="005E4D33" w:rsidRPr="00F5416B" w:rsidRDefault="005E4D33" w:rsidP="005E4D33">
      <w:pPr>
        <w:spacing w:before="0" w:line="240" w:lineRule="auto"/>
        <w:textAlignment w:val="baseline"/>
        <w:rPr>
          <w:rFonts w:ascii="Segoe UI" w:eastAsia="Times New Roman" w:hAnsi="Segoe UI" w:cs="Segoe UI"/>
          <w:sz w:val="18"/>
          <w:szCs w:val="18"/>
          <w:lang w:eastAsia="en-AU"/>
        </w:rPr>
      </w:pPr>
      <w:r w:rsidRPr="00F5416B">
        <w:rPr>
          <w:rFonts w:eastAsia="Times New Roman" w:cs="Arial"/>
          <w:lang w:eastAsia="en-AU"/>
        </w:rPr>
        <w:t>Tetanus is caused by a bacteria. Bacteria can survive in a wide range of conditions. Bacteria in the soil cannot be eradicated</w:t>
      </w:r>
    </w:p>
    <w:p w14:paraId="39069748" w14:textId="77777777" w:rsidR="005E4D33" w:rsidRDefault="005E4D33" w:rsidP="005E4D33">
      <w:pPr>
        <w:spacing w:before="0" w:line="240" w:lineRule="auto"/>
        <w:textAlignment w:val="baseline"/>
        <w:rPr>
          <w:rFonts w:eastAsia="Times New Roman" w:cs="Arial"/>
          <w:b/>
          <w:bCs/>
          <w:lang w:eastAsia="en-AU"/>
        </w:rPr>
      </w:pPr>
    </w:p>
    <w:p w14:paraId="4CE67B53" w14:textId="77777777" w:rsidR="005E4D33" w:rsidRPr="00F5416B" w:rsidRDefault="005E4D33" w:rsidP="008A36D6">
      <w:pPr>
        <w:pStyle w:val="FeatureBox2"/>
        <w:rPr>
          <w:rFonts w:ascii="Segoe UI" w:hAnsi="Segoe UI" w:cs="Segoe UI"/>
          <w:sz w:val="18"/>
          <w:szCs w:val="18"/>
        </w:rPr>
      </w:pPr>
      <w:r w:rsidRPr="00F5416B">
        <w:t>This answer</w:t>
      </w:r>
      <w:r w:rsidR="008A36D6">
        <w:t>:</w:t>
      </w:r>
      <w:r w:rsidRPr="00F5416B">
        <w:t> </w:t>
      </w:r>
    </w:p>
    <w:p w14:paraId="4115F4A5" w14:textId="77777777" w:rsidR="005E4D33" w:rsidRPr="00F5416B" w:rsidRDefault="008A36D6" w:rsidP="008A36D6">
      <w:pPr>
        <w:pStyle w:val="FeatureBox2"/>
        <w:rPr>
          <w:sz w:val="22"/>
          <w:szCs w:val="22"/>
        </w:rPr>
      </w:pPr>
      <w:r>
        <w:t>d</w:t>
      </w:r>
      <w:r w:rsidR="005E4D33" w:rsidRPr="00F5416B">
        <w:t>istinguishes between survival of viruses and bacteria but does not mention reproduction. </w:t>
      </w:r>
    </w:p>
    <w:p w14:paraId="02574173" w14:textId="77777777" w:rsidR="005E4D33" w:rsidRPr="00F5416B" w:rsidRDefault="008A36D6" w:rsidP="008A36D6">
      <w:pPr>
        <w:pStyle w:val="FeatureBox2"/>
        <w:rPr>
          <w:sz w:val="22"/>
          <w:szCs w:val="22"/>
        </w:rPr>
      </w:pPr>
      <w:r>
        <w:t>i</w:t>
      </w:r>
      <w:r w:rsidR="005E4D33" w:rsidRPr="00F5416B">
        <w:t>dentifies that viruses in cells can be killed but bacteria in soil cannot.  </w:t>
      </w:r>
    </w:p>
    <w:p w14:paraId="687694A5" w14:textId="77777777" w:rsidR="005E4D33" w:rsidRPr="00F5416B" w:rsidRDefault="005E4D33" w:rsidP="00D716DD">
      <w:pPr>
        <w:pStyle w:val="Heading4"/>
      </w:pPr>
      <w:r w:rsidRPr="00F5416B">
        <w:rPr>
          <w:lang w:val="en-US"/>
        </w:rPr>
        <w:t>1 mark answer</w:t>
      </w:r>
      <w:r w:rsidRPr="00F5416B">
        <w:t> </w:t>
      </w:r>
    </w:p>
    <w:p w14:paraId="28315CCE" w14:textId="77777777" w:rsidR="005E4D33" w:rsidRPr="00F5416B" w:rsidRDefault="005E4D33" w:rsidP="005E4D33">
      <w:pPr>
        <w:spacing w:before="0" w:line="240" w:lineRule="auto"/>
        <w:textAlignment w:val="baseline"/>
        <w:rPr>
          <w:rFonts w:ascii="Segoe UI" w:eastAsia="Times New Roman" w:hAnsi="Segoe UI" w:cs="Segoe UI"/>
          <w:sz w:val="18"/>
          <w:szCs w:val="18"/>
          <w:lang w:eastAsia="en-AU"/>
        </w:rPr>
      </w:pPr>
      <w:r w:rsidRPr="00F5416B">
        <w:rPr>
          <w:rFonts w:eastAsia="Times New Roman" w:cs="Arial"/>
          <w:lang w:eastAsia="en-AU"/>
        </w:rPr>
        <w:t>Smallpox is caused by a virus. Viruses can only survive in living cells. Tetanus is caused by a bacteria. Bacteria live in the soil.</w:t>
      </w:r>
    </w:p>
    <w:p w14:paraId="08C213AC" w14:textId="77777777" w:rsidR="005E4D33" w:rsidRDefault="005E4D33" w:rsidP="005E4D33">
      <w:pPr>
        <w:spacing w:before="0" w:line="240" w:lineRule="auto"/>
        <w:textAlignment w:val="baseline"/>
        <w:rPr>
          <w:rFonts w:eastAsia="Times New Roman" w:cs="Arial"/>
          <w:b/>
          <w:bCs/>
          <w:lang w:eastAsia="en-AU"/>
        </w:rPr>
      </w:pPr>
    </w:p>
    <w:p w14:paraId="18794FE1" w14:textId="77777777" w:rsidR="005E4D33" w:rsidRPr="00F5416B" w:rsidRDefault="008A36D6" w:rsidP="008A36D6">
      <w:pPr>
        <w:pStyle w:val="FeatureBox2"/>
        <w:rPr>
          <w:rFonts w:ascii="Segoe UI" w:hAnsi="Segoe UI" w:cs="Segoe UI"/>
          <w:sz w:val="18"/>
          <w:szCs w:val="18"/>
        </w:rPr>
      </w:pPr>
      <w:r>
        <w:lastRenderedPageBreak/>
        <w:t>This answer c</w:t>
      </w:r>
      <w:r w:rsidR="005E4D33" w:rsidRPr="00F5416B">
        <w:t>orrectly identifies a difference between bacteria and viruses but has not related it to eradication.  </w:t>
      </w:r>
    </w:p>
    <w:p w14:paraId="00FA2C88" w14:textId="77777777" w:rsidR="005E4D33" w:rsidRPr="00F5416B" w:rsidRDefault="005E4D33" w:rsidP="008A36D6">
      <w:pPr>
        <w:pStyle w:val="Heading4"/>
      </w:pPr>
      <w:r w:rsidRPr="00F5416B">
        <w:rPr>
          <w:lang w:val="en-US"/>
        </w:rPr>
        <w:t>1 mark answer</w:t>
      </w:r>
      <w:r w:rsidRPr="00F5416B">
        <w:t> </w:t>
      </w:r>
    </w:p>
    <w:p w14:paraId="188AFCF4" w14:textId="77777777" w:rsidR="005E4D33" w:rsidRDefault="005E4D33" w:rsidP="005E4D33">
      <w:pPr>
        <w:spacing w:before="0" w:line="240" w:lineRule="auto"/>
        <w:textAlignment w:val="baseline"/>
        <w:rPr>
          <w:rFonts w:eastAsia="Times New Roman" w:cs="Arial"/>
          <w:lang w:eastAsia="en-AU"/>
        </w:rPr>
      </w:pPr>
      <w:r w:rsidRPr="00F5416B">
        <w:rPr>
          <w:rFonts w:eastAsia="Times New Roman" w:cs="Arial"/>
          <w:lang w:eastAsia="en-AU"/>
        </w:rPr>
        <w:t>Smallpox is caused by a virus. Viruses are non-cellular. They are a strand of DNA or RNA in a protein coat. Viruses can only reproduce and metabolise in a host cell, in this case human cells. The protein coat of the virus attaches to the human cell allowing the DNA or RNA to enter the cell and take over the reproductive mechanism of the cell making many copies of itself. The smallpox vaccine stimulates the immune response producing memory cells which will set a chain of events that will destroy any subsequent infection by the smallpox virus.</w:t>
      </w:r>
    </w:p>
    <w:p w14:paraId="2716E22D" w14:textId="77777777" w:rsidR="005E4D33" w:rsidRPr="00F5416B" w:rsidRDefault="005E4D33" w:rsidP="005E4D33">
      <w:pPr>
        <w:spacing w:before="0" w:line="240" w:lineRule="auto"/>
        <w:textAlignment w:val="baseline"/>
        <w:rPr>
          <w:rFonts w:ascii="Segoe UI" w:eastAsia="Times New Roman" w:hAnsi="Segoe UI" w:cs="Segoe UI"/>
          <w:sz w:val="18"/>
          <w:szCs w:val="18"/>
          <w:lang w:eastAsia="en-AU"/>
        </w:rPr>
      </w:pPr>
    </w:p>
    <w:p w14:paraId="33EFACE8" w14:textId="77777777" w:rsidR="005E4D33" w:rsidRPr="00F5416B" w:rsidRDefault="005E4D33" w:rsidP="005E4D33">
      <w:pPr>
        <w:spacing w:before="0" w:line="240" w:lineRule="auto"/>
        <w:textAlignment w:val="baseline"/>
        <w:rPr>
          <w:rFonts w:ascii="Segoe UI" w:eastAsia="Times New Roman" w:hAnsi="Segoe UI" w:cs="Segoe UI"/>
          <w:sz w:val="18"/>
          <w:szCs w:val="18"/>
          <w:lang w:eastAsia="en-AU"/>
        </w:rPr>
      </w:pPr>
      <w:r w:rsidRPr="00F5416B">
        <w:rPr>
          <w:rFonts w:eastAsia="Times New Roman" w:cs="Arial"/>
          <w:lang w:eastAsia="en-AU"/>
        </w:rPr>
        <w:t>Tetanus is caused by a spore forming bacteria. The spores enter deep, dirty penetrating wounds where they germinate and the bacteria rapidly reproduce by binary fission. The bacteria produce a toxin. The vaccine in highly effective in stimulating the immune system to destroy the tetanus bacteria and their toxin</w:t>
      </w:r>
      <w:r>
        <w:rPr>
          <w:rFonts w:eastAsia="Times New Roman" w:cs="Arial"/>
          <w:lang w:eastAsia="en-AU"/>
        </w:rPr>
        <w:t>.</w:t>
      </w:r>
    </w:p>
    <w:p w14:paraId="0CC9063B" w14:textId="77777777" w:rsidR="005E4D33" w:rsidRDefault="005E4D33" w:rsidP="005E4D33">
      <w:pPr>
        <w:spacing w:before="0" w:line="240" w:lineRule="auto"/>
        <w:textAlignment w:val="baseline"/>
        <w:rPr>
          <w:rFonts w:eastAsia="Times New Roman" w:cs="Arial"/>
          <w:b/>
          <w:bCs/>
          <w:lang w:eastAsia="en-AU"/>
        </w:rPr>
      </w:pPr>
    </w:p>
    <w:p w14:paraId="1700BB46" w14:textId="77777777" w:rsidR="00D716DD" w:rsidRDefault="005E4D33" w:rsidP="00D716DD">
      <w:pPr>
        <w:pStyle w:val="FeatureBox2"/>
      </w:pPr>
      <w:r w:rsidRPr="00F5416B">
        <w:t xml:space="preserve">This answer provides an excellent description of the reproduction of viruses and bacteria </w:t>
      </w:r>
      <w:r>
        <w:rPr>
          <w:rStyle w:val="Strong"/>
        </w:rPr>
        <w:t>but</w:t>
      </w:r>
      <w:r w:rsidRPr="00F5416B">
        <w:t xml:space="preserve"> it does </w:t>
      </w:r>
      <w:r>
        <w:rPr>
          <w:rStyle w:val="Strong"/>
        </w:rPr>
        <w:t>not</w:t>
      </w:r>
      <w:r w:rsidRPr="00F5416B">
        <w:t xml:space="preserve"> relate this to eradication of the diseases. The key part of the question is to explain why there is difference in eradicating the diseases. If you do not attempt to explain </w:t>
      </w:r>
      <w:r>
        <w:rPr>
          <w:rStyle w:val="Strong"/>
        </w:rPr>
        <w:t>why</w:t>
      </w:r>
      <w:r w:rsidRPr="00F5416B">
        <w:t>, then no matter how well you describe viruses, bacteria and vaccination, you will only receive one mark.  </w:t>
      </w:r>
    </w:p>
    <w:p w14:paraId="121D203F" w14:textId="77777777" w:rsidR="00D716DD" w:rsidRDefault="00D716DD" w:rsidP="00D716DD">
      <w:pPr>
        <w:pStyle w:val="Heading2"/>
      </w:pPr>
      <w:r>
        <w:lastRenderedPageBreak/>
        <w:t>Question 4</w:t>
      </w:r>
      <w:r w:rsidR="00D20B16">
        <w:t xml:space="preserve"> (3 marks)</w:t>
      </w:r>
    </w:p>
    <w:p w14:paraId="026AC860" w14:textId="77777777" w:rsidR="00D716DD" w:rsidRDefault="00D716DD" w:rsidP="00256E25">
      <w:pPr>
        <w:pStyle w:val="FeatureBox"/>
      </w:pPr>
      <w:r w:rsidRPr="00D716DD">
        <w:rPr>
          <w:noProof/>
        </w:rPr>
        <w:drawing>
          <wp:inline distT="0" distB="0" distL="0" distR="0" wp14:anchorId="7410AAD3" wp14:editId="430573CC">
            <wp:extent cx="6116320" cy="4318000"/>
            <wp:effectExtent l="0" t="0" r="0" b="6350"/>
            <wp:docPr id="7" name="Picture 6" descr="Shows measles cases per million graphed agains the vaccine coverage &#10;" title="Grap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6"/>
                    <pic:cNvPicPr>
                      <a:picLocks noChangeAspect="1"/>
                    </pic:cNvPicPr>
                  </pic:nvPicPr>
                  <pic:blipFill>
                    <a:blip r:embed="rId63"/>
                    <a:stretch>
                      <a:fillRect/>
                    </a:stretch>
                  </pic:blipFill>
                  <pic:spPr>
                    <a:xfrm>
                      <a:off x="0" y="0"/>
                      <a:ext cx="6116320" cy="4318000"/>
                    </a:xfrm>
                    <a:prstGeom prst="rect">
                      <a:avLst/>
                    </a:prstGeom>
                  </pic:spPr>
                </pic:pic>
              </a:graphicData>
            </a:graphic>
          </wp:inline>
        </w:drawing>
      </w:r>
    </w:p>
    <w:p w14:paraId="5595BE89" w14:textId="77777777" w:rsidR="00D716DD" w:rsidRDefault="00D716DD" w:rsidP="00D716DD">
      <w:pPr>
        <w:jc w:val="right"/>
        <w:rPr>
          <w:lang w:eastAsia="zh-CN"/>
        </w:rPr>
      </w:pPr>
      <w:hyperlink r:id="rId64" w:history="1">
        <w:r w:rsidRPr="00D716DD">
          <w:rPr>
            <w:rStyle w:val="Hyperlink"/>
            <w:lang w:eastAsia="zh-CN"/>
          </w:rPr>
          <w:t>Our world in data: vaccination - measles</w:t>
        </w:r>
      </w:hyperlink>
    </w:p>
    <w:p w14:paraId="6CBB840B" w14:textId="77777777" w:rsidR="00D20B16" w:rsidRDefault="00D20B16" w:rsidP="00D20B16">
      <w:pPr>
        <w:rPr>
          <w:lang w:eastAsia="zh-CN"/>
        </w:rPr>
      </w:pPr>
      <w:r>
        <w:rPr>
          <w:lang w:eastAsia="zh-CN"/>
        </w:rPr>
        <w:t xml:space="preserve">Account for the trends shown in the data displayed in the graph. </w:t>
      </w:r>
    </w:p>
    <w:p w14:paraId="70C5933A" w14:textId="77777777" w:rsidR="00D20B16" w:rsidRDefault="00D20B16" w:rsidP="00D20B16">
      <w:pPr>
        <w:pStyle w:val="Heading3"/>
      </w:pPr>
      <w:r>
        <w:t>Marking guidelines</w:t>
      </w:r>
    </w:p>
    <w:tbl>
      <w:tblPr>
        <w:tblStyle w:val="Tableheader"/>
        <w:tblW w:w="0" w:type="auto"/>
        <w:tblLook w:val="0420" w:firstRow="1" w:lastRow="0" w:firstColumn="0" w:lastColumn="0" w:noHBand="0" w:noVBand="1"/>
        <w:tblCaption w:val="Marking criteria"/>
      </w:tblPr>
      <w:tblGrid>
        <w:gridCol w:w="7767"/>
        <w:gridCol w:w="1417"/>
      </w:tblGrid>
      <w:tr w:rsidR="00D20B16" w:rsidRPr="007B6B2F" w14:paraId="1060A765" w14:textId="77777777" w:rsidTr="00CD1B79">
        <w:trPr>
          <w:cnfStyle w:val="100000000000" w:firstRow="1" w:lastRow="0" w:firstColumn="0" w:lastColumn="0" w:oddVBand="0" w:evenVBand="0" w:oddHBand="0" w:evenHBand="0" w:firstRowFirstColumn="0" w:firstRowLastColumn="0" w:lastRowFirstColumn="0" w:lastRowLastColumn="0"/>
        </w:trPr>
        <w:tc>
          <w:tcPr>
            <w:tcW w:w="7767" w:type="dxa"/>
          </w:tcPr>
          <w:p w14:paraId="66AE1460" w14:textId="77777777" w:rsidR="00D20B16" w:rsidRPr="007B6B2F" w:rsidRDefault="00D20B16" w:rsidP="00CD1B79">
            <w:pPr>
              <w:spacing w:before="192" w:after="192"/>
              <w:rPr>
                <w:lang w:eastAsia="zh-CN"/>
              </w:rPr>
            </w:pPr>
            <w:r>
              <w:rPr>
                <w:lang w:eastAsia="zh-CN"/>
              </w:rPr>
              <w:t xml:space="preserve">Criteria </w:t>
            </w:r>
          </w:p>
        </w:tc>
        <w:tc>
          <w:tcPr>
            <w:tcW w:w="1417" w:type="dxa"/>
          </w:tcPr>
          <w:p w14:paraId="3F508DE7" w14:textId="77777777" w:rsidR="00D20B16" w:rsidRPr="007B6B2F" w:rsidRDefault="00D20B16" w:rsidP="00CD1B79">
            <w:pPr>
              <w:jc w:val="center"/>
              <w:rPr>
                <w:lang w:eastAsia="zh-CN"/>
              </w:rPr>
            </w:pPr>
            <w:r>
              <w:rPr>
                <w:lang w:eastAsia="zh-CN"/>
              </w:rPr>
              <w:t>Marks</w:t>
            </w:r>
          </w:p>
        </w:tc>
      </w:tr>
      <w:tr w:rsidR="00D20B16" w:rsidRPr="00F5467A" w14:paraId="531981F5"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67028450" w14:textId="77777777" w:rsidR="00D20B16" w:rsidRPr="00D20B16" w:rsidRDefault="00D20B16" w:rsidP="00256E25">
            <w:pPr>
              <w:pStyle w:val="TableofFigures"/>
            </w:pPr>
            <w:r w:rsidRPr="00D20B16">
              <w:t xml:space="preserve">Identifies and explains the 2 stage trend in the vaccine coverage over time </w:t>
            </w:r>
          </w:p>
          <w:p w14:paraId="669ADADC" w14:textId="77777777" w:rsidR="00D20B16" w:rsidRPr="00D20B16" w:rsidRDefault="00D20B16" w:rsidP="00256E25">
            <w:pPr>
              <w:pStyle w:val="TableofFigures"/>
            </w:pPr>
            <w:r w:rsidRPr="00D20B16">
              <w:t>Identifies and explains two reasons for the trend in measles cases with respect to vaccine coverage</w:t>
            </w:r>
          </w:p>
        </w:tc>
        <w:tc>
          <w:tcPr>
            <w:tcW w:w="1417" w:type="dxa"/>
            <w:vAlign w:val="top"/>
          </w:tcPr>
          <w:p w14:paraId="5DCB160B" w14:textId="77777777" w:rsidR="00D20B16" w:rsidRPr="00F5467A" w:rsidRDefault="00D20B16" w:rsidP="00CD1B79">
            <w:pPr>
              <w:jc w:val="center"/>
            </w:pPr>
            <w:r>
              <w:t>3</w:t>
            </w:r>
          </w:p>
        </w:tc>
      </w:tr>
      <w:tr w:rsidR="00D20B16" w14:paraId="6FCAFBF9" w14:textId="77777777" w:rsidTr="00CD1B79">
        <w:trPr>
          <w:cnfStyle w:val="000000010000" w:firstRow="0" w:lastRow="0" w:firstColumn="0" w:lastColumn="0" w:oddVBand="0" w:evenVBand="0" w:oddHBand="0" w:evenHBand="1" w:firstRowFirstColumn="0" w:firstRowLastColumn="0" w:lastRowFirstColumn="0" w:lastRowLastColumn="0"/>
        </w:trPr>
        <w:tc>
          <w:tcPr>
            <w:tcW w:w="7767" w:type="dxa"/>
            <w:vAlign w:val="top"/>
          </w:tcPr>
          <w:p w14:paraId="149B654E" w14:textId="77777777" w:rsidR="00D20B16" w:rsidRPr="00D20B16" w:rsidRDefault="00D20B16" w:rsidP="00256E25">
            <w:pPr>
              <w:pStyle w:val="TableofFigures"/>
            </w:pPr>
            <w:r w:rsidRPr="00D20B16">
              <w:t xml:space="preserve">Identifies and explains the 2 stage trend in the vaccine coverage over time </w:t>
            </w:r>
          </w:p>
          <w:p w14:paraId="288A17E3" w14:textId="77777777" w:rsidR="00D20B16" w:rsidRPr="00D20B16" w:rsidRDefault="00D20B16" w:rsidP="00256E25">
            <w:pPr>
              <w:pStyle w:val="TableofFigures"/>
            </w:pPr>
            <w:r w:rsidRPr="00D20B16">
              <w:t xml:space="preserve">OR </w:t>
            </w:r>
          </w:p>
          <w:p w14:paraId="54C31BEE" w14:textId="77777777" w:rsidR="00D20B16" w:rsidRPr="00D20B16" w:rsidRDefault="00D20B16" w:rsidP="00256E25">
            <w:pPr>
              <w:pStyle w:val="TableofFigures"/>
            </w:pPr>
            <w:r w:rsidRPr="00D20B16">
              <w:t>Identifies and explains the trend in measles cases with respect to vaccine coverage</w:t>
            </w:r>
          </w:p>
        </w:tc>
        <w:tc>
          <w:tcPr>
            <w:tcW w:w="1417" w:type="dxa"/>
            <w:vAlign w:val="top"/>
          </w:tcPr>
          <w:p w14:paraId="5C1369B4" w14:textId="77777777" w:rsidR="00D20B16" w:rsidRDefault="00D20B16" w:rsidP="00CD1B79">
            <w:pPr>
              <w:jc w:val="center"/>
              <w:rPr>
                <w:lang w:eastAsia="zh-CN"/>
              </w:rPr>
            </w:pPr>
            <w:r>
              <w:rPr>
                <w:lang w:eastAsia="zh-CN"/>
              </w:rPr>
              <w:t>2</w:t>
            </w:r>
          </w:p>
        </w:tc>
      </w:tr>
      <w:tr w:rsidR="00D20B16" w14:paraId="189AD6E5" w14:textId="77777777" w:rsidTr="00CD1B79">
        <w:trPr>
          <w:cnfStyle w:val="000000100000" w:firstRow="0" w:lastRow="0" w:firstColumn="0" w:lastColumn="0" w:oddVBand="0" w:evenVBand="0" w:oddHBand="1" w:evenHBand="0" w:firstRowFirstColumn="0" w:firstRowLastColumn="0" w:lastRowFirstColumn="0" w:lastRowLastColumn="0"/>
        </w:trPr>
        <w:tc>
          <w:tcPr>
            <w:tcW w:w="7767" w:type="dxa"/>
            <w:vAlign w:val="top"/>
          </w:tcPr>
          <w:p w14:paraId="59317AA3" w14:textId="77777777" w:rsidR="00D20B16" w:rsidRPr="00D20B16" w:rsidRDefault="00D20B16" w:rsidP="00256E25">
            <w:pPr>
              <w:pStyle w:val="TableofFigures"/>
            </w:pPr>
            <w:r w:rsidRPr="00D20B16">
              <w:t>Identifies one or two trends in the graph</w:t>
            </w:r>
          </w:p>
        </w:tc>
        <w:tc>
          <w:tcPr>
            <w:tcW w:w="1417" w:type="dxa"/>
            <w:vAlign w:val="top"/>
          </w:tcPr>
          <w:p w14:paraId="5A3AB0BB" w14:textId="77777777" w:rsidR="00D20B16" w:rsidRDefault="00D20B16" w:rsidP="00D20B16">
            <w:pPr>
              <w:jc w:val="center"/>
              <w:rPr>
                <w:lang w:eastAsia="zh-CN"/>
              </w:rPr>
            </w:pPr>
            <w:r>
              <w:rPr>
                <w:lang w:eastAsia="zh-CN"/>
              </w:rPr>
              <w:t>1</w:t>
            </w:r>
          </w:p>
        </w:tc>
      </w:tr>
    </w:tbl>
    <w:p w14:paraId="0732C452" w14:textId="77777777" w:rsidR="00D20B16" w:rsidRDefault="00D20B16" w:rsidP="00D20B16">
      <w:pPr>
        <w:pStyle w:val="Heading4"/>
        <w:rPr>
          <w:lang w:eastAsia="zh-CN"/>
        </w:rPr>
      </w:pPr>
      <w:r>
        <w:rPr>
          <w:lang w:eastAsia="zh-CN"/>
        </w:rPr>
        <w:lastRenderedPageBreak/>
        <w:t>3 mark answer</w:t>
      </w:r>
    </w:p>
    <w:p w14:paraId="41A228F3" w14:textId="77777777" w:rsidR="00D20B16" w:rsidRPr="00D20B16" w:rsidRDefault="00D20B16" w:rsidP="00D20B16">
      <w:pPr>
        <w:rPr>
          <w:lang w:eastAsia="zh-CN"/>
        </w:rPr>
      </w:pPr>
      <w:r w:rsidRPr="00D20B16">
        <w:rPr>
          <w:lang w:eastAsia="zh-CN"/>
        </w:rPr>
        <w:t xml:space="preserve">One trend shown in the graph is that measles vaccine coverage worldwide has increased rapidly from 17% of 1 year olds in 1980 to approximately 62% of 1 year olds in 1990. It has increased more slowly over the following 15 years to 85% of one year olds in 2015. </w:t>
      </w:r>
    </w:p>
    <w:p w14:paraId="0509BDBC" w14:textId="77777777" w:rsidR="00D20B16" w:rsidRPr="00D20B16" w:rsidRDefault="00D20B16" w:rsidP="00D20B16">
      <w:pPr>
        <w:rPr>
          <w:lang w:eastAsia="zh-CN"/>
        </w:rPr>
      </w:pPr>
      <w:r w:rsidRPr="00D20B16">
        <w:rPr>
          <w:lang w:eastAsia="zh-CN"/>
        </w:rPr>
        <w:t xml:space="preserve">The initial rapid increase in measles vaccine coverage occurred because of increased funding from WHO, UNICEF, philanthropists, charities and individual governments. The increased funding allowed education campaigns to be introduced and provided funds for vaccination programs. The subsequent slower rate of increase in vaccination coverage is due to health workers slowly gaining access to areas where they previously could not access due to civil wars or social policies of individual countries. </w:t>
      </w:r>
    </w:p>
    <w:p w14:paraId="61C08566" w14:textId="77777777" w:rsidR="00D20B16" w:rsidRPr="00D20B16" w:rsidRDefault="00D20B16" w:rsidP="00D20B16">
      <w:pPr>
        <w:rPr>
          <w:lang w:eastAsia="zh-CN"/>
        </w:rPr>
      </w:pPr>
      <w:r w:rsidRPr="00D20B16">
        <w:rPr>
          <w:lang w:eastAsia="zh-CN"/>
        </w:rPr>
        <w:t xml:space="preserve">A second trend shown in the graph is that as vaccine coverage has increased from 17% in 1980 to 85% in 2015, the number of measles cases per million has steadily fallen from 944.6 to 28.5. </w:t>
      </w:r>
    </w:p>
    <w:p w14:paraId="31CA8B6C" w14:textId="77777777" w:rsidR="00D20B16" w:rsidRDefault="00D20B16" w:rsidP="00D20B16">
      <w:pPr>
        <w:rPr>
          <w:lang w:eastAsia="zh-CN"/>
        </w:rPr>
      </w:pPr>
      <w:r w:rsidRPr="00D20B16">
        <w:rPr>
          <w:lang w:eastAsia="zh-CN"/>
        </w:rPr>
        <w:t>This decrease has occurred because the vaccine is highly effective in preventing children from contracting measles. Additionally the greater proport</w:t>
      </w:r>
      <w:r>
        <w:rPr>
          <w:lang w:eastAsia="zh-CN"/>
        </w:rPr>
        <w:t>ion of people who are immunised</w:t>
      </w:r>
      <w:r w:rsidRPr="00D20B16">
        <w:rPr>
          <w:lang w:eastAsia="zh-CN"/>
        </w:rPr>
        <w:t>, the better the protection for everyone in the population, including those who are too young to be vaccinated. This is called</w:t>
      </w:r>
      <w:r>
        <w:rPr>
          <w:lang w:eastAsia="zh-CN"/>
        </w:rPr>
        <w:t xml:space="preserve"> herd immunity. While 80% world-</w:t>
      </w:r>
      <w:r w:rsidRPr="00D20B16">
        <w:rPr>
          <w:lang w:eastAsia="zh-CN"/>
        </w:rPr>
        <w:t xml:space="preserve">wide coverage is below the herd immunity threshold of 92-95% for measles, many individual countries will have reached this threshold so that those countries should have no measles cases. </w:t>
      </w:r>
    </w:p>
    <w:p w14:paraId="42538141" w14:textId="77777777" w:rsidR="00D20B16" w:rsidRPr="00D20B16" w:rsidRDefault="00D20B16" w:rsidP="00D20B16">
      <w:pPr>
        <w:pStyle w:val="FeatureBox2"/>
      </w:pPr>
      <w:r w:rsidRPr="00D20B16">
        <w:t xml:space="preserve">The two stage trend in the vaccine coverage over time is difficult to observe. You need to realise that time (the year) is not equally spaced horizontally. </w:t>
      </w:r>
    </w:p>
    <w:p w14:paraId="18927E58" w14:textId="77777777" w:rsidR="00D20B16" w:rsidRDefault="00D20B16" w:rsidP="00D20B16">
      <w:pPr>
        <w:pStyle w:val="Heading4"/>
        <w:rPr>
          <w:lang w:eastAsia="zh-CN"/>
        </w:rPr>
      </w:pPr>
      <w:r>
        <w:rPr>
          <w:lang w:eastAsia="zh-CN"/>
        </w:rPr>
        <w:t xml:space="preserve">2 mark answer </w:t>
      </w:r>
    </w:p>
    <w:p w14:paraId="4705C6BE" w14:textId="77777777" w:rsidR="00D20B16" w:rsidRPr="00D20B16" w:rsidRDefault="00D20B16" w:rsidP="00D20B16">
      <w:pPr>
        <w:rPr>
          <w:lang w:eastAsia="zh-CN"/>
        </w:rPr>
      </w:pPr>
      <w:r w:rsidRPr="00D20B16">
        <w:rPr>
          <w:lang w:eastAsia="zh-CN"/>
        </w:rPr>
        <w:t xml:space="preserve">The trend shown in the graph is that as vaccine coverage has increased from 17% in 1980 to 85% in 2015, the number of measles cases per million has steadily fallen from 944.6 to 28.5. This decrease has occurred because the vaccine is highly effective in preventing children from contracting measles. </w:t>
      </w:r>
    </w:p>
    <w:p w14:paraId="43A63985" w14:textId="77777777" w:rsidR="00D20B16" w:rsidRDefault="00D20B16" w:rsidP="00D20B16">
      <w:pPr>
        <w:rPr>
          <w:lang w:eastAsia="zh-CN"/>
        </w:rPr>
      </w:pPr>
      <w:r w:rsidRPr="00D20B16">
        <w:rPr>
          <w:lang w:eastAsia="zh-CN"/>
        </w:rPr>
        <w:t>Additionally herd immunity will have some effect on lowering the incidence of measles. Wh</w:t>
      </w:r>
      <w:r>
        <w:rPr>
          <w:lang w:eastAsia="zh-CN"/>
        </w:rPr>
        <w:t>ile 80% world-</w:t>
      </w:r>
      <w:r w:rsidRPr="00D20B16">
        <w:rPr>
          <w:lang w:eastAsia="zh-CN"/>
        </w:rPr>
        <w:t xml:space="preserve">wide coverage is below the herd immunity threshold of 92-95% for measles, many individual countries will have reached this threshold so that those countries should have no measles cases. </w:t>
      </w:r>
    </w:p>
    <w:p w14:paraId="5AF97CA1" w14:textId="77777777" w:rsidR="009A78CB" w:rsidRPr="00D20B16" w:rsidRDefault="009A78CB" w:rsidP="009A78CB">
      <w:pPr>
        <w:pStyle w:val="FeatureBox2"/>
      </w:pPr>
      <w:r>
        <w:t>1 trend explained</w:t>
      </w:r>
    </w:p>
    <w:p w14:paraId="302F1A1C" w14:textId="77777777" w:rsidR="00D20B16" w:rsidRDefault="009A78CB" w:rsidP="009A78CB">
      <w:pPr>
        <w:pStyle w:val="Heading4"/>
        <w:rPr>
          <w:lang w:eastAsia="zh-CN"/>
        </w:rPr>
      </w:pPr>
      <w:r>
        <w:rPr>
          <w:lang w:eastAsia="zh-CN"/>
        </w:rPr>
        <w:lastRenderedPageBreak/>
        <w:t>1 mark answer</w:t>
      </w:r>
    </w:p>
    <w:p w14:paraId="1A09740C" w14:textId="77777777" w:rsidR="009A78CB" w:rsidRPr="009A78CB" w:rsidRDefault="009A78CB" w:rsidP="009A78CB">
      <w:pPr>
        <w:rPr>
          <w:lang w:eastAsia="zh-CN"/>
        </w:rPr>
      </w:pPr>
      <w:r w:rsidRPr="009A78CB">
        <w:rPr>
          <w:lang w:eastAsia="zh-CN"/>
        </w:rPr>
        <w:t>As vaccine coverage has increased, the number of measles cases per million has steadily fallen.</w:t>
      </w:r>
    </w:p>
    <w:p w14:paraId="77B5BBF5" w14:textId="77777777" w:rsidR="009A78CB" w:rsidRPr="009A78CB" w:rsidRDefault="009A78CB" w:rsidP="009A78CB">
      <w:pPr>
        <w:pStyle w:val="FeatureBox2"/>
      </w:pPr>
      <w:r>
        <w:t>1 trend identified</w:t>
      </w:r>
    </w:p>
    <w:p w14:paraId="11F8B0C6" w14:textId="77777777" w:rsidR="00D20B16" w:rsidRDefault="009A78CB" w:rsidP="009A78CB">
      <w:pPr>
        <w:pStyle w:val="Heading2"/>
      </w:pPr>
      <w:r>
        <w:t xml:space="preserve">Mapping grid </w:t>
      </w:r>
    </w:p>
    <w:tbl>
      <w:tblPr>
        <w:tblStyle w:val="Tableheader"/>
        <w:tblW w:w="0" w:type="auto"/>
        <w:tblInd w:w="-30" w:type="dxa"/>
        <w:tblLook w:val="0420" w:firstRow="1" w:lastRow="0" w:firstColumn="0" w:lastColumn="0" w:noHBand="0" w:noVBand="1"/>
        <w:tblCaption w:val="Marking criteria"/>
      </w:tblPr>
      <w:tblGrid>
        <w:gridCol w:w="1170"/>
        <w:gridCol w:w="1098"/>
        <w:gridCol w:w="4253"/>
        <w:gridCol w:w="3081"/>
      </w:tblGrid>
      <w:tr w:rsidR="009A78CB" w:rsidRPr="007B6B2F" w14:paraId="67F599E1" w14:textId="77777777" w:rsidTr="00256E25">
        <w:trPr>
          <w:cnfStyle w:val="100000000000" w:firstRow="1" w:lastRow="0" w:firstColumn="0" w:lastColumn="0" w:oddVBand="0" w:evenVBand="0" w:oddHBand="0" w:evenHBand="0" w:firstRowFirstColumn="0" w:firstRowLastColumn="0" w:lastRowFirstColumn="0" w:lastRowLastColumn="0"/>
        </w:trPr>
        <w:tc>
          <w:tcPr>
            <w:tcW w:w="1170" w:type="dxa"/>
          </w:tcPr>
          <w:p w14:paraId="0CA25EB2" w14:textId="77777777" w:rsidR="009A78CB" w:rsidRDefault="009A78CB" w:rsidP="00CD1B79">
            <w:pPr>
              <w:spacing w:before="192" w:after="192"/>
              <w:rPr>
                <w:lang w:eastAsia="zh-CN"/>
              </w:rPr>
            </w:pPr>
            <w:r>
              <w:rPr>
                <w:lang w:eastAsia="zh-CN"/>
              </w:rPr>
              <w:t>Question</w:t>
            </w:r>
          </w:p>
        </w:tc>
        <w:tc>
          <w:tcPr>
            <w:tcW w:w="1098" w:type="dxa"/>
          </w:tcPr>
          <w:p w14:paraId="4C178012" w14:textId="77777777" w:rsidR="009A78CB" w:rsidRDefault="009A78CB" w:rsidP="00CD1B79">
            <w:pPr>
              <w:spacing w:before="192" w:after="192"/>
              <w:rPr>
                <w:lang w:eastAsia="zh-CN"/>
              </w:rPr>
            </w:pPr>
            <w:r>
              <w:rPr>
                <w:lang w:eastAsia="zh-CN"/>
              </w:rPr>
              <w:t>Marks</w:t>
            </w:r>
          </w:p>
        </w:tc>
        <w:tc>
          <w:tcPr>
            <w:tcW w:w="4253" w:type="dxa"/>
          </w:tcPr>
          <w:p w14:paraId="3C990F3A" w14:textId="77777777" w:rsidR="009A78CB" w:rsidRPr="007B6B2F" w:rsidRDefault="009A78CB" w:rsidP="009A78CB">
            <w:pPr>
              <w:spacing w:before="192" w:after="192"/>
              <w:rPr>
                <w:lang w:eastAsia="zh-CN"/>
              </w:rPr>
            </w:pPr>
            <w:r>
              <w:rPr>
                <w:lang w:eastAsia="zh-CN"/>
              </w:rPr>
              <w:t xml:space="preserve">Content  </w:t>
            </w:r>
          </w:p>
        </w:tc>
        <w:tc>
          <w:tcPr>
            <w:tcW w:w="3081" w:type="dxa"/>
          </w:tcPr>
          <w:p w14:paraId="56E9F1FF" w14:textId="77777777" w:rsidR="009A78CB" w:rsidRPr="007B6B2F" w:rsidRDefault="009A78CB" w:rsidP="009A78CB">
            <w:pPr>
              <w:jc w:val="center"/>
              <w:rPr>
                <w:lang w:eastAsia="zh-CN"/>
              </w:rPr>
            </w:pPr>
            <w:r>
              <w:rPr>
                <w:lang w:eastAsia="zh-CN"/>
              </w:rPr>
              <w:t>Syllabus outcomes</w:t>
            </w:r>
          </w:p>
        </w:tc>
      </w:tr>
      <w:tr w:rsidR="00256E25" w:rsidRPr="00F5467A" w14:paraId="6B23CB70" w14:textId="77777777" w:rsidTr="00256E25">
        <w:trPr>
          <w:cnfStyle w:val="000000100000" w:firstRow="0" w:lastRow="0" w:firstColumn="0" w:lastColumn="0" w:oddVBand="0" w:evenVBand="0" w:oddHBand="1" w:evenHBand="0" w:firstRowFirstColumn="0" w:firstRowLastColumn="0" w:lastRowFirstColumn="0" w:lastRowLastColumn="0"/>
        </w:trPr>
        <w:tc>
          <w:tcPr>
            <w:tcW w:w="1170" w:type="dxa"/>
          </w:tcPr>
          <w:p w14:paraId="541D2933" w14:textId="77777777" w:rsidR="00256E25" w:rsidRPr="00F064A1" w:rsidRDefault="00256E25" w:rsidP="00256E25">
            <w:pPr>
              <w:pStyle w:val="List"/>
            </w:pPr>
            <w:r>
              <w:t>1</w:t>
            </w:r>
          </w:p>
        </w:tc>
        <w:tc>
          <w:tcPr>
            <w:tcW w:w="1098" w:type="dxa"/>
          </w:tcPr>
          <w:p w14:paraId="7DC268E8" w14:textId="77777777" w:rsidR="00256E25" w:rsidRPr="00F064A1" w:rsidRDefault="00256E25" w:rsidP="00256E25">
            <w:pPr>
              <w:pStyle w:val="List"/>
            </w:pPr>
            <w:r>
              <w:t>4</w:t>
            </w:r>
          </w:p>
        </w:tc>
        <w:tc>
          <w:tcPr>
            <w:tcW w:w="4253" w:type="dxa"/>
            <w:vAlign w:val="top"/>
          </w:tcPr>
          <w:p w14:paraId="263F9541" w14:textId="77777777" w:rsidR="00256E25" w:rsidRPr="009A78CB" w:rsidRDefault="00256E25" w:rsidP="00256E25">
            <w:pPr>
              <w:spacing w:before="240" w:line="276" w:lineRule="auto"/>
              <w:rPr>
                <w:lang w:eastAsia="zh-CN"/>
              </w:rPr>
            </w:pPr>
            <w:r w:rsidRPr="009A78CB">
              <w:rPr>
                <w:lang w:eastAsia="zh-CN"/>
              </w:rPr>
              <w:t>Mod 7 Causes of Infectious Disease</w:t>
            </w:r>
          </w:p>
        </w:tc>
        <w:tc>
          <w:tcPr>
            <w:tcW w:w="3081" w:type="dxa"/>
            <w:vAlign w:val="top"/>
          </w:tcPr>
          <w:p w14:paraId="704D9396" w14:textId="77777777" w:rsidR="00256E25" w:rsidRPr="009A78CB" w:rsidRDefault="00256E25" w:rsidP="00256E25">
            <w:pPr>
              <w:spacing w:before="240" w:line="276" w:lineRule="auto"/>
              <w:rPr>
                <w:lang w:eastAsia="zh-CN"/>
              </w:rPr>
            </w:pPr>
            <w:r w:rsidRPr="009A78CB">
              <w:rPr>
                <w:lang w:eastAsia="zh-CN"/>
              </w:rPr>
              <w:t>Bio 12-4, Bio 12-7, Bio 12-14</w:t>
            </w:r>
          </w:p>
        </w:tc>
      </w:tr>
      <w:tr w:rsidR="00256E25" w14:paraId="1238FE86" w14:textId="77777777" w:rsidTr="00256E25">
        <w:trPr>
          <w:cnfStyle w:val="000000010000" w:firstRow="0" w:lastRow="0" w:firstColumn="0" w:lastColumn="0" w:oddVBand="0" w:evenVBand="0" w:oddHBand="0" w:evenHBand="1" w:firstRowFirstColumn="0" w:firstRowLastColumn="0" w:lastRowFirstColumn="0" w:lastRowLastColumn="0"/>
        </w:trPr>
        <w:tc>
          <w:tcPr>
            <w:tcW w:w="1170" w:type="dxa"/>
          </w:tcPr>
          <w:p w14:paraId="574081E5" w14:textId="77777777" w:rsidR="00256E25" w:rsidRPr="00F064A1" w:rsidRDefault="00256E25" w:rsidP="00256E25">
            <w:pPr>
              <w:pStyle w:val="List"/>
              <w:rPr>
                <w:lang w:eastAsia="zh-CN"/>
              </w:rPr>
            </w:pPr>
            <w:r>
              <w:rPr>
                <w:lang w:eastAsia="zh-CN"/>
              </w:rPr>
              <w:t>2a</w:t>
            </w:r>
          </w:p>
        </w:tc>
        <w:tc>
          <w:tcPr>
            <w:tcW w:w="1098" w:type="dxa"/>
          </w:tcPr>
          <w:p w14:paraId="60C411EB" w14:textId="77777777" w:rsidR="00256E25" w:rsidRPr="00F064A1" w:rsidRDefault="00256E25" w:rsidP="00256E25">
            <w:pPr>
              <w:pStyle w:val="List"/>
              <w:rPr>
                <w:lang w:eastAsia="zh-CN"/>
              </w:rPr>
            </w:pPr>
            <w:r>
              <w:rPr>
                <w:lang w:eastAsia="zh-CN"/>
              </w:rPr>
              <w:t>3</w:t>
            </w:r>
          </w:p>
        </w:tc>
        <w:tc>
          <w:tcPr>
            <w:tcW w:w="4253" w:type="dxa"/>
            <w:vAlign w:val="top"/>
          </w:tcPr>
          <w:p w14:paraId="5CF05B81" w14:textId="77777777" w:rsidR="00256E25" w:rsidRPr="009A78CB" w:rsidRDefault="00256E25" w:rsidP="00256E25">
            <w:pPr>
              <w:spacing w:before="240" w:line="276" w:lineRule="auto"/>
              <w:rPr>
                <w:lang w:eastAsia="zh-CN"/>
              </w:rPr>
            </w:pPr>
            <w:r w:rsidRPr="009A78CB">
              <w:rPr>
                <w:lang w:eastAsia="zh-CN"/>
              </w:rPr>
              <w:t>Mod 7 Prevention, Treatment and Control</w:t>
            </w:r>
          </w:p>
        </w:tc>
        <w:tc>
          <w:tcPr>
            <w:tcW w:w="3081" w:type="dxa"/>
            <w:vAlign w:val="top"/>
          </w:tcPr>
          <w:p w14:paraId="0BF35CBA" w14:textId="77777777" w:rsidR="00256E25" w:rsidRPr="009A78CB" w:rsidRDefault="00256E25" w:rsidP="00256E25">
            <w:pPr>
              <w:spacing w:before="240" w:line="276" w:lineRule="auto"/>
              <w:rPr>
                <w:lang w:eastAsia="zh-CN"/>
              </w:rPr>
            </w:pPr>
            <w:r>
              <w:rPr>
                <w:lang w:eastAsia="zh-CN"/>
              </w:rPr>
              <w:t xml:space="preserve">Bio </w:t>
            </w:r>
            <w:r w:rsidRPr="009A78CB">
              <w:rPr>
                <w:lang w:eastAsia="zh-CN"/>
              </w:rPr>
              <w:t>12-5, Bio 12-6, Bio 12-14</w:t>
            </w:r>
          </w:p>
        </w:tc>
      </w:tr>
      <w:tr w:rsidR="00256E25" w14:paraId="02C90EC6" w14:textId="77777777" w:rsidTr="00256E25">
        <w:trPr>
          <w:cnfStyle w:val="000000100000" w:firstRow="0" w:lastRow="0" w:firstColumn="0" w:lastColumn="0" w:oddVBand="0" w:evenVBand="0" w:oddHBand="1" w:evenHBand="0" w:firstRowFirstColumn="0" w:firstRowLastColumn="0" w:lastRowFirstColumn="0" w:lastRowLastColumn="0"/>
        </w:trPr>
        <w:tc>
          <w:tcPr>
            <w:tcW w:w="1170" w:type="dxa"/>
          </w:tcPr>
          <w:p w14:paraId="2F8921F0" w14:textId="77777777" w:rsidR="00256E25" w:rsidRPr="00F064A1" w:rsidRDefault="00256E25" w:rsidP="00256E25">
            <w:pPr>
              <w:pStyle w:val="List"/>
              <w:rPr>
                <w:lang w:eastAsia="zh-CN"/>
              </w:rPr>
            </w:pPr>
            <w:r>
              <w:rPr>
                <w:lang w:eastAsia="zh-CN"/>
              </w:rPr>
              <w:t>2b</w:t>
            </w:r>
          </w:p>
        </w:tc>
        <w:tc>
          <w:tcPr>
            <w:tcW w:w="1098" w:type="dxa"/>
          </w:tcPr>
          <w:p w14:paraId="3AE7C410" w14:textId="77777777" w:rsidR="00256E25" w:rsidRPr="00F064A1" w:rsidRDefault="00256E25" w:rsidP="00256E25">
            <w:pPr>
              <w:pStyle w:val="List"/>
              <w:rPr>
                <w:lang w:eastAsia="zh-CN"/>
              </w:rPr>
            </w:pPr>
            <w:r>
              <w:rPr>
                <w:lang w:eastAsia="zh-CN"/>
              </w:rPr>
              <w:t>4</w:t>
            </w:r>
          </w:p>
        </w:tc>
        <w:tc>
          <w:tcPr>
            <w:tcW w:w="4253" w:type="dxa"/>
            <w:vAlign w:val="top"/>
          </w:tcPr>
          <w:p w14:paraId="6859656A" w14:textId="77777777" w:rsidR="00256E25" w:rsidRPr="009A78CB" w:rsidRDefault="00256E25" w:rsidP="00256E25">
            <w:pPr>
              <w:spacing w:before="240" w:line="276" w:lineRule="auto"/>
              <w:rPr>
                <w:lang w:eastAsia="zh-CN"/>
              </w:rPr>
            </w:pPr>
            <w:r w:rsidRPr="009A78CB">
              <w:rPr>
                <w:lang w:eastAsia="zh-CN"/>
              </w:rPr>
              <w:t xml:space="preserve">Mod 7 Causes of Infectious Disease </w:t>
            </w:r>
          </w:p>
        </w:tc>
        <w:tc>
          <w:tcPr>
            <w:tcW w:w="3081" w:type="dxa"/>
            <w:vAlign w:val="top"/>
          </w:tcPr>
          <w:p w14:paraId="489477E9" w14:textId="77777777" w:rsidR="00256E25" w:rsidRPr="009A78CB" w:rsidRDefault="00256E25" w:rsidP="00256E25">
            <w:pPr>
              <w:spacing w:before="240" w:line="276" w:lineRule="auto"/>
              <w:rPr>
                <w:lang w:eastAsia="zh-CN"/>
              </w:rPr>
            </w:pPr>
            <w:r w:rsidRPr="009A78CB">
              <w:rPr>
                <w:lang w:eastAsia="zh-CN"/>
              </w:rPr>
              <w:t>Bio 12-2, Bio 12-6, Bio 12-14</w:t>
            </w:r>
          </w:p>
        </w:tc>
      </w:tr>
      <w:tr w:rsidR="00256E25" w14:paraId="1F45D84D" w14:textId="77777777" w:rsidTr="00256E25">
        <w:trPr>
          <w:cnfStyle w:val="000000010000" w:firstRow="0" w:lastRow="0" w:firstColumn="0" w:lastColumn="0" w:oddVBand="0" w:evenVBand="0" w:oddHBand="0" w:evenHBand="1" w:firstRowFirstColumn="0" w:firstRowLastColumn="0" w:lastRowFirstColumn="0" w:lastRowLastColumn="0"/>
        </w:trPr>
        <w:tc>
          <w:tcPr>
            <w:tcW w:w="1170" w:type="dxa"/>
          </w:tcPr>
          <w:p w14:paraId="76486F55" w14:textId="77777777" w:rsidR="00256E25" w:rsidRPr="00F064A1" w:rsidRDefault="00256E25" w:rsidP="00256E25">
            <w:pPr>
              <w:pStyle w:val="List"/>
              <w:rPr>
                <w:lang w:eastAsia="zh-CN"/>
              </w:rPr>
            </w:pPr>
            <w:r>
              <w:rPr>
                <w:lang w:eastAsia="zh-CN"/>
              </w:rPr>
              <w:t>2c</w:t>
            </w:r>
          </w:p>
        </w:tc>
        <w:tc>
          <w:tcPr>
            <w:tcW w:w="1098" w:type="dxa"/>
          </w:tcPr>
          <w:p w14:paraId="53E412EE" w14:textId="77777777" w:rsidR="00256E25" w:rsidRPr="00F064A1" w:rsidRDefault="00256E25" w:rsidP="00256E25">
            <w:pPr>
              <w:pStyle w:val="List"/>
              <w:rPr>
                <w:lang w:eastAsia="zh-CN"/>
              </w:rPr>
            </w:pPr>
            <w:r>
              <w:rPr>
                <w:lang w:eastAsia="zh-CN"/>
              </w:rPr>
              <w:t>1</w:t>
            </w:r>
          </w:p>
        </w:tc>
        <w:tc>
          <w:tcPr>
            <w:tcW w:w="4253" w:type="dxa"/>
            <w:vAlign w:val="top"/>
          </w:tcPr>
          <w:p w14:paraId="6FB71963" w14:textId="77777777" w:rsidR="00256E25" w:rsidRPr="009A78CB" w:rsidRDefault="00256E25" w:rsidP="00256E25">
            <w:pPr>
              <w:spacing w:before="240" w:line="276" w:lineRule="auto"/>
              <w:rPr>
                <w:lang w:eastAsia="zh-CN"/>
              </w:rPr>
            </w:pPr>
            <w:r w:rsidRPr="009A78CB">
              <w:rPr>
                <w:lang w:eastAsia="zh-CN"/>
              </w:rPr>
              <w:t>Mod 7 Causes of Infectious Disease</w:t>
            </w:r>
          </w:p>
        </w:tc>
        <w:tc>
          <w:tcPr>
            <w:tcW w:w="3081" w:type="dxa"/>
            <w:vAlign w:val="top"/>
          </w:tcPr>
          <w:p w14:paraId="5E55DE81" w14:textId="77777777" w:rsidR="00256E25" w:rsidRPr="009A78CB" w:rsidRDefault="00256E25" w:rsidP="00256E25">
            <w:pPr>
              <w:spacing w:before="240" w:line="276" w:lineRule="auto"/>
              <w:rPr>
                <w:lang w:eastAsia="zh-CN"/>
              </w:rPr>
            </w:pPr>
            <w:r w:rsidRPr="009A78CB">
              <w:rPr>
                <w:lang w:eastAsia="zh-CN"/>
              </w:rPr>
              <w:t>Bio 12-2, Bio 12-14</w:t>
            </w:r>
          </w:p>
        </w:tc>
      </w:tr>
      <w:tr w:rsidR="00256E25" w14:paraId="72BA9B27" w14:textId="77777777" w:rsidTr="00256E25">
        <w:trPr>
          <w:cnfStyle w:val="000000100000" w:firstRow="0" w:lastRow="0" w:firstColumn="0" w:lastColumn="0" w:oddVBand="0" w:evenVBand="0" w:oddHBand="1" w:evenHBand="0" w:firstRowFirstColumn="0" w:firstRowLastColumn="0" w:lastRowFirstColumn="0" w:lastRowLastColumn="0"/>
        </w:trPr>
        <w:tc>
          <w:tcPr>
            <w:tcW w:w="1170" w:type="dxa"/>
          </w:tcPr>
          <w:p w14:paraId="5587C8DB" w14:textId="77777777" w:rsidR="00256E25" w:rsidRDefault="00256E25" w:rsidP="00256E25">
            <w:pPr>
              <w:pStyle w:val="List"/>
              <w:rPr>
                <w:lang w:eastAsia="zh-CN"/>
              </w:rPr>
            </w:pPr>
            <w:r>
              <w:rPr>
                <w:lang w:eastAsia="zh-CN"/>
              </w:rPr>
              <w:t>3</w:t>
            </w:r>
          </w:p>
        </w:tc>
        <w:tc>
          <w:tcPr>
            <w:tcW w:w="1098" w:type="dxa"/>
          </w:tcPr>
          <w:p w14:paraId="55314CF4" w14:textId="77777777" w:rsidR="00256E25" w:rsidRPr="00F064A1" w:rsidRDefault="00256E25" w:rsidP="00256E25">
            <w:pPr>
              <w:pStyle w:val="List"/>
              <w:rPr>
                <w:lang w:eastAsia="zh-CN"/>
              </w:rPr>
            </w:pPr>
            <w:r>
              <w:rPr>
                <w:lang w:eastAsia="zh-CN"/>
              </w:rPr>
              <w:t>5</w:t>
            </w:r>
          </w:p>
        </w:tc>
        <w:tc>
          <w:tcPr>
            <w:tcW w:w="4253" w:type="dxa"/>
            <w:vAlign w:val="top"/>
          </w:tcPr>
          <w:p w14:paraId="5F620CD9" w14:textId="77777777" w:rsidR="00256E25" w:rsidRPr="009A78CB" w:rsidRDefault="00256E25" w:rsidP="00256E25">
            <w:pPr>
              <w:spacing w:before="240" w:line="276" w:lineRule="auto"/>
              <w:rPr>
                <w:lang w:eastAsia="zh-CN"/>
              </w:rPr>
            </w:pPr>
            <w:r w:rsidRPr="009A78CB">
              <w:rPr>
                <w:lang w:eastAsia="zh-CN"/>
              </w:rPr>
              <w:t xml:space="preserve">Mod 7 Causes of Infectious Disease, Prevention, Treatment and Control </w:t>
            </w:r>
          </w:p>
        </w:tc>
        <w:tc>
          <w:tcPr>
            <w:tcW w:w="3081" w:type="dxa"/>
            <w:vAlign w:val="top"/>
          </w:tcPr>
          <w:p w14:paraId="4F93C35D" w14:textId="77777777" w:rsidR="00256E25" w:rsidRPr="009A78CB" w:rsidRDefault="00256E25" w:rsidP="00256E25">
            <w:pPr>
              <w:spacing w:before="240" w:line="276" w:lineRule="auto"/>
              <w:rPr>
                <w:lang w:eastAsia="zh-CN"/>
              </w:rPr>
            </w:pPr>
            <w:r w:rsidRPr="009A78CB">
              <w:rPr>
                <w:lang w:eastAsia="zh-CN"/>
              </w:rPr>
              <w:t>Bio 12-7, Bio 12-14</w:t>
            </w:r>
          </w:p>
        </w:tc>
      </w:tr>
      <w:tr w:rsidR="00256E25" w14:paraId="3B41CF0E" w14:textId="77777777" w:rsidTr="00256E25">
        <w:trPr>
          <w:cnfStyle w:val="000000010000" w:firstRow="0" w:lastRow="0" w:firstColumn="0" w:lastColumn="0" w:oddVBand="0" w:evenVBand="0" w:oddHBand="0" w:evenHBand="1" w:firstRowFirstColumn="0" w:firstRowLastColumn="0" w:lastRowFirstColumn="0" w:lastRowLastColumn="0"/>
        </w:trPr>
        <w:tc>
          <w:tcPr>
            <w:tcW w:w="1170" w:type="dxa"/>
          </w:tcPr>
          <w:p w14:paraId="7BDF153C" w14:textId="77777777" w:rsidR="00256E25" w:rsidRDefault="00256E25" w:rsidP="00256E25">
            <w:pPr>
              <w:pStyle w:val="List"/>
              <w:rPr>
                <w:lang w:eastAsia="zh-CN"/>
              </w:rPr>
            </w:pPr>
            <w:r>
              <w:rPr>
                <w:lang w:eastAsia="zh-CN"/>
              </w:rPr>
              <w:t>4</w:t>
            </w:r>
          </w:p>
        </w:tc>
        <w:tc>
          <w:tcPr>
            <w:tcW w:w="1098" w:type="dxa"/>
          </w:tcPr>
          <w:p w14:paraId="383E988E" w14:textId="77777777" w:rsidR="00256E25" w:rsidRPr="00F064A1" w:rsidRDefault="00256E25" w:rsidP="00256E25">
            <w:pPr>
              <w:pStyle w:val="List"/>
              <w:rPr>
                <w:lang w:eastAsia="zh-CN"/>
              </w:rPr>
            </w:pPr>
            <w:r>
              <w:rPr>
                <w:lang w:eastAsia="zh-CN"/>
              </w:rPr>
              <w:t>3</w:t>
            </w:r>
          </w:p>
        </w:tc>
        <w:tc>
          <w:tcPr>
            <w:tcW w:w="4253" w:type="dxa"/>
            <w:vAlign w:val="top"/>
          </w:tcPr>
          <w:p w14:paraId="546F5FDE" w14:textId="77777777" w:rsidR="00256E25" w:rsidRPr="009A78CB" w:rsidRDefault="00256E25" w:rsidP="00256E25">
            <w:pPr>
              <w:spacing w:before="240" w:line="276" w:lineRule="auto"/>
              <w:rPr>
                <w:lang w:eastAsia="zh-CN"/>
              </w:rPr>
            </w:pPr>
            <w:r w:rsidRPr="009A78CB">
              <w:rPr>
                <w:lang w:eastAsia="zh-CN"/>
              </w:rPr>
              <w:t>Mod 7 Prevention, Treatment and Control</w:t>
            </w:r>
          </w:p>
        </w:tc>
        <w:tc>
          <w:tcPr>
            <w:tcW w:w="3081" w:type="dxa"/>
            <w:vAlign w:val="top"/>
          </w:tcPr>
          <w:p w14:paraId="4FBDB126" w14:textId="77777777" w:rsidR="00256E25" w:rsidRPr="009A78CB" w:rsidRDefault="00256E25" w:rsidP="00256E25">
            <w:pPr>
              <w:spacing w:before="240" w:line="276" w:lineRule="auto"/>
              <w:rPr>
                <w:lang w:eastAsia="zh-CN"/>
              </w:rPr>
            </w:pPr>
            <w:r w:rsidRPr="009A78CB">
              <w:rPr>
                <w:lang w:eastAsia="zh-CN"/>
              </w:rPr>
              <w:t>Bio 12-4, Bio 12-7, Bio 12-14</w:t>
            </w:r>
          </w:p>
        </w:tc>
      </w:tr>
    </w:tbl>
    <w:p w14:paraId="66B1142A" w14:textId="77777777" w:rsidR="00F03882" w:rsidRPr="00F03882" w:rsidRDefault="00256E25" w:rsidP="00256E25">
      <w:pPr>
        <w:spacing w:before="0" w:line="240" w:lineRule="auto"/>
        <w:textAlignment w:val="baseline"/>
        <w:rPr>
          <w:lang w:eastAsia="zh-CN"/>
        </w:rPr>
      </w:pPr>
      <w:r w:rsidRPr="00CD12FA">
        <w:rPr>
          <w:rStyle w:val="SubtleReference"/>
        </w:rPr>
        <w:t>Outcomes referred to above are from the</w:t>
      </w:r>
      <w:r w:rsidRPr="00CD12FA">
        <w:rPr>
          <w:sz w:val="22"/>
          <w:szCs w:val="22"/>
        </w:rPr>
        <w:t xml:space="preserve"> </w:t>
      </w:r>
      <w:hyperlink r:id="rId65" w:history="1">
        <w:r w:rsidRPr="00CD12FA">
          <w:rPr>
            <w:rStyle w:val="Hyperlink"/>
            <w:sz w:val="22"/>
            <w:szCs w:val="22"/>
          </w:rPr>
          <w:t>Biology Stage 6 Syllabus</w:t>
        </w:r>
      </w:hyperlink>
      <w:r>
        <w:t xml:space="preserve"> </w:t>
      </w:r>
      <w:r w:rsidRPr="00CD12FA">
        <w:rPr>
          <w:rStyle w:val="SubtleReference"/>
        </w:rPr>
        <w:t>© 2017 NSW Education Standards Authority (NESA) for and on behalf of the Crown in right of the State of New South Wales</w:t>
      </w:r>
    </w:p>
    <w:sectPr w:rsidR="00F03882" w:rsidRPr="00F03882" w:rsidSect="00ED288C">
      <w:footerReference w:type="even" r:id="rId66"/>
      <w:footerReference w:type="default" r:id="rId67"/>
      <w:headerReference w:type="first" r:id="rId68"/>
      <w:footerReference w:type="first" r:id="rId69"/>
      <w:pgSz w:w="11900" w:h="16840"/>
      <w:pgMar w:top="1134" w:right="1134" w:bottom="1134" w:left="1134" w:header="709" w:footer="709"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D56441" w14:textId="77777777" w:rsidR="00B46F96" w:rsidRDefault="00B46F96">
      <w:r>
        <w:separator/>
      </w:r>
    </w:p>
    <w:p w14:paraId="2573E8C2" w14:textId="77777777" w:rsidR="00B46F96" w:rsidRDefault="00B46F96"/>
  </w:endnote>
  <w:endnote w:type="continuationSeparator" w:id="0">
    <w:p w14:paraId="40522AE3" w14:textId="77777777" w:rsidR="00B46F96" w:rsidRDefault="00B46F96">
      <w:r>
        <w:continuationSeparator/>
      </w:r>
    </w:p>
    <w:p w14:paraId="2B442D91" w14:textId="77777777" w:rsidR="00B46F96" w:rsidRDefault="00B46F9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embedRegular r:id="rId1" w:fontKey="{374069E3-1D57-4A71-B559-DF6FCC4D8A3C}"/>
    <w:embedBold r:id="rId2" w:fontKey="{46C2E62B-9CFD-43A6-8C6F-473338304D8C}"/>
    <w:embedItalic r:id="rId3" w:fontKey="{5952A459-78C0-44FF-A794-6D61D437A045}"/>
  </w:font>
  <w:font w:name="Malgun Gothic">
    <w:altName w:val="맑은 고딕"/>
    <w:panose1 w:val="020B0503020000020004"/>
    <w:charset w:val="81"/>
    <w:family w:val="swiss"/>
    <w:pitch w:val="variable"/>
    <w:sig w:usb0="9000002F" w:usb1="29D77CFB" w:usb2="00000012" w:usb3="00000000" w:csb0="00080001"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embedRegular r:id="rId4" w:fontKey="{5AE15303-8540-4A68-A487-C41299D11914}"/>
    <w:embedItalic r:id="rId5" w:fontKey="{AB7311D3-B647-485D-94B4-88FF3A0CEB45}"/>
  </w:font>
  <w:font w:name="Arial Bold">
    <w:altName w:val="Arial"/>
    <w:panose1 w:val="020B0704020202020204"/>
    <w:charset w:val="00"/>
    <w:family w:val="auto"/>
    <w:pitch w:val="variable"/>
    <w:sig w:usb0="E0002AFF" w:usb1="C0007843" w:usb2="00000009" w:usb3="00000000" w:csb0="000001FF" w:csb1="00000000"/>
  </w:font>
  <w:font w:name="Calibri (Body)">
    <w:altName w:val="Calibri"/>
    <w:charset w:val="00"/>
    <w:family w:val="roman"/>
    <w:pitch w:val="default"/>
  </w:font>
  <w:font w:name="Times New Roman (Body CS)">
    <w:altName w:val="Times New Roman"/>
    <w:panose1 w:val="00000000000000000000"/>
    <w:charset w:val="00"/>
    <w:family w:val="roman"/>
    <w:notTrueType/>
    <w:pitch w:val="default"/>
  </w:font>
  <w:font w:name="Segoe UI">
    <w:panose1 w:val="020B0502040204020203"/>
    <w:charset w:val="00"/>
    <w:family w:val="swiss"/>
    <w:pitch w:val="variable"/>
    <w:sig w:usb0="E4002EFF" w:usb1="C000E47F" w:usb2="00000009" w:usb3="00000000" w:csb0="000001FF" w:csb1="00000000"/>
    <w:embedRegular r:id="rId6" w:fontKey="{54EC73BC-8F3B-41B1-8A45-719FCA3659F1}"/>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8E44DF" w14:textId="1D32325B" w:rsidR="007A3356" w:rsidRPr="004D333E" w:rsidRDefault="004D333E" w:rsidP="004D333E">
    <w:pPr>
      <w:pStyle w:val="Footer"/>
    </w:pPr>
    <w:r w:rsidRPr="002810D3">
      <w:fldChar w:fldCharType="begin"/>
    </w:r>
    <w:r w:rsidRPr="002810D3">
      <w:instrText xml:space="preserve"> PAGE </w:instrText>
    </w:r>
    <w:r w:rsidRPr="002810D3">
      <w:fldChar w:fldCharType="separate"/>
    </w:r>
    <w:r w:rsidR="00036499">
      <w:rPr>
        <w:noProof/>
      </w:rPr>
      <w:t>4</w:t>
    </w:r>
    <w:r w:rsidRPr="002810D3">
      <w:fldChar w:fldCharType="end"/>
    </w:r>
    <w:r w:rsidRPr="002810D3">
      <w:tab/>
    </w:r>
    <w:r w:rsidR="00EE1006">
      <w:t>Infectious disease questions</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6F3DBD" w14:textId="76DD1348" w:rsidR="007A3356" w:rsidRPr="004D333E" w:rsidRDefault="004D333E" w:rsidP="004D333E">
    <w:pPr>
      <w:pStyle w:val="Footer"/>
    </w:pPr>
    <w:r w:rsidRPr="002810D3">
      <w:t>© NSW Department of Education,</w:t>
    </w:r>
    <w:r w:rsidR="006A06D9">
      <w:t xml:space="preserve"> Jun-20</w:t>
    </w:r>
    <w:r w:rsidRPr="002810D3">
      <w:tab/>
    </w:r>
    <w:r w:rsidRPr="002810D3">
      <w:fldChar w:fldCharType="begin"/>
    </w:r>
    <w:r w:rsidRPr="002810D3">
      <w:instrText xml:space="preserve"> PAGE </w:instrText>
    </w:r>
    <w:r w:rsidRPr="002810D3">
      <w:fldChar w:fldCharType="separate"/>
    </w:r>
    <w:r w:rsidR="00036499">
      <w:rPr>
        <w:noProof/>
      </w:rPr>
      <w:t>3</w:t>
    </w:r>
    <w:r w:rsidRPr="002810D3">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D7D864" w14:textId="77777777" w:rsidR="00493120" w:rsidRDefault="00493120" w:rsidP="00493120">
    <w:pPr>
      <w:pStyle w:val="Logo"/>
    </w:pPr>
    <w:r w:rsidRPr="00913D40">
      <w:rPr>
        <w:sz w:val="24"/>
      </w:rPr>
      <w:t>education.nsw.gov.au</w:t>
    </w:r>
    <w:r w:rsidRPr="00791B72">
      <w:tab/>
    </w:r>
    <w:r w:rsidRPr="009C69B7">
      <w:rPr>
        <w:noProof/>
        <w:lang w:eastAsia="en-AU"/>
      </w:rPr>
      <w:drawing>
        <wp:inline distT="0" distB="0" distL="0" distR="0" wp14:anchorId="6FF7CD56" wp14:editId="108D5D92">
          <wp:extent cx="507600" cy="540000"/>
          <wp:effectExtent l="0" t="0" r="635" b="6350"/>
          <wp:docPr id="4" name="Picture 4" descr="NSW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Waratah-NSWGovt-Two-Colour.png"/>
                  <pic:cNvPicPr/>
                </pic:nvPicPr>
                <pic:blipFill>
                  <a:blip r:embed="rId1">
                    <a:extLst>
                      <a:ext uri="{28A0092B-C50C-407E-A947-70E740481C1C}">
                        <a14:useLocalDpi xmlns:a14="http://schemas.microsoft.com/office/drawing/2010/main" val="0"/>
                      </a:ext>
                    </a:extLst>
                  </a:blip>
                  <a:stretch>
                    <a:fillRect/>
                  </a:stretch>
                </pic:blipFill>
                <pic:spPr>
                  <a:xfrm>
                    <a:off x="0" y="0"/>
                    <a:ext cx="507600" cy="540000"/>
                  </a:xfrm>
                  <a:prstGeom prst="rect">
                    <a:avLst/>
                  </a:prstGeom>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97818FB" w14:textId="77777777" w:rsidR="00B46F96" w:rsidRDefault="00B46F96">
      <w:r>
        <w:separator/>
      </w:r>
    </w:p>
    <w:p w14:paraId="7F630D27" w14:textId="77777777" w:rsidR="00B46F96" w:rsidRDefault="00B46F96"/>
  </w:footnote>
  <w:footnote w:type="continuationSeparator" w:id="0">
    <w:p w14:paraId="1392F028" w14:textId="77777777" w:rsidR="00B46F96" w:rsidRDefault="00B46F96">
      <w:r>
        <w:continuationSeparator/>
      </w:r>
    </w:p>
    <w:p w14:paraId="0713FAD0" w14:textId="77777777" w:rsidR="00B46F96" w:rsidRDefault="00B46F9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DB67C9" w14:textId="77777777" w:rsidR="00493120" w:rsidRDefault="00493120">
    <w:pPr>
      <w:pStyle w:val="Header"/>
    </w:pPr>
    <w:r w:rsidRPr="00200AD3">
      <w:t>| NSW Department of Education</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6600B1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5AA0133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8324872E"/>
    <w:lvl w:ilvl="0">
      <w:start w:val="1"/>
      <w:numFmt w:val="decimal"/>
      <w:lvlText w:val="%1."/>
      <w:lvlJc w:val="left"/>
      <w:pPr>
        <w:tabs>
          <w:tab w:val="num" w:pos="926"/>
        </w:tabs>
        <w:ind w:left="926" w:hanging="360"/>
      </w:pPr>
    </w:lvl>
  </w:abstractNum>
  <w:abstractNum w:abstractNumId="3" w15:restartNumberingAfterBreak="0">
    <w:nsid w:val="FFFFFF80"/>
    <w:multiLevelType w:val="singleLevel"/>
    <w:tmpl w:val="7530351E"/>
    <w:lvl w:ilvl="0">
      <w:start w:val="1"/>
      <w:numFmt w:val="bullet"/>
      <w:lvlText w:val=""/>
      <w:lvlJc w:val="left"/>
      <w:pPr>
        <w:tabs>
          <w:tab w:val="num" w:pos="1492"/>
        </w:tabs>
        <w:ind w:left="1492" w:hanging="360"/>
      </w:pPr>
      <w:rPr>
        <w:rFonts w:ascii="Symbol" w:hAnsi="Symbol" w:hint="default"/>
      </w:rPr>
    </w:lvl>
  </w:abstractNum>
  <w:abstractNum w:abstractNumId="4" w15:restartNumberingAfterBreak="0">
    <w:nsid w:val="FFFFFF81"/>
    <w:multiLevelType w:val="singleLevel"/>
    <w:tmpl w:val="14E61512"/>
    <w:lvl w:ilvl="0">
      <w:start w:val="1"/>
      <w:numFmt w:val="bullet"/>
      <w:lvlText w:val=""/>
      <w:lvlJc w:val="left"/>
      <w:pPr>
        <w:tabs>
          <w:tab w:val="num" w:pos="1209"/>
        </w:tabs>
        <w:ind w:left="1209" w:hanging="360"/>
      </w:pPr>
      <w:rPr>
        <w:rFonts w:ascii="Symbol" w:hAnsi="Symbol" w:hint="default"/>
      </w:rPr>
    </w:lvl>
  </w:abstractNum>
  <w:abstractNum w:abstractNumId="5" w15:restartNumberingAfterBreak="0">
    <w:nsid w:val="FFFFFF82"/>
    <w:multiLevelType w:val="singleLevel"/>
    <w:tmpl w:val="CD1EAD32"/>
    <w:lvl w:ilvl="0">
      <w:start w:val="1"/>
      <w:numFmt w:val="bullet"/>
      <w:lvlText w:val=""/>
      <w:lvlJc w:val="left"/>
      <w:pPr>
        <w:tabs>
          <w:tab w:val="num" w:pos="926"/>
        </w:tabs>
        <w:ind w:left="926" w:hanging="360"/>
      </w:pPr>
      <w:rPr>
        <w:rFonts w:ascii="Symbol" w:hAnsi="Symbol" w:hint="default"/>
      </w:rPr>
    </w:lvl>
  </w:abstractNum>
  <w:abstractNum w:abstractNumId="6" w15:restartNumberingAfterBreak="0">
    <w:nsid w:val="FFFFFF88"/>
    <w:multiLevelType w:val="singleLevel"/>
    <w:tmpl w:val="55343222"/>
    <w:lvl w:ilvl="0">
      <w:start w:val="1"/>
      <w:numFmt w:val="decimal"/>
      <w:lvlText w:val="%1."/>
      <w:lvlJc w:val="left"/>
      <w:pPr>
        <w:tabs>
          <w:tab w:val="num" w:pos="360"/>
        </w:tabs>
        <w:ind w:left="360" w:hanging="360"/>
      </w:pPr>
    </w:lvl>
  </w:abstractNum>
  <w:abstractNum w:abstractNumId="7" w15:restartNumberingAfterBreak="0">
    <w:nsid w:val="027035E9"/>
    <w:multiLevelType w:val="multilevel"/>
    <w:tmpl w:val="8278BAD8"/>
    <w:lvl w:ilvl="0">
      <w:numFmt w:val="decimal"/>
      <w:lvlText w:val="%1."/>
      <w:lvlJc w:val="left"/>
      <w:pPr>
        <w:tabs>
          <w:tab w:val="num" w:pos="652"/>
        </w:tabs>
        <w:ind w:left="652" w:hanging="368"/>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none"/>
      <w:suff w:val="nothing"/>
      <w:lvlText w:val=""/>
      <w:lvlJc w:val="left"/>
      <w:pPr>
        <w:ind w:left="284" w:firstLine="0"/>
      </w:pPr>
      <w:rPr>
        <w:rFonts w:hint="default"/>
      </w:rPr>
    </w:lvl>
    <w:lvl w:ilvl="2">
      <w:start w:val="1"/>
      <w:numFmt w:val="none"/>
      <w:suff w:val="nothing"/>
      <w:lvlText w:val=""/>
      <w:lvlJc w:val="left"/>
      <w:pPr>
        <w:ind w:left="284" w:firstLine="0"/>
      </w:pPr>
      <w:rPr>
        <w:rFonts w:hint="default"/>
      </w:rPr>
    </w:lvl>
    <w:lvl w:ilvl="3">
      <w:start w:val="1"/>
      <w:numFmt w:val="none"/>
      <w:suff w:val="nothing"/>
      <w:lvlText w:val=""/>
      <w:lvlJc w:val="left"/>
      <w:pPr>
        <w:ind w:left="284" w:firstLine="0"/>
      </w:pPr>
      <w:rPr>
        <w:rFonts w:hint="default"/>
      </w:rPr>
    </w:lvl>
    <w:lvl w:ilvl="4">
      <w:start w:val="1"/>
      <w:numFmt w:val="none"/>
      <w:suff w:val="nothing"/>
      <w:lvlText w:val=""/>
      <w:lvlJc w:val="left"/>
      <w:pPr>
        <w:ind w:left="284" w:firstLine="0"/>
      </w:pPr>
      <w:rPr>
        <w:rFonts w:hint="default"/>
      </w:rPr>
    </w:lvl>
    <w:lvl w:ilvl="5">
      <w:start w:val="1"/>
      <w:numFmt w:val="none"/>
      <w:suff w:val="nothing"/>
      <w:lvlText w:val=""/>
      <w:lvlJc w:val="left"/>
      <w:pPr>
        <w:ind w:left="284" w:firstLine="0"/>
      </w:pPr>
      <w:rPr>
        <w:rFonts w:hint="default"/>
      </w:rPr>
    </w:lvl>
    <w:lvl w:ilvl="6">
      <w:start w:val="1"/>
      <w:numFmt w:val="none"/>
      <w:suff w:val="nothing"/>
      <w:lvlText w:val=""/>
      <w:lvlJc w:val="left"/>
      <w:pPr>
        <w:ind w:left="284" w:firstLine="0"/>
      </w:pPr>
      <w:rPr>
        <w:rFonts w:hint="default"/>
      </w:rPr>
    </w:lvl>
    <w:lvl w:ilvl="7">
      <w:start w:val="1"/>
      <w:numFmt w:val="none"/>
      <w:suff w:val="nothing"/>
      <w:lvlText w:val=""/>
      <w:lvlJc w:val="left"/>
      <w:pPr>
        <w:ind w:left="284" w:firstLine="0"/>
      </w:pPr>
      <w:rPr>
        <w:rFonts w:hint="default"/>
      </w:rPr>
    </w:lvl>
    <w:lvl w:ilvl="8">
      <w:start w:val="1"/>
      <w:numFmt w:val="none"/>
      <w:suff w:val="nothing"/>
      <w:lvlText w:val=""/>
      <w:lvlJc w:val="left"/>
      <w:pPr>
        <w:ind w:left="284" w:firstLine="0"/>
      </w:pPr>
      <w:rPr>
        <w:rFonts w:hint="default"/>
      </w:rPr>
    </w:lvl>
  </w:abstractNum>
  <w:abstractNum w:abstractNumId="8" w15:restartNumberingAfterBreak="0">
    <w:nsid w:val="0C141316"/>
    <w:multiLevelType w:val="multilevel"/>
    <w:tmpl w:val="8278BAD8"/>
    <w:lvl w:ilvl="0">
      <w:numFmt w:val="decimal"/>
      <w:lvlText w:val="%1."/>
      <w:lvlJc w:val="left"/>
      <w:pPr>
        <w:tabs>
          <w:tab w:val="num" w:pos="652"/>
        </w:tabs>
        <w:ind w:left="652" w:hanging="368"/>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none"/>
      <w:suff w:val="nothing"/>
      <w:lvlText w:val=""/>
      <w:lvlJc w:val="left"/>
      <w:pPr>
        <w:ind w:left="284" w:firstLine="0"/>
      </w:pPr>
      <w:rPr>
        <w:rFonts w:hint="default"/>
      </w:rPr>
    </w:lvl>
    <w:lvl w:ilvl="2">
      <w:start w:val="1"/>
      <w:numFmt w:val="none"/>
      <w:suff w:val="nothing"/>
      <w:lvlText w:val=""/>
      <w:lvlJc w:val="left"/>
      <w:pPr>
        <w:ind w:left="284" w:firstLine="0"/>
      </w:pPr>
      <w:rPr>
        <w:rFonts w:hint="default"/>
      </w:rPr>
    </w:lvl>
    <w:lvl w:ilvl="3">
      <w:start w:val="1"/>
      <w:numFmt w:val="none"/>
      <w:suff w:val="nothing"/>
      <w:lvlText w:val=""/>
      <w:lvlJc w:val="left"/>
      <w:pPr>
        <w:ind w:left="284" w:firstLine="0"/>
      </w:pPr>
      <w:rPr>
        <w:rFonts w:hint="default"/>
      </w:rPr>
    </w:lvl>
    <w:lvl w:ilvl="4">
      <w:start w:val="1"/>
      <w:numFmt w:val="none"/>
      <w:suff w:val="nothing"/>
      <w:lvlText w:val=""/>
      <w:lvlJc w:val="left"/>
      <w:pPr>
        <w:ind w:left="284" w:firstLine="0"/>
      </w:pPr>
      <w:rPr>
        <w:rFonts w:hint="default"/>
      </w:rPr>
    </w:lvl>
    <w:lvl w:ilvl="5">
      <w:start w:val="1"/>
      <w:numFmt w:val="none"/>
      <w:suff w:val="nothing"/>
      <w:lvlText w:val=""/>
      <w:lvlJc w:val="left"/>
      <w:pPr>
        <w:ind w:left="284" w:firstLine="0"/>
      </w:pPr>
      <w:rPr>
        <w:rFonts w:hint="default"/>
      </w:rPr>
    </w:lvl>
    <w:lvl w:ilvl="6">
      <w:start w:val="1"/>
      <w:numFmt w:val="none"/>
      <w:suff w:val="nothing"/>
      <w:lvlText w:val=""/>
      <w:lvlJc w:val="left"/>
      <w:pPr>
        <w:ind w:left="284" w:firstLine="0"/>
      </w:pPr>
      <w:rPr>
        <w:rFonts w:hint="default"/>
      </w:rPr>
    </w:lvl>
    <w:lvl w:ilvl="7">
      <w:start w:val="1"/>
      <w:numFmt w:val="none"/>
      <w:suff w:val="nothing"/>
      <w:lvlText w:val=""/>
      <w:lvlJc w:val="left"/>
      <w:pPr>
        <w:ind w:left="284" w:firstLine="0"/>
      </w:pPr>
      <w:rPr>
        <w:rFonts w:hint="default"/>
      </w:rPr>
    </w:lvl>
    <w:lvl w:ilvl="8">
      <w:start w:val="1"/>
      <w:numFmt w:val="none"/>
      <w:suff w:val="nothing"/>
      <w:lvlText w:val=""/>
      <w:lvlJc w:val="left"/>
      <w:pPr>
        <w:ind w:left="284" w:firstLine="0"/>
      </w:pPr>
      <w:rPr>
        <w:rFonts w:hint="default"/>
      </w:rPr>
    </w:lvl>
  </w:abstractNum>
  <w:abstractNum w:abstractNumId="9" w15:restartNumberingAfterBreak="0">
    <w:nsid w:val="0E382E38"/>
    <w:multiLevelType w:val="hybridMultilevel"/>
    <w:tmpl w:val="9B3AAED6"/>
    <w:lvl w:ilvl="0" w:tplc="D26ABFA2">
      <w:start w:val="1"/>
      <w:numFmt w:val="decimal"/>
      <w:lvlText w:val="%1."/>
      <w:lvlJc w:val="left"/>
      <w:pPr>
        <w:tabs>
          <w:tab w:val="num" w:pos="720"/>
        </w:tabs>
        <w:ind w:left="720" w:hanging="360"/>
      </w:pPr>
    </w:lvl>
    <w:lvl w:ilvl="1" w:tplc="65E4326E" w:tentative="1">
      <w:start w:val="1"/>
      <w:numFmt w:val="decimal"/>
      <w:lvlText w:val="%2."/>
      <w:lvlJc w:val="left"/>
      <w:pPr>
        <w:tabs>
          <w:tab w:val="num" w:pos="1440"/>
        </w:tabs>
        <w:ind w:left="1440" w:hanging="360"/>
      </w:pPr>
    </w:lvl>
    <w:lvl w:ilvl="2" w:tplc="F28A1864" w:tentative="1">
      <w:start w:val="1"/>
      <w:numFmt w:val="decimal"/>
      <w:lvlText w:val="%3."/>
      <w:lvlJc w:val="left"/>
      <w:pPr>
        <w:tabs>
          <w:tab w:val="num" w:pos="2160"/>
        </w:tabs>
        <w:ind w:left="2160" w:hanging="360"/>
      </w:pPr>
    </w:lvl>
    <w:lvl w:ilvl="3" w:tplc="2E06079A" w:tentative="1">
      <w:start w:val="1"/>
      <w:numFmt w:val="decimal"/>
      <w:lvlText w:val="%4."/>
      <w:lvlJc w:val="left"/>
      <w:pPr>
        <w:tabs>
          <w:tab w:val="num" w:pos="2880"/>
        </w:tabs>
        <w:ind w:left="2880" w:hanging="360"/>
      </w:pPr>
    </w:lvl>
    <w:lvl w:ilvl="4" w:tplc="F00A2F94" w:tentative="1">
      <w:start w:val="1"/>
      <w:numFmt w:val="decimal"/>
      <w:lvlText w:val="%5."/>
      <w:lvlJc w:val="left"/>
      <w:pPr>
        <w:tabs>
          <w:tab w:val="num" w:pos="3600"/>
        </w:tabs>
        <w:ind w:left="3600" w:hanging="360"/>
      </w:pPr>
    </w:lvl>
    <w:lvl w:ilvl="5" w:tplc="A7CCC238" w:tentative="1">
      <w:start w:val="1"/>
      <w:numFmt w:val="decimal"/>
      <w:lvlText w:val="%6."/>
      <w:lvlJc w:val="left"/>
      <w:pPr>
        <w:tabs>
          <w:tab w:val="num" w:pos="4320"/>
        </w:tabs>
        <w:ind w:left="4320" w:hanging="360"/>
      </w:pPr>
    </w:lvl>
    <w:lvl w:ilvl="6" w:tplc="81E6ED3A" w:tentative="1">
      <w:start w:val="1"/>
      <w:numFmt w:val="decimal"/>
      <w:lvlText w:val="%7."/>
      <w:lvlJc w:val="left"/>
      <w:pPr>
        <w:tabs>
          <w:tab w:val="num" w:pos="5040"/>
        </w:tabs>
        <w:ind w:left="5040" w:hanging="360"/>
      </w:pPr>
    </w:lvl>
    <w:lvl w:ilvl="7" w:tplc="6F7C729A" w:tentative="1">
      <w:start w:val="1"/>
      <w:numFmt w:val="decimal"/>
      <w:lvlText w:val="%8."/>
      <w:lvlJc w:val="left"/>
      <w:pPr>
        <w:tabs>
          <w:tab w:val="num" w:pos="5760"/>
        </w:tabs>
        <w:ind w:left="5760" w:hanging="360"/>
      </w:pPr>
    </w:lvl>
    <w:lvl w:ilvl="8" w:tplc="EC32FD70" w:tentative="1">
      <w:start w:val="1"/>
      <w:numFmt w:val="decimal"/>
      <w:lvlText w:val="%9."/>
      <w:lvlJc w:val="left"/>
      <w:pPr>
        <w:tabs>
          <w:tab w:val="num" w:pos="6480"/>
        </w:tabs>
        <w:ind w:left="6480" w:hanging="360"/>
      </w:pPr>
    </w:lvl>
  </w:abstractNum>
  <w:abstractNum w:abstractNumId="10" w15:restartNumberingAfterBreak="0">
    <w:nsid w:val="17513B3B"/>
    <w:multiLevelType w:val="multilevel"/>
    <w:tmpl w:val="9F82C1A0"/>
    <w:lvl w:ilvl="0">
      <w:start w:val="1"/>
      <w:numFmt w:val="decimal"/>
      <w:lvlText w:val="%1."/>
      <w:lvlJc w:val="left"/>
      <w:pPr>
        <w:ind w:left="652" w:hanging="368"/>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none"/>
      <w:suff w:val="nothing"/>
      <w:lvlText w:val=""/>
      <w:lvlJc w:val="left"/>
      <w:pPr>
        <w:ind w:left="284" w:firstLine="0"/>
      </w:pPr>
      <w:rPr>
        <w:rFonts w:hint="default"/>
      </w:rPr>
    </w:lvl>
    <w:lvl w:ilvl="2">
      <w:start w:val="1"/>
      <w:numFmt w:val="none"/>
      <w:suff w:val="nothing"/>
      <w:lvlText w:val=""/>
      <w:lvlJc w:val="left"/>
      <w:pPr>
        <w:ind w:left="284" w:firstLine="0"/>
      </w:pPr>
      <w:rPr>
        <w:rFonts w:hint="default"/>
      </w:rPr>
    </w:lvl>
    <w:lvl w:ilvl="3">
      <w:start w:val="1"/>
      <w:numFmt w:val="none"/>
      <w:suff w:val="nothing"/>
      <w:lvlText w:val=""/>
      <w:lvlJc w:val="left"/>
      <w:pPr>
        <w:ind w:left="284" w:firstLine="0"/>
      </w:pPr>
      <w:rPr>
        <w:rFonts w:hint="default"/>
      </w:rPr>
    </w:lvl>
    <w:lvl w:ilvl="4">
      <w:start w:val="1"/>
      <w:numFmt w:val="none"/>
      <w:suff w:val="nothing"/>
      <w:lvlText w:val=""/>
      <w:lvlJc w:val="left"/>
      <w:pPr>
        <w:ind w:left="284" w:firstLine="0"/>
      </w:pPr>
      <w:rPr>
        <w:rFonts w:hint="default"/>
      </w:rPr>
    </w:lvl>
    <w:lvl w:ilvl="5">
      <w:start w:val="1"/>
      <w:numFmt w:val="none"/>
      <w:suff w:val="nothing"/>
      <w:lvlText w:val=""/>
      <w:lvlJc w:val="left"/>
      <w:pPr>
        <w:ind w:left="284" w:firstLine="0"/>
      </w:pPr>
      <w:rPr>
        <w:rFonts w:hint="default"/>
      </w:rPr>
    </w:lvl>
    <w:lvl w:ilvl="6">
      <w:start w:val="1"/>
      <w:numFmt w:val="none"/>
      <w:suff w:val="nothing"/>
      <w:lvlText w:val=""/>
      <w:lvlJc w:val="left"/>
      <w:pPr>
        <w:ind w:left="284" w:firstLine="0"/>
      </w:pPr>
      <w:rPr>
        <w:rFonts w:hint="default"/>
      </w:rPr>
    </w:lvl>
    <w:lvl w:ilvl="7">
      <w:start w:val="1"/>
      <w:numFmt w:val="none"/>
      <w:suff w:val="nothing"/>
      <w:lvlText w:val=""/>
      <w:lvlJc w:val="left"/>
      <w:pPr>
        <w:ind w:left="284" w:firstLine="0"/>
      </w:pPr>
      <w:rPr>
        <w:rFonts w:hint="default"/>
      </w:rPr>
    </w:lvl>
    <w:lvl w:ilvl="8">
      <w:start w:val="1"/>
      <w:numFmt w:val="none"/>
      <w:suff w:val="nothing"/>
      <w:lvlText w:val=""/>
      <w:lvlJc w:val="left"/>
      <w:pPr>
        <w:ind w:left="284" w:firstLine="0"/>
      </w:pPr>
      <w:rPr>
        <w:rFonts w:hint="default"/>
      </w:rPr>
    </w:lvl>
  </w:abstractNum>
  <w:abstractNum w:abstractNumId="11" w15:restartNumberingAfterBreak="0">
    <w:nsid w:val="19160780"/>
    <w:multiLevelType w:val="hybridMultilevel"/>
    <w:tmpl w:val="AE6A89FC"/>
    <w:lvl w:ilvl="0" w:tplc="263C55C2">
      <w:start w:val="1"/>
      <w:numFmt w:val="bullet"/>
      <w:lvlText w:val="•"/>
      <w:lvlJc w:val="left"/>
      <w:pPr>
        <w:tabs>
          <w:tab w:val="num" w:pos="720"/>
        </w:tabs>
        <w:ind w:left="720" w:hanging="360"/>
      </w:pPr>
      <w:rPr>
        <w:rFonts w:ascii="Arial" w:hAnsi="Arial" w:hint="default"/>
      </w:rPr>
    </w:lvl>
    <w:lvl w:ilvl="1" w:tplc="89D05F60" w:tentative="1">
      <w:start w:val="1"/>
      <w:numFmt w:val="bullet"/>
      <w:lvlText w:val="•"/>
      <w:lvlJc w:val="left"/>
      <w:pPr>
        <w:tabs>
          <w:tab w:val="num" w:pos="1440"/>
        </w:tabs>
        <w:ind w:left="1440" w:hanging="360"/>
      </w:pPr>
      <w:rPr>
        <w:rFonts w:ascii="Arial" w:hAnsi="Arial" w:hint="default"/>
      </w:rPr>
    </w:lvl>
    <w:lvl w:ilvl="2" w:tplc="5790BD6E" w:tentative="1">
      <w:start w:val="1"/>
      <w:numFmt w:val="bullet"/>
      <w:lvlText w:val="•"/>
      <w:lvlJc w:val="left"/>
      <w:pPr>
        <w:tabs>
          <w:tab w:val="num" w:pos="2160"/>
        </w:tabs>
        <w:ind w:left="2160" w:hanging="360"/>
      </w:pPr>
      <w:rPr>
        <w:rFonts w:ascii="Arial" w:hAnsi="Arial" w:hint="default"/>
      </w:rPr>
    </w:lvl>
    <w:lvl w:ilvl="3" w:tplc="CB900786" w:tentative="1">
      <w:start w:val="1"/>
      <w:numFmt w:val="bullet"/>
      <w:lvlText w:val="•"/>
      <w:lvlJc w:val="left"/>
      <w:pPr>
        <w:tabs>
          <w:tab w:val="num" w:pos="2880"/>
        </w:tabs>
        <w:ind w:left="2880" w:hanging="360"/>
      </w:pPr>
      <w:rPr>
        <w:rFonts w:ascii="Arial" w:hAnsi="Arial" w:hint="default"/>
      </w:rPr>
    </w:lvl>
    <w:lvl w:ilvl="4" w:tplc="E49CE86A" w:tentative="1">
      <w:start w:val="1"/>
      <w:numFmt w:val="bullet"/>
      <w:lvlText w:val="•"/>
      <w:lvlJc w:val="left"/>
      <w:pPr>
        <w:tabs>
          <w:tab w:val="num" w:pos="3600"/>
        </w:tabs>
        <w:ind w:left="3600" w:hanging="360"/>
      </w:pPr>
      <w:rPr>
        <w:rFonts w:ascii="Arial" w:hAnsi="Arial" w:hint="default"/>
      </w:rPr>
    </w:lvl>
    <w:lvl w:ilvl="5" w:tplc="C7F8F494" w:tentative="1">
      <w:start w:val="1"/>
      <w:numFmt w:val="bullet"/>
      <w:lvlText w:val="•"/>
      <w:lvlJc w:val="left"/>
      <w:pPr>
        <w:tabs>
          <w:tab w:val="num" w:pos="4320"/>
        </w:tabs>
        <w:ind w:left="4320" w:hanging="360"/>
      </w:pPr>
      <w:rPr>
        <w:rFonts w:ascii="Arial" w:hAnsi="Arial" w:hint="default"/>
      </w:rPr>
    </w:lvl>
    <w:lvl w:ilvl="6" w:tplc="57FA9774" w:tentative="1">
      <w:start w:val="1"/>
      <w:numFmt w:val="bullet"/>
      <w:lvlText w:val="•"/>
      <w:lvlJc w:val="left"/>
      <w:pPr>
        <w:tabs>
          <w:tab w:val="num" w:pos="5040"/>
        </w:tabs>
        <w:ind w:left="5040" w:hanging="360"/>
      </w:pPr>
      <w:rPr>
        <w:rFonts w:ascii="Arial" w:hAnsi="Arial" w:hint="default"/>
      </w:rPr>
    </w:lvl>
    <w:lvl w:ilvl="7" w:tplc="A0C2B1F6" w:tentative="1">
      <w:start w:val="1"/>
      <w:numFmt w:val="bullet"/>
      <w:lvlText w:val="•"/>
      <w:lvlJc w:val="left"/>
      <w:pPr>
        <w:tabs>
          <w:tab w:val="num" w:pos="5760"/>
        </w:tabs>
        <w:ind w:left="5760" w:hanging="360"/>
      </w:pPr>
      <w:rPr>
        <w:rFonts w:ascii="Arial" w:hAnsi="Arial" w:hint="default"/>
      </w:rPr>
    </w:lvl>
    <w:lvl w:ilvl="8" w:tplc="A872C442" w:tentative="1">
      <w:start w:val="1"/>
      <w:numFmt w:val="bullet"/>
      <w:lvlText w:val="•"/>
      <w:lvlJc w:val="left"/>
      <w:pPr>
        <w:tabs>
          <w:tab w:val="num" w:pos="6480"/>
        </w:tabs>
        <w:ind w:left="6480" w:hanging="360"/>
      </w:pPr>
      <w:rPr>
        <w:rFonts w:ascii="Arial" w:hAnsi="Arial" w:hint="default"/>
      </w:rPr>
    </w:lvl>
  </w:abstractNum>
  <w:abstractNum w:abstractNumId="12" w15:restartNumberingAfterBreak="0">
    <w:nsid w:val="24296B4E"/>
    <w:multiLevelType w:val="multilevel"/>
    <w:tmpl w:val="0EA64480"/>
    <w:lvl w:ilvl="0">
      <w:start w:val="1"/>
      <w:numFmt w:val="decimal"/>
      <w:lvlText w:val="%1."/>
      <w:lvlJc w:val="left"/>
      <w:pPr>
        <w:ind w:left="644" w:hanging="36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none"/>
      <w:suff w:val="nothing"/>
      <w:lvlText w:val=""/>
      <w:lvlJc w:val="left"/>
      <w:pPr>
        <w:ind w:left="284" w:firstLine="0"/>
      </w:pPr>
      <w:rPr>
        <w:rFonts w:hint="default"/>
      </w:rPr>
    </w:lvl>
    <w:lvl w:ilvl="2">
      <w:start w:val="1"/>
      <w:numFmt w:val="none"/>
      <w:suff w:val="nothing"/>
      <w:lvlText w:val=""/>
      <w:lvlJc w:val="left"/>
      <w:pPr>
        <w:ind w:left="284" w:firstLine="0"/>
      </w:pPr>
      <w:rPr>
        <w:rFonts w:hint="default"/>
      </w:rPr>
    </w:lvl>
    <w:lvl w:ilvl="3">
      <w:start w:val="1"/>
      <w:numFmt w:val="none"/>
      <w:suff w:val="nothing"/>
      <w:lvlText w:val=""/>
      <w:lvlJc w:val="left"/>
      <w:pPr>
        <w:ind w:left="284" w:firstLine="0"/>
      </w:pPr>
      <w:rPr>
        <w:rFonts w:hint="default"/>
      </w:rPr>
    </w:lvl>
    <w:lvl w:ilvl="4">
      <w:start w:val="1"/>
      <w:numFmt w:val="none"/>
      <w:suff w:val="nothing"/>
      <w:lvlText w:val=""/>
      <w:lvlJc w:val="left"/>
      <w:pPr>
        <w:ind w:left="284" w:firstLine="0"/>
      </w:pPr>
      <w:rPr>
        <w:rFonts w:hint="default"/>
      </w:rPr>
    </w:lvl>
    <w:lvl w:ilvl="5">
      <w:start w:val="1"/>
      <w:numFmt w:val="none"/>
      <w:suff w:val="nothing"/>
      <w:lvlText w:val=""/>
      <w:lvlJc w:val="left"/>
      <w:pPr>
        <w:ind w:left="284" w:firstLine="0"/>
      </w:pPr>
      <w:rPr>
        <w:rFonts w:hint="default"/>
      </w:rPr>
    </w:lvl>
    <w:lvl w:ilvl="6">
      <w:start w:val="1"/>
      <w:numFmt w:val="none"/>
      <w:suff w:val="nothing"/>
      <w:lvlText w:val=""/>
      <w:lvlJc w:val="left"/>
      <w:pPr>
        <w:ind w:left="284" w:firstLine="0"/>
      </w:pPr>
      <w:rPr>
        <w:rFonts w:hint="default"/>
      </w:rPr>
    </w:lvl>
    <w:lvl w:ilvl="7">
      <w:start w:val="1"/>
      <w:numFmt w:val="none"/>
      <w:suff w:val="nothing"/>
      <w:lvlText w:val=""/>
      <w:lvlJc w:val="left"/>
      <w:pPr>
        <w:ind w:left="284" w:firstLine="0"/>
      </w:pPr>
      <w:rPr>
        <w:rFonts w:hint="default"/>
      </w:rPr>
    </w:lvl>
    <w:lvl w:ilvl="8">
      <w:start w:val="1"/>
      <w:numFmt w:val="none"/>
      <w:suff w:val="nothing"/>
      <w:lvlText w:val=""/>
      <w:lvlJc w:val="left"/>
      <w:pPr>
        <w:ind w:left="284" w:firstLine="0"/>
      </w:pPr>
      <w:rPr>
        <w:rFonts w:hint="default"/>
      </w:rPr>
    </w:lvl>
  </w:abstractNum>
  <w:abstractNum w:abstractNumId="13" w15:restartNumberingAfterBreak="0">
    <w:nsid w:val="323569D1"/>
    <w:multiLevelType w:val="multilevel"/>
    <w:tmpl w:val="3294D3A0"/>
    <w:lvl w:ilvl="0">
      <w:start w:val="1"/>
      <w:numFmt w:val="decimal"/>
      <w:lvlText w:val="%1."/>
      <w:lvlJc w:val="left"/>
      <w:pPr>
        <w:ind w:left="644" w:hanging="36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none"/>
      <w:suff w:val="nothing"/>
      <w:lvlText w:val=""/>
      <w:lvlJc w:val="left"/>
      <w:pPr>
        <w:ind w:left="284" w:firstLine="0"/>
      </w:pPr>
      <w:rPr>
        <w:rFonts w:hint="default"/>
      </w:rPr>
    </w:lvl>
    <w:lvl w:ilvl="2">
      <w:start w:val="1"/>
      <w:numFmt w:val="none"/>
      <w:suff w:val="nothing"/>
      <w:lvlText w:val=""/>
      <w:lvlJc w:val="left"/>
      <w:pPr>
        <w:ind w:left="284" w:firstLine="0"/>
      </w:pPr>
      <w:rPr>
        <w:rFonts w:hint="default"/>
      </w:rPr>
    </w:lvl>
    <w:lvl w:ilvl="3">
      <w:start w:val="1"/>
      <w:numFmt w:val="none"/>
      <w:suff w:val="nothing"/>
      <w:lvlText w:val=""/>
      <w:lvlJc w:val="left"/>
      <w:pPr>
        <w:ind w:left="284" w:firstLine="0"/>
      </w:pPr>
      <w:rPr>
        <w:rFonts w:hint="default"/>
      </w:rPr>
    </w:lvl>
    <w:lvl w:ilvl="4">
      <w:start w:val="1"/>
      <w:numFmt w:val="none"/>
      <w:suff w:val="nothing"/>
      <w:lvlText w:val=""/>
      <w:lvlJc w:val="left"/>
      <w:pPr>
        <w:ind w:left="284" w:firstLine="0"/>
      </w:pPr>
      <w:rPr>
        <w:rFonts w:hint="default"/>
      </w:rPr>
    </w:lvl>
    <w:lvl w:ilvl="5">
      <w:start w:val="1"/>
      <w:numFmt w:val="none"/>
      <w:suff w:val="nothing"/>
      <w:lvlText w:val=""/>
      <w:lvlJc w:val="left"/>
      <w:pPr>
        <w:ind w:left="284" w:firstLine="0"/>
      </w:pPr>
      <w:rPr>
        <w:rFonts w:hint="default"/>
      </w:rPr>
    </w:lvl>
    <w:lvl w:ilvl="6">
      <w:start w:val="1"/>
      <w:numFmt w:val="none"/>
      <w:suff w:val="nothing"/>
      <w:lvlText w:val=""/>
      <w:lvlJc w:val="left"/>
      <w:pPr>
        <w:ind w:left="284" w:firstLine="0"/>
      </w:pPr>
      <w:rPr>
        <w:rFonts w:hint="default"/>
      </w:rPr>
    </w:lvl>
    <w:lvl w:ilvl="7">
      <w:start w:val="1"/>
      <w:numFmt w:val="none"/>
      <w:suff w:val="nothing"/>
      <w:lvlText w:val=""/>
      <w:lvlJc w:val="left"/>
      <w:pPr>
        <w:ind w:left="284" w:firstLine="0"/>
      </w:pPr>
      <w:rPr>
        <w:rFonts w:hint="default"/>
      </w:rPr>
    </w:lvl>
    <w:lvl w:ilvl="8">
      <w:start w:val="1"/>
      <w:numFmt w:val="none"/>
      <w:suff w:val="nothing"/>
      <w:lvlText w:val=""/>
      <w:lvlJc w:val="left"/>
      <w:pPr>
        <w:ind w:left="284" w:firstLine="0"/>
      </w:pPr>
      <w:rPr>
        <w:rFonts w:hint="default"/>
      </w:rPr>
    </w:lvl>
  </w:abstractNum>
  <w:abstractNum w:abstractNumId="14" w15:restartNumberingAfterBreak="0">
    <w:nsid w:val="3C8166F8"/>
    <w:multiLevelType w:val="multilevel"/>
    <w:tmpl w:val="04AEE1DE"/>
    <w:lvl w:ilvl="0">
      <w:numFmt w:val="decimal"/>
      <w:lvlText w:val="%1."/>
      <w:lvlJc w:val="left"/>
      <w:pPr>
        <w:tabs>
          <w:tab w:val="num" w:pos="652"/>
        </w:tabs>
        <w:ind w:left="652" w:hanging="368"/>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none"/>
      <w:pStyle w:val="Heading2"/>
      <w:suff w:val="nothing"/>
      <w:lvlText w:val=""/>
      <w:lvlJc w:val="left"/>
      <w:pPr>
        <w:ind w:left="284" w:firstLine="0"/>
      </w:pPr>
      <w:rPr>
        <w:rFonts w:hint="default"/>
      </w:rPr>
    </w:lvl>
    <w:lvl w:ilvl="2">
      <w:start w:val="1"/>
      <w:numFmt w:val="none"/>
      <w:pStyle w:val="Heading3"/>
      <w:suff w:val="nothing"/>
      <w:lvlText w:val=""/>
      <w:lvlJc w:val="left"/>
      <w:pPr>
        <w:ind w:left="284" w:firstLine="0"/>
      </w:pPr>
      <w:rPr>
        <w:rFonts w:hint="default"/>
      </w:rPr>
    </w:lvl>
    <w:lvl w:ilvl="3">
      <w:start w:val="1"/>
      <w:numFmt w:val="none"/>
      <w:pStyle w:val="Heading4"/>
      <w:suff w:val="nothing"/>
      <w:lvlText w:val=""/>
      <w:lvlJc w:val="left"/>
      <w:pPr>
        <w:ind w:left="284" w:firstLine="0"/>
      </w:pPr>
      <w:rPr>
        <w:rFonts w:hint="default"/>
      </w:rPr>
    </w:lvl>
    <w:lvl w:ilvl="4">
      <w:start w:val="1"/>
      <w:numFmt w:val="none"/>
      <w:pStyle w:val="Heading5"/>
      <w:suff w:val="nothing"/>
      <w:lvlText w:val=""/>
      <w:lvlJc w:val="left"/>
      <w:pPr>
        <w:ind w:left="284" w:firstLine="0"/>
      </w:pPr>
      <w:rPr>
        <w:rFonts w:hint="default"/>
      </w:rPr>
    </w:lvl>
    <w:lvl w:ilvl="5">
      <w:start w:val="1"/>
      <w:numFmt w:val="none"/>
      <w:pStyle w:val="Heading6"/>
      <w:suff w:val="nothing"/>
      <w:lvlText w:val=""/>
      <w:lvlJc w:val="left"/>
      <w:pPr>
        <w:ind w:left="284" w:firstLine="0"/>
      </w:pPr>
      <w:rPr>
        <w:rFonts w:hint="default"/>
      </w:rPr>
    </w:lvl>
    <w:lvl w:ilvl="6">
      <w:start w:val="1"/>
      <w:numFmt w:val="none"/>
      <w:pStyle w:val="Heading7"/>
      <w:suff w:val="nothing"/>
      <w:lvlText w:val=""/>
      <w:lvlJc w:val="left"/>
      <w:pPr>
        <w:ind w:left="284" w:firstLine="0"/>
      </w:pPr>
      <w:rPr>
        <w:rFonts w:hint="default"/>
      </w:rPr>
    </w:lvl>
    <w:lvl w:ilvl="7">
      <w:start w:val="1"/>
      <w:numFmt w:val="none"/>
      <w:pStyle w:val="Heading8"/>
      <w:suff w:val="nothing"/>
      <w:lvlText w:val=""/>
      <w:lvlJc w:val="left"/>
      <w:pPr>
        <w:ind w:left="284" w:firstLine="0"/>
      </w:pPr>
      <w:rPr>
        <w:rFonts w:hint="default"/>
      </w:rPr>
    </w:lvl>
    <w:lvl w:ilvl="8">
      <w:start w:val="1"/>
      <w:numFmt w:val="none"/>
      <w:pStyle w:val="Heading9"/>
      <w:suff w:val="nothing"/>
      <w:lvlText w:val=""/>
      <w:lvlJc w:val="left"/>
      <w:pPr>
        <w:ind w:left="284" w:firstLine="0"/>
      </w:pPr>
      <w:rPr>
        <w:rFonts w:hint="default"/>
      </w:rPr>
    </w:lvl>
  </w:abstractNum>
  <w:abstractNum w:abstractNumId="15" w15:restartNumberingAfterBreak="0">
    <w:nsid w:val="59805D0B"/>
    <w:multiLevelType w:val="multilevel"/>
    <w:tmpl w:val="FE189DE6"/>
    <w:lvl w:ilvl="0">
      <w:start w:val="1"/>
      <w:numFmt w:val="decimal"/>
      <w:lvlText w:val="%1."/>
      <w:lvlJc w:val="left"/>
      <w:pPr>
        <w:ind w:left="652" w:hanging="368"/>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none"/>
      <w:suff w:val="nothing"/>
      <w:lvlText w:val=""/>
      <w:lvlJc w:val="left"/>
      <w:pPr>
        <w:ind w:left="284" w:firstLine="0"/>
      </w:pPr>
      <w:rPr>
        <w:rFonts w:hint="default"/>
      </w:rPr>
    </w:lvl>
    <w:lvl w:ilvl="2">
      <w:start w:val="1"/>
      <w:numFmt w:val="none"/>
      <w:suff w:val="nothing"/>
      <w:lvlText w:val=""/>
      <w:lvlJc w:val="left"/>
      <w:pPr>
        <w:ind w:left="284" w:firstLine="0"/>
      </w:pPr>
      <w:rPr>
        <w:rFonts w:hint="default"/>
      </w:rPr>
    </w:lvl>
    <w:lvl w:ilvl="3">
      <w:start w:val="1"/>
      <w:numFmt w:val="none"/>
      <w:suff w:val="nothing"/>
      <w:lvlText w:val=""/>
      <w:lvlJc w:val="left"/>
      <w:pPr>
        <w:ind w:left="284" w:firstLine="0"/>
      </w:pPr>
      <w:rPr>
        <w:rFonts w:hint="default"/>
      </w:rPr>
    </w:lvl>
    <w:lvl w:ilvl="4">
      <w:start w:val="1"/>
      <w:numFmt w:val="none"/>
      <w:suff w:val="nothing"/>
      <w:lvlText w:val=""/>
      <w:lvlJc w:val="left"/>
      <w:pPr>
        <w:ind w:left="284" w:firstLine="0"/>
      </w:pPr>
      <w:rPr>
        <w:rFonts w:hint="default"/>
      </w:rPr>
    </w:lvl>
    <w:lvl w:ilvl="5">
      <w:start w:val="1"/>
      <w:numFmt w:val="none"/>
      <w:suff w:val="nothing"/>
      <w:lvlText w:val=""/>
      <w:lvlJc w:val="left"/>
      <w:pPr>
        <w:ind w:left="284" w:firstLine="0"/>
      </w:pPr>
      <w:rPr>
        <w:rFonts w:hint="default"/>
      </w:rPr>
    </w:lvl>
    <w:lvl w:ilvl="6">
      <w:start w:val="1"/>
      <w:numFmt w:val="none"/>
      <w:suff w:val="nothing"/>
      <w:lvlText w:val=""/>
      <w:lvlJc w:val="left"/>
      <w:pPr>
        <w:ind w:left="284" w:firstLine="0"/>
      </w:pPr>
      <w:rPr>
        <w:rFonts w:hint="default"/>
      </w:rPr>
    </w:lvl>
    <w:lvl w:ilvl="7">
      <w:start w:val="1"/>
      <w:numFmt w:val="none"/>
      <w:suff w:val="nothing"/>
      <w:lvlText w:val=""/>
      <w:lvlJc w:val="left"/>
      <w:pPr>
        <w:ind w:left="284" w:firstLine="0"/>
      </w:pPr>
      <w:rPr>
        <w:rFonts w:hint="default"/>
      </w:rPr>
    </w:lvl>
    <w:lvl w:ilvl="8">
      <w:start w:val="1"/>
      <w:numFmt w:val="none"/>
      <w:suff w:val="nothing"/>
      <w:lvlText w:val=""/>
      <w:lvlJc w:val="left"/>
      <w:pPr>
        <w:ind w:left="284" w:firstLine="0"/>
      </w:pPr>
      <w:rPr>
        <w:rFonts w:hint="default"/>
      </w:rPr>
    </w:lvl>
  </w:abstractNum>
  <w:abstractNum w:abstractNumId="16" w15:restartNumberingAfterBreak="0">
    <w:nsid w:val="5BE53912"/>
    <w:multiLevelType w:val="multilevel"/>
    <w:tmpl w:val="27FC7202"/>
    <w:lvl w:ilvl="0">
      <w:start w:val="1"/>
      <w:numFmt w:val="bullet"/>
      <w:pStyle w:val="ListBullet"/>
      <w:lvlText w:val=""/>
      <w:lvlJc w:val="left"/>
      <w:pPr>
        <w:tabs>
          <w:tab w:val="num" w:pos="2353"/>
        </w:tabs>
        <w:ind w:left="2353" w:hanging="368"/>
      </w:pPr>
      <w:rPr>
        <w:rFonts w:ascii="Symbol" w:hAnsi="Symbol" w:hint="default"/>
      </w:rPr>
    </w:lvl>
    <w:lvl w:ilvl="1">
      <w:start w:val="1"/>
      <w:numFmt w:val="lowerLetter"/>
      <w:lvlText w:val="%2)"/>
      <w:lvlJc w:val="left"/>
      <w:pPr>
        <w:ind w:left="1004" w:hanging="360"/>
      </w:pPr>
      <w:rPr>
        <w:rFonts w:hint="default"/>
      </w:rPr>
    </w:lvl>
    <w:lvl w:ilvl="2">
      <w:start w:val="1"/>
      <w:numFmt w:val="lowerRoman"/>
      <w:lvlText w:val="%3)"/>
      <w:lvlJc w:val="left"/>
      <w:pPr>
        <w:ind w:left="1364" w:hanging="360"/>
      </w:pPr>
      <w:rPr>
        <w:rFonts w:hint="default"/>
      </w:rPr>
    </w:lvl>
    <w:lvl w:ilvl="3">
      <w:start w:val="1"/>
      <w:numFmt w:val="decimal"/>
      <w:lvlText w:val="(%4)"/>
      <w:lvlJc w:val="left"/>
      <w:pPr>
        <w:ind w:left="1724" w:hanging="360"/>
      </w:pPr>
      <w:rPr>
        <w:rFonts w:hint="default"/>
      </w:rPr>
    </w:lvl>
    <w:lvl w:ilvl="4">
      <w:start w:val="1"/>
      <w:numFmt w:val="lowerLetter"/>
      <w:lvlText w:val="(%5)"/>
      <w:lvlJc w:val="left"/>
      <w:pPr>
        <w:ind w:left="2084" w:hanging="360"/>
      </w:pPr>
      <w:rPr>
        <w:rFonts w:hint="default"/>
      </w:rPr>
    </w:lvl>
    <w:lvl w:ilvl="5">
      <w:start w:val="1"/>
      <w:numFmt w:val="lowerRoman"/>
      <w:lvlText w:val="(%6)"/>
      <w:lvlJc w:val="left"/>
      <w:pPr>
        <w:ind w:left="2444" w:hanging="360"/>
      </w:pPr>
      <w:rPr>
        <w:rFonts w:hint="default"/>
      </w:rPr>
    </w:lvl>
    <w:lvl w:ilvl="6">
      <w:start w:val="1"/>
      <w:numFmt w:val="decimal"/>
      <w:lvlText w:val="%7."/>
      <w:lvlJc w:val="left"/>
      <w:pPr>
        <w:ind w:left="2804" w:hanging="360"/>
      </w:pPr>
      <w:rPr>
        <w:rFonts w:hint="default"/>
      </w:rPr>
    </w:lvl>
    <w:lvl w:ilvl="7">
      <w:start w:val="1"/>
      <w:numFmt w:val="lowerLetter"/>
      <w:lvlText w:val="%8."/>
      <w:lvlJc w:val="left"/>
      <w:pPr>
        <w:ind w:left="3164" w:hanging="360"/>
      </w:pPr>
      <w:rPr>
        <w:rFonts w:hint="default"/>
      </w:rPr>
    </w:lvl>
    <w:lvl w:ilvl="8">
      <w:start w:val="1"/>
      <w:numFmt w:val="lowerRoman"/>
      <w:lvlText w:val="%9."/>
      <w:lvlJc w:val="left"/>
      <w:pPr>
        <w:ind w:left="3524" w:hanging="360"/>
      </w:pPr>
      <w:rPr>
        <w:rFonts w:hint="default"/>
      </w:rPr>
    </w:lvl>
  </w:abstractNum>
  <w:abstractNum w:abstractNumId="17" w15:restartNumberingAfterBreak="0">
    <w:nsid w:val="5FB45007"/>
    <w:multiLevelType w:val="multilevel"/>
    <w:tmpl w:val="7EECB836"/>
    <w:lvl w:ilvl="0">
      <w:start w:val="1"/>
      <w:numFmt w:val="decimal"/>
      <w:lvlText w:val="%1."/>
      <w:lvlJc w:val="left"/>
      <w:pPr>
        <w:ind w:left="652" w:hanging="368"/>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none"/>
      <w:suff w:val="nothing"/>
      <w:lvlText w:val=""/>
      <w:lvlJc w:val="left"/>
      <w:pPr>
        <w:ind w:left="284" w:firstLine="0"/>
      </w:pPr>
      <w:rPr>
        <w:rFonts w:hint="default"/>
      </w:rPr>
    </w:lvl>
    <w:lvl w:ilvl="2">
      <w:start w:val="1"/>
      <w:numFmt w:val="none"/>
      <w:suff w:val="nothing"/>
      <w:lvlText w:val=""/>
      <w:lvlJc w:val="left"/>
      <w:pPr>
        <w:ind w:left="284" w:firstLine="0"/>
      </w:pPr>
      <w:rPr>
        <w:rFonts w:hint="default"/>
      </w:rPr>
    </w:lvl>
    <w:lvl w:ilvl="3">
      <w:start w:val="1"/>
      <w:numFmt w:val="none"/>
      <w:suff w:val="nothing"/>
      <w:lvlText w:val=""/>
      <w:lvlJc w:val="left"/>
      <w:pPr>
        <w:ind w:left="284" w:firstLine="0"/>
      </w:pPr>
      <w:rPr>
        <w:rFonts w:hint="default"/>
      </w:rPr>
    </w:lvl>
    <w:lvl w:ilvl="4">
      <w:start w:val="1"/>
      <w:numFmt w:val="none"/>
      <w:suff w:val="nothing"/>
      <w:lvlText w:val=""/>
      <w:lvlJc w:val="left"/>
      <w:pPr>
        <w:ind w:left="284" w:firstLine="0"/>
      </w:pPr>
      <w:rPr>
        <w:rFonts w:hint="default"/>
      </w:rPr>
    </w:lvl>
    <w:lvl w:ilvl="5">
      <w:start w:val="1"/>
      <w:numFmt w:val="none"/>
      <w:suff w:val="nothing"/>
      <w:lvlText w:val=""/>
      <w:lvlJc w:val="left"/>
      <w:pPr>
        <w:ind w:left="284" w:firstLine="0"/>
      </w:pPr>
      <w:rPr>
        <w:rFonts w:hint="default"/>
      </w:rPr>
    </w:lvl>
    <w:lvl w:ilvl="6">
      <w:start w:val="1"/>
      <w:numFmt w:val="none"/>
      <w:suff w:val="nothing"/>
      <w:lvlText w:val=""/>
      <w:lvlJc w:val="left"/>
      <w:pPr>
        <w:ind w:left="284" w:firstLine="0"/>
      </w:pPr>
      <w:rPr>
        <w:rFonts w:hint="default"/>
      </w:rPr>
    </w:lvl>
    <w:lvl w:ilvl="7">
      <w:start w:val="1"/>
      <w:numFmt w:val="none"/>
      <w:suff w:val="nothing"/>
      <w:lvlText w:val=""/>
      <w:lvlJc w:val="left"/>
      <w:pPr>
        <w:ind w:left="284" w:firstLine="0"/>
      </w:pPr>
      <w:rPr>
        <w:rFonts w:hint="default"/>
      </w:rPr>
    </w:lvl>
    <w:lvl w:ilvl="8">
      <w:start w:val="1"/>
      <w:numFmt w:val="none"/>
      <w:suff w:val="nothing"/>
      <w:lvlText w:val=""/>
      <w:lvlJc w:val="left"/>
      <w:pPr>
        <w:ind w:left="284" w:firstLine="0"/>
      </w:pPr>
      <w:rPr>
        <w:rFonts w:hint="default"/>
      </w:rPr>
    </w:lvl>
  </w:abstractNum>
  <w:abstractNum w:abstractNumId="18" w15:restartNumberingAfterBreak="0">
    <w:nsid w:val="5FC269FD"/>
    <w:multiLevelType w:val="multilevel"/>
    <w:tmpl w:val="C2EC5C7A"/>
    <w:lvl w:ilvl="0">
      <w:start w:val="1"/>
      <w:numFmt w:val="lowerLetter"/>
      <w:lvlText w:val="%1."/>
      <w:lvlJc w:val="left"/>
      <w:pPr>
        <w:tabs>
          <w:tab w:val="num" w:pos="1009"/>
        </w:tabs>
        <w:ind w:left="1012" w:hanging="36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bullet"/>
      <w:pStyle w:val="ListBullet2"/>
      <w:lvlText w:val="o"/>
      <w:lvlJc w:val="left"/>
      <w:pPr>
        <w:ind w:left="652" w:firstLine="0"/>
      </w:pPr>
      <w:rPr>
        <w:rFonts w:ascii="Courier New" w:hAnsi="Courier New" w:hint="default"/>
      </w:rPr>
    </w:lvl>
    <w:lvl w:ilvl="2">
      <w:start w:val="1"/>
      <w:numFmt w:val="none"/>
      <w:suff w:val="nothing"/>
      <w:lvlText w:val=""/>
      <w:lvlJc w:val="left"/>
      <w:pPr>
        <w:ind w:left="652" w:firstLine="0"/>
      </w:pPr>
      <w:rPr>
        <w:rFonts w:hint="default"/>
      </w:rPr>
    </w:lvl>
    <w:lvl w:ilvl="3">
      <w:start w:val="1"/>
      <w:numFmt w:val="none"/>
      <w:suff w:val="nothing"/>
      <w:lvlText w:val=""/>
      <w:lvlJc w:val="left"/>
      <w:pPr>
        <w:ind w:left="652" w:firstLine="0"/>
      </w:pPr>
      <w:rPr>
        <w:rFonts w:hint="default"/>
      </w:rPr>
    </w:lvl>
    <w:lvl w:ilvl="4">
      <w:start w:val="1"/>
      <w:numFmt w:val="none"/>
      <w:suff w:val="nothing"/>
      <w:lvlText w:val=""/>
      <w:lvlJc w:val="left"/>
      <w:pPr>
        <w:ind w:left="652" w:firstLine="0"/>
      </w:pPr>
      <w:rPr>
        <w:rFonts w:hint="default"/>
      </w:rPr>
    </w:lvl>
    <w:lvl w:ilvl="5">
      <w:start w:val="1"/>
      <w:numFmt w:val="none"/>
      <w:suff w:val="nothing"/>
      <w:lvlText w:val=""/>
      <w:lvlJc w:val="left"/>
      <w:pPr>
        <w:ind w:left="652" w:firstLine="0"/>
      </w:pPr>
      <w:rPr>
        <w:rFonts w:hint="default"/>
      </w:rPr>
    </w:lvl>
    <w:lvl w:ilvl="6">
      <w:start w:val="1"/>
      <w:numFmt w:val="none"/>
      <w:suff w:val="nothing"/>
      <w:lvlText w:val=""/>
      <w:lvlJc w:val="left"/>
      <w:pPr>
        <w:ind w:left="652" w:firstLine="0"/>
      </w:pPr>
      <w:rPr>
        <w:rFonts w:hint="default"/>
      </w:rPr>
    </w:lvl>
    <w:lvl w:ilvl="7">
      <w:start w:val="1"/>
      <w:numFmt w:val="none"/>
      <w:suff w:val="nothing"/>
      <w:lvlText w:val=""/>
      <w:lvlJc w:val="left"/>
      <w:pPr>
        <w:ind w:left="652" w:firstLine="0"/>
      </w:pPr>
      <w:rPr>
        <w:rFonts w:hint="default"/>
      </w:rPr>
    </w:lvl>
    <w:lvl w:ilvl="8">
      <w:start w:val="1"/>
      <w:numFmt w:val="none"/>
      <w:suff w:val="nothing"/>
      <w:lvlText w:val=""/>
      <w:lvlJc w:val="left"/>
      <w:pPr>
        <w:ind w:left="652" w:firstLine="0"/>
      </w:pPr>
      <w:rPr>
        <w:rFonts w:hint="default"/>
      </w:rPr>
    </w:lvl>
  </w:abstractNum>
  <w:abstractNum w:abstractNumId="19" w15:restartNumberingAfterBreak="0">
    <w:nsid w:val="601429F7"/>
    <w:multiLevelType w:val="multilevel"/>
    <w:tmpl w:val="A030D984"/>
    <w:lvl w:ilvl="0">
      <w:start w:val="1"/>
      <w:numFmt w:val="decimal"/>
      <w:lvlText w:val="%1."/>
      <w:lvlJc w:val="left"/>
      <w:pPr>
        <w:ind w:left="652" w:hanging="368"/>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 w15:restartNumberingAfterBreak="0">
    <w:nsid w:val="627029AD"/>
    <w:multiLevelType w:val="multilevel"/>
    <w:tmpl w:val="49CEC7D4"/>
    <w:lvl w:ilvl="0">
      <w:start w:val="1"/>
      <w:numFmt w:val="decimal"/>
      <w:lvlText w:val="%1."/>
      <w:lvlJc w:val="left"/>
      <w:pPr>
        <w:ind w:left="1020" w:hanging="368"/>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lowerLetter"/>
      <w:pStyle w:val="ListNumber2"/>
      <w:lvlText w:val="%2"/>
      <w:lvlJc w:val="left"/>
      <w:pPr>
        <w:ind w:left="652" w:firstLine="0"/>
      </w:pPr>
      <w:rPr>
        <w:rFonts w:hint="default"/>
      </w:rPr>
    </w:lvl>
    <w:lvl w:ilvl="2">
      <w:start w:val="1"/>
      <w:numFmt w:val="none"/>
      <w:suff w:val="nothing"/>
      <w:lvlText w:val=""/>
      <w:lvlJc w:val="left"/>
      <w:pPr>
        <w:ind w:left="652" w:firstLine="0"/>
      </w:pPr>
      <w:rPr>
        <w:rFonts w:hint="default"/>
      </w:rPr>
    </w:lvl>
    <w:lvl w:ilvl="3">
      <w:start w:val="1"/>
      <w:numFmt w:val="none"/>
      <w:suff w:val="nothing"/>
      <w:lvlText w:val=""/>
      <w:lvlJc w:val="left"/>
      <w:pPr>
        <w:ind w:left="652" w:firstLine="0"/>
      </w:pPr>
      <w:rPr>
        <w:rFonts w:hint="default"/>
      </w:rPr>
    </w:lvl>
    <w:lvl w:ilvl="4">
      <w:start w:val="1"/>
      <w:numFmt w:val="none"/>
      <w:suff w:val="nothing"/>
      <w:lvlText w:val=""/>
      <w:lvlJc w:val="left"/>
      <w:pPr>
        <w:ind w:left="652" w:firstLine="0"/>
      </w:pPr>
      <w:rPr>
        <w:rFonts w:hint="default"/>
      </w:rPr>
    </w:lvl>
    <w:lvl w:ilvl="5">
      <w:start w:val="1"/>
      <w:numFmt w:val="none"/>
      <w:suff w:val="nothing"/>
      <w:lvlText w:val=""/>
      <w:lvlJc w:val="left"/>
      <w:pPr>
        <w:ind w:left="652" w:firstLine="0"/>
      </w:pPr>
      <w:rPr>
        <w:rFonts w:hint="default"/>
      </w:rPr>
    </w:lvl>
    <w:lvl w:ilvl="6">
      <w:start w:val="1"/>
      <w:numFmt w:val="none"/>
      <w:suff w:val="nothing"/>
      <w:lvlText w:val=""/>
      <w:lvlJc w:val="left"/>
      <w:pPr>
        <w:ind w:left="652" w:firstLine="0"/>
      </w:pPr>
      <w:rPr>
        <w:rFonts w:hint="default"/>
      </w:rPr>
    </w:lvl>
    <w:lvl w:ilvl="7">
      <w:start w:val="1"/>
      <w:numFmt w:val="none"/>
      <w:suff w:val="nothing"/>
      <w:lvlText w:val=""/>
      <w:lvlJc w:val="left"/>
      <w:pPr>
        <w:ind w:left="652" w:firstLine="0"/>
      </w:pPr>
      <w:rPr>
        <w:rFonts w:hint="default"/>
      </w:rPr>
    </w:lvl>
    <w:lvl w:ilvl="8">
      <w:start w:val="1"/>
      <w:numFmt w:val="none"/>
      <w:suff w:val="nothing"/>
      <w:lvlText w:val=""/>
      <w:lvlJc w:val="left"/>
      <w:pPr>
        <w:ind w:left="652" w:firstLine="0"/>
      </w:pPr>
      <w:rPr>
        <w:rFonts w:hint="default"/>
      </w:rPr>
    </w:lvl>
  </w:abstractNum>
  <w:abstractNum w:abstractNumId="21" w15:restartNumberingAfterBreak="0">
    <w:nsid w:val="628D061A"/>
    <w:multiLevelType w:val="multilevel"/>
    <w:tmpl w:val="7BE21E14"/>
    <w:lvl w:ilvl="0">
      <w:numFmt w:val="decimal"/>
      <w:lvlText w:val="%1."/>
      <w:lvlJc w:val="left"/>
      <w:pPr>
        <w:ind w:left="652" w:hanging="368"/>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none"/>
      <w:suff w:val="nothing"/>
      <w:lvlText w:val=""/>
      <w:lvlJc w:val="left"/>
      <w:pPr>
        <w:ind w:left="284" w:firstLine="0"/>
      </w:pPr>
      <w:rPr>
        <w:rFonts w:hint="default"/>
      </w:rPr>
    </w:lvl>
    <w:lvl w:ilvl="2">
      <w:start w:val="1"/>
      <w:numFmt w:val="none"/>
      <w:suff w:val="nothing"/>
      <w:lvlText w:val=""/>
      <w:lvlJc w:val="left"/>
      <w:pPr>
        <w:ind w:left="284" w:firstLine="0"/>
      </w:pPr>
      <w:rPr>
        <w:rFonts w:hint="default"/>
      </w:rPr>
    </w:lvl>
    <w:lvl w:ilvl="3">
      <w:start w:val="1"/>
      <w:numFmt w:val="none"/>
      <w:suff w:val="nothing"/>
      <w:lvlText w:val=""/>
      <w:lvlJc w:val="left"/>
      <w:pPr>
        <w:ind w:left="284" w:firstLine="0"/>
      </w:pPr>
      <w:rPr>
        <w:rFonts w:hint="default"/>
      </w:rPr>
    </w:lvl>
    <w:lvl w:ilvl="4">
      <w:start w:val="1"/>
      <w:numFmt w:val="none"/>
      <w:suff w:val="nothing"/>
      <w:lvlText w:val=""/>
      <w:lvlJc w:val="left"/>
      <w:pPr>
        <w:ind w:left="284" w:firstLine="0"/>
      </w:pPr>
      <w:rPr>
        <w:rFonts w:hint="default"/>
      </w:rPr>
    </w:lvl>
    <w:lvl w:ilvl="5">
      <w:start w:val="1"/>
      <w:numFmt w:val="none"/>
      <w:suff w:val="nothing"/>
      <w:lvlText w:val=""/>
      <w:lvlJc w:val="left"/>
      <w:pPr>
        <w:ind w:left="284" w:firstLine="0"/>
      </w:pPr>
      <w:rPr>
        <w:rFonts w:hint="default"/>
      </w:rPr>
    </w:lvl>
    <w:lvl w:ilvl="6">
      <w:start w:val="1"/>
      <w:numFmt w:val="none"/>
      <w:suff w:val="nothing"/>
      <w:lvlText w:val=""/>
      <w:lvlJc w:val="left"/>
      <w:pPr>
        <w:ind w:left="284" w:firstLine="0"/>
      </w:pPr>
      <w:rPr>
        <w:rFonts w:hint="default"/>
      </w:rPr>
    </w:lvl>
    <w:lvl w:ilvl="7">
      <w:start w:val="1"/>
      <w:numFmt w:val="none"/>
      <w:suff w:val="nothing"/>
      <w:lvlText w:val=""/>
      <w:lvlJc w:val="left"/>
      <w:pPr>
        <w:ind w:left="284" w:firstLine="0"/>
      </w:pPr>
      <w:rPr>
        <w:rFonts w:hint="default"/>
      </w:rPr>
    </w:lvl>
    <w:lvl w:ilvl="8">
      <w:start w:val="1"/>
      <w:numFmt w:val="none"/>
      <w:suff w:val="nothing"/>
      <w:lvlText w:val=""/>
      <w:lvlJc w:val="left"/>
      <w:pPr>
        <w:ind w:left="284" w:firstLine="0"/>
      </w:pPr>
      <w:rPr>
        <w:rFonts w:hint="default"/>
      </w:rPr>
    </w:lvl>
  </w:abstractNum>
  <w:abstractNum w:abstractNumId="22" w15:restartNumberingAfterBreak="0">
    <w:nsid w:val="721318AC"/>
    <w:multiLevelType w:val="hybridMultilevel"/>
    <w:tmpl w:val="4E28A4E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7AE73AE6"/>
    <w:multiLevelType w:val="multilevel"/>
    <w:tmpl w:val="59C8D89E"/>
    <w:lvl w:ilvl="0">
      <w:start w:val="1"/>
      <w:numFmt w:val="decimal"/>
      <w:pStyle w:val="ListNumber"/>
      <w:lvlText w:val="%1."/>
      <w:lvlJc w:val="left"/>
      <w:pPr>
        <w:ind w:left="652" w:hanging="368"/>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none"/>
      <w:suff w:val="nothing"/>
      <w:lvlText w:val=""/>
      <w:lvlJc w:val="left"/>
      <w:pPr>
        <w:ind w:left="284" w:firstLine="0"/>
      </w:pPr>
      <w:rPr>
        <w:rFonts w:hint="default"/>
      </w:rPr>
    </w:lvl>
    <w:lvl w:ilvl="2">
      <w:start w:val="1"/>
      <w:numFmt w:val="none"/>
      <w:suff w:val="nothing"/>
      <w:lvlText w:val=""/>
      <w:lvlJc w:val="left"/>
      <w:pPr>
        <w:ind w:left="284" w:firstLine="0"/>
      </w:pPr>
      <w:rPr>
        <w:rFonts w:hint="default"/>
      </w:rPr>
    </w:lvl>
    <w:lvl w:ilvl="3">
      <w:start w:val="1"/>
      <w:numFmt w:val="none"/>
      <w:suff w:val="nothing"/>
      <w:lvlText w:val=""/>
      <w:lvlJc w:val="left"/>
      <w:pPr>
        <w:ind w:left="284" w:firstLine="0"/>
      </w:pPr>
      <w:rPr>
        <w:rFonts w:hint="default"/>
      </w:rPr>
    </w:lvl>
    <w:lvl w:ilvl="4">
      <w:start w:val="1"/>
      <w:numFmt w:val="none"/>
      <w:suff w:val="nothing"/>
      <w:lvlText w:val=""/>
      <w:lvlJc w:val="left"/>
      <w:pPr>
        <w:ind w:left="284" w:firstLine="0"/>
      </w:pPr>
      <w:rPr>
        <w:rFonts w:hint="default"/>
      </w:rPr>
    </w:lvl>
    <w:lvl w:ilvl="5">
      <w:start w:val="1"/>
      <w:numFmt w:val="none"/>
      <w:suff w:val="nothing"/>
      <w:lvlText w:val=""/>
      <w:lvlJc w:val="left"/>
      <w:pPr>
        <w:ind w:left="284" w:firstLine="0"/>
      </w:pPr>
      <w:rPr>
        <w:rFonts w:hint="default"/>
      </w:rPr>
    </w:lvl>
    <w:lvl w:ilvl="6">
      <w:start w:val="1"/>
      <w:numFmt w:val="none"/>
      <w:suff w:val="nothing"/>
      <w:lvlText w:val=""/>
      <w:lvlJc w:val="left"/>
      <w:pPr>
        <w:ind w:left="284" w:firstLine="0"/>
      </w:pPr>
      <w:rPr>
        <w:rFonts w:hint="default"/>
      </w:rPr>
    </w:lvl>
    <w:lvl w:ilvl="7">
      <w:start w:val="1"/>
      <w:numFmt w:val="none"/>
      <w:suff w:val="nothing"/>
      <w:lvlText w:val=""/>
      <w:lvlJc w:val="left"/>
      <w:pPr>
        <w:ind w:left="284" w:firstLine="0"/>
      </w:pPr>
      <w:rPr>
        <w:rFonts w:hint="default"/>
      </w:rPr>
    </w:lvl>
    <w:lvl w:ilvl="8">
      <w:start w:val="1"/>
      <w:numFmt w:val="none"/>
      <w:suff w:val="nothing"/>
      <w:lvlText w:val=""/>
      <w:lvlJc w:val="left"/>
      <w:pPr>
        <w:ind w:left="284" w:firstLine="0"/>
      </w:pPr>
      <w:rPr>
        <w:rFonts w:hint="default"/>
      </w:rPr>
    </w:lvl>
  </w:abstractNum>
  <w:num w:numId="1" w16cid:durableId="1011566773">
    <w:abstractNumId w:val="16"/>
  </w:num>
  <w:num w:numId="2" w16cid:durableId="1047072671">
    <w:abstractNumId w:val="14"/>
  </w:num>
  <w:num w:numId="3" w16cid:durableId="2065981347">
    <w:abstractNumId w:val="18"/>
  </w:num>
  <w:num w:numId="4" w16cid:durableId="313412264">
    <w:abstractNumId w:val="20"/>
  </w:num>
  <w:num w:numId="5" w16cid:durableId="931090822">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926955739">
    <w:abstractNumId w:val="13"/>
  </w:num>
  <w:num w:numId="7" w16cid:durableId="902063156">
    <w:abstractNumId w:val="21"/>
  </w:num>
  <w:num w:numId="8" w16cid:durableId="688291040">
    <w:abstractNumId w:val="12"/>
  </w:num>
  <w:num w:numId="9" w16cid:durableId="2113822218">
    <w:abstractNumId w:val="17"/>
  </w:num>
  <w:num w:numId="10" w16cid:durableId="1085608563">
    <w:abstractNumId w:val="10"/>
  </w:num>
  <w:num w:numId="11" w16cid:durableId="1132096969">
    <w:abstractNumId w:val="15"/>
  </w:num>
  <w:num w:numId="12" w16cid:durableId="1127891356">
    <w:abstractNumId w:val="6"/>
  </w:num>
  <w:num w:numId="13" w16cid:durableId="956643300">
    <w:abstractNumId w:val="8"/>
  </w:num>
  <w:num w:numId="14" w16cid:durableId="1290623352">
    <w:abstractNumId w:val="0"/>
  </w:num>
  <w:num w:numId="15" w16cid:durableId="2100903101">
    <w:abstractNumId w:val="1"/>
  </w:num>
  <w:num w:numId="16" w16cid:durableId="85270415">
    <w:abstractNumId w:val="2"/>
  </w:num>
  <w:num w:numId="17" w16cid:durableId="83377617">
    <w:abstractNumId w:val="3"/>
  </w:num>
  <w:num w:numId="18" w16cid:durableId="511192081">
    <w:abstractNumId w:val="4"/>
  </w:num>
  <w:num w:numId="19" w16cid:durableId="1040008846">
    <w:abstractNumId w:val="5"/>
  </w:num>
  <w:num w:numId="20" w16cid:durableId="1666398869">
    <w:abstractNumId w:val="7"/>
  </w:num>
  <w:num w:numId="21" w16cid:durableId="1745688471">
    <w:abstractNumId w:val="23"/>
  </w:num>
  <w:num w:numId="22" w16cid:durableId="602036377">
    <w:abstractNumId w:val="19"/>
  </w:num>
  <w:num w:numId="23" w16cid:durableId="402260282">
    <w:abstractNumId w:val="14"/>
  </w:num>
  <w:num w:numId="24" w16cid:durableId="128674085">
    <w:abstractNumId w:val="14"/>
  </w:num>
  <w:num w:numId="25" w16cid:durableId="1514027452">
    <w:abstractNumId w:val="14"/>
  </w:num>
  <w:num w:numId="26" w16cid:durableId="1091899590">
    <w:abstractNumId w:val="14"/>
  </w:num>
  <w:num w:numId="27" w16cid:durableId="934554432">
    <w:abstractNumId w:val="14"/>
  </w:num>
  <w:num w:numId="28" w16cid:durableId="1816337504">
    <w:abstractNumId w:val="14"/>
  </w:num>
  <w:num w:numId="29" w16cid:durableId="531265899">
    <w:abstractNumId w:val="14"/>
  </w:num>
  <w:num w:numId="30" w16cid:durableId="750783269">
    <w:abstractNumId w:val="14"/>
  </w:num>
  <w:num w:numId="31" w16cid:durableId="50466927">
    <w:abstractNumId w:val="16"/>
  </w:num>
  <w:num w:numId="32" w16cid:durableId="584269373">
    <w:abstractNumId w:val="23"/>
  </w:num>
  <w:num w:numId="33" w16cid:durableId="56826182">
    <w:abstractNumId w:val="18"/>
  </w:num>
  <w:num w:numId="34" w16cid:durableId="114057210">
    <w:abstractNumId w:val="20"/>
  </w:num>
  <w:num w:numId="35" w16cid:durableId="972713089">
    <w:abstractNumId w:val="11"/>
  </w:num>
  <w:num w:numId="36" w16cid:durableId="910389931">
    <w:abstractNumId w:val="9"/>
  </w:num>
  <w:num w:numId="37" w16cid:durableId="852375465">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603652643">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177816507">
    <w:abstractNumId w:val="22"/>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gutterAtTop/>
  <w:activeWritingStyle w:appName="MSWord" w:lang="en-AU" w:vendorID="64" w:dllVersion="4096" w:nlCheck="1" w:checkStyle="0"/>
  <w:activeWritingStyle w:appName="MSWord" w:lang="en-AU" w:vendorID="64" w:dllVersion="6" w:nlCheck="1" w:checkStyle="1"/>
  <w:activeWritingStyle w:appName="MSWord" w:lang="en-US" w:vendorID="64" w:dllVersion="6" w:nlCheck="1" w:checkStyle="1"/>
  <w:activeWritingStyle w:appName="MSWord" w:lang="en-AU" w:vendorID="64" w:dllVersion="0" w:nlCheck="1" w:checkStyle="0"/>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E09B7"/>
    <w:rsid w:val="0000031A"/>
    <w:rsid w:val="00001C08"/>
    <w:rsid w:val="00002BF1"/>
    <w:rsid w:val="00006220"/>
    <w:rsid w:val="00006CD7"/>
    <w:rsid w:val="000103FC"/>
    <w:rsid w:val="00010746"/>
    <w:rsid w:val="000143DF"/>
    <w:rsid w:val="000151F8"/>
    <w:rsid w:val="00015D43"/>
    <w:rsid w:val="00016801"/>
    <w:rsid w:val="00021171"/>
    <w:rsid w:val="00023790"/>
    <w:rsid w:val="00024602"/>
    <w:rsid w:val="000252FF"/>
    <w:rsid w:val="000253AE"/>
    <w:rsid w:val="00030EBC"/>
    <w:rsid w:val="000331B6"/>
    <w:rsid w:val="00034F5E"/>
    <w:rsid w:val="0003541F"/>
    <w:rsid w:val="00036499"/>
    <w:rsid w:val="00040BF3"/>
    <w:rsid w:val="000423E3"/>
    <w:rsid w:val="0004292D"/>
    <w:rsid w:val="00042D30"/>
    <w:rsid w:val="00043FA0"/>
    <w:rsid w:val="00044C5D"/>
    <w:rsid w:val="00044D23"/>
    <w:rsid w:val="00046473"/>
    <w:rsid w:val="000472C6"/>
    <w:rsid w:val="000507E6"/>
    <w:rsid w:val="0005163D"/>
    <w:rsid w:val="000534F4"/>
    <w:rsid w:val="000535B7"/>
    <w:rsid w:val="00053726"/>
    <w:rsid w:val="000562A7"/>
    <w:rsid w:val="000564F8"/>
    <w:rsid w:val="00057BC8"/>
    <w:rsid w:val="000604B9"/>
    <w:rsid w:val="00061232"/>
    <w:rsid w:val="000613C4"/>
    <w:rsid w:val="000620E8"/>
    <w:rsid w:val="00062708"/>
    <w:rsid w:val="00065A16"/>
    <w:rsid w:val="00071D06"/>
    <w:rsid w:val="0007214A"/>
    <w:rsid w:val="00072B6E"/>
    <w:rsid w:val="00072DFB"/>
    <w:rsid w:val="00075B4E"/>
    <w:rsid w:val="00077A7C"/>
    <w:rsid w:val="00082E53"/>
    <w:rsid w:val="000844F9"/>
    <w:rsid w:val="00084830"/>
    <w:rsid w:val="00084D08"/>
    <w:rsid w:val="0008606A"/>
    <w:rsid w:val="00086656"/>
    <w:rsid w:val="00086D87"/>
    <w:rsid w:val="000872D6"/>
    <w:rsid w:val="00087B75"/>
    <w:rsid w:val="00090628"/>
    <w:rsid w:val="0009452F"/>
    <w:rsid w:val="00096701"/>
    <w:rsid w:val="000A0C05"/>
    <w:rsid w:val="000A33D4"/>
    <w:rsid w:val="000A41E7"/>
    <w:rsid w:val="000A451E"/>
    <w:rsid w:val="000A796C"/>
    <w:rsid w:val="000A7A61"/>
    <w:rsid w:val="000B09C8"/>
    <w:rsid w:val="000B1FC2"/>
    <w:rsid w:val="000B2886"/>
    <w:rsid w:val="000B30E1"/>
    <w:rsid w:val="000B4F65"/>
    <w:rsid w:val="000B75CB"/>
    <w:rsid w:val="000B7D49"/>
    <w:rsid w:val="000C0FB5"/>
    <w:rsid w:val="000C1078"/>
    <w:rsid w:val="000C16A7"/>
    <w:rsid w:val="000C1BCD"/>
    <w:rsid w:val="000C250C"/>
    <w:rsid w:val="000C43DF"/>
    <w:rsid w:val="000C575E"/>
    <w:rsid w:val="000C61FB"/>
    <w:rsid w:val="000C6F89"/>
    <w:rsid w:val="000C7D4F"/>
    <w:rsid w:val="000D2063"/>
    <w:rsid w:val="000D24EC"/>
    <w:rsid w:val="000D2C3A"/>
    <w:rsid w:val="000D48A8"/>
    <w:rsid w:val="000D4B5A"/>
    <w:rsid w:val="000D55B1"/>
    <w:rsid w:val="000D64D8"/>
    <w:rsid w:val="000E20E0"/>
    <w:rsid w:val="000E3C1C"/>
    <w:rsid w:val="000E41B7"/>
    <w:rsid w:val="000E6BA0"/>
    <w:rsid w:val="000F174A"/>
    <w:rsid w:val="000F7960"/>
    <w:rsid w:val="00100B59"/>
    <w:rsid w:val="00100DC5"/>
    <w:rsid w:val="00100E27"/>
    <w:rsid w:val="00100E5A"/>
    <w:rsid w:val="00101135"/>
    <w:rsid w:val="0010259B"/>
    <w:rsid w:val="00103D80"/>
    <w:rsid w:val="00104A05"/>
    <w:rsid w:val="00106009"/>
    <w:rsid w:val="001061F9"/>
    <w:rsid w:val="001068B3"/>
    <w:rsid w:val="00106A3B"/>
    <w:rsid w:val="001113CC"/>
    <w:rsid w:val="00113763"/>
    <w:rsid w:val="00114B7D"/>
    <w:rsid w:val="001177C4"/>
    <w:rsid w:val="00117B7D"/>
    <w:rsid w:val="00117FF3"/>
    <w:rsid w:val="0012093E"/>
    <w:rsid w:val="00125C6C"/>
    <w:rsid w:val="00127648"/>
    <w:rsid w:val="0013032B"/>
    <w:rsid w:val="001305EA"/>
    <w:rsid w:val="001328FA"/>
    <w:rsid w:val="0013419A"/>
    <w:rsid w:val="001341A2"/>
    <w:rsid w:val="00134700"/>
    <w:rsid w:val="00134E23"/>
    <w:rsid w:val="00135E80"/>
    <w:rsid w:val="00140753"/>
    <w:rsid w:val="0014239C"/>
    <w:rsid w:val="00143921"/>
    <w:rsid w:val="00146F04"/>
    <w:rsid w:val="00150EBC"/>
    <w:rsid w:val="001520B0"/>
    <w:rsid w:val="0015446A"/>
    <w:rsid w:val="0015487C"/>
    <w:rsid w:val="00155144"/>
    <w:rsid w:val="0015712E"/>
    <w:rsid w:val="00162C3A"/>
    <w:rsid w:val="00165FF0"/>
    <w:rsid w:val="0017075C"/>
    <w:rsid w:val="00170CB5"/>
    <w:rsid w:val="00171601"/>
    <w:rsid w:val="00174183"/>
    <w:rsid w:val="00176C65"/>
    <w:rsid w:val="00180A15"/>
    <w:rsid w:val="001810F4"/>
    <w:rsid w:val="00181128"/>
    <w:rsid w:val="0018179E"/>
    <w:rsid w:val="00182B46"/>
    <w:rsid w:val="001839C3"/>
    <w:rsid w:val="00183B80"/>
    <w:rsid w:val="00183DB2"/>
    <w:rsid w:val="00183E9C"/>
    <w:rsid w:val="001841F1"/>
    <w:rsid w:val="0018571A"/>
    <w:rsid w:val="001859B6"/>
    <w:rsid w:val="0018668C"/>
    <w:rsid w:val="00187FFC"/>
    <w:rsid w:val="00191D2F"/>
    <w:rsid w:val="00191F45"/>
    <w:rsid w:val="00193503"/>
    <w:rsid w:val="001939CA"/>
    <w:rsid w:val="00193B82"/>
    <w:rsid w:val="0019600C"/>
    <w:rsid w:val="00196CF1"/>
    <w:rsid w:val="00197B41"/>
    <w:rsid w:val="001A03EA"/>
    <w:rsid w:val="001A3627"/>
    <w:rsid w:val="001B3065"/>
    <w:rsid w:val="001B33C0"/>
    <w:rsid w:val="001B4A46"/>
    <w:rsid w:val="001B5E34"/>
    <w:rsid w:val="001C2997"/>
    <w:rsid w:val="001C4DB7"/>
    <w:rsid w:val="001C6C9B"/>
    <w:rsid w:val="001D10B2"/>
    <w:rsid w:val="001D3092"/>
    <w:rsid w:val="001D4CD1"/>
    <w:rsid w:val="001D66C2"/>
    <w:rsid w:val="001E0FFC"/>
    <w:rsid w:val="001E1F93"/>
    <w:rsid w:val="001E24CF"/>
    <w:rsid w:val="001E3097"/>
    <w:rsid w:val="001E4B06"/>
    <w:rsid w:val="001E5F98"/>
    <w:rsid w:val="001F01F4"/>
    <w:rsid w:val="001F0F26"/>
    <w:rsid w:val="001F2232"/>
    <w:rsid w:val="001F64BE"/>
    <w:rsid w:val="001F6D7B"/>
    <w:rsid w:val="001F7070"/>
    <w:rsid w:val="001F7807"/>
    <w:rsid w:val="002007C8"/>
    <w:rsid w:val="00200AD3"/>
    <w:rsid w:val="00200EF2"/>
    <w:rsid w:val="002016B9"/>
    <w:rsid w:val="00201825"/>
    <w:rsid w:val="00201CB2"/>
    <w:rsid w:val="00202266"/>
    <w:rsid w:val="002046F7"/>
    <w:rsid w:val="0020478D"/>
    <w:rsid w:val="002054D0"/>
    <w:rsid w:val="00206EFD"/>
    <w:rsid w:val="0020756A"/>
    <w:rsid w:val="00210D95"/>
    <w:rsid w:val="002136B3"/>
    <w:rsid w:val="00216957"/>
    <w:rsid w:val="00217731"/>
    <w:rsid w:val="00217AE6"/>
    <w:rsid w:val="00221777"/>
    <w:rsid w:val="00221998"/>
    <w:rsid w:val="00221E1A"/>
    <w:rsid w:val="002228E3"/>
    <w:rsid w:val="00224261"/>
    <w:rsid w:val="00224B16"/>
    <w:rsid w:val="00224D61"/>
    <w:rsid w:val="002265BD"/>
    <w:rsid w:val="002270CC"/>
    <w:rsid w:val="00227421"/>
    <w:rsid w:val="00227894"/>
    <w:rsid w:val="0022791F"/>
    <w:rsid w:val="00231E53"/>
    <w:rsid w:val="00234830"/>
    <w:rsid w:val="002368C7"/>
    <w:rsid w:val="0023726F"/>
    <w:rsid w:val="0024041A"/>
    <w:rsid w:val="002410C8"/>
    <w:rsid w:val="00241C93"/>
    <w:rsid w:val="0024214A"/>
    <w:rsid w:val="002441F2"/>
    <w:rsid w:val="0024438F"/>
    <w:rsid w:val="002447C2"/>
    <w:rsid w:val="002458D0"/>
    <w:rsid w:val="00245EC0"/>
    <w:rsid w:val="002462B7"/>
    <w:rsid w:val="00246F66"/>
    <w:rsid w:val="00247FF0"/>
    <w:rsid w:val="00250C2E"/>
    <w:rsid w:val="00250F4A"/>
    <w:rsid w:val="00251349"/>
    <w:rsid w:val="00253532"/>
    <w:rsid w:val="002540D3"/>
    <w:rsid w:val="00254B2A"/>
    <w:rsid w:val="002556DB"/>
    <w:rsid w:val="00256D4F"/>
    <w:rsid w:val="00256E25"/>
    <w:rsid w:val="00260EE8"/>
    <w:rsid w:val="00260F28"/>
    <w:rsid w:val="0026131D"/>
    <w:rsid w:val="00263542"/>
    <w:rsid w:val="00266738"/>
    <w:rsid w:val="00266D0C"/>
    <w:rsid w:val="00273F94"/>
    <w:rsid w:val="00275F86"/>
    <w:rsid w:val="002760B7"/>
    <w:rsid w:val="002810D3"/>
    <w:rsid w:val="002847AE"/>
    <w:rsid w:val="002870F2"/>
    <w:rsid w:val="00287650"/>
    <w:rsid w:val="0029008E"/>
    <w:rsid w:val="00290154"/>
    <w:rsid w:val="00294F88"/>
    <w:rsid w:val="00294FCC"/>
    <w:rsid w:val="00295516"/>
    <w:rsid w:val="002A10A1"/>
    <w:rsid w:val="002A3161"/>
    <w:rsid w:val="002A3410"/>
    <w:rsid w:val="002A44D1"/>
    <w:rsid w:val="002A4631"/>
    <w:rsid w:val="002A5BA6"/>
    <w:rsid w:val="002A6EA6"/>
    <w:rsid w:val="002B108B"/>
    <w:rsid w:val="002B12DE"/>
    <w:rsid w:val="002B270D"/>
    <w:rsid w:val="002B3375"/>
    <w:rsid w:val="002B4745"/>
    <w:rsid w:val="002B480D"/>
    <w:rsid w:val="002B4845"/>
    <w:rsid w:val="002B4AC3"/>
    <w:rsid w:val="002B7744"/>
    <w:rsid w:val="002C05AC"/>
    <w:rsid w:val="002C3953"/>
    <w:rsid w:val="002C56A0"/>
    <w:rsid w:val="002C7496"/>
    <w:rsid w:val="002D12FF"/>
    <w:rsid w:val="002D21A5"/>
    <w:rsid w:val="002D4413"/>
    <w:rsid w:val="002D7247"/>
    <w:rsid w:val="002E23E3"/>
    <w:rsid w:val="002E26F3"/>
    <w:rsid w:val="002E34CB"/>
    <w:rsid w:val="002E4059"/>
    <w:rsid w:val="002E4D5B"/>
    <w:rsid w:val="002E5474"/>
    <w:rsid w:val="002E5699"/>
    <w:rsid w:val="002E5832"/>
    <w:rsid w:val="002E633F"/>
    <w:rsid w:val="002F0BF7"/>
    <w:rsid w:val="002F0D60"/>
    <w:rsid w:val="002F104E"/>
    <w:rsid w:val="002F1BD9"/>
    <w:rsid w:val="002F3A6D"/>
    <w:rsid w:val="002F749C"/>
    <w:rsid w:val="00303813"/>
    <w:rsid w:val="00310348"/>
    <w:rsid w:val="00310EE6"/>
    <w:rsid w:val="00311628"/>
    <w:rsid w:val="00311E73"/>
    <w:rsid w:val="0031221D"/>
    <w:rsid w:val="003123F7"/>
    <w:rsid w:val="00314A01"/>
    <w:rsid w:val="00314B9D"/>
    <w:rsid w:val="00314DD8"/>
    <w:rsid w:val="003155A3"/>
    <w:rsid w:val="00315B35"/>
    <w:rsid w:val="00316A7F"/>
    <w:rsid w:val="00317B24"/>
    <w:rsid w:val="00317D8E"/>
    <w:rsid w:val="00317E8F"/>
    <w:rsid w:val="00320752"/>
    <w:rsid w:val="003209E8"/>
    <w:rsid w:val="003211F4"/>
    <w:rsid w:val="0032193F"/>
    <w:rsid w:val="00322186"/>
    <w:rsid w:val="00322962"/>
    <w:rsid w:val="0032403E"/>
    <w:rsid w:val="00324D73"/>
    <w:rsid w:val="00325B7B"/>
    <w:rsid w:val="0033147A"/>
    <w:rsid w:val="0033193C"/>
    <w:rsid w:val="00332B30"/>
    <w:rsid w:val="0033532B"/>
    <w:rsid w:val="00336799"/>
    <w:rsid w:val="00337929"/>
    <w:rsid w:val="00340003"/>
    <w:rsid w:val="003429B7"/>
    <w:rsid w:val="00342B92"/>
    <w:rsid w:val="00342EC0"/>
    <w:rsid w:val="00343B23"/>
    <w:rsid w:val="003444A9"/>
    <w:rsid w:val="003445F2"/>
    <w:rsid w:val="00345EB0"/>
    <w:rsid w:val="0034764B"/>
    <w:rsid w:val="0034780A"/>
    <w:rsid w:val="00347CBE"/>
    <w:rsid w:val="003503AC"/>
    <w:rsid w:val="00352686"/>
    <w:rsid w:val="003534AD"/>
    <w:rsid w:val="00357136"/>
    <w:rsid w:val="003576EB"/>
    <w:rsid w:val="00360C67"/>
    <w:rsid w:val="00360E65"/>
    <w:rsid w:val="00362DCB"/>
    <w:rsid w:val="0036308C"/>
    <w:rsid w:val="00363E8F"/>
    <w:rsid w:val="00365118"/>
    <w:rsid w:val="00366467"/>
    <w:rsid w:val="00367331"/>
    <w:rsid w:val="00370563"/>
    <w:rsid w:val="003713D2"/>
    <w:rsid w:val="00371AF4"/>
    <w:rsid w:val="00372A4F"/>
    <w:rsid w:val="00372B9F"/>
    <w:rsid w:val="00373265"/>
    <w:rsid w:val="0037384B"/>
    <w:rsid w:val="00373892"/>
    <w:rsid w:val="003743CE"/>
    <w:rsid w:val="003807AF"/>
    <w:rsid w:val="00380856"/>
    <w:rsid w:val="00380E60"/>
    <w:rsid w:val="00380EAE"/>
    <w:rsid w:val="00382A6F"/>
    <w:rsid w:val="00382C57"/>
    <w:rsid w:val="00383B5F"/>
    <w:rsid w:val="00384483"/>
    <w:rsid w:val="0038499A"/>
    <w:rsid w:val="00384F53"/>
    <w:rsid w:val="00386D58"/>
    <w:rsid w:val="00387053"/>
    <w:rsid w:val="00395451"/>
    <w:rsid w:val="00395716"/>
    <w:rsid w:val="00396B0E"/>
    <w:rsid w:val="0039766F"/>
    <w:rsid w:val="003A01C8"/>
    <w:rsid w:val="003A1238"/>
    <w:rsid w:val="003A1937"/>
    <w:rsid w:val="003A43B0"/>
    <w:rsid w:val="003A4F65"/>
    <w:rsid w:val="003A5964"/>
    <w:rsid w:val="003A5E30"/>
    <w:rsid w:val="003A6344"/>
    <w:rsid w:val="003A6624"/>
    <w:rsid w:val="003A695D"/>
    <w:rsid w:val="003A6A25"/>
    <w:rsid w:val="003A6F6B"/>
    <w:rsid w:val="003B225F"/>
    <w:rsid w:val="003B3CB0"/>
    <w:rsid w:val="003B7BBB"/>
    <w:rsid w:val="003C0FB3"/>
    <w:rsid w:val="003C3990"/>
    <w:rsid w:val="003C434B"/>
    <w:rsid w:val="003C489D"/>
    <w:rsid w:val="003C54B8"/>
    <w:rsid w:val="003C687F"/>
    <w:rsid w:val="003C723C"/>
    <w:rsid w:val="003D0F7F"/>
    <w:rsid w:val="003D22E3"/>
    <w:rsid w:val="003D3CF0"/>
    <w:rsid w:val="003D53BF"/>
    <w:rsid w:val="003D6797"/>
    <w:rsid w:val="003D779D"/>
    <w:rsid w:val="003D7846"/>
    <w:rsid w:val="003D78A2"/>
    <w:rsid w:val="003E03FD"/>
    <w:rsid w:val="003E15EE"/>
    <w:rsid w:val="003E6AE0"/>
    <w:rsid w:val="003F0971"/>
    <w:rsid w:val="003F28DA"/>
    <w:rsid w:val="003F2C2F"/>
    <w:rsid w:val="003F35B8"/>
    <w:rsid w:val="003F3F97"/>
    <w:rsid w:val="003F42CF"/>
    <w:rsid w:val="003F4EA0"/>
    <w:rsid w:val="003F69BE"/>
    <w:rsid w:val="003F6C11"/>
    <w:rsid w:val="003F7D20"/>
    <w:rsid w:val="00400EB0"/>
    <w:rsid w:val="004013F6"/>
    <w:rsid w:val="00405801"/>
    <w:rsid w:val="00407474"/>
    <w:rsid w:val="00407ED4"/>
    <w:rsid w:val="004127AE"/>
    <w:rsid w:val="004128F0"/>
    <w:rsid w:val="00414D5B"/>
    <w:rsid w:val="004163AD"/>
    <w:rsid w:val="0041645A"/>
    <w:rsid w:val="00417BB8"/>
    <w:rsid w:val="00420300"/>
    <w:rsid w:val="00421CC4"/>
    <w:rsid w:val="00423399"/>
    <w:rsid w:val="0042354D"/>
    <w:rsid w:val="004259A6"/>
    <w:rsid w:val="00425CCF"/>
    <w:rsid w:val="00430D80"/>
    <w:rsid w:val="004317B5"/>
    <w:rsid w:val="00431E3D"/>
    <w:rsid w:val="00435259"/>
    <w:rsid w:val="00436B23"/>
    <w:rsid w:val="00436E88"/>
    <w:rsid w:val="0043788C"/>
    <w:rsid w:val="00440977"/>
    <w:rsid w:val="0044175B"/>
    <w:rsid w:val="00441C88"/>
    <w:rsid w:val="00442026"/>
    <w:rsid w:val="00442448"/>
    <w:rsid w:val="00443CD4"/>
    <w:rsid w:val="004440BB"/>
    <w:rsid w:val="004450B6"/>
    <w:rsid w:val="00445612"/>
    <w:rsid w:val="004479D8"/>
    <w:rsid w:val="00447C97"/>
    <w:rsid w:val="00451168"/>
    <w:rsid w:val="00451506"/>
    <w:rsid w:val="00452D84"/>
    <w:rsid w:val="00453739"/>
    <w:rsid w:val="0045627B"/>
    <w:rsid w:val="00456C90"/>
    <w:rsid w:val="00457160"/>
    <w:rsid w:val="004578CC"/>
    <w:rsid w:val="00463BFC"/>
    <w:rsid w:val="004657D6"/>
    <w:rsid w:val="004728AA"/>
    <w:rsid w:val="00473346"/>
    <w:rsid w:val="00476168"/>
    <w:rsid w:val="00476284"/>
    <w:rsid w:val="0048084F"/>
    <w:rsid w:val="004810BD"/>
    <w:rsid w:val="0048175E"/>
    <w:rsid w:val="00483B44"/>
    <w:rsid w:val="00483CA9"/>
    <w:rsid w:val="004850B9"/>
    <w:rsid w:val="0048525B"/>
    <w:rsid w:val="00485CCD"/>
    <w:rsid w:val="00485DB5"/>
    <w:rsid w:val="004860C5"/>
    <w:rsid w:val="00486D2B"/>
    <w:rsid w:val="00490D60"/>
    <w:rsid w:val="0049110B"/>
    <w:rsid w:val="00493120"/>
    <w:rsid w:val="004949C7"/>
    <w:rsid w:val="00494FDC"/>
    <w:rsid w:val="004A0489"/>
    <w:rsid w:val="004A161B"/>
    <w:rsid w:val="004A4146"/>
    <w:rsid w:val="004A47DB"/>
    <w:rsid w:val="004A5AAE"/>
    <w:rsid w:val="004A6AB7"/>
    <w:rsid w:val="004A7284"/>
    <w:rsid w:val="004A7E1A"/>
    <w:rsid w:val="004B0073"/>
    <w:rsid w:val="004B1541"/>
    <w:rsid w:val="004B240E"/>
    <w:rsid w:val="004B29F4"/>
    <w:rsid w:val="004B4C27"/>
    <w:rsid w:val="004B6407"/>
    <w:rsid w:val="004B6923"/>
    <w:rsid w:val="004B7240"/>
    <w:rsid w:val="004B7495"/>
    <w:rsid w:val="004B780F"/>
    <w:rsid w:val="004B7B56"/>
    <w:rsid w:val="004C098E"/>
    <w:rsid w:val="004C20CF"/>
    <w:rsid w:val="004C299C"/>
    <w:rsid w:val="004C2E2E"/>
    <w:rsid w:val="004C4D54"/>
    <w:rsid w:val="004C7023"/>
    <w:rsid w:val="004C7513"/>
    <w:rsid w:val="004D02AC"/>
    <w:rsid w:val="004D0383"/>
    <w:rsid w:val="004D1F3F"/>
    <w:rsid w:val="004D333E"/>
    <w:rsid w:val="004D3A72"/>
    <w:rsid w:val="004D3EE2"/>
    <w:rsid w:val="004D5BBA"/>
    <w:rsid w:val="004D6540"/>
    <w:rsid w:val="004E1C2A"/>
    <w:rsid w:val="004E2ACB"/>
    <w:rsid w:val="004E38B0"/>
    <w:rsid w:val="004E3C28"/>
    <w:rsid w:val="004E4332"/>
    <w:rsid w:val="004E4E0B"/>
    <w:rsid w:val="004E6856"/>
    <w:rsid w:val="004E6FB4"/>
    <w:rsid w:val="004F0977"/>
    <w:rsid w:val="004F1408"/>
    <w:rsid w:val="004F4E1D"/>
    <w:rsid w:val="004F6257"/>
    <w:rsid w:val="004F6A25"/>
    <w:rsid w:val="004F6AB0"/>
    <w:rsid w:val="004F6B4D"/>
    <w:rsid w:val="004F6F40"/>
    <w:rsid w:val="005000BD"/>
    <w:rsid w:val="005000DD"/>
    <w:rsid w:val="00503948"/>
    <w:rsid w:val="00503B09"/>
    <w:rsid w:val="00504F5C"/>
    <w:rsid w:val="00505262"/>
    <w:rsid w:val="0050597B"/>
    <w:rsid w:val="00506DF8"/>
    <w:rsid w:val="00507451"/>
    <w:rsid w:val="00511F4D"/>
    <w:rsid w:val="00514D6B"/>
    <w:rsid w:val="0051574E"/>
    <w:rsid w:val="0051725F"/>
    <w:rsid w:val="00520095"/>
    <w:rsid w:val="00520645"/>
    <w:rsid w:val="0052168D"/>
    <w:rsid w:val="0052396A"/>
    <w:rsid w:val="0052782C"/>
    <w:rsid w:val="00527A41"/>
    <w:rsid w:val="00530E46"/>
    <w:rsid w:val="005324EF"/>
    <w:rsid w:val="0053286B"/>
    <w:rsid w:val="00536369"/>
    <w:rsid w:val="005400FF"/>
    <w:rsid w:val="00540E99"/>
    <w:rsid w:val="00541130"/>
    <w:rsid w:val="00546A8B"/>
    <w:rsid w:val="00546D5E"/>
    <w:rsid w:val="00546F02"/>
    <w:rsid w:val="0054770B"/>
    <w:rsid w:val="00551073"/>
    <w:rsid w:val="00551DA4"/>
    <w:rsid w:val="0055213A"/>
    <w:rsid w:val="00554956"/>
    <w:rsid w:val="00557BE6"/>
    <w:rsid w:val="005600BC"/>
    <w:rsid w:val="00563104"/>
    <w:rsid w:val="005646C1"/>
    <w:rsid w:val="005646CC"/>
    <w:rsid w:val="005652E4"/>
    <w:rsid w:val="00565730"/>
    <w:rsid w:val="00566671"/>
    <w:rsid w:val="00567B22"/>
    <w:rsid w:val="0057134C"/>
    <w:rsid w:val="0057331C"/>
    <w:rsid w:val="00573328"/>
    <w:rsid w:val="00573F07"/>
    <w:rsid w:val="005747FF"/>
    <w:rsid w:val="00576415"/>
    <w:rsid w:val="00580D0F"/>
    <w:rsid w:val="005824C0"/>
    <w:rsid w:val="00582560"/>
    <w:rsid w:val="00582FD7"/>
    <w:rsid w:val="005832ED"/>
    <w:rsid w:val="00583524"/>
    <w:rsid w:val="005835A2"/>
    <w:rsid w:val="00583853"/>
    <w:rsid w:val="005857A8"/>
    <w:rsid w:val="0058713B"/>
    <w:rsid w:val="005876D2"/>
    <w:rsid w:val="0059056C"/>
    <w:rsid w:val="0059130B"/>
    <w:rsid w:val="00596689"/>
    <w:rsid w:val="005A16FB"/>
    <w:rsid w:val="005A1A68"/>
    <w:rsid w:val="005A2A5A"/>
    <w:rsid w:val="005A3076"/>
    <w:rsid w:val="005A39FC"/>
    <w:rsid w:val="005A3B66"/>
    <w:rsid w:val="005A42E3"/>
    <w:rsid w:val="005A5F04"/>
    <w:rsid w:val="005A6DC2"/>
    <w:rsid w:val="005B0870"/>
    <w:rsid w:val="005B1762"/>
    <w:rsid w:val="005B4B88"/>
    <w:rsid w:val="005B5605"/>
    <w:rsid w:val="005B5D60"/>
    <w:rsid w:val="005B5E31"/>
    <w:rsid w:val="005B64AE"/>
    <w:rsid w:val="005B6E3D"/>
    <w:rsid w:val="005B7298"/>
    <w:rsid w:val="005C1BFC"/>
    <w:rsid w:val="005C7B55"/>
    <w:rsid w:val="005D0175"/>
    <w:rsid w:val="005D1CC4"/>
    <w:rsid w:val="005D2D62"/>
    <w:rsid w:val="005D5A78"/>
    <w:rsid w:val="005D5DB0"/>
    <w:rsid w:val="005E09B7"/>
    <w:rsid w:val="005E0B43"/>
    <w:rsid w:val="005E4742"/>
    <w:rsid w:val="005E4D33"/>
    <w:rsid w:val="005E6829"/>
    <w:rsid w:val="005F10D4"/>
    <w:rsid w:val="005F26E8"/>
    <w:rsid w:val="005F275A"/>
    <w:rsid w:val="005F2E08"/>
    <w:rsid w:val="005F78DD"/>
    <w:rsid w:val="005F7A4D"/>
    <w:rsid w:val="00601B68"/>
    <w:rsid w:val="0060359B"/>
    <w:rsid w:val="00603F69"/>
    <w:rsid w:val="006040DA"/>
    <w:rsid w:val="006047BD"/>
    <w:rsid w:val="00607675"/>
    <w:rsid w:val="00610F53"/>
    <w:rsid w:val="00612E3F"/>
    <w:rsid w:val="00613208"/>
    <w:rsid w:val="00616767"/>
    <w:rsid w:val="0061698B"/>
    <w:rsid w:val="00616F61"/>
    <w:rsid w:val="00620917"/>
    <w:rsid w:val="0062163D"/>
    <w:rsid w:val="00623A9E"/>
    <w:rsid w:val="00624A20"/>
    <w:rsid w:val="00624C9B"/>
    <w:rsid w:val="00630BB3"/>
    <w:rsid w:val="00632182"/>
    <w:rsid w:val="006335DF"/>
    <w:rsid w:val="00634717"/>
    <w:rsid w:val="0063670E"/>
    <w:rsid w:val="00637181"/>
    <w:rsid w:val="00637AF8"/>
    <w:rsid w:val="006412BE"/>
    <w:rsid w:val="0064144D"/>
    <w:rsid w:val="00641609"/>
    <w:rsid w:val="0064160E"/>
    <w:rsid w:val="00642389"/>
    <w:rsid w:val="006439ED"/>
    <w:rsid w:val="00644306"/>
    <w:rsid w:val="006450E2"/>
    <w:rsid w:val="006453D8"/>
    <w:rsid w:val="00650503"/>
    <w:rsid w:val="006513C2"/>
    <w:rsid w:val="00651A1C"/>
    <w:rsid w:val="00651E73"/>
    <w:rsid w:val="006522FD"/>
    <w:rsid w:val="00652800"/>
    <w:rsid w:val="00653AB0"/>
    <w:rsid w:val="00653C5D"/>
    <w:rsid w:val="006544A7"/>
    <w:rsid w:val="006552BE"/>
    <w:rsid w:val="006618E3"/>
    <w:rsid w:val="00661D06"/>
    <w:rsid w:val="006638B4"/>
    <w:rsid w:val="0066400D"/>
    <w:rsid w:val="006644C4"/>
    <w:rsid w:val="0066665B"/>
    <w:rsid w:val="00670EE3"/>
    <w:rsid w:val="0067331F"/>
    <w:rsid w:val="006742E8"/>
    <w:rsid w:val="0067482E"/>
    <w:rsid w:val="00675260"/>
    <w:rsid w:val="00677DDB"/>
    <w:rsid w:val="00677EF0"/>
    <w:rsid w:val="006814BF"/>
    <w:rsid w:val="00681F32"/>
    <w:rsid w:val="00683AEC"/>
    <w:rsid w:val="00684672"/>
    <w:rsid w:val="0068481E"/>
    <w:rsid w:val="0068666F"/>
    <w:rsid w:val="0068780A"/>
    <w:rsid w:val="00690267"/>
    <w:rsid w:val="006906E7"/>
    <w:rsid w:val="006954D4"/>
    <w:rsid w:val="0069598B"/>
    <w:rsid w:val="00695AF0"/>
    <w:rsid w:val="006A06D9"/>
    <w:rsid w:val="006A1A8E"/>
    <w:rsid w:val="006A1CF6"/>
    <w:rsid w:val="006A2D9E"/>
    <w:rsid w:val="006A36DB"/>
    <w:rsid w:val="006A3EF2"/>
    <w:rsid w:val="006A44D0"/>
    <w:rsid w:val="006A48C1"/>
    <w:rsid w:val="006A510D"/>
    <w:rsid w:val="006A51A4"/>
    <w:rsid w:val="006B06B2"/>
    <w:rsid w:val="006B1FFA"/>
    <w:rsid w:val="006B3564"/>
    <w:rsid w:val="006B37E6"/>
    <w:rsid w:val="006B3D8F"/>
    <w:rsid w:val="006B42E3"/>
    <w:rsid w:val="006B44E9"/>
    <w:rsid w:val="006B73E5"/>
    <w:rsid w:val="006C00A3"/>
    <w:rsid w:val="006C7AB5"/>
    <w:rsid w:val="006D062E"/>
    <w:rsid w:val="006D0817"/>
    <w:rsid w:val="006D0996"/>
    <w:rsid w:val="006D2405"/>
    <w:rsid w:val="006D3661"/>
    <w:rsid w:val="006D3A0E"/>
    <w:rsid w:val="006D4A39"/>
    <w:rsid w:val="006D53A4"/>
    <w:rsid w:val="006D6748"/>
    <w:rsid w:val="006E08A7"/>
    <w:rsid w:val="006E08C4"/>
    <w:rsid w:val="006E091B"/>
    <w:rsid w:val="006E2552"/>
    <w:rsid w:val="006E42C8"/>
    <w:rsid w:val="006E4800"/>
    <w:rsid w:val="006E560F"/>
    <w:rsid w:val="006E5B90"/>
    <w:rsid w:val="006E60D3"/>
    <w:rsid w:val="006E79B6"/>
    <w:rsid w:val="006F054E"/>
    <w:rsid w:val="006F15D8"/>
    <w:rsid w:val="006F1B19"/>
    <w:rsid w:val="006F3613"/>
    <w:rsid w:val="006F3839"/>
    <w:rsid w:val="006F4503"/>
    <w:rsid w:val="00701DAC"/>
    <w:rsid w:val="00704694"/>
    <w:rsid w:val="007058CD"/>
    <w:rsid w:val="00705D75"/>
    <w:rsid w:val="0070723B"/>
    <w:rsid w:val="00712DA7"/>
    <w:rsid w:val="00714956"/>
    <w:rsid w:val="00715F89"/>
    <w:rsid w:val="00716FB7"/>
    <w:rsid w:val="00717C66"/>
    <w:rsid w:val="0072144B"/>
    <w:rsid w:val="00722D6B"/>
    <w:rsid w:val="00723956"/>
    <w:rsid w:val="00724203"/>
    <w:rsid w:val="00725C3B"/>
    <w:rsid w:val="00725D14"/>
    <w:rsid w:val="007266FB"/>
    <w:rsid w:val="0073212B"/>
    <w:rsid w:val="00733D6A"/>
    <w:rsid w:val="00734065"/>
    <w:rsid w:val="00734894"/>
    <w:rsid w:val="00735327"/>
    <w:rsid w:val="00735451"/>
    <w:rsid w:val="00740573"/>
    <w:rsid w:val="00741479"/>
    <w:rsid w:val="007414DA"/>
    <w:rsid w:val="007448D2"/>
    <w:rsid w:val="00744A73"/>
    <w:rsid w:val="00744DB8"/>
    <w:rsid w:val="00745C28"/>
    <w:rsid w:val="007460FF"/>
    <w:rsid w:val="007474D4"/>
    <w:rsid w:val="0075322D"/>
    <w:rsid w:val="00753D56"/>
    <w:rsid w:val="007564AE"/>
    <w:rsid w:val="00757591"/>
    <w:rsid w:val="00757633"/>
    <w:rsid w:val="00757A59"/>
    <w:rsid w:val="00757DD5"/>
    <w:rsid w:val="007617A7"/>
    <w:rsid w:val="00762125"/>
    <w:rsid w:val="007635C3"/>
    <w:rsid w:val="00765E06"/>
    <w:rsid w:val="00765F79"/>
    <w:rsid w:val="007706FF"/>
    <w:rsid w:val="00770891"/>
    <w:rsid w:val="00770C61"/>
    <w:rsid w:val="00772BA3"/>
    <w:rsid w:val="007763FE"/>
    <w:rsid w:val="00776998"/>
    <w:rsid w:val="007776A2"/>
    <w:rsid w:val="00777849"/>
    <w:rsid w:val="00780A99"/>
    <w:rsid w:val="00781C4F"/>
    <w:rsid w:val="00782487"/>
    <w:rsid w:val="00782A2E"/>
    <w:rsid w:val="00782B11"/>
    <w:rsid w:val="007836C0"/>
    <w:rsid w:val="0078667E"/>
    <w:rsid w:val="007919DC"/>
    <w:rsid w:val="00791B72"/>
    <w:rsid w:val="00791C7F"/>
    <w:rsid w:val="00796888"/>
    <w:rsid w:val="007A1326"/>
    <w:rsid w:val="007A2B7B"/>
    <w:rsid w:val="007A3356"/>
    <w:rsid w:val="007A36F3"/>
    <w:rsid w:val="007A4CEF"/>
    <w:rsid w:val="007A55A8"/>
    <w:rsid w:val="007B24C4"/>
    <w:rsid w:val="007B50E4"/>
    <w:rsid w:val="007B5236"/>
    <w:rsid w:val="007B6B2F"/>
    <w:rsid w:val="007C057B"/>
    <w:rsid w:val="007C1661"/>
    <w:rsid w:val="007C1A9E"/>
    <w:rsid w:val="007C6E38"/>
    <w:rsid w:val="007D212E"/>
    <w:rsid w:val="007D458F"/>
    <w:rsid w:val="007D5655"/>
    <w:rsid w:val="007D5A52"/>
    <w:rsid w:val="007D7CF5"/>
    <w:rsid w:val="007D7E58"/>
    <w:rsid w:val="007E41AD"/>
    <w:rsid w:val="007E5E9E"/>
    <w:rsid w:val="007E78B5"/>
    <w:rsid w:val="007F1493"/>
    <w:rsid w:val="007F15BC"/>
    <w:rsid w:val="007F3524"/>
    <w:rsid w:val="007F576D"/>
    <w:rsid w:val="007F637A"/>
    <w:rsid w:val="007F66A6"/>
    <w:rsid w:val="007F76BF"/>
    <w:rsid w:val="008003CD"/>
    <w:rsid w:val="00800512"/>
    <w:rsid w:val="00801687"/>
    <w:rsid w:val="008019EE"/>
    <w:rsid w:val="00802022"/>
    <w:rsid w:val="0080207C"/>
    <w:rsid w:val="008028A3"/>
    <w:rsid w:val="008059C1"/>
    <w:rsid w:val="0080662F"/>
    <w:rsid w:val="00806C91"/>
    <w:rsid w:val="0081065F"/>
    <w:rsid w:val="00810E72"/>
    <w:rsid w:val="0081179B"/>
    <w:rsid w:val="00812DCB"/>
    <w:rsid w:val="00813FA5"/>
    <w:rsid w:val="0081523F"/>
    <w:rsid w:val="00816151"/>
    <w:rsid w:val="00817268"/>
    <w:rsid w:val="008203B7"/>
    <w:rsid w:val="00820BB7"/>
    <w:rsid w:val="008212BE"/>
    <w:rsid w:val="008218CF"/>
    <w:rsid w:val="008248E7"/>
    <w:rsid w:val="00824F02"/>
    <w:rsid w:val="00825595"/>
    <w:rsid w:val="00826BD1"/>
    <w:rsid w:val="00826C4F"/>
    <w:rsid w:val="00830A48"/>
    <w:rsid w:val="00831C89"/>
    <w:rsid w:val="00832DA5"/>
    <w:rsid w:val="00832F4B"/>
    <w:rsid w:val="00833A2E"/>
    <w:rsid w:val="00833EDF"/>
    <w:rsid w:val="00834038"/>
    <w:rsid w:val="00834405"/>
    <w:rsid w:val="008377AF"/>
    <w:rsid w:val="008404C4"/>
    <w:rsid w:val="0084056D"/>
    <w:rsid w:val="00841080"/>
    <w:rsid w:val="008412F7"/>
    <w:rsid w:val="008414BB"/>
    <w:rsid w:val="00841B54"/>
    <w:rsid w:val="008434A7"/>
    <w:rsid w:val="00843ED1"/>
    <w:rsid w:val="008447A9"/>
    <w:rsid w:val="008455DA"/>
    <w:rsid w:val="008467D0"/>
    <w:rsid w:val="008470D0"/>
    <w:rsid w:val="008505DC"/>
    <w:rsid w:val="008509F0"/>
    <w:rsid w:val="00851875"/>
    <w:rsid w:val="00852357"/>
    <w:rsid w:val="00852B7B"/>
    <w:rsid w:val="0085448C"/>
    <w:rsid w:val="00855048"/>
    <w:rsid w:val="008563D3"/>
    <w:rsid w:val="00856E64"/>
    <w:rsid w:val="00860A52"/>
    <w:rsid w:val="00862960"/>
    <w:rsid w:val="00863532"/>
    <w:rsid w:val="008641E8"/>
    <w:rsid w:val="00865EC3"/>
    <w:rsid w:val="0086629C"/>
    <w:rsid w:val="00866415"/>
    <w:rsid w:val="0086672A"/>
    <w:rsid w:val="00867469"/>
    <w:rsid w:val="00870838"/>
    <w:rsid w:val="00870A3D"/>
    <w:rsid w:val="008736AC"/>
    <w:rsid w:val="00874C1F"/>
    <w:rsid w:val="00880A08"/>
    <w:rsid w:val="008813A0"/>
    <w:rsid w:val="0088224F"/>
    <w:rsid w:val="00882E98"/>
    <w:rsid w:val="00883242"/>
    <w:rsid w:val="00883A53"/>
    <w:rsid w:val="00885C59"/>
    <w:rsid w:val="00890C47"/>
    <w:rsid w:val="0089256F"/>
    <w:rsid w:val="00893CDB"/>
    <w:rsid w:val="00893D12"/>
    <w:rsid w:val="0089468F"/>
    <w:rsid w:val="00895105"/>
    <w:rsid w:val="00895316"/>
    <w:rsid w:val="00895861"/>
    <w:rsid w:val="00897B91"/>
    <w:rsid w:val="008A00A0"/>
    <w:rsid w:val="008A0836"/>
    <w:rsid w:val="008A21F0"/>
    <w:rsid w:val="008A36D6"/>
    <w:rsid w:val="008A5DE5"/>
    <w:rsid w:val="008B1FDB"/>
    <w:rsid w:val="008B2A5B"/>
    <w:rsid w:val="008B367A"/>
    <w:rsid w:val="008B430F"/>
    <w:rsid w:val="008B44C9"/>
    <w:rsid w:val="008B4DA3"/>
    <w:rsid w:val="008B4FF4"/>
    <w:rsid w:val="008B6729"/>
    <w:rsid w:val="008B7F83"/>
    <w:rsid w:val="008C085A"/>
    <w:rsid w:val="008C1A20"/>
    <w:rsid w:val="008C2FB5"/>
    <w:rsid w:val="008C302C"/>
    <w:rsid w:val="008C4CAB"/>
    <w:rsid w:val="008C6461"/>
    <w:rsid w:val="008C6BA4"/>
    <w:rsid w:val="008C6F82"/>
    <w:rsid w:val="008C7CBC"/>
    <w:rsid w:val="008D0067"/>
    <w:rsid w:val="008D125E"/>
    <w:rsid w:val="008D5308"/>
    <w:rsid w:val="008D55BF"/>
    <w:rsid w:val="008D61E0"/>
    <w:rsid w:val="008D6722"/>
    <w:rsid w:val="008D6E1D"/>
    <w:rsid w:val="008D7AB2"/>
    <w:rsid w:val="008E0259"/>
    <w:rsid w:val="008E43E0"/>
    <w:rsid w:val="008E4A0E"/>
    <w:rsid w:val="008E4E59"/>
    <w:rsid w:val="008F0115"/>
    <w:rsid w:val="008F0383"/>
    <w:rsid w:val="008F1F6A"/>
    <w:rsid w:val="008F28E7"/>
    <w:rsid w:val="008F3EDF"/>
    <w:rsid w:val="008F56DB"/>
    <w:rsid w:val="0090053B"/>
    <w:rsid w:val="00900E59"/>
    <w:rsid w:val="00900FCF"/>
    <w:rsid w:val="00901298"/>
    <w:rsid w:val="009019BB"/>
    <w:rsid w:val="00902919"/>
    <w:rsid w:val="0090315B"/>
    <w:rsid w:val="009033B0"/>
    <w:rsid w:val="00904350"/>
    <w:rsid w:val="00905926"/>
    <w:rsid w:val="0090604A"/>
    <w:rsid w:val="009078AB"/>
    <w:rsid w:val="0091055E"/>
    <w:rsid w:val="00912C5D"/>
    <w:rsid w:val="00912EC7"/>
    <w:rsid w:val="00913D40"/>
    <w:rsid w:val="009153A2"/>
    <w:rsid w:val="0091571A"/>
    <w:rsid w:val="00915AC4"/>
    <w:rsid w:val="00920A1E"/>
    <w:rsid w:val="00920C71"/>
    <w:rsid w:val="009227DD"/>
    <w:rsid w:val="00923015"/>
    <w:rsid w:val="009234D0"/>
    <w:rsid w:val="00925013"/>
    <w:rsid w:val="00925024"/>
    <w:rsid w:val="00925655"/>
    <w:rsid w:val="00925733"/>
    <w:rsid w:val="009257A8"/>
    <w:rsid w:val="009261C8"/>
    <w:rsid w:val="00926D03"/>
    <w:rsid w:val="00926F76"/>
    <w:rsid w:val="00927DB3"/>
    <w:rsid w:val="00927E08"/>
    <w:rsid w:val="00930D17"/>
    <w:rsid w:val="00930ED6"/>
    <w:rsid w:val="00931206"/>
    <w:rsid w:val="00932077"/>
    <w:rsid w:val="00932A03"/>
    <w:rsid w:val="0093313E"/>
    <w:rsid w:val="009331F9"/>
    <w:rsid w:val="00934012"/>
    <w:rsid w:val="0093530F"/>
    <w:rsid w:val="0093592F"/>
    <w:rsid w:val="009363F0"/>
    <w:rsid w:val="0093688D"/>
    <w:rsid w:val="0094165A"/>
    <w:rsid w:val="00942056"/>
    <w:rsid w:val="009429D1"/>
    <w:rsid w:val="00942E67"/>
    <w:rsid w:val="00943299"/>
    <w:rsid w:val="009438A7"/>
    <w:rsid w:val="009458AF"/>
    <w:rsid w:val="00946555"/>
    <w:rsid w:val="009520A1"/>
    <w:rsid w:val="009522E2"/>
    <w:rsid w:val="0095259D"/>
    <w:rsid w:val="009528C1"/>
    <w:rsid w:val="009532C7"/>
    <w:rsid w:val="00953891"/>
    <w:rsid w:val="00953E82"/>
    <w:rsid w:val="00955D6C"/>
    <w:rsid w:val="00960547"/>
    <w:rsid w:val="00960CCA"/>
    <w:rsid w:val="00960E03"/>
    <w:rsid w:val="009624AB"/>
    <w:rsid w:val="009634F6"/>
    <w:rsid w:val="00963579"/>
    <w:rsid w:val="0096422F"/>
    <w:rsid w:val="00964AE3"/>
    <w:rsid w:val="00965F05"/>
    <w:rsid w:val="0096720F"/>
    <w:rsid w:val="0097036E"/>
    <w:rsid w:val="009718BF"/>
    <w:rsid w:val="00973DB2"/>
    <w:rsid w:val="00981475"/>
    <w:rsid w:val="00981668"/>
    <w:rsid w:val="00984331"/>
    <w:rsid w:val="00984C07"/>
    <w:rsid w:val="00985F69"/>
    <w:rsid w:val="00987813"/>
    <w:rsid w:val="00990C18"/>
    <w:rsid w:val="00990C46"/>
    <w:rsid w:val="00991DEF"/>
    <w:rsid w:val="00992659"/>
    <w:rsid w:val="0099359F"/>
    <w:rsid w:val="00993B98"/>
    <w:rsid w:val="00993F37"/>
    <w:rsid w:val="009944F9"/>
    <w:rsid w:val="00995954"/>
    <w:rsid w:val="00995E81"/>
    <w:rsid w:val="00996470"/>
    <w:rsid w:val="00996603"/>
    <w:rsid w:val="009974B3"/>
    <w:rsid w:val="00997F5D"/>
    <w:rsid w:val="009A09AC"/>
    <w:rsid w:val="009A1BBC"/>
    <w:rsid w:val="009A2864"/>
    <w:rsid w:val="009A313E"/>
    <w:rsid w:val="009A3EAC"/>
    <w:rsid w:val="009A40D9"/>
    <w:rsid w:val="009A78CB"/>
    <w:rsid w:val="009B08F7"/>
    <w:rsid w:val="009B165F"/>
    <w:rsid w:val="009B2E67"/>
    <w:rsid w:val="009B417F"/>
    <w:rsid w:val="009B4483"/>
    <w:rsid w:val="009B5879"/>
    <w:rsid w:val="009B5A96"/>
    <w:rsid w:val="009B6030"/>
    <w:rsid w:val="009C0698"/>
    <w:rsid w:val="009C098A"/>
    <w:rsid w:val="009C0DA0"/>
    <w:rsid w:val="009C1693"/>
    <w:rsid w:val="009C1AD9"/>
    <w:rsid w:val="009C1FCA"/>
    <w:rsid w:val="009C3001"/>
    <w:rsid w:val="009C44C9"/>
    <w:rsid w:val="009C575A"/>
    <w:rsid w:val="009C65D7"/>
    <w:rsid w:val="009C69B7"/>
    <w:rsid w:val="009C72FE"/>
    <w:rsid w:val="009C7379"/>
    <w:rsid w:val="009D0C17"/>
    <w:rsid w:val="009D1EBE"/>
    <w:rsid w:val="009D2409"/>
    <w:rsid w:val="009D2983"/>
    <w:rsid w:val="009D36ED"/>
    <w:rsid w:val="009D4F4A"/>
    <w:rsid w:val="009D572A"/>
    <w:rsid w:val="009D67D9"/>
    <w:rsid w:val="009D7742"/>
    <w:rsid w:val="009D7D50"/>
    <w:rsid w:val="009E037B"/>
    <w:rsid w:val="009E05EC"/>
    <w:rsid w:val="009E0CF8"/>
    <w:rsid w:val="009E16BB"/>
    <w:rsid w:val="009E56EB"/>
    <w:rsid w:val="009E6AB6"/>
    <w:rsid w:val="009E6B21"/>
    <w:rsid w:val="009E7F27"/>
    <w:rsid w:val="009F1A7D"/>
    <w:rsid w:val="009F3431"/>
    <w:rsid w:val="009F3838"/>
    <w:rsid w:val="009F3ECD"/>
    <w:rsid w:val="009F4B19"/>
    <w:rsid w:val="009F5F05"/>
    <w:rsid w:val="009F7315"/>
    <w:rsid w:val="009F73D1"/>
    <w:rsid w:val="00A00D40"/>
    <w:rsid w:val="00A04A93"/>
    <w:rsid w:val="00A07569"/>
    <w:rsid w:val="00A07749"/>
    <w:rsid w:val="00A078FB"/>
    <w:rsid w:val="00A10CE1"/>
    <w:rsid w:val="00A10CED"/>
    <w:rsid w:val="00A128C6"/>
    <w:rsid w:val="00A143CE"/>
    <w:rsid w:val="00A16D9B"/>
    <w:rsid w:val="00A21A49"/>
    <w:rsid w:val="00A231E9"/>
    <w:rsid w:val="00A307AE"/>
    <w:rsid w:val="00A35E8B"/>
    <w:rsid w:val="00A3669F"/>
    <w:rsid w:val="00A41A01"/>
    <w:rsid w:val="00A429A9"/>
    <w:rsid w:val="00A43CFF"/>
    <w:rsid w:val="00A47719"/>
    <w:rsid w:val="00A47EAB"/>
    <w:rsid w:val="00A5068D"/>
    <w:rsid w:val="00A509B4"/>
    <w:rsid w:val="00A5427A"/>
    <w:rsid w:val="00A54C7B"/>
    <w:rsid w:val="00A54CFD"/>
    <w:rsid w:val="00A5639F"/>
    <w:rsid w:val="00A57040"/>
    <w:rsid w:val="00A60064"/>
    <w:rsid w:val="00A64F90"/>
    <w:rsid w:val="00A65A2B"/>
    <w:rsid w:val="00A70170"/>
    <w:rsid w:val="00A726C7"/>
    <w:rsid w:val="00A7409C"/>
    <w:rsid w:val="00A752B5"/>
    <w:rsid w:val="00A774B4"/>
    <w:rsid w:val="00A77927"/>
    <w:rsid w:val="00A80144"/>
    <w:rsid w:val="00A81734"/>
    <w:rsid w:val="00A81791"/>
    <w:rsid w:val="00A8195D"/>
    <w:rsid w:val="00A81DC9"/>
    <w:rsid w:val="00A82923"/>
    <w:rsid w:val="00A8372C"/>
    <w:rsid w:val="00A855FA"/>
    <w:rsid w:val="00A905C6"/>
    <w:rsid w:val="00A90A0B"/>
    <w:rsid w:val="00A91418"/>
    <w:rsid w:val="00A91A18"/>
    <w:rsid w:val="00A9244B"/>
    <w:rsid w:val="00A932DF"/>
    <w:rsid w:val="00A947CF"/>
    <w:rsid w:val="00A95F5B"/>
    <w:rsid w:val="00A96D9C"/>
    <w:rsid w:val="00A97222"/>
    <w:rsid w:val="00A9772A"/>
    <w:rsid w:val="00AA18E2"/>
    <w:rsid w:val="00AA22B0"/>
    <w:rsid w:val="00AA2B19"/>
    <w:rsid w:val="00AA3B89"/>
    <w:rsid w:val="00AA5E50"/>
    <w:rsid w:val="00AA642B"/>
    <w:rsid w:val="00AB0677"/>
    <w:rsid w:val="00AB1983"/>
    <w:rsid w:val="00AB23C3"/>
    <w:rsid w:val="00AB24DB"/>
    <w:rsid w:val="00AB35D0"/>
    <w:rsid w:val="00AB77E7"/>
    <w:rsid w:val="00AC1DCF"/>
    <w:rsid w:val="00AC23B1"/>
    <w:rsid w:val="00AC260E"/>
    <w:rsid w:val="00AC2AF9"/>
    <w:rsid w:val="00AC2F71"/>
    <w:rsid w:val="00AC47A6"/>
    <w:rsid w:val="00AC60C5"/>
    <w:rsid w:val="00AC78ED"/>
    <w:rsid w:val="00AD02D3"/>
    <w:rsid w:val="00AD3675"/>
    <w:rsid w:val="00AD56A9"/>
    <w:rsid w:val="00AD69C4"/>
    <w:rsid w:val="00AD6F0C"/>
    <w:rsid w:val="00AE1C5F"/>
    <w:rsid w:val="00AE23DD"/>
    <w:rsid w:val="00AE3899"/>
    <w:rsid w:val="00AE6CD2"/>
    <w:rsid w:val="00AE776A"/>
    <w:rsid w:val="00AF1F68"/>
    <w:rsid w:val="00AF27B7"/>
    <w:rsid w:val="00AF2BB2"/>
    <w:rsid w:val="00AF3C5D"/>
    <w:rsid w:val="00AF726A"/>
    <w:rsid w:val="00AF7AB4"/>
    <w:rsid w:val="00AF7B91"/>
    <w:rsid w:val="00B00015"/>
    <w:rsid w:val="00B043A6"/>
    <w:rsid w:val="00B06DE8"/>
    <w:rsid w:val="00B07AE1"/>
    <w:rsid w:val="00B07D23"/>
    <w:rsid w:val="00B12968"/>
    <w:rsid w:val="00B131FF"/>
    <w:rsid w:val="00B13498"/>
    <w:rsid w:val="00B13DA2"/>
    <w:rsid w:val="00B1672A"/>
    <w:rsid w:val="00B16E71"/>
    <w:rsid w:val="00B174BD"/>
    <w:rsid w:val="00B20690"/>
    <w:rsid w:val="00B20B2A"/>
    <w:rsid w:val="00B2129B"/>
    <w:rsid w:val="00B22FA7"/>
    <w:rsid w:val="00B24845"/>
    <w:rsid w:val="00B26370"/>
    <w:rsid w:val="00B27039"/>
    <w:rsid w:val="00B27D18"/>
    <w:rsid w:val="00B300DB"/>
    <w:rsid w:val="00B32BEC"/>
    <w:rsid w:val="00B35B87"/>
    <w:rsid w:val="00B40556"/>
    <w:rsid w:val="00B43107"/>
    <w:rsid w:val="00B4393E"/>
    <w:rsid w:val="00B45AC4"/>
    <w:rsid w:val="00B45E0A"/>
    <w:rsid w:val="00B46F96"/>
    <w:rsid w:val="00B47A18"/>
    <w:rsid w:val="00B51CD5"/>
    <w:rsid w:val="00B53824"/>
    <w:rsid w:val="00B53857"/>
    <w:rsid w:val="00B54009"/>
    <w:rsid w:val="00B54B6C"/>
    <w:rsid w:val="00B56FB1"/>
    <w:rsid w:val="00B6083F"/>
    <w:rsid w:val="00B61504"/>
    <w:rsid w:val="00B62E95"/>
    <w:rsid w:val="00B63ABC"/>
    <w:rsid w:val="00B64D3D"/>
    <w:rsid w:val="00B64F0A"/>
    <w:rsid w:val="00B6562C"/>
    <w:rsid w:val="00B6729E"/>
    <w:rsid w:val="00B71E11"/>
    <w:rsid w:val="00B720C9"/>
    <w:rsid w:val="00B7391B"/>
    <w:rsid w:val="00B73ACC"/>
    <w:rsid w:val="00B743E7"/>
    <w:rsid w:val="00B74B80"/>
    <w:rsid w:val="00B768A9"/>
    <w:rsid w:val="00B76E90"/>
    <w:rsid w:val="00B8005C"/>
    <w:rsid w:val="00B82E5F"/>
    <w:rsid w:val="00B8666B"/>
    <w:rsid w:val="00B904F4"/>
    <w:rsid w:val="00B90BD1"/>
    <w:rsid w:val="00B92536"/>
    <w:rsid w:val="00B9274D"/>
    <w:rsid w:val="00B94207"/>
    <w:rsid w:val="00B945D4"/>
    <w:rsid w:val="00B9506C"/>
    <w:rsid w:val="00B97B50"/>
    <w:rsid w:val="00BA3959"/>
    <w:rsid w:val="00BA563D"/>
    <w:rsid w:val="00BB1855"/>
    <w:rsid w:val="00BB2332"/>
    <w:rsid w:val="00BB239F"/>
    <w:rsid w:val="00BB2494"/>
    <w:rsid w:val="00BB2522"/>
    <w:rsid w:val="00BB28A3"/>
    <w:rsid w:val="00BB2A50"/>
    <w:rsid w:val="00BB5218"/>
    <w:rsid w:val="00BB72C0"/>
    <w:rsid w:val="00BB7FF3"/>
    <w:rsid w:val="00BC0AF1"/>
    <w:rsid w:val="00BC27BE"/>
    <w:rsid w:val="00BC3779"/>
    <w:rsid w:val="00BC41A0"/>
    <w:rsid w:val="00BC43D8"/>
    <w:rsid w:val="00BD0186"/>
    <w:rsid w:val="00BD1661"/>
    <w:rsid w:val="00BD6178"/>
    <w:rsid w:val="00BD6348"/>
    <w:rsid w:val="00BE147F"/>
    <w:rsid w:val="00BE1BBC"/>
    <w:rsid w:val="00BE46B5"/>
    <w:rsid w:val="00BE6663"/>
    <w:rsid w:val="00BE6E4A"/>
    <w:rsid w:val="00BF0917"/>
    <w:rsid w:val="00BF0CD7"/>
    <w:rsid w:val="00BF143E"/>
    <w:rsid w:val="00BF15CE"/>
    <w:rsid w:val="00BF2157"/>
    <w:rsid w:val="00BF2FC3"/>
    <w:rsid w:val="00BF3551"/>
    <w:rsid w:val="00BF37C3"/>
    <w:rsid w:val="00BF4F07"/>
    <w:rsid w:val="00BF695B"/>
    <w:rsid w:val="00BF6A14"/>
    <w:rsid w:val="00BF71B0"/>
    <w:rsid w:val="00C0161F"/>
    <w:rsid w:val="00C030BD"/>
    <w:rsid w:val="00C036C3"/>
    <w:rsid w:val="00C03CCA"/>
    <w:rsid w:val="00C040E8"/>
    <w:rsid w:val="00C0499E"/>
    <w:rsid w:val="00C04F4A"/>
    <w:rsid w:val="00C06484"/>
    <w:rsid w:val="00C07776"/>
    <w:rsid w:val="00C07C0D"/>
    <w:rsid w:val="00C10210"/>
    <w:rsid w:val="00C1035C"/>
    <w:rsid w:val="00C1140E"/>
    <w:rsid w:val="00C1358F"/>
    <w:rsid w:val="00C13C2A"/>
    <w:rsid w:val="00C13CE8"/>
    <w:rsid w:val="00C14187"/>
    <w:rsid w:val="00C15151"/>
    <w:rsid w:val="00C179BC"/>
    <w:rsid w:val="00C17F8C"/>
    <w:rsid w:val="00C211E6"/>
    <w:rsid w:val="00C22446"/>
    <w:rsid w:val="00C22681"/>
    <w:rsid w:val="00C22FB5"/>
    <w:rsid w:val="00C24236"/>
    <w:rsid w:val="00C24CBF"/>
    <w:rsid w:val="00C25C66"/>
    <w:rsid w:val="00C2710B"/>
    <w:rsid w:val="00C279C2"/>
    <w:rsid w:val="00C3183E"/>
    <w:rsid w:val="00C33531"/>
    <w:rsid w:val="00C33B9E"/>
    <w:rsid w:val="00C34194"/>
    <w:rsid w:val="00C35EF7"/>
    <w:rsid w:val="00C37BAE"/>
    <w:rsid w:val="00C4043D"/>
    <w:rsid w:val="00C40DAA"/>
    <w:rsid w:val="00C41F7E"/>
    <w:rsid w:val="00C42A1B"/>
    <w:rsid w:val="00C42B41"/>
    <w:rsid w:val="00C42C1F"/>
    <w:rsid w:val="00C44A8D"/>
    <w:rsid w:val="00C44CF8"/>
    <w:rsid w:val="00C45B91"/>
    <w:rsid w:val="00C460A1"/>
    <w:rsid w:val="00C4789C"/>
    <w:rsid w:val="00C52C02"/>
    <w:rsid w:val="00C52DCB"/>
    <w:rsid w:val="00C57EE8"/>
    <w:rsid w:val="00C61072"/>
    <w:rsid w:val="00C6243C"/>
    <w:rsid w:val="00C62F54"/>
    <w:rsid w:val="00C63AEA"/>
    <w:rsid w:val="00C67BBF"/>
    <w:rsid w:val="00C70168"/>
    <w:rsid w:val="00C718DD"/>
    <w:rsid w:val="00C71AFB"/>
    <w:rsid w:val="00C74707"/>
    <w:rsid w:val="00C764B3"/>
    <w:rsid w:val="00C767C7"/>
    <w:rsid w:val="00C779FD"/>
    <w:rsid w:val="00C77D84"/>
    <w:rsid w:val="00C80B9E"/>
    <w:rsid w:val="00C841B7"/>
    <w:rsid w:val="00C84A6C"/>
    <w:rsid w:val="00C8667D"/>
    <w:rsid w:val="00C86967"/>
    <w:rsid w:val="00C928A8"/>
    <w:rsid w:val="00C93044"/>
    <w:rsid w:val="00C95246"/>
    <w:rsid w:val="00CA103E"/>
    <w:rsid w:val="00CA6C45"/>
    <w:rsid w:val="00CA74F6"/>
    <w:rsid w:val="00CA7603"/>
    <w:rsid w:val="00CB364E"/>
    <w:rsid w:val="00CB37B8"/>
    <w:rsid w:val="00CB4F1A"/>
    <w:rsid w:val="00CB58B4"/>
    <w:rsid w:val="00CB6577"/>
    <w:rsid w:val="00CB6768"/>
    <w:rsid w:val="00CB74C7"/>
    <w:rsid w:val="00CC1FE9"/>
    <w:rsid w:val="00CC3B49"/>
    <w:rsid w:val="00CC3D04"/>
    <w:rsid w:val="00CC4AF7"/>
    <w:rsid w:val="00CC54E5"/>
    <w:rsid w:val="00CC6B96"/>
    <w:rsid w:val="00CC6F04"/>
    <w:rsid w:val="00CC7B94"/>
    <w:rsid w:val="00CD6E8E"/>
    <w:rsid w:val="00CE161F"/>
    <w:rsid w:val="00CE2CC6"/>
    <w:rsid w:val="00CE3529"/>
    <w:rsid w:val="00CE4320"/>
    <w:rsid w:val="00CE5D9A"/>
    <w:rsid w:val="00CE76CD"/>
    <w:rsid w:val="00CF0B65"/>
    <w:rsid w:val="00CF1C1F"/>
    <w:rsid w:val="00CF3B5E"/>
    <w:rsid w:val="00CF3BA6"/>
    <w:rsid w:val="00CF4E8C"/>
    <w:rsid w:val="00CF6913"/>
    <w:rsid w:val="00CF7AA7"/>
    <w:rsid w:val="00D006CF"/>
    <w:rsid w:val="00D007DF"/>
    <w:rsid w:val="00D008A6"/>
    <w:rsid w:val="00D00960"/>
    <w:rsid w:val="00D00B74"/>
    <w:rsid w:val="00D015F0"/>
    <w:rsid w:val="00D0447B"/>
    <w:rsid w:val="00D04894"/>
    <w:rsid w:val="00D048A2"/>
    <w:rsid w:val="00D053CE"/>
    <w:rsid w:val="00D055EB"/>
    <w:rsid w:val="00D056FE"/>
    <w:rsid w:val="00D05B56"/>
    <w:rsid w:val="00D05D60"/>
    <w:rsid w:val="00D114B2"/>
    <w:rsid w:val="00D121C4"/>
    <w:rsid w:val="00D140AF"/>
    <w:rsid w:val="00D14274"/>
    <w:rsid w:val="00D15637"/>
    <w:rsid w:val="00D15E5B"/>
    <w:rsid w:val="00D17C62"/>
    <w:rsid w:val="00D20B16"/>
    <w:rsid w:val="00D21586"/>
    <w:rsid w:val="00D21EA5"/>
    <w:rsid w:val="00D23A38"/>
    <w:rsid w:val="00D2574C"/>
    <w:rsid w:val="00D26D79"/>
    <w:rsid w:val="00D27C2B"/>
    <w:rsid w:val="00D31B68"/>
    <w:rsid w:val="00D33363"/>
    <w:rsid w:val="00D34943"/>
    <w:rsid w:val="00D34A2B"/>
    <w:rsid w:val="00D35409"/>
    <w:rsid w:val="00D359D4"/>
    <w:rsid w:val="00D41B88"/>
    <w:rsid w:val="00D41E23"/>
    <w:rsid w:val="00D429EC"/>
    <w:rsid w:val="00D43D44"/>
    <w:rsid w:val="00D43EBB"/>
    <w:rsid w:val="00D44E4E"/>
    <w:rsid w:val="00D46D26"/>
    <w:rsid w:val="00D51254"/>
    <w:rsid w:val="00D51627"/>
    <w:rsid w:val="00D51E1A"/>
    <w:rsid w:val="00D52344"/>
    <w:rsid w:val="00D54AAC"/>
    <w:rsid w:val="00D54B32"/>
    <w:rsid w:val="00D55DF0"/>
    <w:rsid w:val="00D563E1"/>
    <w:rsid w:val="00D56BB6"/>
    <w:rsid w:val="00D6022B"/>
    <w:rsid w:val="00D60C40"/>
    <w:rsid w:val="00D6138D"/>
    <w:rsid w:val="00D6166E"/>
    <w:rsid w:val="00D63126"/>
    <w:rsid w:val="00D63A67"/>
    <w:rsid w:val="00D646C9"/>
    <w:rsid w:val="00D6492E"/>
    <w:rsid w:val="00D65845"/>
    <w:rsid w:val="00D70087"/>
    <w:rsid w:val="00D7079E"/>
    <w:rsid w:val="00D70823"/>
    <w:rsid w:val="00D70AB1"/>
    <w:rsid w:val="00D70F23"/>
    <w:rsid w:val="00D716DD"/>
    <w:rsid w:val="00D73DD6"/>
    <w:rsid w:val="00D745F5"/>
    <w:rsid w:val="00D75392"/>
    <w:rsid w:val="00D7585E"/>
    <w:rsid w:val="00D759A3"/>
    <w:rsid w:val="00D82E32"/>
    <w:rsid w:val="00D83974"/>
    <w:rsid w:val="00D84133"/>
    <w:rsid w:val="00D8431C"/>
    <w:rsid w:val="00D85133"/>
    <w:rsid w:val="00D91607"/>
    <w:rsid w:val="00D92C82"/>
    <w:rsid w:val="00D93336"/>
    <w:rsid w:val="00D94314"/>
    <w:rsid w:val="00D95BC7"/>
    <w:rsid w:val="00D95C17"/>
    <w:rsid w:val="00D96043"/>
    <w:rsid w:val="00D97779"/>
    <w:rsid w:val="00DA52F5"/>
    <w:rsid w:val="00DA73A3"/>
    <w:rsid w:val="00DB0EE4"/>
    <w:rsid w:val="00DB3080"/>
    <w:rsid w:val="00DB4E12"/>
    <w:rsid w:val="00DB5771"/>
    <w:rsid w:val="00DC0AB6"/>
    <w:rsid w:val="00DC21CF"/>
    <w:rsid w:val="00DC2F6D"/>
    <w:rsid w:val="00DC3395"/>
    <w:rsid w:val="00DC3664"/>
    <w:rsid w:val="00DC4B9B"/>
    <w:rsid w:val="00DC6EFC"/>
    <w:rsid w:val="00DC7CDE"/>
    <w:rsid w:val="00DD195B"/>
    <w:rsid w:val="00DD243F"/>
    <w:rsid w:val="00DD46E9"/>
    <w:rsid w:val="00DD4711"/>
    <w:rsid w:val="00DD4812"/>
    <w:rsid w:val="00DD4CA7"/>
    <w:rsid w:val="00DE0097"/>
    <w:rsid w:val="00DE05AE"/>
    <w:rsid w:val="00DE0979"/>
    <w:rsid w:val="00DE12E9"/>
    <w:rsid w:val="00DE301D"/>
    <w:rsid w:val="00DE33EC"/>
    <w:rsid w:val="00DE43F4"/>
    <w:rsid w:val="00DE53F8"/>
    <w:rsid w:val="00DE60E6"/>
    <w:rsid w:val="00DE6C9B"/>
    <w:rsid w:val="00DE74DC"/>
    <w:rsid w:val="00DE7D5A"/>
    <w:rsid w:val="00DF0A94"/>
    <w:rsid w:val="00DF1EC4"/>
    <w:rsid w:val="00DF247C"/>
    <w:rsid w:val="00DF3F4F"/>
    <w:rsid w:val="00DF707E"/>
    <w:rsid w:val="00DF70A1"/>
    <w:rsid w:val="00DF759D"/>
    <w:rsid w:val="00E003AF"/>
    <w:rsid w:val="00E00482"/>
    <w:rsid w:val="00E018C3"/>
    <w:rsid w:val="00E01C15"/>
    <w:rsid w:val="00E052B1"/>
    <w:rsid w:val="00E05886"/>
    <w:rsid w:val="00E104C6"/>
    <w:rsid w:val="00E10C02"/>
    <w:rsid w:val="00E137F4"/>
    <w:rsid w:val="00E164F2"/>
    <w:rsid w:val="00E16F61"/>
    <w:rsid w:val="00E178A7"/>
    <w:rsid w:val="00E20F6A"/>
    <w:rsid w:val="00E21A25"/>
    <w:rsid w:val="00E23303"/>
    <w:rsid w:val="00E253CA"/>
    <w:rsid w:val="00E2771C"/>
    <w:rsid w:val="00E31D50"/>
    <w:rsid w:val="00E324D9"/>
    <w:rsid w:val="00E331FB"/>
    <w:rsid w:val="00E33DF4"/>
    <w:rsid w:val="00E35EDE"/>
    <w:rsid w:val="00E36528"/>
    <w:rsid w:val="00E409B4"/>
    <w:rsid w:val="00E40CF7"/>
    <w:rsid w:val="00E413B8"/>
    <w:rsid w:val="00E434EB"/>
    <w:rsid w:val="00E440C0"/>
    <w:rsid w:val="00E4683D"/>
    <w:rsid w:val="00E46CA0"/>
    <w:rsid w:val="00E504A1"/>
    <w:rsid w:val="00E51231"/>
    <w:rsid w:val="00E52A67"/>
    <w:rsid w:val="00E602A7"/>
    <w:rsid w:val="00E619E1"/>
    <w:rsid w:val="00E62FBE"/>
    <w:rsid w:val="00E63389"/>
    <w:rsid w:val="00E64597"/>
    <w:rsid w:val="00E65780"/>
    <w:rsid w:val="00E66AA1"/>
    <w:rsid w:val="00E66B6A"/>
    <w:rsid w:val="00E71243"/>
    <w:rsid w:val="00E71362"/>
    <w:rsid w:val="00E714D8"/>
    <w:rsid w:val="00E7168A"/>
    <w:rsid w:val="00E71D25"/>
    <w:rsid w:val="00E7295C"/>
    <w:rsid w:val="00E73306"/>
    <w:rsid w:val="00E74817"/>
    <w:rsid w:val="00E74FE4"/>
    <w:rsid w:val="00E7738D"/>
    <w:rsid w:val="00E81633"/>
    <w:rsid w:val="00E82AED"/>
    <w:rsid w:val="00E82FCC"/>
    <w:rsid w:val="00E831A3"/>
    <w:rsid w:val="00E862B5"/>
    <w:rsid w:val="00E86733"/>
    <w:rsid w:val="00E86927"/>
    <w:rsid w:val="00E8700D"/>
    <w:rsid w:val="00E87094"/>
    <w:rsid w:val="00E9108A"/>
    <w:rsid w:val="00E94803"/>
    <w:rsid w:val="00E94B69"/>
    <w:rsid w:val="00E9588E"/>
    <w:rsid w:val="00E96813"/>
    <w:rsid w:val="00EA17B9"/>
    <w:rsid w:val="00EA279E"/>
    <w:rsid w:val="00EA2BA6"/>
    <w:rsid w:val="00EA33B1"/>
    <w:rsid w:val="00EA74F2"/>
    <w:rsid w:val="00EA7552"/>
    <w:rsid w:val="00EA7F5C"/>
    <w:rsid w:val="00EB193D"/>
    <w:rsid w:val="00EB2A71"/>
    <w:rsid w:val="00EB32CF"/>
    <w:rsid w:val="00EB4DDA"/>
    <w:rsid w:val="00EB7598"/>
    <w:rsid w:val="00EB7885"/>
    <w:rsid w:val="00EB7CF9"/>
    <w:rsid w:val="00EC0998"/>
    <w:rsid w:val="00EC2805"/>
    <w:rsid w:val="00EC3100"/>
    <w:rsid w:val="00EC3D02"/>
    <w:rsid w:val="00EC437B"/>
    <w:rsid w:val="00EC4CBD"/>
    <w:rsid w:val="00EC703B"/>
    <w:rsid w:val="00EC70D8"/>
    <w:rsid w:val="00EC78F8"/>
    <w:rsid w:val="00ED1008"/>
    <w:rsid w:val="00ED1338"/>
    <w:rsid w:val="00ED1475"/>
    <w:rsid w:val="00ED1AB4"/>
    <w:rsid w:val="00ED288C"/>
    <w:rsid w:val="00ED2C23"/>
    <w:rsid w:val="00ED2CF0"/>
    <w:rsid w:val="00ED6D87"/>
    <w:rsid w:val="00EE1006"/>
    <w:rsid w:val="00EE1058"/>
    <w:rsid w:val="00EE1089"/>
    <w:rsid w:val="00EE3260"/>
    <w:rsid w:val="00EE3CF3"/>
    <w:rsid w:val="00EE50F0"/>
    <w:rsid w:val="00EE586E"/>
    <w:rsid w:val="00EE5BEB"/>
    <w:rsid w:val="00EE6524"/>
    <w:rsid w:val="00EE788B"/>
    <w:rsid w:val="00EF00ED"/>
    <w:rsid w:val="00EF0192"/>
    <w:rsid w:val="00EF0196"/>
    <w:rsid w:val="00EF06A8"/>
    <w:rsid w:val="00EF0943"/>
    <w:rsid w:val="00EF0EAD"/>
    <w:rsid w:val="00EF4CB1"/>
    <w:rsid w:val="00EF5798"/>
    <w:rsid w:val="00EF60A5"/>
    <w:rsid w:val="00EF60E5"/>
    <w:rsid w:val="00EF6A0C"/>
    <w:rsid w:val="00EF6E7F"/>
    <w:rsid w:val="00F01D8F"/>
    <w:rsid w:val="00F01D93"/>
    <w:rsid w:val="00F0316E"/>
    <w:rsid w:val="00F03882"/>
    <w:rsid w:val="00F05A4D"/>
    <w:rsid w:val="00F06BB9"/>
    <w:rsid w:val="00F121C4"/>
    <w:rsid w:val="00F13777"/>
    <w:rsid w:val="00F17235"/>
    <w:rsid w:val="00F20B40"/>
    <w:rsid w:val="00F2269A"/>
    <w:rsid w:val="00F22775"/>
    <w:rsid w:val="00F228A5"/>
    <w:rsid w:val="00F246D4"/>
    <w:rsid w:val="00F269DC"/>
    <w:rsid w:val="00F309E2"/>
    <w:rsid w:val="00F30C2D"/>
    <w:rsid w:val="00F318BD"/>
    <w:rsid w:val="00F32557"/>
    <w:rsid w:val="00F32CE9"/>
    <w:rsid w:val="00F332EF"/>
    <w:rsid w:val="00F33A6A"/>
    <w:rsid w:val="00F34D8E"/>
    <w:rsid w:val="00F3515A"/>
    <w:rsid w:val="00F3674D"/>
    <w:rsid w:val="00F37587"/>
    <w:rsid w:val="00F4079E"/>
    <w:rsid w:val="00F40B14"/>
    <w:rsid w:val="00F42101"/>
    <w:rsid w:val="00F42EAA"/>
    <w:rsid w:val="00F42EE0"/>
    <w:rsid w:val="00F434A9"/>
    <w:rsid w:val="00F437C4"/>
    <w:rsid w:val="00F446A0"/>
    <w:rsid w:val="00F47A0A"/>
    <w:rsid w:val="00F47A79"/>
    <w:rsid w:val="00F47F5C"/>
    <w:rsid w:val="00F51928"/>
    <w:rsid w:val="00F543B3"/>
    <w:rsid w:val="00F5467A"/>
    <w:rsid w:val="00F5643A"/>
    <w:rsid w:val="00F56596"/>
    <w:rsid w:val="00F62236"/>
    <w:rsid w:val="00F642AF"/>
    <w:rsid w:val="00F650B4"/>
    <w:rsid w:val="00F65901"/>
    <w:rsid w:val="00F66B95"/>
    <w:rsid w:val="00F706AA"/>
    <w:rsid w:val="00F715D0"/>
    <w:rsid w:val="00F717E7"/>
    <w:rsid w:val="00F724A1"/>
    <w:rsid w:val="00F7288E"/>
    <w:rsid w:val="00F740FA"/>
    <w:rsid w:val="00F7632C"/>
    <w:rsid w:val="00F76FDC"/>
    <w:rsid w:val="00F771C6"/>
    <w:rsid w:val="00F77ED7"/>
    <w:rsid w:val="00F80F5D"/>
    <w:rsid w:val="00F83143"/>
    <w:rsid w:val="00F84564"/>
    <w:rsid w:val="00F853F3"/>
    <w:rsid w:val="00F8591B"/>
    <w:rsid w:val="00F8655C"/>
    <w:rsid w:val="00F90BCA"/>
    <w:rsid w:val="00F90E1A"/>
    <w:rsid w:val="00F91B79"/>
    <w:rsid w:val="00F94B27"/>
    <w:rsid w:val="00F96626"/>
    <w:rsid w:val="00F96946"/>
    <w:rsid w:val="00F97131"/>
    <w:rsid w:val="00F9720F"/>
    <w:rsid w:val="00F97B4B"/>
    <w:rsid w:val="00F97C84"/>
    <w:rsid w:val="00FA0156"/>
    <w:rsid w:val="00FA166A"/>
    <w:rsid w:val="00FA2CF6"/>
    <w:rsid w:val="00FA3065"/>
    <w:rsid w:val="00FA3EBB"/>
    <w:rsid w:val="00FA52F9"/>
    <w:rsid w:val="00FB0346"/>
    <w:rsid w:val="00FB0E61"/>
    <w:rsid w:val="00FB10FF"/>
    <w:rsid w:val="00FB1AF9"/>
    <w:rsid w:val="00FB1D69"/>
    <w:rsid w:val="00FB2812"/>
    <w:rsid w:val="00FB3570"/>
    <w:rsid w:val="00FB7100"/>
    <w:rsid w:val="00FC0636"/>
    <w:rsid w:val="00FC0C6F"/>
    <w:rsid w:val="00FC14C7"/>
    <w:rsid w:val="00FC2758"/>
    <w:rsid w:val="00FC3523"/>
    <w:rsid w:val="00FC3C3B"/>
    <w:rsid w:val="00FC44C4"/>
    <w:rsid w:val="00FC4F7B"/>
    <w:rsid w:val="00FC755A"/>
    <w:rsid w:val="00FD05FD"/>
    <w:rsid w:val="00FD1F94"/>
    <w:rsid w:val="00FD21A7"/>
    <w:rsid w:val="00FD3347"/>
    <w:rsid w:val="00FD40E9"/>
    <w:rsid w:val="00FD495B"/>
    <w:rsid w:val="00FD7EC3"/>
    <w:rsid w:val="00FE0C73"/>
    <w:rsid w:val="00FE0F38"/>
    <w:rsid w:val="00FE108E"/>
    <w:rsid w:val="00FE10F9"/>
    <w:rsid w:val="00FE126B"/>
    <w:rsid w:val="00FE2356"/>
    <w:rsid w:val="00FE2629"/>
    <w:rsid w:val="00FE40B5"/>
    <w:rsid w:val="00FE660C"/>
    <w:rsid w:val="00FF0F2A"/>
    <w:rsid w:val="00FF492B"/>
    <w:rsid w:val="00FF5EC7"/>
    <w:rsid w:val="00FF7815"/>
    <w:rsid w:val="00FF7892"/>
  </w:rsids>
  <m:mathPr>
    <m:mathFont m:val="Cambria Math"/>
    <m:brkBin m:val="before"/>
    <m:brkBinSub m:val="--"/>
    <m:smallFrac m:val="0"/>
    <m:dispDef/>
    <m:lMargin m:val="0"/>
    <m:rMargin m:val="0"/>
    <m:defJc m:val="centerGroup"/>
    <m:wrapIndent m:val="1440"/>
    <m:intLim m:val="subSup"/>
    <m:naryLim m:val="undOvr"/>
  </m:mathPr>
  <w:themeFontLang w:val="en-US" w:eastAsia="ko-K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BDA7108"/>
  <w14:defaultImageDpi w14:val="32767"/>
  <w15:chartTrackingRefBased/>
  <w15:docId w15:val="{E6E5A730-3196-44EA-9013-49F363DC732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US" w:eastAsia="en-US" w:bidi="ar-SA"/>
      </w:rPr>
    </w:rPrDefault>
    <w:pPrDefault>
      <w:pPr>
        <w:spacing w:before="240" w:line="276" w:lineRule="auto"/>
      </w:pPr>
    </w:pPrDefault>
  </w:docDefaults>
  <w:latentStyles w:defLockedState="0" w:defUIPriority="99" w:defSemiHidden="0" w:defUnhideWhenUsed="0" w:defQFormat="0" w:count="376">
    <w:lsdException w:name="Normal" w:uiPriority="0" w:qFormat="1"/>
    <w:lsdException w:name="heading 1" w:uiPriority="6" w:qFormat="1"/>
    <w:lsdException w:name="heading 2" w:semiHidden="1" w:uiPriority="7" w:unhideWhenUsed="1" w:qFormat="1"/>
    <w:lsdException w:name="heading 3" w:semiHidden="1" w:uiPriority="8" w:unhideWhenUsed="1" w:qFormat="1"/>
    <w:lsdException w:name="heading 4" w:semiHidden="1" w:uiPriority="9" w:unhideWhenUsed="1" w:qFormat="1"/>
    <w:lsdException w:name="heading 5" w:semiHidden="1" w:uiPriority="10"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qFormat="1"/>
    <w:lsdException w:name="toc 2" w:semiHidden="1" w:uiPriority="39" w:unhideWhenUsed="1" w:qFormat="1"/>
    <w:lsdException w:name="toc 3" w:semiHidden="1" w:uiPriority="39" w:unhideWhenUsed="1" w:qFormat="1"/>
    <w:lsdException w:name="toc 4" w:semiHidden="1"/>
    <w:lsdException w:name="toc 5" w:semiHidden="1"/>
    <w:lsdException w:name="toc 6" w:semiHidden="1"/>
    <w:lsdException w:name="toc 7" w:semiHidden="1"/>
    <w:lsdException w:name="toc 8" w:semiHidden="1"/>
    <w:lsdException w:name="toc 9" w:semiHidden="1"/>
    <w:lsdException w:name="Normal Indent" w:semiHidden="1"/>
    <w:lsdException w:name="footnote text" w:semiHidden="1"/>
    <w:lsdException w:name="annotation text" w:semiHidden="1"/>
    <w:lsdException w:name="header" w:semiHidden="1" w:uiPriority="5" w:unhideWhenUsed="1" w:qFormat="1"/>
    <w:lsdException w:name="footer" w:semiHidden="1" w:uiPriority="4" w:unhideWhenUsed="1" w:qFormat="1"/>
    <w:lsdException w:name="index heading" w:semiHidden="1"/>
    <w:lsdException w:name="caption" w:semiHidden="1" w:uiPriority="2" w:unhideWhenUsed="1" w:qFormat="1"/>
    <w:lsdException w:name="table of figures" w:semiHidden="1" w:unhideWhenUsed="1" w:qFormat="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qFormat="1"/>
    <w:lsdException w:name="List Bullet" w:uiPriority="12" w:qFormat="1"/>
    <w:lsdException w:name="List Number" w:semiHidden="1" w:uiPriority="13" w:unhideWhenUsed="1" w:qFormat="1"/>
    <w:lsdException w:name="List 2" w:semiHidden="1"/>
    <w:lsdException w:name="List 3" w:semiHidden="1"/>
    <w:lsdException w:name="List 4" w:semiHidden="1"/>
    <w:lsdException w:name="List 5" w:semiHidden="1"/>
    <w:lsdException w:name="List Bullet 2" w:semiHidden="1" w:uiPriority="14" w:unhideWhenUsed="1" w:qFormat="1"/>
    <w:lsdException w:name="List Bullet 3" w:semiHidden="1"/>
    <w:lsdException w:name="List Bullet 4" w:semiHidden="1"/>
    <w:lsdException w:name="List Bullet 5" w:semiHidden="1"/>
    <w:lsdException w:name="List Number 2" w:semiHidden="1" w:uiPriority="15" w:unhideWhenUsed="1" w:qFormat="1"/>
    <w:lsdException w:name="List Number 3" w:semiHidden="1"/>
    <w:lsdException w:name="List Number 4" w:semiHidden="1"/>
    <w:lsdException w:name="List Number 5" w:semiHidden="1"/>
    <w:lsdException w:name="Title" w:uiPriority="24" w:qFormat="1"/>
    <w:lsdException w:name="Closing" w:semiHidden="1"/>
    <w:lsdException w:name="Signature" w:semiHidden="1" w:uiPriority="19" w:qFormat="1"/>
    <w:lsdException w:name="Default Paragraph Font" w:semiHidden="1" w:uiPriority="1" w:unhideWhenUsed="1"/>
    <w:lsdException w:name="Body Text" w:semiHidden="1" w:unhideWhenUsed="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qFormat="1"/>
    <w:lsdException w:name="Salutation" w:semiHidden="1"/>
    <w:lsdException w:name="Date" w:semiHidden="1" w:uiPriority="3" w:qFormat="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lsdException w:name="FollowedHyperlink" w:semiHidden="1" w:unhideWhenUsed="1"/>
    <w:lsdException w:name="Strong" w:uiPriority="22" w:qFormat="1"/>
    <w:lsdException w:name="Emphasis" w:uiPriority="29"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unhideWhenUsed="1"/>
    <w:lsdException w:name="HTML Keyboard" w:semiHidden="1"/>
    <w:lsdException w:name="HTML Preformatted" w:semiHidden="1" w:unhideWhenUsed="1"/>
    <w:lsdException w:name="HTML Sample" w:semiHidden="1"/>
    <w:lsdException w:name="HTML Typewriter" w:semiHidden="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nhideWhenUsed="1" w:qFormat="1"/>
    <w:lsdException w:name="Quote" w:uiPriority="18" w:qFormat="1"/>
    <w:lsdException w:name="Intense Quote" w:semiHidden="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qFormat="1"/>
    <w:lsdException w:name="Intense Emphasis" w:semiHidden="1" w:qFormat="1"/>
    <w:lsdException w:name="Subtle Reference" w:uiPriority="19" w:qFormat="1"/>
    <w:lsdException w:name="Intense Reference" w:semiHidden="1" w:qFormat="1"/>
    <w:lsdException w:name="Book Title" w:semiHidden="1" w:qFormat="1"/>
    <w:lsdException w:name="Bibliography" w:semiHidden="1" w:uiPriority="0" w:unhideWhenUsed="1" w:qFormat="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ŠNormal"/>
    <w:qFormat/>
    <w:rsid w:val="00F740FA"/>
    <w:rPr>
      <w:rFonts w:ascii="Arial" w:hAnsi="Arial"/>
      <w:lang w:val="en-AU"/>
    </w:rPr>
  </w:style>
  <w:style w:type="paragraph" w:styleId="Heading1">
    <w:name w:val="heading 1"/>
    <w:aliases w:val="ŠHeading 1"/>
    <w:basedOn w:val="Normal"/>
    <w:next w:val="Normal"/>
    <w:link w:val="Heading1Char"/>
    <w:uiPriority w:val="6"/>
    <w:qFormat/>
    <w:rsid w:val="0033147A"/>
    <w:pPr>
      <w:spacing w:after="320"/>
      <w:outlineLvl w:val="0"/>
    </w:pPr>
    <w:rPr>
      <w:rFonts w:eastAsiaTheme="majorEastAsia" w:cstheme="majorBidi"/>
      <w:b/>
      <w:color w:val="1C438B"/>
      <w:sz w:val="52"/>
      <w:szCs w:val="32"/>
    </w:rPr>
  </w:style>
  <w:style w:type="paragraph" w:styleId="Heading2">
    <w:name w:val="heading 2"/>
    <w:aliases w:val="ŠHeading 2"/>
    <w:basedOn w:val="Normal"/>
    <w:next w:val="Normal"/>
    <w:link w:val="Heading2Char"/>
    <w:uiPriority w:val="7"/>
    <w:qFormat/>
    <w:rsid w:val="00F13777"/>
    <w:pPr>
      <w:keepNext/>
      <w:keepLines/>
      <w:numPr>
        <w:ilvl w:val="1"/>
        <w:numId w:val="30"/>
      </w:numPr>
      <w:tabs>
        <w:tab w:val="left" w:pos="567"/>
        <w:tab w:val="left" w:pos="1134"/>
        <w:tab w:val="left" w:pos="1701"/>
        <w:tab w:val="left" w:pos="2268"/>
        <w:tab w:val="left" w:pos="2835"/>
        <w:tab w:val="left" w:pos="3402"/>
      </w:tabs>
      <w:spacing w:after="280"/>
      <w:ind w:left="0"/>
      <w:outlineLvl w:val="1"/>
    </w:pPr>
    <w:rPr>
      <w:rFonts w:eastAsia="SimSun" w:cs="Arial"/>
      <w:b/>
      <w:color w:val="1C438B"/>
      <w:sz w:val="48"/>
      <w:szCs w:val="36"/>
      <w:lang w:eastAsia="zh-CN"/>
    </w:rPr>
  </w:style>
  <w:style w:type="paragraph" w:styleId="Heading3">
    <w:name w:val="heading 3"/>
    <w:aliases w:val="ŠHeading 3"/>
    <w:basedOn w:val="Normal"/>
    <w:next w:val="Normal"/>
    <w:link w:val="Heading3Char"/>
    <w:uiPriority w:val="8"/>
    <w:qFormat/>
    <w:rsid w:val="00F13777"/>
    <w:pPr>
      <w:keepNext/>
      <w:keepLines/>
      <w:numPr>
        <w:ilvl w:val="2"/>
        <w:numId w:val="30"/>
      </w:numPr>
      <w:tabs>
        <w:tab w:val="left" w:pos="567"/>
        <w:tab w:val="left" w:pos="1134"/>
        <w:tab w:val="left" w:pos="1701"/>
        <w:tab w:val="left" w:pos="2268"/>
        <w:tab w:val="left" w:pos="2835"/>
        <w:tab w:val="left" w:pos="3402"/>
      </w:tabs>
      <w:spacing w:after="200"/>
      <w:ind w:left="0"/>
      <w:outlineLvl w:val="2"/>
    </w:pPr>
    <w:rPr>
      <w:rFonts w:eastAsia="SimSun" w:cs="Arial"/>
      <w:color w:val="1C438B"/>
      <w:sz w:val="40"/>
      <w:szCs w:val="40"/>
      <w:lang w:eastAsia="zh-CN"/>
    </w:rPr>
  </w:style>
  <w:style w:type="paragraph" w:styleId="Heading4">
    <w:name w:val="heading 4"/>
    <w:aliases w:val="ŠHeading 4"/>
    <w:basedOn w:val="Normal"/>
    <w:next w:val="Normal"/>
    <w:link w:val="Heading4Char"/>
    <w:uiPriority w:val="9"/>
    <w:qFormat/>
    <w:rsid w:val="0033147A"/>
    <w:pPr>
      <w:keepNext/>
      <w:keepLines/>
      <w:numPr>
        <w:ilvl w:val="3"/>
        <w:numId w:val="30"/>
      </w:numPr>
      <w:tabs>
        <w:tab w:val="left" w:pos="567"/>
        <w:tab w:val="left" w:pos="1134"/>
        <w:tab w:val="left" w:pos="1701"/>
        <w:tab w:val="left" w:pos="2268"/>
        <w:tab w:val="left" w:pos="2835"/>
        <w:tab w:val="left" w:pos="3402"/>
      </w:tabs>
      <w:ind w:left="0"/>
      <w:outlineLvl w:val="3"/>
    </w:pPr>
    <w:rPr>
      <w:rFonts w:eastAsia="SimSun" w:cs="Times New Roman"/>
      <w:color w:val="041F42"/>
      <w:sz w:val="36"/>
      <w:szCs w:val="32"/>
    </w:rPr>
  </w:style>
  <w:style w:type="paragraph" w:styleId="Heading5">
    <w:name w:val="heading 5"/>
    <w:aliases w:val="ŠHeading 5"/>
    <w:basedOn w:val="Normal"/>
    <w:next w:val="Normal"/>
    <w:link w:val="Heading5Char"/>
    <w:uiPriority w:val="10"/>
    <w:unhideWhenUsed/>
    <w:qFormat/>
    <w:rsid w:val="00F13777"/>
    <w:pPr>
      <w:keepNext/>
      <w:keepLines/>
      <w:numPr>
        <w:ilvl w:val="4"/>
        <w:numId w:val="30"/>
      </w:numPr>
      <w:tabs>
        <w:tab w:val="left" w:pos="567"/>
        <w:tab w:val="left" w:pos="1134"/>
        <w:tab w:val="left" w:pos="1701"/>
        <w:tab w:val="left" w:pos="2268"/>
        <w:tab w:val="left" w:pos="2835"/>
        <w:tab w:val="left" w:pos="3402"/>
      </w:tabs>
      <w:ind w:left="0"/>
      <w:outlineLvl w:val="4"/>
    </w:pPr>
    <w:rPr>
      <w:rFonts w:eastAsia="SimSun" w:cs="Arial"/>
      <w:color w:val="041F42"/>
      <w:sz w:val="32"/>
      <w:lang w:eastAsia="zh-CN"/>
    </w:rPr>
  </w:style>
  <w:style w:type="paragraph" w:styleId="Heading6">
    <w:name w:val="heading 6"/>
    <w:aliases w:val="ŠHeading 6"/>
    <w:basedOn w:val="Normal"/>
    <w:next w:val="Normal"/>
    <w:link w:val="Heading6Char"/>
    <w:uiPriority w:val="99"/>
    <w:semiHidden/>
    <w:qFormat/>
    <w:rsid w:val="009C575A"/>
    <w:pPr>
      <w:keepNext/>
      <w:keepLines/>
      <w:numPr>
        <w:ilvl w:val="5"/>
        <w:numId w:val="30"/>
      </w:numPr>
      <w:ind w:left="0"/>
      <w:outlineLvl w:val="5"/>
    </w:pPr>
    <w:rPr>
      <w:rFonts w:eastAsiaTheme="majorEastAsia" w:cstheme="majorBidi"/>
      <w:sz w:val="28"/>
    </w:rPr>
  </w:style>
  <w:style w:type="paragraph" w:styleId="Heading7">
    <w:name w:val="heading 7"/>
    <w:basedOn w:val="Normal"/>
    <w:next w:val="Normal"/>
    <w:link w:val="Heading7Char"/>
    <w:uiPriority w:val="99"/>
    <w:semiHidden/>
    <w:qFormat/>
    <w:rsid w:val="00F740FA"/>
    <w:pPr>
      <w:keepNext/>
      <w:keepLines/>
      <w:numPr>
        <w:ilvl w:val="6"/>
        <w:numId w:val="30"/>
      </w:numPr>
      <w:spacing w:before="4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9"/>
    <w:semiHidden/>
    <w:qFormat/>
    <w:rsid w:val="00F740FA"/>
    <w:pPr>
      <w:keepNext/>
      <w:keepLines/>
      <w:numPr>
        <w:ilvl w:val="7"/>
        <w:numId w:val="30"/>
      </w:numPr>
      <w:spacing w:before="4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9"/>
    <w:semiHidden/>
    <w:qFormat/>
    <w:rsid w:val="00F740FA"/>
    <w:pPr>
      <w:keepNext/>
      <w:keepLines/>
      <w:numPr>
        <w:ilvl w:val="8"/>
        <w:numId w:val="30"/>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aliases w:val="ŠTOC1"/>
    <w:basedOn w:val="Normal"/>
    <w:next w:val="Normal"/>
    <w:uiPriority w:val="39"/>
    <w:qFormat/>
    <w:rsid w:val="00F740FA"/>
    <w:pPr>
      <w:spacing w:before="120" w:after="120"/>
    </w:pPr>
    <w:rPr>
      <w:rFonts w:ascii="Arial Bold" w:hAnsi="Arial Bold" w:cs="Calibri (Body)"/>
      <w:b/>
      <w:bCs/>
      <w:sz w:val="22"/>
      <w:szCs w:val="20"/>
    </w:rPr>
  </w:style>
  <w:style w:type="paragraph" w:styleId="TOC2">
    <w:name w:val="toc 2"/>
    <w:aliases w:val="ŠTOC2"/>
    <w:basedOn w:val="Normal"/>
    <w:next w:val="Normal"/>
    <w:uiPriority w:val="39"/>
    <w:qFormat/>
    <w:rsid w:val="00F740FA"/>
    <w:pPr>
      <w:spacing w:before="0"/>
      <w:ind w:left="240"/>
    </w:pPr>
    <w:rPr>
      <w:rFonts w:cs="Calibri (Body)"/>
      <w:sz w:val="20"/>
      <w:szCs w:val="20"/>
    </w:rPr>
  </w:style>
  <w:style w:type="paragraph" w:styleId="Header">
    <w:name w:val="header"/>
    <w:aliases w:val="ŠHeader"/>
    <w:basedOn w:val="Normal"/>
    <w:link w:val="HeaderChar"/>
    <w:uiPriority w:val="5"/>
    <w:qFormat/>
    <w:rsid w:val="00F740FA"/>
    <w:pPr>
      <w:pBdr>
        <w:bottom w:val="single" w:sz="8" w:space="10" w:color="D0CECE" w:themeColor="background2" w:themeShade="E6"/>
      </w:pBdr>
      <w:spacing w:before="0" w:after="240"/>
    </w:pPr>
    <w:rPr>
      <w:b/>
      <w:color w:val="002060"/>
    </w:rPr>
  </w:style>
  <w:style w:type="character" w:customStyle="1" w:styleId="Heading5Char">
    <w:name w:val="Heading 5 Char"/>
    <w:aliases w:val="ŠHeading 5 Char"/>
    <w:basedOn w:val="DefaultParagraphFont"/>
    <w:link w:val="Heading5"/>
    <w:uiPriority w:val="10"/>
    <w:rsid w:val="00F13777"/>
    <w:rPr>
      <w:rFonts w:ascii="Arial" w:eastAsia="SimSun" w:hAnsi="Arial" w:cs="Arial"/>
      <w:color w:val="041F42"/>
      <w:sz w:val="32"/>
      <w:lang w:val="en-AU" w:eastAsia="zh-CN"/>
    </w:rPr>
  </w:style>
  <w:style w:type="character" w:customStyle="1" w:styleId="HeaderChar">
    <w:name w:val="Header Char"/>
    <w:aliases w:val="ŠHeader Char"/>
    <w:basedOn w:val="DefaultParagraphFont"/>
    <w:link w:val="Header"/>
    <w:uiPriority w:val="5"/>
    <w:rsid w:val="00F740FA"/>
    <w:rPr>
      <w:rFonts w:ascii="Arial" w:hAnsi="Arial"/>
      <w:b/>
      <w:color w:val="002060"/>
      <w:lang w:val="en-AU"/>
    </w:rPr>
  </w:style>
  <w:style w:type="paragraph" w:styleId="Footer">
    <w:name w:val="footer"/>
    <w:aliases w:val="ŠFooter"/>
    <w:basedOn w:val="Normal"/>
    <w:link w:val="FooterChar"/>
    <w:uiPriority w:val="4"/>
    <w:qFormat/>
    <w:rsid w:val="00F740FA"/>
    <w:pPr>
      <w:tabs>
        <w:tab w:val="right" w:pos="10773"/>
      </w:tabs>
      <w:spacing w:before="480"/>
      <w:ind w:left="-567" w:right="-567"/>
    </w:pPr>
    <w:rPr>
      <w:sz w:val="18"/>
    </w:rPr>
  </w:style>
  <w:style w:type="character" w:customStyle="1" w:styleId="FooterChar">
    <w:name w:val="Footer Char"/>
    <w:aliases w:val="ŠFooter Char"/>
    <w:basedOn w:val="DefaultParagraphFont"/>
    <w:link w:val="Footer"/>
    <w:uiPriority w:val="4"/>
    <w:rsid w:val="00F740FA"/>
    <w:rPr>
      <w:rFonts w:ascii="Arial" w:hAnsi="Arial"/>
      <w:sz w:val="18"/>
      <w:lang w:val="en-AU"/>
    </w:rPr>
  </w:style>
  <w:style w:type="paragraph" w:styleId="Caption">
    <w:name w:val="caption"/>
    <w:aliases w:val="ŠCaption"/>
    <w:basedOn w:val="Normal"/>
    <w:next w:val="Normal"/>
    <w:uiPriority w:val="2"/>
    <w:qFormat/>
    <w:rsid w:val="00F740FA"/>
    <w:pPr>
      <w:keepNext/>
      <w:tabs>
        <w:tab w:val="left" w:pos="567"/>
        <w:tab w:val="left" w:pos="1134"/>
        <w:tab w:val="left" w:pos="1701"/>
        <w:tab w:val="left" w:pos="2268"/>
        <w:tab w:val="left" w:pos="2835"/>
        <w:tab w:val="left" w:pos="3402"/>
      </w:tabs>
      <w:spacing w:after="120" w:line="240" w:lineRule="atLeast"/>
    </w:pPr>
    <w:rPr>
      <w:b/>
      <w:iCs/>
      <w:sz w:val="22"/>
      <w:szCs w:val="18"/>
    </w:rPr>
  </w:style>
  <w:style w:type="paragraph" w:customStyle="1" w:styleId="Logo">
    <w:name w:val="ŠLogo"/>
    <w:basedOn w:val="Normal"/>
    <w:uiPriority w:val="16"/>
    <w:qFormat/>
    <w:rsid w:val="00F740FA"/>
    <w:pPr>
      <w:tabs>
        <w:tab w:val="right" w:pos="10199"/>
      </w:tabs>
      <w:spacing w:line="300" w:lineRule="atLeast"/>
      <w:ind w:left="-567" w:right="-574"/>
    </w:pPr>
    <w:rPr>
      <w:rFonts w:eastAsia="SimSun" w:cs="Times New Roman"/>
      <w:b/>
      <w:color w:val="002060"/>
      <w:sz w:val="28"/>
      <w:szCs w:val="28"/>
      <w:lang w:eastAsia="zh-CN"/>
    </w:rPr>
  </w:style>
  <w:style w:type="character" w:customStyle="1" w:styleId="Heading6Char">
    <w:name w:val="Heading 6 Char"/>
    <w:aliases w:val="ŠHeading 6 Char"/>
    <w:basedOn w:val="DefaultParagraphFont"/>
    <w:link w:val="Heading6"/>
    <w:uiPriority w:val="99"/>
    <w:semiHidden/>
    <w:rsid w:val="009C575A"/>
    <w:rPr>
      <w:rFonts w:ascii="Arial" w:eastAsiaTheme="majorEastAsia" w:hAnsi="Arial" w:cstheme="majorBidi"/>
      <w:sz w:val="28"/>
      <w:lang w:val="en-AU"/>
    </w:rPr>
  </w:style>
  <w:style w:type="paragraph" w:styleId="TOC3">
    <w:name w:val="toc 3"/>
    <w:aliases w:val="ŠTOC 3"/>
    <w:basedOn w:val="Normal"/>
    <w:next w:val="Normal"/>
    <w:uiPriority w:val="39"/>
    <w:unhideWhenUsed/>
    <w:qFormat/>
    <w:rsid w:val="00F740FA"/>
    <w:pPr>
      <w:spacing w:before="0"/>
      <w:ind w:left="480"/>
    </w:pPr>
    <w:rPr>
      <w:rFonts w:cs="Calibri (Body)"/>
      <w:iCs/>
      <w:sz w:val="20"/>
      <w:szCs w:val="20"/>
    </w:rPr>
  </w:style>
  <w:style w:type="character" w:styleId="Hyperlink">
    <w:name w:val="Hyperlink"/>
    <w:aliases w:val="ŠHyperlink"/>
    <w:basedOn w:val="DefaultParagraphFont"/>
    <w:uiPriority w:val="99"/>
    <w:rsid w:val="00F740FA"/>
    <w:rPr>
      <w:rFonts w:ascii="Arial" w:hAnsi="Arial"/>
      <w:color w:val="2F5496" w:themeColor="accent1" w:themeShade="BF"/>
      <w:sz w:val="24"/>
      <w:u w:val="single"/>
    </w:rPr>
  </w:style>
  <w:style w:type="character" w:styleId="SubtleReference">
    <w:name w:val="Subtle Reference"/>
    <w:aliases w:val="ŠReference"/>
    <w:basedOn w:val="DefaultParagraphFont"/>
    <w:uiPriority w:val="19"/>
    <w:qFormat/>
    <w:rsid w:val="00F740FA"/>
    <w:rPr>
      <w:rFonts w:ascii="Arial" w:hAnsi="Arial"/>
      <w:sz w:val="22"/>
    </w:rPr>
  </w:style>
  <w:style w:type="character" w:customStyle="1" w:styleId="UnresolvedMention1">
    <w:name w:val="Unresolved Mention1"/>
    <w:basedOn w:val="DefaultParagraphFont"/>
    <w:uiPriority w:val="99"/>
    <w:semiHidden/>
    <w:unhideWhenUsed/>
    <w:rsid w:val="00F740FA"/>
    <w:rPr>
      <w:color w:val="605E5C"/>
      <w:shd w:val="clear" w:color="auto" w:fill="E1DFDD"/>
    </w:rPr>
  </w:style>
  <w:style w:type="character" w:customStyle="1" w:styleId="Heading1Char">
    <w:name w:val="Heading 1 Char"/>
    <w:aliases w:val="ŠHeading 1 Char"/>
    <w:basedOn w:val="DefaultParagraphFont"/>
    <w:link w:val="Heading1"/>
    <w:uiPriority w:val="6"/>
    <w:rsid w:val="0033147A"/>
    <w:rPr>
      <w:rFonts w:ascii="Arial" w:eastAsiaTheme="majorEastAsia" w:hAnsi="Arial" w:cstheme="majorBidi"/>
      <w:b/>
      <w:color w:val="1C438B"/>
      <w:sz w:val="52"/>
      <w:szCs w:val="32"/>
      <w:lang w:val="en-AU"/>
    </w:rPr>
  </w:style>
  <w:style w:type="character" w:customStyle="1" w:styleId="Heading2Char">
    <w:name w:val="Heading 2 Char"/>
    <w:aliases w:val="ŠHeading 2 Char"/>
    <w:basedOn w:val="DefaultParagraphFont"/>
    <w:link w:val="Heading2"/>
    <w:uiPriority w:val="7"/>
    <w:rsid w:val="00F13777"/>
    <w:rPr>
      <w:rFonts w:ascii="Arial" w:eastAsia="SimSun" w:hAnsi="Arial" w:cs="Arial"/>
      <w:b/>
      <w:color w:val="1C438B"/>
      <w:sz w:val="48"/>
      <w:szCs w:val="36"/>
      <w:lang w:val="en-AU" w:eastAsia="zh-CN"/>
    </w:rPr>
  </w:style>
  <w:style w:type="character" w:customStyle="1" w:styleId="Heading3Char">
    <w:name w:val="Heading 3 Char"/>
    <w:aliases w:val="ŠHeading 3 Char"/>
    <w:basedOn w:val="DefaultParagraphFont"/>
    <w:link w:val="Heading3"/>
    <w:uiPriority w:val="8"/>
    <w:rsid w:val="00F13777"/>
    <w:rPr>
      <w:rFonts w:ascii="Arial" w:eastAsia="SimSun" w:hAnsi="Arial" w:cs="Arial"/>
      <w:color w:val="1C438B"/>
      <w:sz w:val="40"/>
      <w:szCs w:val="40"/>
      <w:lang w:val="en-AU" w:eastAsia="zh-CN"/>
    </w:rPr>
  </w:style>
  <w:style w:type="character" w:customStyle="1" w:styleId="Heading4Char">
    <w:name w:val="Heading 4 Char"/>
    <w:aliases w:val="ŠHeading 4 Char"/>
    <w:basedOn w:val="DefaultParagraphFont"/>
    <w:link w:val="Heading4"/>
    <w:uiPriority w:val="9"/>
    <w:rsid w:val="0033147A"/>
    <w:rPr>
      <w:rFonts w:ascii="Arial" w:eastAsia="SimSun" w:hAnsi="Arial" w:cs="Times New Roman"/>
      <w:color w:val="041F42"/>
      <w:sz w:val="36"/>
      <w:szCs w:val="32"/>
      <w:lang w:val="en-AU"/>
    </w:rPr>
  </w:style>
  <w:style w:type="table" w:customStyle="1" w:styleId="Tableheader">
    <w:name w:val="ŠTable header"/>
    <w:basedOn w:val="TableNormal"/>
    <w:uiPriority w:val="99"/>
    <w:rsid w:val="00336799"/>
    <w:pPr>
      <w:widowControl w:val="0"/>
      <w:snapToGrid w:val="0"/>
      <w:spacing w:before="80" w:after="80" w:line="240" w:lineRule="auto"/>
      <w:mirrorIndents/>
    </w:pPr>
    <w:rPr>
      <w:rFonts w:ascii="Arial" w:hAnsi="Arial"/>
      <w:sz w:val="22"/>
    </w:rPr>
    <w:tblPr>
      <w:tblStyleRowBandSize w:val="1"/>
      <w:tblStyleColBandSize w:val="1"/>
    </w:tblPr>
    <w:tcPr>
      <w:shd w:val="clear" w:color="auto" w:fill="auto"/>
      <w:vAlign w:val="center"/>
    </w:tcPr>
    <w:tblStylePr w:type="firstRow">
      <w:pPr>
        <w:keepNext w:val="0"/>
        <w:keepLines w:val="0"/>
        <w:pageBreakBefore w:val="0"/>
        <w:widowControl w:val="0"/>
        <w:suppressLineNumbers w:val="0"/>
        <w:suppressAutoHyphens w:val="0"/>
        <w:wordWrap/>
        <w:adjustRightInd/>
        <w:snapToGrid w:val="0"/>
        <w:spacing w:beforeLines="0" w:before="80" w:beforeAutospacing="0" w:afterLines="0" w:after="80" w:afterAutospacing="0" w:line="240" w:lineRule="auto"/>
        <w:contextualSpacing w:val="0"/>
        <w:mirrorIndents/>
        <w:jc w:val="left"/>
        <w:textboxTightWrap w:val="allLines"/>
        <w:outlineLvl w:val="9"/>
      </w:pPr>
      <w:rPr>
        <w:rFonts w:ascii="Arial" w:hAnsi="Arial"/>
        <w:b/>
        <w:color w:val="FFFFFF" w:themeColor="background1"/>
        <w:sz w:val="22"/>
      </w:rPr>
      <w:tblPr/>
      <w:trPr>
        <w:cantSplit/>
        <w:tblHeader/>
      </w:trPr>
      <w:tcPr>
        <w:tcBorders>
          <w:top w:val="single" w:sz="24" w:space="0" w:color="1F3864" w:themeColor="accent1" w:themeShade="80"/>
          <w:left w:val="single" w:sz="24" w:space="0" w:color="1F3864" w:themeColor="accent1" w:themeShade="80"/>
          <w:bottom w:val="single" w:sz="24" w:space="0" w:color="C00000"/>
          <w:right w:val="single" w:sz="24" w:space="0" w:color="1F3864" w:themeColor="accent1" w:themeShade="80"/>
          <w:insideH w:val="single" w:sz="24" w:space="0" w:color="1F3864" w:themeColor="accent1" w:themeShade="80"/>
          <w:insideV w:val="single" w:sz="24" w:space="0" w:color="1F3864" w:themeColor="accent1" w:themeShade="80"/>
          <w:tl2br w:val="nil"/>
          <w:tr2bl w:val="nil"/>
        </w:tcBorders>
        <w:shd w:val="clear" w:color="auto" w:fill="1F3864" w:themeFill="accent1" w:themeFillShade="80"/>
      </w:tcPr>
    </w:tblStylePr>
    <w:tblStylePr w:type="lastRow">
      <w:pPr>
        <w:keepNext w:val="0"/>
        <w:keepLines w:val="0"/>
        <w:pageBreakBefore w:val="0"/>
        <w:widowControl w:val="0"/>
        <w:suppressLineNumbers w:val="0"/>
        <w:suppressAutoHyphens w:val="0"/>
        <w:wordWrap/>
        <w:adjustRightInd/>
        <w:snapToGrid w:val="0"/>
        <w:spacing w:line="240" w:lineRule="auto"/>
        <w:contextualSpacing w:val="0"/>
        <w:mirrorIndents/>
      </w:pPr>
    </w:tblStylePr>
    <w:tblStylePr w:type="firstCol">
      <w:pPr>
        <w:keepNext w:val="0"/>
        <w:keepLines w:val="0"/>
        <w:pageBreakBefore w:val="0"/>
        <w:widowControl w:val="0"/>
        <w:suppressLineNumbers w:val="0"/>
        <w:suppressAutoHyphens w:val="0"/>
        <w:wordWrap/>
        <w:adjustRightInd/>
        <w:snapToGrid w:val="0"/>
        <w:spacing w:beforeLines="0" w:before="80" w:beforeAutospacing="0" w:afterLines="0" w:after="80" w:afterAutospacing="0" w:line="240" w:lineRule="auto"/>
        <w:contextualSpacing w:val="0"/>
        <w:mirrorIndents/>
      </w:pPr>
      <w:rPr>
        <w:rFonts w:ascii="Arial" w:hAnsi="Arial"/>
        <w:b/>
        <w:sz w:val="22"/>
      </w:rPr>
    </w:tblStylePr>
    <w:tblStylePr w:type="lastCol">
      <w:pPr>
        <w:keepNext w:val="0"/>
        <w:keepLines w:val="0"/>
        <w:pageBreakBefore w:val="0"/>
        <w:widowControl w:val="0"/>
        <w:suppressLineNumbers w:val="0"/>
        <w:suppressAutoHyphens w:val="0"/>
        <w:wordWrap/>
        <w:adjustRightInd/>
        <w:snapToGrid w:val="0"/>
        <w:spacing w:line="240" w:lineRule="auto"/>
        <w:contextualSpacing w:val="0"/>
        <w:mirrorIndents/>
      </w:pPr>
    </w:tblStylePr>
    <w:tblStylePr w:type="band1Vert">
      <w:pPr>
        <w:keepNext w:val="0"/>
        <w:keepLines w:val="0"/>
        <w:pageBreakBefore w:val="0"/>
        <w:widowControl w:val="0"/>
        <w:suppressLineNumbers w:val="0"/>
        <w:suppressAutoHyphens w:val="0"/>
        <w:wordWrap/>
        <w:adjustRightInd/>
        <w:snapToGrid w:val="0"/>
        <w:spacing w:beforeLines="80" w:before="80" w:beforeAutospacing="0" w:afterLines="80" w:after="80" w:afterAutospacing="0" w:line="240" w:lineRule="auto"/>
        <w:contextualSpacing w:val="0"/>
        <w:mirrorIndents/>
      </w:pPr>
      <w:rPr>
        <w:rFonts w:ascii="Arial" w:hAnsi="Arial"/>
        <w:sz w:val="22"/>
      </w:rPr>
    </w:tblStylePr>
    <w:tblStylePr w:type="band2Vert">
      <w:pPr>
        <w:keepNext w:val="0"/>
        <w:keepLines w:val="0"/>
        <w:pageBreakBefore w:val="0"/>
        <w:widowControl w:val="0"/>
        <w:suppressLineNumbers w:val="0"/>
        <w:suppressAutoHyphens w:val="0"/>
        <w:wordWrap/>
        <w:adjustRightInd/>
        <w:snapToGrid w:val="0"/>
        <w:spacing w:beforeLines="80" w:before="80" w:beforeAutospacing="0" w:afterLines="80" w:after="80" w:afterAutospacing="0" w:line="240" w:lineRule="auto"/>
        <w:contextualSpacing w:val="0"/>
        <w:mirrorIndents/>
      </w:pPr>
    </w:tblStylePr>
    <w:tblStylePr w:type="band1Horz">
      <w:pPr>
        <w:keepNext w:val="0"/>
        <w:keepLines w:val="0"/>
        <w:pageBreakBefore w:val="0"/>
        <w:widowControl w:val="0"/>
        <w:suppressLineNumbers w:val="0"/>
        <w:suppressAutoHyphens w:val="0"/>
        <w:wordWrap/>
        <w:adjustRightInd/>
        <w:snapToGrid w:val="0"/>
        <w:spacing w:beforeLines="0" w:before="80" w:beforeAutospacing="0" w:afterLines="0" w:after="80" w:afterAutospacing="0" w:line="240" w:lineRule="auto"/>
        <w:contextualSpacing w:val="0"/>
        <w:mirrorIndents/>
      </w:p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tcPr>
    </w:tblStylePr>
    <w:tblStylePr w:type="band2Horz">
      <w:pPr>
        <w:keepNext w:val="0"/>
        <w:keepLines w:val="0"/>
        <w:pageBreakBefore w:val="0"/>
        <w:widowControl w:val="0"/>
        <w:suppressLineNumbers w:val="0"/>
        <w:suppressAutoHyphens w:val="0"/>
        <w:wordWrap/>
        <w:adjustRightInd/>
        <w:snapToGrid w:val="0"/>
        <w:spacing w:beforeLines="0" w:before="80" w:beforeAutospacing="0" w:afterLines="0" w:after="80" w:afterAutospacing="0" w:line="240" w:lineRule="auto"/>
        <w:contextualSpacing w:val="0"/>
        <w:mirrorIndents/>
      </w:pPr>
      <w:rPr>
        <w:rFonts w:ascii="Arial" w:hAnsi="Arial"/>
        <w:color w:val="000000" w:themeColor="text1"/>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shd w:val="clear" w:color="auto" w:fill="E7E6E6" w:themeFill="background2"/>
      </w:tcPr>
    </w:tblStylePr>
    <w:tblStylePr w:type="neCell">
      <w:pPr>
        <w:keepNext w:val="0"/>
        <w:keepLines w:val="0"/>
        <w:pageBreakBefore w:val="0"/>
        <w:widowControl w:val="0"/>
        <w:suppressLineNumbers w:val="0"/>
        <w:suppressAutoHyphens w:val="0"/>
        <w:wordWrap/>
        <w:adjustRightInd/>
        <w:snapToGrid w:val="0"/>
        <w:spacing w:beforeLines="80" w:before="80" w:beforeAutospacing="0" w:afterLines="80" w:after="80" w:afterAutospacing="0" w:line="240" w:lineRule="auto"/>
        <w:contextualSpacing w:val="0"/>
        <w:mirrorIndents/>
      </w:pPr>
    </w:tblStylePr>
    <w:tblStylePr w:type="nwCell">
      <w:pPr>
        <w:keepNext w:val="0"/>
        <w:keepLines w:val="0"/>
        <w:pageBreakBefore w:val="0"/>
        <w:widowControl w:val="0"/>
        <w:suppressLineNumbers w:val="0"/>
        <w:suppressAutoHyphens w:val="0"/>
        <w:wordWrap/>
        <w:adjustRightInd/>
        <w:snapToGrid w:val="0"/>
        <w:spacing w:beforeLines="80" w:before="80" w:beforeAutospacing="0" w:afterLines="80" w:after="80" w:afterAutospacing="0" w:line="240" w:lineRule="auto"/>
        <w:contextualSpacing w:val="0"/>
        <w:mirrorIndents/>
      </w:pPr>
    </w:tblStylePr>
    <w:tblStylePr w:type="seCell">
      <w:pPr>
        <w:keepNext w:val="0"/>
        <w:keepLines w:val="0"/>
        <w:pageBreakBefore w:val="0"/>
        <w:widowControl w:val="0"/>
        <w:suppressLineNumbers w:val="0"/>
        <w:suppressAutoHyphens w:val="0"/>
        <w:wordWrap/>
        <w:snapToGrid w:val="0"/>
        <w:spacing w:beforeLines="80" w:before="80" w:beforeAutospacing="0" w:afterLines="80" w:after="80" w:afterAutospacing="0" w:line="240" w:lineRule="auto"/>
        <w:contextualSpacing w:val="0"/>
      </w:pPr>
    </w:tblStylePr>
    <w:tblStylePr w:type="swCell">
      <w:pPr>
        <w:keepNext w:val="0"/>
        <w:keepLines w:val="0"/>
        <w:pageBreakBefore w:val="0"/>
        <w:widowControl w:val="0"/>
        <w:suppressLineNumbers w:val="0"/>
        <w:suppressAutoHyphens w:val="0"/>
        <w:wordWrap/>
        <w:adjustRightInd/>
        <w:snapToGrid w:val="0"/>
        <w:spacing w:beforeLines="80" w:before="80" w:beforeAutospacing="0" w:afterLines="80" w:after="80" w:afterAutospacing="0" w:line="240" w:lineRule="auto"/>
        <w:contextualSpacing w:val="0"/>
        <w:mirrorIndents/>
      </w:pPr>
    </w:tblStylePr>
  </w:style>
  <w:style w:type="paragraph" w:styleId="ListNumber2">
    <w:name w:val="List Number 2"/>
    <w:aliases w:val="ŠList 2 number"/>
    <w:basedOn w:val="Normal"/>
    <w:uiPriority w:val="15"/>
    <w:qFormat/>
    <w:rsid w:val="00F740FA"/>
    <w:pPr>
      <w:numPr>
        <w:ilvl w:val="1"/>
        <w:numId w:val="34"/>
      </w:numPr>
      <w:tabs>
        <w:tab w:val="left" w:pos="1134"/>
      </w:tabs>
      <w:adjustRightInd w:val="0"/>
      <w:snapToGrid w:val="0"/>
      <w:spacing w:before="40" w:line="300" w:lineRule="auto"/>
      <w:contextualSpacing/>
    </w:pPr>
  </w:style>
  <w:style w:type="character" w:customStyle="1" w:styleId="Heading7Char">
    <w:name w:val="Heading 7 Char"/>
    <w:basedOn w:val="DefaultParagraphFont"/>
    <w:link w:val="Heading7"/>
    <w:uiPriority w:val="99"/>
    <w:semiHidden/>
    <w:rsid w:val="00F740FA"/>
    <w:rPr>
      <w:rFonts w:asciiTheme="majorHAnsi" w:eastAsiaTheme="majorEastAsia" w:hAnsiTheme="majorHAnsi" w:cstheme="majorBidi"/>
      <w:i/>
      <w:iCs/>
      <w:color w:val="1F3763" w:themeColor="accent1" w:themeShade="7F"/>
      <w:lang w:val="en-AU"/>
    </w:rPr>
  </w:style>
  <w:style w:type="character" w:customStyle="1" w:styleId="Heading8Char">
    <w:name w:val="Heading 8 Char"/>
    <w:basedOn w:val="DefaultParagraphFont"/>
    <w:link w:val="Heading8"/>
    <w:uiPriority w:val="99"/>
    <w:semiHidden/>
    <w:rsid w:val="00F740FA"/>
    <w:rPr>
      <w:rFonts w:asciiTheme="majorHAnsi" w:eastAsiaTheme="majorEastAsia" w:hAnsiTheme="majorHAnsi" w:cstheme="majorBidi"/>
      <w:color w:val="272727" w:themeColor="text1" w:themeTint="D8"/>
      <w:sz w:val="21"/>
      <w:szCs w:val="21"/>
      <w:lang w:val="en-AU"/>
    </w:rPr>
  </w:style>
  <w:style w:type="paragraph" w:styleId="Quote">
    <w:name w:val="Quote"/>
    <w:aliases w:val="ŠQuote block"/>
    <w:basedOn w:val="Normal"/>
    <w:link w:val="QuoteChar"/>
    <w:uiPriority w:val="18"/>
    <w:qFormat/>
    <w:rsid w:val="00F740FA"/>
    <w:pPr>
      <w:keepNext/>
      <w:spacing w:before="120" w:line="280" w:lineRule="atLeast"/>
      <w:ind w:left="567" w:right="567"/>
      <w:mirrorIndents/>
    </w:pPr>
    <w:rPr>
      <w:iCs/>
      <w:sz w:val="22"/>
    </w:rPr>
  </w:style>
  <w:style w:type="paragraph" w:styleId="ListBullet2">
    <w:name w:val="List Bullet 2"/>
    <w:aliases w:val="ŠList 2 bullet"/>
    <w:basedOn w:val="Normal"/>
    <w:uiPriority w:val="14"/>
    <w:qFormat/>
    <w:rsid w:val="00F740FA"/>
    <w:pPr>
      <w:numPr>
        <w:ilvl w:val="1"/>
        <w:numId w:val="33"/>
      </w:numPr>
      <w:tabs>
        <w:tab w:val="left" w:pos="1134"/>
      </w:tabs>
      <w:snapToGrid w:val="0"/>
      <w:spacing w:before="40" w:line="300" w:lineRule="auto"/>
      <w:contextualSpacing/>
    </w:pPr>
    <w:rPr>
      <w:rFonts w:eastAsia="SimSun" w:cs="Times New Roman"/>
    </w:rPr>
  </w:style>
  <w:style w:type="character" w:customStyle="1" w:styleId="Heading9Char">
    <w:name w:val="Heading 9 Char"/>
    <w:basedOn w:val="DefaultParagraphFont"/>
    <w:link w:val="Heading9"/>
    <w:uiPriority w:val="99"/>
    <w:semiHidden/>
    <w:rsid w:val="00F740FA"/>
    <w:rPr>
      <w:rFonts w:asciiTheme="majorHAnsi" w:eastAsiaTheme="majorEastAsia" w:hAnsiTheme="majorHAnsi" w:cstheme="majorBidi"/>
      <w:i/>
      <w:iCs/>
      <w:color w:val="272727" w:themeColor="text1" w:themeTint="D8"/>
      <w:sz w:val="21"/>
      <w:szCs w:val="21"/>
      <w:lang w:val="en-AU"/>
    </w:rPr>
  </w:style>
  <w:style w:type="paragraph" w:styleId="Revision">
    <w:name w:val="Revision"/>
    <w:hidden/>
    <w:uiPriority w:val="99"/>
    <w:semiHidden/>
    <w:rsid w:val="00D6492E"/>
    <w:rPr>
      <w:rFonts w:ascii="Arial" w:hAnsi="Arial"/>
      <w:lang w:val="en-AU"/>
    </w:rPr>
  </w:style>
  <w:style w:type="paragraph" w:styleId="ListNumber">
    <w:name w:val="List Number"/>
    <w:aliases w:val="ŠList 1 number"/>
    <w:basedOn w:val="Normal"/>
    <w:uiPriority w:val="13"/>
    <w:qFormat/>
    <w:rsid w:val="00F740FA"/>
    <w:pPr>
      <w:numPr>
        <w:numId w:val="32"/>
      </w:numPr>
      <w:adjustRightInd w:val="0"/>
      <w:snapToGrid w:val="0"/>
      <w:spacing w:before="80"/>
    </w:pPr>
  </w:style>
  <w:style w:type="character" w:styleId="Strong">
    <w:name w:val="Strong"/>
    <w:aliases w:val="ŠStrong bold"/>
    <w:basedOn w:val="DefaultParagraphFont"/>
    <w:uiPriority w:val="22"/>
    <w:qFormat/>
    <w:rsid w:val="00F740FA"/>
    <w:rPr>
      <w:rFonts w:ascii="Arial" w:hAnsi="Arial"/>
      <w:b/>
      <w:bCs/>
      <w:sz w:val="24"/>
    </w:rPr>
  </w:style>
  <w:style w:type="paragraph" w:styleId="ListBullet">
    <w:name w:val="List Bullet"/>
    <w:aliases w:val="ŠList 1 bullet"/>
    <w:basedOn w:val="ListNumber"/>
    <w:uiPriority w:val="12"/>
    <w:qFormat/>
    <w:rsid w:val="00F740FA"/>
    <w:pPr>
      <w:numPr>
        <w:numId w:val="31"/>
      </w:numPr>
    </w:pPr>
  </w:style>
  <w:style w:type="character" w:customStyle="1" w:styleId="QuoteChar">
    <w:name w:val="Quote Char"/>
    <w:aliases w:val="ŠQuote block Char"/>
    <w:basedOn w:val="DefaultParagraphFont"/>
    <w:link w:val="Quote"/>
    <w:uiPriority w:val="18"/>
    <w:rsid w:val="00F740FA"/>
    <w:rPr>
      <w:rFonts w:ascii="Arial" w:hAnsi="Arial"/>
      <w:iCs/>
      <w:sz w:val="22"/>
      <w:lang w:val="en-AU"/>
    </w:rPr>
  </w:style>
  <w:style w:type="character" w:styleId="Emphasis">
    <w:name w:val="Emphasis"/>
    <w:aliases w:val="ŠLanguage or scientific emphasis"/>
    <w:basedOn w:val="DefaultParagraphFont"/>
    <w:uiPriority w:val="29"/>
    <w:qFormat/>
    <w:rsid w:val="00F740FA"/>
    <w:rPr>
      <w:rFonts w:ascii="Arial" w:hAnsi="Arial"/>
      <w:i/>
      <w:iCs/>
      <w:noProof/>
      <w:sz w:val="24"/>
      <w:lang w:val="en-AU"/>
    </w:rPr>
  </w:style>
  <w:style w:type="paragraph" w:styleId="Title">
    <w:name w:val="Title"/>
    <w:aliases w:val="ŠTitle"/>
    <w:basedOn w:val="Normal"/>
    <w:next w:val="Normal"/>
    <w:link w:val="TitleChar"/>
    <w:uiPriority w:val="24"/>
    <w:qFormat/>
    <w:rsid w:val="00F740FA"/>
    <w:pPr>
      <w:tabs>
        <w:tab w:val="left" w:pos="567"/>
        <w:tab w:val="left" w:pos="1134"/>
        <w:tab w:val="left" w:pos="1701"/>
        <w:tab w:val="left" w:pos="2268"/>
        <w:tab w:val="left" w:pos="2835"/>
        <w:tab w:val="left" w:pos="3402"/>
        <w:tab w:val="left" w:pos="3969"/>
        <w:tab w:val="left" w:pos="4536"/>
        <w:tab w:val="left" w:pos="5103"/>
        <w:tab w:val="left" w:pos="5670"/>
        <w:tab w:val="left" w:pos="6237"/>
        <w:tab w:val="left" w:pos="6804"/>
        <w:tab w:val="left" w:pos="7371"/>
        <w:tab w:val="left" w:pos="7938"/>
        <w:tab w:val="left" w:pos="8505"/>
        <w:tab w:val="left" w:pos="9072"/>
        <w:tab w:val="left" w:pos="9639"/>
        <w:tab w:val="left" w:pos="10206"/>
      </w:tabs>
      <w:spacing w:after="480"/>
      <w:outlineLvl w:val="0"/>
    </w:pPr>
    <w:rPr>
      <w:rFonts w:eastAsia="SimSun" w:cs="Times New Roman"/>
      <w:b/>
      <w:color w:val="002060"/>
      <w:sz w:val="56"/>
      <w:szCs w:val="22"/>
      <w:lang w:eastAsia="zh-CN"/>
    </w:rPr>
  </w:style>
  <w:style w:type="character" w:customStyle="1" w:styleId="TitleChar">
    <w:name w:val="Title Char"/>
    <w:aliases w:val="ŠTitle Char"/>
    <w:basedOn w:val="DefaultParagraphFont"/>
    <w:link w:val="Title"/>
    <w:uiPriority w:val="24"/>
    <w:rsid w:val="00F740FA"/>
    <w:rPr>
      <w:rFonts w:ascii="Arial" w:eastAsia="SimSun" w:hAnsi="Arial" w:cs="Times New Roman"/>
      <w:b/>
      <w:color w:val="002060"/>
      <w:sz w:val="56"/>
      <w:szCs w:val="22"/>
      <w:lang w:val="en-AU" w:eastAsia="zh-CN"/>
    </w:rPr>
  </w:style>
  <w:style w:type="paragraph" w:styleId="List">
    <w:name w:val="List"/>
    <w:aliases w:val="ŠList table 1"/>
    <w:basedOn w:val="Normal"/>
    <w:uiPriority w:val="99"/>
    <w:qFormat/>
    <w:rsid w:val="00F740FA"/>
  </w:style>
  <w:style w:type="paragraph" w:styleId="Date">
    <w:name w:val="Date"/>
    <w:aliases w:val="ŠDate"/>
    <w:basedOn w:val="Normal"/>
    <w:next w:val="Normal"/>
    <w:link w:val="DateChar"/>
    <w:uiPriority w:val="3"/>
    <w:qFormat/>
    <w:rsid w:val="00F740FA"/>
    <w:pPr>
      <w:tabs>
        <w:tab w:val="left" w:leader="underscore" w:pos="2835"/>
      </w:tabs>
      <w:spacing w:before="0" w:line="720" w:lineRule="atLeast"/>
      <w:ind w:left="-40"/>
    </w:pPr>
  </w:style>
  <w:style w:type="character" w:customStyle="1" w:styleId="DateChar">
    <w:name w:val="Date Char"/>
    <w:aliases w:val="ŠDate Char"/>
    <w:basedOn w:val="DefaultParagraphFont"/>
    <w:link w:val="Date"/>
    <w:uiPriority w:val="3"/>
    <w:rsid w:val="00F740FA"/>
    <w:rPr>
      <w:rFonts w:ascii="Arial" w:hAnsi="Arial"/>
      <w:lang w:val="en-AU"/>
    </w:rPr>
  </w:style>
  <w:style w:type="paragraph" w:styleId="Signature">
    <w:name w:val="Signature"/>
    <w:aliases w:val="ŠSignature line"/>
    <w:basedOn w:val="Normal"/>
    <w:next w:val="Normal"/>
    <w:link w:val="SignatureChar"/>
    <w:uiPriority w:val="19"/>
    <w:qFormat/>
    <w:rsid w:val="00F740FA"/>
    <w:pPr>
      <w:tabs>
        <w:tab w:val="left" w:leader="underscore" w:pos="6804"/>
      </w:tabs>
      <w:spacing w:before="0" w:line="720" w:lineRule="atLeast"/>
    </w:pPr>
  </w:style>
  <w:style w:type="character" w:customStyle="1" w:styleId="SignatureChar">
    <w:name w:val="Signature Char"/>
    <w:aliases w:val="ŠSignature line Char"/>
    <w:basedOn w:val="DefaultParagraphFont"/>
    <w:link w:val="Signature"/>
    <w:uiPriority w:val="19"/>
    <w:rsid w:val="00F740FA"/>
    <w:rPr>
      <w:rFonts w:ascii="Arial" w:hAnsi="Arial"/>
      <w:lang w:val="en-AU"/>
    </w:rPr>
  </w:style>
  <w:style w:type="paragraph" w:styleId="TableofFigures">
    <w:name w:val="table of figures"/>
    <w:aliases w:val="ŠTable of figures"/>
    <w:basedOn w:val="Normal"/>
    <w:next w:val="Normal"/>
    <w:uiPriority w:val="99"/>
    <w:unhideWhenUsed/>
    <w:qFormat/>
    <w:rsid w:val="00F740FA"/>
  </w:style>
  <w:style w:type="table" w:styleId="TableGrid">
    <w:name w:val="Table Grid"/>
    <w:basedOn w:val="TableNormal"/>
    <w:uiPriority w:val="39"/>
    <w:rsid w:val="00F740FA"/>
    <w:pPr>
      <w:spacing w:before="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aliases w:val="ŠNo Spacing"/>
    <w:next w:val="Normal"/>
    <w:uiPriority w:val="1"/>
    <w:qFormat/>
    <w:rsid w:val="00F740FA"/>
    <w:pPr>
      <w:spacing w:before="0" w:line="240" w:lineRule="auto"/>
    </w:pPr>
    <w:rPr>
      <w:rFonts w:ascii="Arial" w:hAnsi="Arial"/>
      <w:lang w:val="en-AU"/>
    </w:rPr>
  </w:style>
  <w:style w:type="table" w:styleId="TableGrid1">
    <w:name w:val="Table Grid 1"/>
    <w:aliases w:val="ŠTable"/>
    <w:basedOn w:val="TableNormal"/>
    <w:uiPriority w:val="99"/>
    <w:unhideWhenUsed/>
    <w:rsid w:val="00F740FA"/>
    <w:pPr>
      <w:spacing w:before="80" w:after="80" w:line="240" w:lineRule="auto"/>
    </w:pPr>
    <w:rPr>
      <w:rFonts w:ascii="Arial" w:hAnsi="Arial" w:cs="Times New Roman (Body CS)"/>
      <w:sz w:val="22"/>
    </w:rPr>
    <w:tblPr>
      <w:tblStyleRowBandSize w:val="1"/>
      <w:tblStyleColBandSize w:val="1"/>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pPr>
        <w:keepNext w:val="0"/>
        <w:keepLines w:val="0"/>
        <w:pageBreakBefore w:val="0"/>
        <w:widowControl w:val="0"/>
        <w:suppressLineNumbers w:val="0"/>
        <w:suppressAutoHyphens w:val="0"/>
        <w:wordWrap/>
        <w:adjustRightInd w:val="0"/>
        <w:snapToGrid w:val="0"/>
        <w:spacing w:beforeLines="0" w:before="80" w:beforeAutospacing="0" w:afterLines="0" w:after="80" w:afterAutospacing="0" w:line="240" w:lineRule="auto"/>
        <w:contextualSpacing w:val="0"/>
        <w:mirrorIndents w:val="0"/>
      </w:pPr>
      <w:tblPr/>
      <w:trPr>
        <w:tblHeader/>
      </w:trPr>
      <w:tcPr>
        <w:tcBorders>
          <w:top w:val="single" w:sz="4" w:space="0" w:color="auto"/>
          <w:left w:val="single" w:sz="4" w:space="0" w:color="auto"/>
          <w:bottom w:val="single" w:sz="4" w:space="0" w:color="C00000"/>
          <w:right w:val="single" w:sz="4" w:space="0" w:color="auto"/>
          <w:insideH w:val="single" w:sz="4" w:space="0" w:color="auto"/>
          <w:insideV w:val="single" w:sz="4" w:space="0" w:color="auto"/>
          <w:tl2br w:val="nil"/>
          <w:tr2bl w:val="nil"/>
        </w:tcBorders>
        <w:shd w:val="clear" w:color="auto" w:fill="002060"/>
      </w:tcPr>
    </w:tblStyle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tblStylePr w:type="band1Horz">
      <w:pPr>
        <w:keepNext w:val="0"/>
        <w:keepLines w:val="0"/>
        <w:pageBreakBefore w:val="0"/>
        <w:widowControl w:val="0"/>
        <w:suppressLineNumbers w:val="0"/>
        <w:suppressAutoHyphens w:val="0"/>
        <w:wordWrap/>
        <w:adjustRightInd w:val="0"/>
        <w:snapToGrid w:val="0"/>
        <w:spacing w:beforeLines="0" w:before="80" w:beforeAutospacing="0" w:afterLines="0" w:after="80" w:afterAutospacing="0" w:line="240" w:lineRule="auto"/>
        <w:contextualSpacing w:val="0"/>
      </w:pPr>
      <w:rPr>
        <w:rFonts w:ascii="Arial" w:hAnsi="Arial"/>
        <w:sz w:val="22"/>
      </w:rPr>
    </w:tblStylePr>
    <w:tblStylePr w:type="band2Horz">
      <w:pPr>
        <w:keepNext w:val="0"/>
        <w:keepLines w:val="0"/>
        <w:pageBreakBefore w:val="0"/>
        <w:widowControl w:val="0"/>
        <w:suppressLineNumbers w:val="0"/>
        <w:suppressAutoHyphens w:val="0"/>
        <w:wordWrap/>
        <w:adjustRightInd w:val="0"/>
        <w:snapToGrid w:val="0"/>
        <w:spacing w:beforeLines="80" w:before="80" w:beforeAutospacing="0" w:afterLines="80" w:after="80" w:afterAutospacing="0" w:line="240" w:lineRule="atLeast"/>
        <w:contextualSpacing w:val="0"/>
      </w:pPr>
      <w:rPr>
        <w:rFonts w:ascii="Arial" w:hAnsi="Arial"/>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F2F2F2" w:themeFill="background1" w:themeFillShade="F2"/>
      </w:tcPr>
    </w:tblStylePr>
  </w:style>
  <w:style w:type="paragraph" w:customStyle="1" w:styleId="FeatureBox">
    <w:name w:val="Feature Box"/>
    <w:aliases w:val="ŠFeature Box"/>
    <w:basedOn w:val="Normal"/>
    <w:next w:val="Normal"/>
    <w:qFormat/>
    <w:rsid w:val="003D22E3"/>
    <w:pPr>
      <w:pBdr>
        <w:top w:val="single" w:sz="24" w:space="10" w:color="1C438B"/>
        <w:left w:val="single" w:sz="24" w:space="10" w:color="1C438B"/>
        <w:bottom w:val="single" w:sz="24" w:space="10" w:color="1C438B"/>
        <w:right w:val="single" w:sz="24" w:space="10" w:color="1C438B"/>
      </w:pBdr>
    </w:pPr>
    <w:rPr>
      <w:rFonts w:cs="Arial"/>
      <w:lang w:eastAsia="zh-CN"/>
    </w:rPr>
  </w:style>
  <w:style w:type="paragraph" w:customStyle="1" w:styleId="FeatureBox2">
    <w:name w:val="Feature Box 2"/>
    <w:aliases w:val="ŠFeature Box 2"/>
    <w:basedOn w:val="FeatureBox"/>
    <w:next w:val="Normal"/>
    <w:qFormat/>
    <w:rsid w:val="003D22E3"/>
    <w:pPr>
      <w:pBdr>
        <w:top w:val="single" w:sz="24" w:space="10" w:color="FFFFFF" w:themeColor="background1"/>
        <w:left w:val="single" w:sz="24" w:space="10" w:color="FFFFFF" w:themeColor="background1"/>
        <w:bottom w:val="single" w:sz="24" w:space="10" w:color="FFFFFF" w:themeColor="background1"/>
        <w:right w:val="single" w:sz="24" w:space="10" w:color="FFFFFF" w:themeColor="background1"/>
      </w:pBdr>
      <w:shd w:val="clear" w:color="auto" w:fill="C8DBF0"/>
    </w:pPr>
  </w:style>
  <w:style w:type="character" w:styleId="FollowedHyperlink">
    <w:name w:val="FollowedHyperlink"/>
    <w:basedOn w:val="DefaultParagraphFont"/>
    <w:uiPriority w:val="99"/>
    <w:semiHidden/>
    <w:unhideWhenUsed/>
    <w:rsid w:val="007E78B5"/>
    <w:rPr>
      <w:color w:val="954F72" w:themeColor="followedHyperlink"/>
      <w:u w:val="single"/>
    </w:rPr>
  </w:style>
  <w:style w:type="paragraph" w:styleId="NormalWeb">
    <w:name w:val="Normal (Web)"/>
    <w:basedOn w:val="Normal"/>
    <w:uiPriority w:val="99"/>
    <w:semiHidden/>
    <w:unhideWhenUsed/>
    <w:rsid w:val="0018668C"/>
    <w:pPr>
      <w:spacing w:before="100" w:beforeAutospacing="1" w:after="100" w:afterAutospacing="1" w:line="240" w:lineRule="auto"/>
    </w:pPr>
    <w:rPr>
      <w:rFonts w:ascii="Times New Roman" w:eastAsia="Times New Roman" w:hAnsi="Times New Roman" w:cs="Times New Roman"/>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129005">
      <w:bodyDiv w:val="1"/>
      <w:marLeft w:val="0"/>
      <w:marRight w:val="0"/>
      <w:marTop w:val="0"/>
      <w:marBottom w:val="0"/>
      <w:divBdr>
        <w:top w:val="none" w:sz="0" w:space="0" w:color="auto"/>
        <w:left w:val="none" w:sz="0" w:space="0" w:color="auto"/>
        <w:bottom w:val="none" w:sz="0" w:space="0" w:color="auto"/>
        <w:right w:val="none" w:sz="0" w:space="0" w:color="auto"/>
      </w:divBdr>
    </w:div>
    <w:div w:id="40136521">
      <w:bodyDiv w:val="1"/>
      <w:marLeft w:val="0"/>
      <w:marRight w:val="0"/>
      <w:marTop w:val="0"/>
      <w:marBottom w:val="0"/>
      <w:divBdr>
        <w:top w:val="none" w:sz="0" w:space="0" w:color="auto"/>
        <w:left w:val="none" w:sz="0" w:space="0" w:color="auto"/>
        <w:bottom w:val="none" w:sz="0" w:space="0" w:color="auto"/>
        <w:right w:val="none" w:sz="0" w:space="0" w:color="auto"/>
      </w:divBdr>
    </w:div>
    <w:div w:id="142044397">
      <w:bodyDiv w:val="1"/>
      <w:marLeft w:val="0"/>
      <w:marRight w:val="0"/>
      <w:marTop w:val="0"/>
      <w:marBottom w:val="0"/>
      <w:divBdr>
        <w:top w:val="none" w:sz="0" w:space="0" w:color="auto"/>
        <w:left w:val="none" w:sz="0" w:space="0" w:color="auto"/>
        <w:bottom w:val="none" w:sz="0" w:space="0" w:color="auto"/>
        <w:right w:val="none" w:sz="0" w:space="0" w:color="auto"/>
      </w:divBdr>
    </w:div>
    <w:div w:id="145515372">
      <w:bodyDiv w:val="1"/>
      <w:marLeft w:val="0"/>
      <w:marRight w:val="0"/>
      <w:marTop w:val="0"/>
      <w:marBottom w:val="0"/>
      <w:divBdr>
        <w:top w:val="none" w:sz="0" w:space="0" w:color="auto"/>
        <w:left w:val="none" w:sz="0" w:space="0" w:color="auto"/>
        <w:bottom w:val="none" w:sz="0" w:space="0" w:color="auto"/>
        <w:right w:val="none" w:sz="0" w:space="0" w:color="auto"/>
      </w:divBdr>
    </w:div>
    <w:div w:id="187765215">
      <w:bodyDiv w:val="1"/>
      <w:marLeft w:val="0"/>
      <w:marRight w:val="0"/>
      <w:marTop w:val="0"/>
      <w:marBottom w:val="0"/>
      <w:divBdr>
        <w:top w:val="none" w:sz="0" w:space="0" w:color="auto"/>
        <w:left w:val="none" w:sz="0" w:space="0" w:color="auto"/>
        <w:bottom w:val="none" w:sz="0" w:space="0" w:color="auto"/>
        <w:right w:val="none" w:sz="0" w:space="0" w:color="auto"/>
      </w:divBdr>
      <w:divsChild>
        <w:div w:id="1412700743">
          <w:marLeft w:val="547"/>
          <w:marRight w:val="0"/>
          <w:marTop w:val="0"/>
          <w:marBottom w:val="90"/>
          <w:divBdr>
            <w:top w:val="none" w:sz="0" w:space="0" w:color="auto"/>
            <w:left w:val="none" w:sz="0" w:space="0" w:color="auto"/>
            <w:bottom w:val="none" w:sz="0" w:space="0" w:color="auto"/>
            <w:right w:val="none" w:sz="0" w:space="0" w:color="auto"/>
          </w:divBdr>
        </w:div>
        <w:div w:id="27921059">
          <w:marLeft w:val="547"/>
          <w:marRight w:val="0"/>
          <w:marTop w:val="0"/>
          <w:marBottom w:val="90"/>
          <w:divBdr>
            <w:top w:val="none" w:sz="0" w:space="0" w:color="auto"/>
            <w:left w:val="none" w:sz="0" w:space="0" w:color="auto"/>
            <w:bottom w:val="none" w:sz="0" w:space="0" w:color="auto"/>
            <w:right w:val="none" w:sz="0" w:space="0" w:color="auto"/>
          </w:divBdr>
        </w:div>
      </w:divsChild>
    </w:div>
    <w:div w:id="259488121">
      <w:bodyDiv w:val="1"/>
      <w:marLeft w:val="0"/>
      <w:marRight w:val="0"/>
      <w:marTop w:val="0"/>
      <w:marBottom w:val="0"/>
      <w:divBdr>
        <w:top w:val="none" w:sz="0" w:space="0" w:color="auto"/>
        <w:left w:val="none" w:sz="0" w:space="0" w:color="auto"/>
        <w:bottom w:val="none" w:sz="0" w:space="0" w:color="auto"/>
        <w:right w:val="none" w:sz="0" w:space="0" w:color="auto"/>
      </w:divBdr>
    </w:div>
    <w:div w:id="430903747">
      <w:bodyDiv w:val="1"/>
      <w:marLeft w:val="0"/>
      <w:marRight w:val="0"/>
      <w:marTop w:val="0"/>
      <w:marBottom w:val="0"/>
      <w:divBdr>
        <w:top w:val="none" w:sz="0" w:space="0" w:color="auto"/>
        <w:left w:val="none" w:sz="0" w:space="0" w:color="auto"/>
        <w:bottom w:val="none" w:sz="0" w:space="0" w:color="auto"/>
        <w:right w:val="none" w:sz="0" w:space="0" w:color="auto"/>
      </w:divBdr>
    </w:div>
    <w:div w:id="450781294">
      <w:bodyDiv w:val="1"/>
      <w:marLeft w:val="0"/>
      <w:marRight w:val="0"/>
      <w:marTop w:val="0"/>
      <w:marBottom w:val="0"/>
      <w:divBdr>
        <w:top w:val="none" w:sz="0" w:space="0" w:color="auto"/>
        <w:left w:val="none" w:sz="0" w:space="0" w:color="auto"/>
        <w:bottom w:val="none" w:sz="0" w:space="0" w:color="auto"/>
        <w:right w:val="none" w:sz="0" w:space="0" w:color="auto"/>
      </w:divBdr>
    </w:div>
    <w:div w:id="455757257">
      <w:bodyDiv w:val="1"/>
      <w:marLeft w:val="0"/>
      <w:marRight w:val="0"/>
      <w:marTop w:val="0"/>
      <w:marBottom w:val="0"/>
      <w:divBdr>
        <w:top w:val="none" w:sz="0" w:space="0" w:color="auto"/>
        <w:left w:val="none" w:sz="0" w:space="0" w:color="auto"/>
        <w:bottom w:val="none" w:sz="0" w:space="0" w:color="auto"/>
        <w:right w:val="none" w:sz="0" w:space="0" w:color="auto"/>
      </w:divBdr>
    </w:div>
    <w:div w:id="481042592">
      <w:bodyDiv w:val="1"/>
      <w:marLeft w:val="0"/>
      <w:marRight w:val="0"/>
      <w:marTop w:val="0"/>
      <w:marBottom w:val="0"/>
      <w:divBdr>
        <w:top w:val="none" w:sz="0" w:space="0" w:color="auto"/>
        <w:left w:val="none" w:sz="0" w:space="0" w:color="auto"/>
        <w:bottom w:val="none" w:sz="0" w:space="0" w:color="auto"/>
        <w:right w:val="none" w:sz="0" w:space="0" w:color="auto"/>
      </w:divBdr>
    </w:div>
    <w:div w:id="484317782">
      <w:bodyDiv w:val="1"/>
      <w:marLeft w:val="0"/>
      <w:marRight w:val="0"/>
      <w:marTop w:val="0"/>
      <w:marBottom w:val="0"/>
      <w:divBdr>
        <w:top w:val="none" w:sz="0" w:space="0" w:color="auto"/>
        <w:left w:val="none" w:sz="0" w:space="0" w:color="auto"/>
        <w:bottom w:val="none" w:sz="0" w:space="0" w:color="auto"/>
        <w:right w:val="none" w:sz="0" w:space="0" w:color="auto"/>
      </w:divBdr>
    </w:div>
    <w:div w:id="498736583">
      <w:bodyDiv w:val="1"/>
      <w:marLeft w:val="0"/>
      <w:marRight w:val="0"/>
      <w:marTop w:val="0"/>
      <w:marBottom w:val="0"/>
      <w:divBdr>
        <w:top w:val="none" w:sz="0" w:space="0" w:color="auto"/>
        <w:left w:val="none" w:sz="0" w:space="0" w:color="auto"/>
        <w:bottom w:val="none" w:sz="0" w:space="0" w:color="auto"/>
        <w:right w:val="none" w:sz="0" w:space="0" w:color="auto"/>
      </w:divBdr>
    </w:div>
    <w:div w:id="534998788">
      <w:bodyDiv w:val="1"/>
      <w:marLeft w:val="0"/>
      <w:marRight w:val="0"/>
      <w:marTop w:val="0"/>
      <w:marBottom w:val="0"/>
      <w:divBdr>
        <w:top w:val="none" w:sz="0" w:space="0" w:color="auto"/>
        <w:left w:val="none" w:sz="0" w:space="0" w:color="auto"/>
        <w:bottom w:val="none" w:sz="0" w:space="0" w:color="auto"/>
        <w:right w:val="none" w:sz="0" w:space="0" w:color="auto"/>
      </w:divBdr>
    </w:div>
    <w:div w:id="538667977">
      <w:bodyDiv w:val="1"/>
      <w:marLeft w:val="0"/>
      <w:marRight w:val="0"/>
      <w:marTop w:val="0"/>
      <w:marBottom w:val="0"/>
      <w:divBdr>
        <w:top w:val="none" w:sz="0" w:space="0" w:color="auto"/>
        <w:left w:val="none" w:sz="0" w:space="0" w:color="auto"/>
        <w:bottom w:val="none" w:sz="0" w:space="0" w:color="auto"/>
        <w:right w:val="none" w:sz="0" w:space="0" w:color="auto"/>
      </w:divBdr>
    </w:div>
    <w:div w:id="620647047">
      <w:bodyDiv w:val="1"/>
      <w:marLeft w:val="0"/>
      <w:marRight w:val="0"/>
      <w:marTop w:val="0"/>
      <w:marBottom w:val="0"/>
      <w:divBdr>
        <w:top w:val="none" w:sz="0" w:space="0" w:color="auto"/>
        <w:left w:val="none" w:sz="0" w:space="0" w:color="auto"/>
        <w:bottom w:val="none" w:sz="0" w:space="0" w:color="auto"/>
        <w:right w:val="none" w:sz="0" w:space="0" w:color="auto"/>
      </w:divBdr>
    </w:div>
    <w:div w:id="632565160">
      <w:bodyDiv w:val="1"/>
      <w:marLeft w:val="0"/>
      <w:marRight w:val="0"/>
      <w:marTop w:val="0"/>
      <w:marBottom w:val="0"/>
      <w:divBdr>
        <w:top w:val="none" w:sz="0" w:space="0" w:color="auto"/>
        <w:left w:val="none" w:sz="0" w:space="0" w:color="auto"/>
        <w:bottom w:val="none" w:sz="0" w:space="0" w:color="auto"/>
        <w:right w:val="none" w:sz="0" w:space="0" w:color="auto"/>
      </w:divBdr>
    </w:div>
    <w:div w:id="647124790">
      <w:bodyDiv w:val="1"/>
      <w:marLeft w:val="0"/>
      <w:marRight w:val="0"/>
      <w:marTop w:val="0"/>
      <w:marBottom w:val="0"/>
      <w:divBdr>
        <w:top w:val="none" w:sz="0" w:space="0" w:color="auto"/>
        <w:left w:val="none" w:sz="0" w:space="0" w:color="auto"/>
        <w:bottom w:val="none" w:sz="0" w:space="0" w:color="auto"/>
        <w:right w:val="none" w:sz="0" w:space="0" w:color="auto"/>
      </w:divBdr>
    </w:div>
    <w:div w:id="698697618">
      <w:bodyDiv w:val="1"/>
      <w:marLeft w:val="0"/>
      <w:marRight w:val="0"/>
      <w:marTop w:val="0"/>
      <w:marBottom w:val="0"/>
      <w:divBdr>
        <w:top w:val="none" w:sz="0" w:space="0" w:color="auto"/>
        <w:left w:val="none" w:sz="0" w:space="0" w:color="auto"/>
        <w:bottom w:val="none" w:sz="0" w:space="0" w:color="auto"/>
        <w:right w:val="none" w:sz="0" w:space="0" w:color="auto"/>
      </w:divBdr>
    </w:div>
    <w:div w:id="870915419">
      <w:bodyDiv w:val="1"/>
      <w:marLeft w:val="0"/>
      <w:marRight w:val="0"/>
      <w:marTop w:val="0"/>
      <w:marBottom w:val="0"/>
      <w:divBdr>
        <w:top w:val="none" w:sz="0" w:space="0" w:color="auto"/>
        <w:left w:val="none" w:sz="0" w:space="0" w:color="auto"/>
        <w:bottom w:val="none" w:sz="0" w:space="0" w:color="auto"/>
        <w:right w:val="none" w:sz="0" w:space="0" w:color="auto"/>
      </w:divBdr>
    </w:div>
    <w:div w:id="872229498">
      <w:bodyDiv w:val="1"/>
      <w:marLeft w:val="0"/>
      <w:marRight w:val="0"/>
      <w:marTop w:val="0"/>
      <w:marBottom w:val="0"/>
      <w:divBdr>
        <w:top w:val="none" w:sz="0" w:space="0" w:color="auto"/>
        <w:left w:val="none" w:sz="0" w:space="0" w:color="auto"/>
        <w:bottom w:val="none" w:sz="0" w:space="0" w:color="auto"/>
        <w:right w:val="none" w:sz="0" w:space="0" w:color="auto"/>
      </w:divBdr>
    </w:div>
    <w:div w:id="881938433">
      <w:bodyDiv w:val="1"/>
      <w:marLeft w:val="0"/>
      <w:marRight w:val="0"/>
      <w:marTop w:val="0"/>
      <w:marBottom w:val="0"/>
      <w:divBdr>
        <w:top w:val="none" w:sz="0" w:space="0" w:color="auto"/>
        <w:left w:val="none" w:sz="0" w:space="0" w:color="auto"/>
        <w:bottom w:val="none" w:sz="0" w:space="0" w:color="auto"/>
        <w:right w:val="none" w:sz="0" w:space="0" w:color="auto"/>
      </w:divBdr>
    </w:div>
    <w:div w:id="890771613">
      <w:bodyDiv w:val="1"/>
      <w:marLeft w:val="0"/>
      <w:marRight w:val="0"/>
      <w:marTop w:val="0"/>
      <w:marBottom w:val="0"/>
      <w:divBdr>
        <w:top w:val="none" w:sz="0" w:space="0" w:color="auto"/>
        <w:left w:val="none" w:sz="0" w:space="0" w:color="auto"/>
        <w:bottom w:val="none" w:sz="0" w:space="0" w:color="auto"/>
        <w:right w:val="none" w:sz="0" w:space="0" w:color="auto"/>
      </w:divBdr>
    </w:div>
    <w:div w:id="921986419">
      <w:bodyDiv w:val="1"/>
      <w:marLeft w:val="0"/>
      <w:marRight w:val="0"/>
      <w:marTop w:val="0"/>
      <w:marBottom w:val="0"/>
      <w:divBdr>
        <w:top w:val="none" w:sz="0" w:space="0" w:color="auto"/>
        <w:left w:val="none" w:sz="0" w:space="0" w:color="auto"/>
        <w:bottom w:val="none" w:sz="0" w:space="0" w:color="auto"/>
        <w:right w:val="none" w:sz="0" w:space="0" w:color="auto"/>
      </w:divBdr>
    </w:div>
    <w:div w:id="990525864">
      <w:bodyDiv w:val="1"/>
      <w:marLeft w:val="0"/>
      <w:marRight w:val="0"/>
      <w:marTop w:val="0"/>
      <w:marBottom w:val="0"/>
      <w:divBdr>
        <w:top w:val="none" w:sz="0" w:space="0" w:color="auto"/>
        <w:left w:val="none" w:sz="0" w:space="0" w:color="auto"/>
        <w:bottom w:val="none" w:sz="0" w:space="0" w:color="auto"/>
        <w:right w:val="none" w:sz="0" w:space="0" w:color="auto"/>
      </w:divBdr>
    </w:div>
    <w:div w:id="1032263748">
      <w:bodyDiv w:val="1"/>
      <w:marLeft w:val="0"/>
      <w:marRight w:val="0"/>
      <w:marTop w:val="0"/>
      <w:marBottom w:val="0"/>
      <w:divBdr>
        <w:top w:val="none" w:sz="0" w:space="0" w:color="auto"/>
        <w:left w:val="none" w:sz="0" w:space="0" w:color="auto"/>
        <w:bottom w:val="none" w:sz="0" w:space="0" w:color="auto"/>
        <w:right w:val="none" w:sz="0" w:space="0" w:color="auto"/>
      </w:divBdr>
    </w:div>
    <w:div w:id="1118061401">
      <w:bodyDiv w:val="1"/>
      <w:marLeft w:val="0"/>
      <w:marRight w:val="0"/>
      <w:marTop w:val="0"/>
      <w:marBottom w:val="0"/>
      <w:divBdr>
        <w:top w:val="none" w:sz="0" w:space="0" w:color="auto"/>
        <w:left w:val="none" w:sz="0" w:space="0" w:color="auto"/>
        <w:bottom w:val="none" w:sz="0" w:space="0" w:color="auto"/>
        <w:right w:val="none" w:sz="0" w:space="0" w:color="auto"/>
      </w:divBdr>
      <w:divsChild>
        <w:div w:id="1490056821">
          <w:marLeft w:val="216"/>
          <w:marRight w:val="0"/>
          <w:marTop w:val="0"/>
          <w:marBottom w:val="90"/>
          <w:divBdr>
            <w:top w:val="none" w:sz="0" w:space="0" w:color="auto"/>
            <w:left w:val="none" w:sz="0" w:space="0" w:color="auto"/>
            <w:bottom w:val="none" w:sz="0" w:space="0" w:color="auto"/>
            <w:right w:val="none" w:sz="0" w:space="0" w:color="auto"/>
          </w:divBdr>
        </w:div>
        <w:div w:id="239684328">
          <w:marLeft w:val="216"/>
          <w:marRight w:val="0"/>
          <w:marTop w:val="0"/>
          <w:marBottom w:val="90"/>
          <w:divBdr>
            <w:top w:val="none" w:sz="0" w:space="0" w:color="auto"/>
            <w:left w:val="none" w:sz="0" w:space="0" w:color="auto"/>
            <w:bottom w:val="none" w:sz="0" w:space="0" w:color="auto"/>
            <w:right w:val="none" w:sz="0" w:space="0" w:color="auto"/>
          </w:divBdr>
        </w:div>
      </w:divsChild>
    </w:div>
    <w:div w:id="1138496572">
      <w:bodyDiv w:val="1"/>
      <w:marLeft w:val="0"/>
      <w:marRight w:val="0"/>
      <w:marTop w:val="0"/>
      <w:marBottom w:val="0"/>
      <w:divBdr>
        <w:top w:val="none" w:sz="0" w:space="0" w:color="auto"/>
        <w:left w:val="none" w:sz="0" w:space="0" w:color="auto"/>
        <w:bottom w:val="none" w:sz="0" w:space="0" w:color="auto"/>
        <w:right w:val="none" w:sz="0" w:space="0" w:color="auto"/>
      </w:divBdr>
    </w:div>
    <w:div w:id="1220895791">
      <w:bodyDiv w:val="1"/>
      <w:marLeft w:val="0"/>
      <w:marRight w:val="0"/>
      <w:marTop w:val="0"/>
      <w:marBottom w:val="0"/>
      <w:divBdr>
        <w:top w:val="none" w:sz="0" w:space="0" w:color="auto"/>
        <w:left w:val="none" w:sz="0" w:space="0" w:color="auto"/>
        <w:bottom w:val="none" w:sz="0" w:space="0" w:color="auto"/>
        <w:right w:val="none" w:sz="0" w:space="0" w:color="auto"/>
      </w:divBdr>
    </w:div>
    <w:div w:id="1357467037">
      <w:bodyDiv w:val="1"/>
      <w:marLeft w:val="0"/>
      <w:marRight w:val="0"/>
      <w:marTop w:val="0"/>
      <w:marBottom w:val="0"/>
      <w:divBdr>
        <w:top w:val="none" w:sz="0" w:space="0" w:color="auto"/>
        <w:left w:val="none" w:sz="0" w:space="0" w:color="auto"/>
        <w:bottom w:val="none" w:sz="0" w:space="0" w:color="auto"/>
        <w:right w:val="none" w:sz="0" w:space="0" w:color="auto"/>
      </w:divBdr>
    </w:div>
    <w:div w:id="1425103918">
      <w:bodyDiv w:val="1"/>
      <w:marLeft w:val="0"/>
      <w:marRight w:val="0"/>
      <w:marTop w:val="0"/>
      <w:marBottom w:val="0"/>
      <w:divBdr>
        <w:top w:val="none" w:sz="0" w:space="0" w:color="auto"/>
        <w:left w:val="none" w:sz="0" w:space="0" w:color="auto"/>
        <w:bottom w:val="none" w:sz="0" w:space="0" w:color="auto"/>
        <w:right w:val="none" w:sz="0" w:space="0" w:color="auto"/>
      </w:divBdr>
    </w:div>
    <w:div w:id="1428773843">
      <w:bodyDiv w:val="1"/>
      <w:marLeft w:val="0"/>
      <w:marRight w:val="0"/>
      <w:marTop w:val="0"/>
      <w:marBottom w:val="0"/>
      <w:divBdr>
        <w:top w:val="none" w:sz="0" w:space="0" w:color="auto"/>
        <w:left w:val="none" w:sz="0" w:space="0" w:color="auto"/>
        <w:bottom w:val="none" w:sz="0" w:space="0" w:color="auto"/>
        <w:right w:val="none" w:sz="0" w:space="0" w:color="auto"/>
      </w:divBdr>
    </w:div>
    <w:div w:id="1430348824">
      <w:bodyDiv w:val="1"/>
      <w:marLeft w:val="0"/>
      <w:marRight w:val="0"/>
      <w:marTop w:val="0"/>
      <w:marBottom w:val="0"/>
      <w:divBdr>
        <w:top w:val="none" w:sz="0" w:space="0" w:color="auto"/>
        <w:left w:val="none" w:sz="0" w:space="0" w:color="auto"/>
        <w:bottom w:val="none" w:sz="0" w:space="0" w:color="auto"/>
        <w:right w:val="none" w:sz="0" w:space="0" w:color="auto"/>
      </w:divBdr>
    </w:div>
    <w:div w:id="1483615099">
      <w:bodyDiv w:val="1"/>
      <w:marLeft w:val="0"/>
      <w:marRight w:val="0"/>
      <w:marTop w:val="0"/>
      <w:marBottom w:val="0"/>
      <w:divBdr>
        <w:top w:val="none" w:sz="0" w:space="0" w:color="auto"/>
        <w:left w:val="none" w:sz="0" w:space="0" w:color="auto"/>
        <w:bottom w:val="none" w:sz="0" w:space="0" w:color="auto"/>
        <w:right w:val="none" w:sz="0" w:space="0" w:color="auto"/>
      </w:divBdr>
    </w:div>
    <w:div w:id="1485777231">
      <w:bodyDiv w:val="1"/>
      <w:marLeft w:val="0"/>
      <w:marRight w:val="0"/>
      <w:marTop w:val="0"/>
      <w:marBottom w:val="0"/>
      <w:divBdr>
        <w:top w:val="none" w:sz="0" w:space="0" w:color="auto"/>
        <w:left w:val="none" w:sz="0" w:space="0" w:color="auto"/>
        <w:bottom w:val="none" w:sz="0" w:space="0" w:color="auto"/>
        <w:right w:val="none" w:sz="0" w:space="0" w:color="auto"/>
      </w:divBdr>
    </w:div>
    <w:div w:id="1589119394">
      <w:bodyDiv w:val="1"/>
      <w:marLeft w:val="0"/>
      <w:marRight w:val="0"/>
      <w:marTop w:val="0"/>
      <w:marBottom w:val="0"/>
      <w:divBdr>
        <w:top w:val="none" w:sz="0" w:space="0" w:color="auto"/>
        <w:left w:val="none" w:sz="0" w:space="0" w:color="auto"/>
        <w:bottom w:val="none" w:sz="0" w:space="0" w:color="auto"/>
        <w:right w:val="none" w:sz="0" w:space="0" w:color="auto"/>
      </w:divBdr>
    </w:div>
    <w:div w:id="1736389879">
      <w:bodyDiv w:val="1"/>
      <w:marLeft w:val="0"/>
      <w:marRight w:val="0"/>
      <w:marTop w:val="0"/>
      <w:marBottom w:val="0"/>
      <w:divBdr>
        <w:top w:val="none" w:sz="0" w:space="0" w:color="auto"/>
        <w:left w:val="none" w:sz="0" w:space="0" w:color="auto"/>
        <w:bottom w:val="none" w:sz="0" w:space="0" w:color="auto"/>
        <w:right w:val="none" w:sz="0" w:space="0" w:color="auto"/>
      </w:divBdr>
    </w:div>
    <w:div w:id="1797137643">
      <w:bodyDiv w:val="1"/>
      <w:marLeft w:val="0"/>
      <w:marRight w:val="0"/>
      <w:marTop w:val="0"/>
      <w:marBottom w:val="0"/>
      <w:divBdr>
        <w:top w:val="none" w:sz="0" w:space="0" w:color="auto"/>
        <w:left w:val="none" w:sz="0" w:space="0" w:color="auto"/>
        <w:bottom w:val="none" w:sz="0" w:space="0" w:color="auto"/>
        <w:right w:val="none" w:sz="0" w:space="0" w:color="auto"/>
      </w:divBdr>
    </w:div>
    <w:div w:id="1864856429">
      <w:bodyDiv w:val="1"/>
      <w:marLeft w:val="0"/>
      <w:marRight w:val="0"/>
      <w:marTop w:val="0"/>
      <w:marBottom w:val="0"/>
      <w:divBdr>
        <w:top w:val="none" w:sz="0" w:space="0" w:color="auto"/>
        <w:left w:val="none" w:sz="0" w:space="0" w:color="auto"/>
        <w:bottom w:val="none" w:sz="0" w:space="0" w:color="auto"/>
        <w:right w:val="none" w:sz="0" w:space="0" w:color="auto"/>
      </w:divBdr>
    </w:div>
    <w:div w:id="1896314032">
      <w:bodyDiv w:val="1"/>
      <w:marLeft w:val="0"/>
      <w:marRight w:val="0"/>
      <w:marTop w:val="0"/>
      <w:marBottom w:val="0"/>
      <w:divBdr>
        <w:top w:val="none" w:sz="0" w:space="0" w:color="auto"/>
        <w:left w:val="none" w:sz="0" w:space="0" w:color="auto"/>
        <w:bottom w:val="none" w:sz="0" w:space="0" w:color="auto"/>
        <w:right w:val="none" w:sz="0" w:space="0" w:color="auto"/>
      </w:divBdr>
    </w:div>
    <w:div w:id="1923223147">
      <w:bodyDiv w:val="1"/>
      <w:marLeft w:val="0"/>
      <w:marRight w:val="0"/>
      <w:marTop w:val="0"/>
      <w:marBottom w:val="0"/>
      <w:divBdr>
        <w:top w:val="none" w:sz="0" w:space="0" w:color="auto"/>
        <w:left w:val="none" w:sz="0" w:space="0" w:color="auto"/>
        <w:bottom w:val="none" w:sz="0" w:space="0" w:color="auto"/>
        <w:right w:val="none" w:sz="0" w:space="0" w:color="auto"/>
      </w:divBdr>
    </w:div>
    <w:div w:id="1945917505">
      <w:bodyDiv w:val="1"/>
      <w:marLeft w:val="0"/>
      <w:marRight w:val="0"/>
      <w:marTop w:val="0"/>
      <w:marBottom w:val="0"/>
      <w:divBdr>
        <w:top w:val="none" w:sz="0" w:space="0" w:color="auto"/>
        <w:left w:val="none" w:sz="0" w:space="0" w:color="auto"/>
        <w:bottom w:val="none" w:sz="0" w:space="0" w:color="auto"/>
        <w:right w:val="none" w:sz="0" w:space="0" w:color="auto"/>
      </w:divBdr>
    </w:div>
    <w:div w:id="1995403815">
      <w:bodyDiv w:val="1"/>
      <w:marLeft w:val="0"/>
      <w:marRight w:val="0"/>
      <w:marTop w:val="0"/>
      <w:marBottom w:val="0"/>
      <w:divBdr>
        <w:top w:val="none" w:sz="0" w:space="0" w:color="auto"/>
        <w:left w:val="none" w:sz="0" w:space="0" w:color="auto"/>
        <w:bottom w:val="none" w:sz="0" w:space="0" w:color="auto"/>
        <w:right w:val="none" w:sz="0" w:space="0" w:color="auto"/>
      </w:divBdr>
    </w:div>
    <w:div w:id="2012640086">
      <w:bodyDiv w:val="1"/>
      <w:marLeft w:val="0"/>
      <w:marRight w:val="0"/>
      <w:marTop w:val="0"/>
      <w:marBottom w:val="0"/>
      <w:divBdr>
        <w:top w:val="none" w:sz="0" w:space="0" w:color="auto"/>
        <w:left w:val="none" w:sz="0" w:space="0" w:color="auto"/>
        <w:bottom w:val="none" w:sz="0" w:space="0" w:color="auto"/>
        <w:right w:val="none" w:sz="0" w:space="0" w:color="auto"/>
      </w:divBdr>
    </w:div>
    <w:div w:id="2029677971">
      <w:bodyDiv w:val="1"/>
      <w:marLeft w:val="0"/>
      <w:marRight w:val="0"/>
      <w:marTop w:val="0"/>
      <w:marBottom w:val="0"/>
      <w:divBdr>
        <w:top w:val="none" w:sz="0" w:space="0" w:color="auto"/>
        <w:left w:val="none" w:sz="0" w:space="0" w:color="auto"/>
        <w:bottom w:val="none" w:sz="0" w:space="0" w:color="auto"/>
        <w:right w:val="none" w:sz="0" w:space="0" w:color="auto"/>
      </w:divBdr>
    </w:div>
    <w:div w:id="2033649017">
      <w:bodyDiv w:val="1"/>
      <w:marLeft w:val="0"/>
      <w:marRight w:val="0"/>
      <w:marTop w:val="0"/>
      <w:marBottom w:val="0"/>
      <w:divBdr>
        <w:top w:val="none" w:sz="0" w:space="0" w:color="auto"/>
        <w:left w:val="none" w:sz="0" w:space="0" w:color="auto"/>
        <w:bottom w:val="none" w:sz="0" w:space="0" w:color="auto"/>
        <w:right w:val="none" w:sz="0" w:space="0" w:color="auto"/>
      </w:divBdr>
    </w:div>
    <w:div w:id="2034726243">
      <w:bodyDiv w:val="1"/>
      <w:marLeft w:val="0"/>
      <w:marRight w:val="0"/>
      <w:marTop w:val="0"/>
      <w:marBottom w:val="0"/>
      <w:divBdr>
        <w:top w:val="none" w:sz="0" w:space="0" w:color="auto"/>
        <w:left w:val="none" w:sz="0" w:space="0" w:color="auto"/>
        <w:bottom w:val="none" w:sz="0" w:space="0" w:color="auto"/>
        <w:right w:val="none" w:sz="0" w:space="0" w:color="auto"/>
      </w:divBdr>
    </w:div>
    <w:div w:id="2046251094">
      <w:bodyDiv w:val="1"/>
      <w:marLeft w:val="0"/>
      <w:marRight w:val="0"/>
      <w:marTop w:val="0"/>
      <w:marBottom w:val="0"/>
      <w:divBdr>
        <w:top w:val="none" w:sz="0" w:space="0" w:color="auto"/>
        <w:left w:val="none" w:sz="0" w:space="0" w:color="auto"/>
        <w:bottom w:val="none" w:sz="0" w:space="0" w:color="auto"/>
        <w:right w:val="none" w:sz="0" w:space="0" w:color="auto"/>
      </w:divBdr>
    </w:div>
    <w:div w:id="2053651944">
      <w:bodyDiv w:val="1"/>
      <w:marLeft w:val="0"/>
      <w:marRight w:val="0"/>
      <w:marTop w:val="0"/>
      <w:marBottom w:val="0"/>
      <w:divBdr>
        <w:top w:val="none" w:sz="0" w:space="0" w:color="auto"/>
        <w:left w:val="none" w:sz="0" w:space="0" w:color="auto"/>
        <w:bottom w:val="none" w:sz="0" w:space="0" w:color="auto"/>
        <w:right w:val="none" w:sz="0" w:space="0" w:color="auto"/>
      </w:divBdr>
    </w:div>
    <w:div w:id="209839815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diagramData" Target="diagrams/data4.xml"/><Relationship Id="rId21" Type="http://schemas.openxmlformats.org/officeDocument/2006/relationships/diagramData" Target="diagrams/data3.xml"/><Relationship Id="rId42" Type="http://schemas.openxmlformats.org/officeDocument/2006/relationships/diagramLayout" Target="diagrams/layout7.xml"/><Relationship Id="rId47" Type="http://schemas.openxmlformats.org/officeDocument/2006/relationships/diagramLayout" Target="diagrams/layout8.xml"/><Relationship Id="rId63" Type="http://schemas.openxmlformats.org/officeDocument/2006/relationships/image" Target="media/image2.png"/><Relationship Id="rId68" Type="http://schemas.openxmlformats.org/officeDocument/2006/relationships/header" Target="header1.xml"/><Relationship Id="rId7" Type="http://schemas.openxmlformats.org/officeDocument/2006/relationships/settings" Target="settings.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diagramData" Target="diagrams/data2.xml"/><Relationship Id="rId29" Type="http://schemas.openxmlformats.org/officeDocument/2006/relationships/diagramColors" Target="diagrams/colors4.xml"/><Relationship Id="rId11" Type="http://schemas.openxmlformats.org/officeDocument/2006/relationships/diagramData" Target="diagrams/data1.xml"/><Relationship Id="rId24" Type="http://schemas.openxmlformats.org/officeDocument/2006/relationships/diagramColors" Target="diagrams/colors3.xml"/><Relationship Id="rId32" Type="http://schemas.openxmlformats.org/officeDocument/2006/relationships/diagramLayout" Target="diagrams/layout5.xml"/><Relationship Id="rId37" Type="http://schemas.openxmlformats.org/officeDocument/2006/relationships/diagramLayout" Target="diagrams/layout6.xml"/><Relationship Id="rId40" Type="http://schemas.microsoft.com/office/2007/relationships/diagramDrawing" Target="diagrams/drawing6.xml"/><Relationship Id="rId45" Type="http://schemas.microsoft.com/office/2007/relationships/diagramDrawing" Target="diagrams/drawing7.xml"/><Relationship Id="rId53" Type="http://schemas.openxmlformats.org/officeDocument/2006/relationships/diagramQuickStyle" Target="diagrams/quickStyle9.xml"/><Relationship Id="rId58" Type="http://schemas.openxmlformats.org/officeDocument/2006/relationships/diagramQuickStyle" Target="diagrams/quickStyle10.xml"/><Relationship Id="rId66" Type="http://schemas.openxmlformats.org/officeDocument/2006/relationships/footer" Target="footer1.xml"/><Relationship Id="rId5" Type="http://schemas.openxmlformats.org/officeDocument/2006/relationships/numbering" Target="numbering.xml"/><Relationship Id="rId61" Type="http://schemas.openxmlformats.org/officeDocument/2006/relationships/image" Target="media/image1.png"/><Relationship Id="rId19" Type="http://schemas.openxmlformats.org/officeDocument/2006/relationships/diagramColors" Target="diagrams/colors2.xml"/><Relationship Id="rId14" Type="http://schemas.openxmlformats.org/officeDocument/2006/relationships/diagramColors" Target="diagrams/colors1.xml"/><Relationship Id="rId22" Type="http://schemas.openxmlformats.org/officeDocument/2006/relationships/diagramLayout" Target="diagrams/layout3.xml"/><Relationship Id="rId27" Type="http://schemas.openxmlformats.org/officeDocument/2006/relationships/diagramLayout" Target="diagrams/layout4.xml"/><Relationship Id="rId30" Type="http://schemas.microsoft.com/office/2007/relationships/diagramDrawing" Target="diagrams/drawing4.xml"/><Relationship Id="rId35" Type="http://schemas.microsoft.com/office/2007/relationships/diagramDrawing" Target="diagrams/drawing5.xml"/><Relationship Id="rId43" Type="http://schemas.openxmlformats.org/officeDocument/2006/relationships/diagramQuickStyle" Target="diagrams/quickStyle7.xml"/><Relationship Id="rId48" Type="http://schemas.openxmlformats.org/officeDocument/2006/relationships/diagramQuickStyle" Target="diagrams/quickStyle8.xml"/><Relationship Id="rId56" Type="http://schemas.openxmlformats.org/officeDocument/2006/relationships/diagramData" Target="diagrams/data10.xml"/><Relationship Id="rId64" Type="http://schemas.openxmlformats.org/officeDocument/2006/relationships/hyperlink" Target="https://ourworldindata.org/vaccination" TargetMode="External"/><Relationship Id="rId69" Type="http://schemas.openxmlformats.org/officeDocument/2006/relationships/footer" Target="footer3.xml"/><Relationship Id="rId8" Type="http://schemas.openxmlformats.org/officeDocument/2006/relationships/webSettings" Target="webSettings.xml"/><Relationship Id="rId51" Type="http://schemas.openxmlformats.org/officeDocument/2006/relationships/diagramData" Target="diagrams/data9.xml"/><Relationship Id="rId3" Type="http://schemas.openxmlformats.org/officeDocument/2006/relationships/customXml" Target="../customXml/item3.xml"/><Relationship Id="rId12" Type="http://schemas.openxmlformats.org/officeDocument/2006/relationships/diagramLayout" Target="diagrams/layout1.xml"/><Relationship Id="rId17" Type="http://schemas.openxmlformats.org/officeDocument/2006/relationships/diagramLayout" Target="diagrams/layout2.xml"/><Relationship Id="rId25" Type="http://schemas.microsoft.com/office/2007/relationships/diagramDrawing" Target="diagrams/drawing3.xml"/><Relationship Id="rId33" Type="http://schemas.openxmlformats.org/officeDocument/2006/relationships/diagramQuickStyle" Target="diagrams/quickStyle5.xml"/><Relationship Id="rId38" Type="http://schemas.openxmlformats.org/officeDocument/2006/relationships/diagramQuickStyle" Target="diagrams/quickStyle6.xml"/><Relationship Id="rId46" Type="http://schemas.openxmlformats.org/officeDocument/2006/relationships/diagramData" Target="diagrams/data8.xml"/><Relationship Id="rId59" Type="http://schemas.openxmlformats.org/officeDocument/2006/relationships/diagramColors" Target="diagrams/colors10.xml"/><Relationship Id="rId67" Type="http://schemas.openxmlformats.org/officeDocument/2006/relationships/footer" Target="footer2.xml"/><Relationship Id="rId20" Type="http://schemas.microsoft.com/office/2007/relationships/diagramDrawing" Target="diagrams/drawing2.xml"/><Relationship Id="rId41" Type="http://schemas.openxmlformats.org/officeDocument/2006/relationships/diagramData" Target="diagrams/data7.xml"/><Relationship Id="rId54" Type="http://schemas.openxmlformats.org/officeDocument/2006/relationships/diagramColors" Target="diagrams/colors9.xml"/><Relationship Id="rId62" Type="http://schemas.openxmlformats.org/officeDocument/2006/relationships/hyperlink" Target="https://ourworldindata.org/grapher/the-incidence-of-malaria-per-1000-population" TargetMode="External"/><Relationship Id="rId7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5" Type="http://schemas.microsoft.com/office/2007/relationships/diagramDrawing" Target="diagrams/drawing1.xml"/><Relationship Id="rId23" Type="http://schemas.openxmlformats.org/officeDocument/2006/relationships/diagramQuickStyle" Target="diagrams/quickStyle3.xml"/><Relationship Id="rId28" Type="http://schemas.openxmlformats.org/officeDocument/2006/relationships/diagramQuickStyle" Target="diagrams/quickStyle4.xml"/><Relationship Id="rId36" Type="http://schemas.openxmlformats.org/officeDocument/2006/relationships/diagramData" Target="diagrams/data6.xml"/><Relationship Id="rId49" Type="http://schemas.openxmlformats.org/officeDocument/2006/relationships/diagramColors" Target="diagrams/colors8.xml"/><Relationship Id="rId57" Type="http://schemas.openxmlformats.org/officeDocument/2006/relationships/diagramLayout" Target="diagrams/layout10.xml"/><Relationship Id="rId10" Type="http://schemas.openxmlformats.org/officeDocument/2006/relationships/endnotes" Target="endnotes.xml"/><Relationship Id="rId31" Type="http://schemas.openxmlformats.org/officeDocument/2006/relationships/diagramData" Target="diagrams/data5.xml"/><Relationship Id="rId44" Type="http://schemas.openxmlformats.org/officeDocument/2006/relationships/diagramColors" Target="diagrams/colors7.xml"/><Relationship Id="rId52" Type="http://schemas.openxmlformats.org/officeDocument/2006/relationships/diagramLayout" Target="diagrams/layout9.xml"/><Relationship Id="rId60" Type="http://schemas.microsoft.com/office/2007/relationships/diagramDrawing" Target="diagrams/drawing10.xml"/><Relationship Id="rId65" Type="http://schemas.openxmlformats.org/officeDocument/2006/relationships/hyperlink" Target="https://educationstandards.nsw.edu.au/wps/portal/nesa/11-12/stage-6-learning-areas/stage-6-science/biology-2017" TargetMode="Externa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diagramQuickStyle" Target="diagrams/quickStyle1.xml"/><Relationship Id="rId18" Type="http://schemas.openxmlformats.org/officeDocument/2006/relationships/diagramQuickStyle" Target="diagrams/quickStyle2.xml"/><Relationship Id="rId39" Type="http://schemas.openxmlformats.org/officeDocument/2006/relationships/diagramColors" Target="diagrams/colors6.xml"/><Relationship Id="rId34" Type="http://schemas.openxmlformats.org/officeDocument/2006/relationships/diagramColors" Target="diagrams/colors5.xml"/><Relationship Id="rId50" Type="http://schemas.microsoft.com/office/2007/relationships/diagramDrawing" Target="diagrams/drawing8.xml"/><Relationship Id="rId55" Type="http://schemas.microsoft.com/office/2007/relationships/diagramDrawing" Target="diagrams/drawing9.xml"/></Relationships>
</file>

<file path=word/_rels/fontTable.xml.rels><?xml version="1.0" encoding="UTF-8" standalone="yes"?>
<Relationships xmlns="http://schemas.openxmlformats.org/package/2006/relationships"><Relationship Id="rId3" Type="http://schemas.openxmlformats.org/officeDocument/2006/relationships/font" Target="fonts/font3.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s>
</file>

<file path=word/_rels/footer3.xml.rels><?xml version="1.0" encoding="UTF-8" standalone="yes"?>
<Relationships xmlns="http://schemas.openxmlformats.org/package/2006/relationships"><Relationship Id="rId1" Type="http://schemas.openxmlformats.org/officeDocument/2006/relationships/image" Target="media/image3.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F42AA508-7782-41CB-8A1C-7B2A8B4E5B63}" type="doc">
      <dgm:prSet loTypeId="urn:microsoft.com/office/officeart/2005/8/layout/process2" loCatId="process" qsTypeId="urn:microsoft.com/office/officeart/2005/8/quickstyle/simple1" qsCatId="simple" csTypeId="urn:microsoft.com/office/officeart/2005/8/colors/accent1_2" csCatId="accent1" phldr="1"/>
      <dgm:spPr/>
    </dgm:pt>
    <dgm:pt modelId="{872399E1-2B1C-42C5-8D09-A844A72E45DB}">
      <dgm:prSet phldrT="[Text]"/>
      <dgm:spPr>
        <a:noFill/>
        <a:ln>
          <a:solidFill>
            <a:schemeClr val="tx1"/>
          </a:solidFill>
        </a:ln>
      </dgm:spPr>
      <dgm:t>
        <a:bodyPr/>
        <a:lstStyle/>
        <a:p>
          <a:endParaRPr lang="en-US"/>
        </a:p>
      </dgm:t>
    </dgm:pt>
    <dgm:pt modelId="{A81D5E3B-AE1E-4024-A952-16E5BB63FD91}" type="parTrans" cxnId="{65FD4F4A-BFBA-4E82-B7B2-D9DE6EDB9118}">
      <dgm:prSet/>
      <dgm:spPr/>
      <dgm:t>
        <a:bodyPr/>
        <a:lstStyle/>
        <a:p>
          <a:endParaRPr lang="en-US"/>
        </a:p>
      </dgm:t>
    </dgm:pt>
    <dgm:pt modelId="{2ACEE78A-59AE-4D8D-B31D-8D4F1D0A20A8}" type="sibTrans" cxnId="{65FD4F4A-BFBA-4E82-B7B2-D9DE6EDB9118}">
      <dgm:prSet/>
      <dgm:spPr/>
      <dgm:t>
        <a:bodyPr/>
        <a:lstStyle/>
        <a:p>
          <a:endParaRPr lang="en-US">
            <a:noFill/>
          </a:endParaRPr>
        </a:p>
      </dgm:t>
    </dgm:pt>
    <dgm:pt modelId="{6C46237E-0547-4218-84FC-2E5FB91CC730}">
      <dgm:prSet phldrT="[Text]"/>
      <dgm:spPr>
        <a:noFill/>
        <a:ln>
          <a:solidFill>
            <a:schemeClr val="tx1"/>
          </a:solidFill>
        </a:ln>
      </dgm:spPr>
      <dgm:t>
        <a:bodyPr/>
        <a:lstStyle/>
        <a:p>
          <a:endParaRPr lang="en-US"/>
        </a:p>
      </dgm:t>
    </dgm:pt>
    <dgm:pt modelId="{7BFFCAE2-F69B-4D41-AFBC-14B50E06BF47}" type="parTrans" cxnId="{30C8D676-9848-4231-8DEE-8DA78C801376}">
      <dgm:prSet/>
      <dgm:spPr/>
      <dgm:t>
        <a:bodyPr/>
        <a:lstStyle/>
        <a:p>
          <a:endParaRPr lang="en-US"/>
        </a:p>
      </dgm:t>
    </dgm:pt>
    <dgm:pt modelId="{708AAD36-544A-42AB-B7A4-D76CD82C35FE}" type="sibTrans" cxnId="{30C8D676-9848-4231-8DEE-8DA78C801376}">
      <dgm:prSet/>
      <dgm:spPr/>
      <dgm:t>
        <a:bodyPr/>
        <a:lstStyle/>
        <a:p>
          <a:endParaRPr lang="en-US"/>
        </a:p>
      </dgm:t>
    </dgm:pt>
    <dgm:pt modelId="{7824446A-FAE7-4B29-B63E-4CBF9BAF2C9C}">
      <dgm:prSet phldrT="[Text]"/>
      <dgm:spPr>
        <a:noFill/>
        <a:ln>
          <a:solidFill>
            <a:schemeClr val="tx1"/>
          </a:solidFill>
        </a:ln>
      </dgm:spPr>
      <dgm:t>
        <a:bodyPr/>
        <a:lstStyle/>
        <a:p>
          <a:endParaRPr lang="en-US"/>
        </a:p>
      </dgm:t>
    </dgm:pt>
    <dgm:pt modelId="{3FCCBAF8-1DF0-43DF-967A-FAB3A74CB9D7}" type="parTrans" cxnId="{77A4EB59-539E-4B6A-9F34-EDDD74812150}">
      <dgm:prSet/>
      <dgm:spPr/>
      <dgm:t>
        <a:bodyPr/>
        <a:lstStyle/>
        <a:p>
          <a:endParaRPr lang="en-US"/>
        </a:p>
      </dgm:t>
    </dgm:pt>
    <dgm:pt modelId="{D9895768-14C5-4D97-BBD2-DFC82E631D89}" type="sibTrans" cxnId="{77A4EB59-539E-4B6A-9F34-EDDD74812150}">
      <dgm:prSet/>
      <dgm:spPr/>
      <dgm:t>
        <a:bodyPr/>
        <a:lstStyle/>
        <a:p>
          <a:endParaRPr lang="en-US"/>
        </a:p>
      </dgm:t>
    </dgm:pt>
    <dgm:pt modelId="{314847F3-AFF7-4619-8890-3FF61F406AE0}">
      <dgm:prSet/>
      <dgm:spPr>
        <a:noFill/>
        <a:ln>
          <a:solidFill>
            <a:schemeClr val="tx1"/>
          </a:solidFill>
        </a:ln>
      </dgm:spPr>
      <dgm:t>
        <a:bodyPr/>
        <a:lstStyle/>
        <a:p>
          <a:endParaRPr lang="en-US"/>
        </a:p>
      </dgm:t>
    </dgm:pt>
    <dgm:pt modelId="{8B772072-CF9E-46FC-8C2D-26F1D85C77DE}" type="parTrans" cxnId="{540ACB56-AC95-41E8-83DC-1D93AC07C963}">
      <dgm:prSet/>
      <dgm:spPr/>
      <dgm:t>
        <a:bodyPr/>
        <a:lstStyle/>
        <a:p>
          <a:endParaRPr lang="en-US"/>
        </a:p>
      </dgm:t>
    </dgm:pt>
    <dgm:pt modelId="{79E8449E-1D6F-435A-8A02-D7E5BDB80155}" type="sibTrans" cxnId="{540ACB56-AC95-41E8-83DC-1D93AC07C963}">
      <dgm:prSet/>
      <dgm:spPr/>
      <dgm:t>
        <a:bodyPr/>
        <a:lstStyle/>
        <a:p>
          <a:endParaRPr lang="en-US"/>
        </a:p>
      </dgm:t>
    </dgm:pt>
    <dgm:pt modelId="{788013DB-AA6A-481F-90AB-CA3718353015}" type="pres">
      <dgm:prSet presAssocID="{F42AA508-7782-41CB-8A1C-7B2A8B4E5B63}" presName="linearFlow" presStyleCnt="0">
        <dgm:presLayoutVars>
          <dgm:resizeHandles val="exact"/>
        </dgm:presLayoutVars>
      </dgm:prSet>
      <dgm:spPr/>
    </dgm:pt>
    <dgm:pt modelId="{05C94B26-96D6-4FE8-B368-63204126A845}" type="pres">
      <dgm:prSet presAssocID="{872399E1-2B1C-42C5-8D09-A844A72E45DB}" presName="node" presStyleLbl="node1" presStyleIdx="0" presStyleCnt="4" custScaleX="162759">
        <dgm:presLayoutVars>
          <dgm:bulletEnabled val="1"/>
        </dgm:presLayoutVars>
      </dgm:prSet>
      <dgm:spPr/>
    </dgm:pt>
    <dgm:pt modelId="{A7D0CD44-7F97-4A27-AF69-261FC702909C}" type="pres">
      <dgm:prSet presAssocID="{2ACEE78A-59AE-4D8D-B31D-8D4F1D0A20A8}" presName="sibTrans" presStyleLbl="sibTrans2D1" presStyleIdx="0" presStyleCnt="3"/>
      <dgm:spPr/>
    </dgm:pt>
    <dgm:pt modelId="{1F134D04-4345-4C6B-A0D5-A4CAFE629AAB}" type="pres">
      <dgm:prSet presAssocID="{2ACEE78A-59AE-4D8D-B31D-8D4F1D0A20A8}" presName="connectorText" presStyleLbl="sibTrans2D1" presStyleIdx="0" presStyleCnt="3"/>
      <dgm:spPr/>
    </dgm:pt>
    <dgm:pt modelId="{3B7BE417-0A45-4C9C-B2F5-847BACA6CC02}" type="pres">
      <dgm:prSet presAssocID="{6C46237E-0547-4218-84FC-2E5FB91CC730}" presName="node" presStyleLbl="node1" presStyleIdx="1" presStyleCnt="4" custScaleX="167255" custLinFactNeighborX="2222" custLinFactNeighborY="2427">
        <dgm:presLayoutVars>
          <dgm:bulletEnabled val="1"/>
        </dgm:presLayoutVars>
      </dgm:prSet>
      <dgm:spPr/>
    </dgm:pt>
    <dgm:pt modelId="{511DC58B-40F3-4114-A67A-1DF2493C56EF}" type="pres">
      <dgm:prSet presAssocID="{708AAD36-544A-42AB-B7A4-D76CD82C35FE}" presName="sibTrans" presStyleLbl="sibTrans2D1" presStyleIdx="1" presStyleCnt="3"/>
      <dgm:spPr/>
    </dgm:pt>
    <dgm:pt modelId="{E799B0BE-723F-4307-9D84-DBBBCF8DD638}" type="pres">
      <dgm:prSet presAssocID="{708AAD36-544A-42AB-B7A4-D76CD82C35FE}" presName="connectorText" presStyleLbl="sibTrans2D1" presStyleIdx="1" presStyleCnt="3"/>
      <dgm:spPr/>
    </dgm:pt>
    <dgm:pt modelId="{87258B0C-DFE4-4FF5-BF86-54BA604BD4B7}" type="pres">
      <dgm:prSet presAssocID="{7824446A-FAE7-4B29-B63E-4CBF9BAF2C9C}" presName="node" presStyleLbl="node1" presStyleIdx="2" presStyleCnt="4" custScaleX="164557">
        <dgm:presLayoutVars>
          <dgm:bulletEnabled val="1"/>
        </dgm:presLayoutVars>
      </dgm:prSet>
      <dgm:spPr/>
    </dgm:pt>
    <dgm:pt modelId="{0EF358B9-474E-407C-8DE1-598C6F76E6A1}" type="pres">
      <dgm:prSet presAssocID="{D9895768-14C5-4D97-BBD2-DFC82E631D89}" presName="sibTrans" presStyleLbl="sibTrans2D1" presStyleIdx="2" presStyleCnt="3"/>
      <dgm:spPr/>
    </dgm:pt>
    <dgm:pt modelId="{63EB7F42-2634-4319-BB25-79B8B6BF448F}" type="pres">
      <dgm:prSet presAssocID="{D9895768-14C5-4D97-BBD2-DFC82E631D89}" presName="connectorText" presStyleLbl="sibTrans2D1" presStyleIdx="2" presStyleCnt="3"/>
      <dgm:spPr/>
    </dgm:pt>
    <dgm:pt modelId="{460132FA-299E-4989-A38F-6C9FF9930DFF}" type="pres">
      <dgm:prSet presAssocID="{314847F3-AFF7-4619-8890-3FF61F406AE0}" presName="node" presStyleLbl="node1" presStyleIdx="3" presStyleCnt="4" custScaleX="164108">
        <dgm:presLayoutVars>
          <dgm:bulletEnabled val="1"/>
        </dgm:presLayoutVars>
      </dgm:prSet>
      <dgm:spPr/>
    </dgm:pt>
  </dgm:ptLst>
  <dgm:cxnLst>
    <dgm:cxn modelId="{E6763D25-9730-40D1-8B30-F1E02EE7DE66}" type="presOf" srcId="{314847F3-AFF7-4619-8890-3FF61F406AE0}" destId="{460132FA-299E-4989-A38F-6C9FF9930DFF}" srcOrd="0" destOrd="0" presId="urn:microsoft.com/office/officeart/2005/8/layout/process2"/>
    <dgm:cxn modelId="{748EDD27-C794-4BCA-94C7-33F0722B4853}" type="presOf" srcId="{708AAD36-544A-42AB-B7A4-D76CD82C35FE}" destId="{511DC58B-40F3-4114-A67A-1DF2493C56EF}" srcOrd="0" destOrd="0" presId="urn:microsoft.com/office/officeart/2005/8/layout/process2"/>
    <dgm:cxn modelId="{EEB6AE37-AAF3-4355-A948-2CA4A1A1700D}" type="presOf" srcId="{D9895768-14C5-4D97-BBD2-DFC82E631D89}" destId="{63EB7F42-2634-4319-BB25-79B8B6BF448F}" srcOrd="1" destOrd="0" presId="urn:microsoft.com/office/officeart/2005/8/layout/process2"/>
    <dgm:cxn modelId="{EF7D903D-3747-4038-9425-B14ADCDCB2DD}" type="presOf" srcId="{6C46237E-0547-4218-84FC-2E5FB91CC730}" destId="{3B7BE417-0A45-4C9C-B2F5-847BACA6CC02}" srcOrd="0" destOrd="0" presId="urn:microsoft.com/office/officeart/2005/8/layout/process2"/>
    <dgm:cxn modelId="{6EEA335E-F5A9-4A2E-B2E9-73C8E04C1D53}" type="presOf" srcId="{708AAD36-544A-42AB-B7A4-D76CD82C35FE}" destId="{E799B0BE-723F-4307-9D84-DBBBCF8DD638}" srcOrd="1" destOrd="0" presId="urn:microsoft.com/office/officeart/2005/8/layout/process2"/>
    <dgm:cxn modelId="{04E50D46-60C2-4134-B049-F31BF02E2FDD}" type="presOf" srcId="{872399E1-2B1C-42C5-8D09-A844A72E45DB}" destId="{05C94B26-96D6-4FE8-B368-63204126A845}" srcOrd="0" destOrd="0" presId="urn:microsoft.com/office/officeart/2005/8/layout/process2"/>
    <dgm:cxn modelId="{65FD4F4A-BFBA-4E82-B7B2-D9DE6EDB9118}" srcId="{F42AA508-7782-41CB-8A1C-7B2A8B4E5B63}" destId="{872399E1-2B1C-42C5-8D09-A844A72E45DB}" srcOrd="0" destOrd="0" parTransId="{A81D5E3B-AE1E-4024-A952-16E5BB63FD91}" sibTransId="{2ACEE78A-59AE-4D8D-B31D-8D4F1D0A20A8}"/>
    <dgm:cxn modelId="{29445850-10D7-47A4-8C62-E26E54B33E29}" type="presOf" srcId="{F42AA508-7782-41CB-8A1C-7B2A8B4E5B63}" destId="{788013DB-AA6A-481F-90AB-CA3718353015}" srcOrd="0" destOrd="0" presId="urn:microsoft.com/office/officeart/2005/8/layout/process2"/>
    <dgm:cxn modelId="{540ACB56-AC95-41E8-83DC-1D93AC07C963}" srcId="{F42AA508-7782-41CB-8A1C-7B2A8B4E5B63}" destId="{314847F3-AFF7-4619-8890-3FF61F406AE0}" srcOrd="3" destOrd="0" parTransId="{8B772072-CF9E-46FC-8C2D-26F1D85C77DE}" sibTransId="{79E8449E-1D6F-435A-8A02-D7E5BDB80155}"/>
    <dgm:cxn modelId="{30C8D676-9848-4231-8DEE-8DA78C801376}" srcId="{F42AA508-7782-41CB-8A1C-7B2A8B4E5B63}" destId="{6C46237E-0547-4218-84FC-2E5FB91CC730}" srcOrd="1" destOrd="0" parTransId="{7BFFCAE2-F69B-4D41-AFBC-14B50E06BF47}" sibTransId="{708AAD36-544A-42AB-B7A4-D76CD82C35FE}"/>
    <dgm:cxn modelId="{77A4EB59-539E-4B6A-9F34-EDDD74812150}" srcId="{F42AA508-7782-41CB-8A1C-7B2A8B4E5B63}" destId="{7824446A-FAE7-4B29-B63E-4CBF9BAF2C9C}" srcOrd="2" destOrd="0" parTransId="{3FCCBAF8-1DF0-43DF-967A-FAB3A74CB9D7}" sibTransId="{D9895768-14C5-4D97-BBD2-DFC82E631D89}"/>
    <dgm:cxn modelId="{89822A7A-CD98-4850-9D90-F115F072BA74}" type="presOf" srcId="{7824446A-FAE7-4B29-B63E-4CBF9BAF2C9C}" destId="{87258B0C-DFE4-4FF5-BF86-54BA604BD4B7}" srcOrd="0" destOrd="0" presId="urn:microsoft.com/office/officeart/2005/8/layout/process2"/>
    <dgm:cxn modelId="{693CF880-32D6-4388-B107-D7DE9307F417}" type="presOf" srcId="{2ACEE78A-59AE-4D8D-B31D-8D4F1D0A20A8}" destId="{A7D0CD44-7F97-4A27-AF69-261FC702909C}" srcOrd="0" destOrd="0" presId="urn:microsoft.com/office/officeart/2005/8/layout/process2"/>
    <dgm:cxn modelId="{ACD95CA8-1BC1-4177-A307-34F5C7B573A7}" type="presOf" srcId="{D9895768-14C5-4D97-BBD2-DFC82E631D89}" destId="{0EF358B9-474E-407C-8DE1-598C6F76E6A1}" srcOrd="0" destOrd="0" presId="urn:microsoft.com/office/officeart/2005/8/layout/process2"/>
    <dgm:cxn modelId="{FC35EAF0-419C-4E14-B07D-76E0E892CCF5}" type="presOf" srcId="{2ACEE78A-59AE-4D8D-B31D-8D4F1D0A20A8}" destId="{1F134D04-4345-4C6B-A0D5-A4CAFE629AAB}" srcOrd="1" destOrd="0" presId="urn:microsoft.com/office/officeart/2005/8/layout/process2"/>
    <dgm:cxn modelId="{2F980178-544E-4A5F-8012-44AA717386A8}" type="presParOf" srcId="{788013DB-AA6A-481F-90AB-CA3718353015}" destId="{05C94B26-96D6-4FE8-B368-63204126A845}" srcOrd="0" destOrd="0" presId="urn:microsoft.com/office/officeart/2005/8/layout/process2"/>
    <dgm:cxn modelId="{AB30561D-07F9-459B-8B41-68FF12D0EDDD}" type="presParOf" srcId="{788013DB-AA6A-481F-90AB-CA3718353015}" destId="{A7D0CD44-7F97-4A27-AF69-261FC702909C}" srcOrd="1" destOrd="0" presId="urn:microsoft.com/office/officeart/2005/8/layout/process2"/>
    <dgm:cxn modelId="{EFB9D128-E91E-4FCD-BFAF-2D844FA733CA}" type="presParOf" srcId="{A7D0CD44-7F97-4A27-AF69-261FC702909C}" destId="{1F134D04-4345-4C6B-A0D5-A4CAFE629AAB}" srcOrd="0" destOrd="0" presId="urn:microsoft.com/office/officeart/2005/8/layout/process2"/>
    <dgm:cxn modelId="{E38189E1-959B-452E-B917-9D3BEA245F17}" type="presParOf" srcId="{788013DB-AA6A-481F-90AB-CA3718353015}" destId="{3B7BE417-0A45-4C9C-B2F5-847BACA6CC02}" srcOrd="2" destOrd="0" presId="urn:microsoft.com/office/officeart/2005/8/layout/process2"/>
    <dgm:cxn modelId="{DD2C10E7-497B-4FB2-AC09-F4C1327D8546}" type="presParOf" srcId="{788013DB-AA6A-481F-90AB-CA3718353015}" destId="{511DC58B-40F3-4114-A67A-1DF2493C56EF}" srcOrd="3" destOrd="0" presId="urn:microsoft.com/office/officeart/2005/8/layout/process2"/>
    <dgm:cxn modelId="{A3C4355B-80D6-4245-9E99-291CF0C2AC6A}" type="presParOf" srcId="{511DC58B-40F3-4114-A67A-1DF2493C56EF}" destId="{E799B0BE-723F-4307-9D84-DBBBCF8DD638}" srcOrd="0" destOrd="0" presId="urn:microsoft.com/office/officeart/2005/8/layout/process2"/>
    <dgm:cxn modelId="{4F82BA1B-0617-4DB8-8F6D-F9B0AF44ED6A}" type="presParOf" srcId="{788013DB-AA6A-481F-90AB-CA3718353015}" destId="{87258B0C-DFE4-4FF5-BF86-54BA604BD4B7}" srcOrd="4" destOrd="0" presId="urn:microsoft.com/office/officeart/2005/8/layout/process2"/>
    <dgm:cxn modelId="{85903159-5DDA-49ED-978E-93346F6E777B}" type="presParOf" srcId="{788013DB-AA6A-481F-90AB-CA3718353015}" destId="{0EF358B9-474E-407C-8DE1-598C6F76E6A1}" srcOrd="5" destOrd="0" presId="urn:microsoft.com/office/officeart/2005/8/layout/process2"/>
    <dgm:cxn modelId="{B704006C-73D5-4A5C-ABEA-F75FC24EB628}" type="presParOf" srcId="{0EF358B9-474E-407C-8DE1-598C6F76E6A1}" destId="{63EB7F42-2634-4319-BB25-79B8B6BF448F}" srcOrd="0" destOrd="0" presId="urn:microsoft.com/office/officeart/2005/8/layout/process2"/>
    <dgm:cxn modelId="{61B69C42-4218-4B00-B8ED-6EE5929CCF6A}" type="presParOf" srcId="{788013DB-AA6A-481F-90AB-CA3718353015}" destId="{460132FA-299E-4989-A38F-6C9FF9930DFF}" srcOrd="6" destOrd="0" presId="urn:microsoft.com/office/officeart/2005/8/layout/process2"/>
  </dgm:cxnLst>
  <dgm:bg>
    <a:noFill/>
  </dgm:bg>
  <dgm:whole/>
  <dgm:extLst>
    <a:ext uri="http://schemas.microsoft.com/office/drawing/2008/diagram">
      <dsp:dataModelExt xmlns:dsp="http://schemas.microsoft.com/office/drawing/2008/diagram" relId="rId15"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F42AA508-7782-41CB-8A1C-7B2A8B4E5B63}" type="doc">
      <dgm:prSet loTypeId="urn:microsoft.com/office/officeart/2005/8/layout/process2" loCatId="process" qsTypeId="urn:microsoft.com/office/officeart/2005/8/quickstyle/simple1" qsCatId="simple" csTypeId="urn:microsoft.com/office/officeart/2005/8/colors/accent1_2" csCatId="accent1" phldr="1"/>
      <dgm:spPr/>
    </dgm:pt>
    <dgm:pt modelId="{872399E1-2B1C-42C5-8D09-A844A72E45DB}">
      <dgm:prSet phldrT="[Text]"/>
      <dgm:spPr>
        <a:noFill/>
        <a:ln>
          <a:solidFill>
            <a:schemeClr val="tx1"/>
          </a:solidFill>
        </a:ln>
      </dgm:spPr>
      <dgm:t>
        <a:bodyPr/>
        <a:lstStyle/>
        <a:p>
          <a:endParaRPr lang="en-US"/>
        </a:p>
      </dgm:t>
    </dgm:pt>
    <dgm:pt modelId="{A81D5E3B-AE1E-4024-A952-16E5BB63FD91}" type="parTrans" cxnId="{65FD4F4A-BFBA-4E82-B7B2-D9DE6EDB9118}">
      <dgm:prSet/>
      <dgm:spPr/>
      <dgm:t>
        <a:bodyPr/>
        <a:lstStyle/>
        <a:p>
          <a:endParaRPr lang="en-US"/>
        </a:p>
      </dgm:t>
    </dgm:pt>
    <dgm:pt modelId="{2ACEE78A-59AE-4D8D-B31D-8D4F1D0A20A8}" type="sibTrans" cxnId="{65FD4F4A-BFBA-4E82-B7B2-D9DE6EDB9118}">
      <dgm:prSet/>
      <dgm:spPr/>
      <dgm:t>
        <a:bodyPr/>
        <a:lstStyle/>
        <a:p>
          <a:endParaRPr lang="en-US"/>
        </a:p>
      </dgm:t>
    </dgm:pt>
    <dgm:pt modelId="{6C46237E-0547-4218-84FC-2E5FB91CC730}">
      <dgm:prSet phldrT="[Text]"/>
      <dgm:spPr>
        <a:noFill/>
        <a:ln>
          <a:solidFill>
            <a:schemeClr val="tx1"/>
          </a:solidFill>
        </a:ln>
      </dgm:spPr>
      <dgm:t>
        <a:bodyPr/>
        <a:lstStyle/>
        <a:p>
          <a:endParaRPr lang="en-US"/>
        </a:p>
      </dgm:t>
    </dgm:pt>
    <dgm:pt modelId="{7BFFCAE2-F69B-4D41-AFBC-14B50E06BF47}" type="parTrans" cxnId="{30C8D676-9848-4231-8DEE-8DA78C801376}">
      <dgm:prSet/>
      <dgm:spPr/>
      <dgm:t>
        <a:bodyPr/>
        <a:lstStyle/>
        <a:p>
          <a:endParaRPr lang="en-US"/>
        </a:p>
      </dgm:t>
    </dgm:pt>
    <dgm:pt modelId="{708AAD36-544A-42AB-B7A4-D76CD82C35FE}" type="sibTrans" cxnId="{30C8D676-9848-4231-8DEE-8DA78C801376}">
      <dgm:prSet/>
      <dgm:spPr/>
      <dgm:t>
        <a:bodyPr/>
        <a:lstStyle/>
        <a:p>
          <a:endParaRPr lang="en-US"/>
        </a:p>
      </dgm:t>
    </dgm:pt>
    <dgm:pt modelId="{7824446A-FAE7-4B29-B63E-4CBF9BAF2C9C}">
      <dgm:prSet phldrT="[Text]"/>
      <dgm:spPr>
        <a:noFill/>
        <a:ln>
          <a:solidFill>
            <a:schemeClr val="tx1"/>
          </a:solidFill>
        </a:ln>
      </dgm:spPr>
      <dgm:t>
        <a:bodyPr/>
        <a:lstStyle/>
        <a:p>
          <a:endParaRPr lang="en-US"/>
        </a:p>
      </dgm:t>
    </dgm:pt>
    <dgm:pt modelId="{3FCCBAF8-1DF0-43DF-967A-FAB3A74CB9D7}" type="parTrans" cxnId="{77A4EB59-539E-4B6A-9F34-EDDD74812150}">
      <dgm:prSet/>
      <dgm:spPr/>
      <dgm:t>
        <a:bodyPr/>
        <a:lstStyle/>
        <a:p>
          <a:endParaRPr lang="en-US"/>
        </a:p>
      </dgm:t>
    </dgm:pt>
    <dgm:pt modelId="{D9895768-14C5-4D97-BBD2-DFC82E631D89}" type="sibTrans" cxnId="{77A4EB59-539E-4B6A-9F34-EDDD74812150}">
      <dgm:prSet/>
      <dgm:spPr/>
      <dgm:t>
        <a:bodyPr/>
        <a:lstStyle/>
        <a:p>
          <a:endParaRPr lang="en-US"/>
        </a:p>
      </dgm:t>
    </dgm:pt>
    <dgm:pt modelId="{314847F3-AFF7-4619-8890-3FF61F406AE0}">
      <dgm:prSet/>
      <dgm:spPr>
        <a:noFill/>
        <a:ln>
          <a:solidFill>
            <a:schemeClr val="tx1"/>
          </a:solidFill>
        </a:ln>
      </dgm:spPr>
      <dgm:t>
        <a:bodyPr/>
        <a:lstStyle/>
        <a:p>
          <a:endParaRPr lang="en-US"/>
        </a:p>
      </dgm:t>
    </dgm:pt>
    <dgm:pt modelId="{8B772072-CF9E-46FC-8C2D-26F1D85C77DE}" type="parTrans" cxnId="{540ACB56-AC95-41E8-83DC-1D93AC07C963}">
      <dgm:prSet/>
      <dgm:spPr/>
      <dgm:t>
        <a:bodyPr/>
        <a:lstStyle/>
        <a:p>
          <a:endParaRPr lang="en-US"/>
        </a:p>
      </dgm:t>
    </dgm:pt>
    <dgm:pt modelId="{79E8449E-1D6F-435A-8A02-D7E5BDB80155}" type="sibTrans" cxnId="{540ACB56-AC95-41E8-83DC-1D93AC07C963}">
      <dgm:prSet/>
      <dgm:spPr/>
      <dgm:t>
        <a:bodyPr/>
        <a:lstStyle/>
        <a:p>
          <a:endParaRPr lang="en-US"/>
        </a:p>
      </dgm:t>
    </dgm:pt>
    <dgm:pt modelId="{788013DB-AA6A-481F-90AB-CA3718353015}" type="pres">
      <dgm:prSet presAssocID="{F42AA508-7782-41CB-8A1C-7B2A8B4E5B63}" presName="linearFlow" presStyleCnt="0">
        <dgm:presLayoutVars>
          <dgm:resizeHandles val="exact"/>
        </dgm:presLayoutVars>
      </dgm:prSet>
      <dgm:spPr/>
    </dgm:pt>
    <dgm:pt modelId="{05C94B26-96D6-4FE8-B368-63204126A845}" type="pres">
      <dgm:prSet presAssocID="{872399E1-2B1C-42C5-8D09-A844A72E45DB}" presName="node" presStyleLbl="node1" presStyleIdx="0" presStyleCnt="4" custScaleX="162759">
        <dgm:presLayoutVars>
          <dgm:bulletEnabled val="1"/>
        </dgm:presLayoutVars>
      </dgm:prSet>
      <dgm:spPr/>
    </dgm:pt>
    <dgm:pt modelId="{A7D0CD44-7F97-4A27-AF69-261FC702909C}" type="pres">
      <dgm:prSet presAssocID="{2ACEE78A-59AE-4D8D-B31D-8D4F1D0A20A8}" presName="sibTrans" presStyleLbl="sibTrans2D1" presStyleIdx="0" presStyleCnt="3"/>
      <dgm:spPr/>
    </dgm:pt>
    <dgm:pt modelId="{1F134D04-4345-4C6B-A0D5-A4CAFE629AAB}" type="pres">
      <dgm:prSet presAssocID="{2ACEE78A-59AE-4D8D-B31D-8D4F1D0A20A8}" presName="connectorText" presStyleLbl="sibTrans2D1" presStyleIdx="0" presStyleCnt="3"/>
      <dgm:spPr/>
    </dgm:pt>
    <dgm:pt modelId="{3B7BE417-0A45-4C9C-B2F5-847BACA6CC02}" type="pres">
      <dgm:prSet presAssocID="{6C46237E-0547-4218-84FC-2E5FB91CC730}" presName="node" presStyleLbl="node1" presStyleIdx="1" presStyleCnt="4" custScaleX="167255" custLinFactNeighborX="2222" custLinFactNeighborY="2427">
        <dgm:presLayoutVars>
          <dgm:bulletEnabled val="1"/>
        </dgm:presLayoutVars>
      </dgm:prSet>
      <dgm:spPr/>
    </dgm:pt>
    <dgm:pt modelId="{511DC58B-40F3-4114-A67A-1DF2493C56EF}" type="pres">
      <dgm:prSet presAssocID="{708AAD36-544A-42AB-B7A4-D76CD82C35FE}" presName="sibTrans" presStyleLbl="sibTrans2D1" presStyleIdx="1" presStyleCnt="3"/>
      <dgm:spPr/>
    </dgm:pt>
    <dgm:pt modelId="{E799B0BE-723F-4307-9D84-DBBBCF8DD638}" type="pres">
      <dgm:prSet presAssocID="{708AAD36-544A-42AB-B7A4-D76CD82C35FE}" presName="connectorText" presStyleLbl="sibTrans2D1" presStyleIdx="1" presStyleCnt="3"/>
      <dgm:spPr/>
    </dgm:pt>
    <dgm:pt modelId="{87258B0C-DFE4-4FF5-BF86-54BA604BD4B7}" type="pres">
      <dgm:prSet presAssocID="{7824446A-FAE7-4B29-B63E-4CBF9BAF2C9C}" presName="node" presStyleLbl="node1" presStyleIdx="2" presStyleCnt="4" custScaleX="164557">
        <dgm:presLayoutVars>
          <dgm:bulletEnabled val="1"/>
        </dgm:presLayoutVars>
      </dgm:prSet>
      <dgm:spPr/>
    </dgm:pt>
    <dgm:pt modelId="{0EF358B9-474E-407C-8DE1-598C6F76E6A1}" type="pres">
      <dgm:prSet presAssocID="{D9895768-14C5-4D97-BBD2-DFC82E631D89}" presName="sibTrans" presStyleLbl="sibTrans2D1" presStyleIdx="2" presStyleCnt="3"/>
      <dgm:spPr/>
    </dgm:pt>
    <dgm:pt modelId="{63EB7F42-2634-4319-BB25-79B8B6BF448F}" type="pres">
      <dgm:prSet presAssocID="{D9895768-14C5-4D97-BBD2-DFC82E631D89}" presName="connectorText" presStyleLbl="sibTrans2D1" presStyleIdx="2" presStyleCnt="3"/>
      <dgm:spPr/>
    </dgm:pt>
    <dgm:pt modelId="{460132FA-299E-4989-A38F-6C9FF9930DFF}" type="pres">
      <dgm:prSet presAssocID="{314847F3-AFF7-4619-8890-3FF61F406AE0}" presName="node" presStyleLbl="node1" presStyleIdx="3" presStyleCnt="4" custScaleX="164108">
        <dgm:presLayoutVars>
          <dgm:bulletEnabled val="1"/>
        </dgm:presLayoutVars>
      </dgm:prSet>
      <dgm:spPr/>
    </dgm:pt>
  </dgm:ptLst>
  <dgm:cxnLst>
    <dgm:cxn modelId="{E6763D25-9730-40D1-8B30-F1E02EE7DE66}" type="presOf" srcId="{314847F3-AFF7-4619-8890-3FF61F406AE0}" destId="{460132FA-299E-4989-A38F-6C9FF9930DFF}" srcOrd="0" destOrd="0" presId="urn:microsoft.com/office/officeart/2005/8/layout/process2"/>
    <dgm:cxn modelId="{748EDD27-C794-4BCA-94C7-33F0722B4853}" type="presOf" srcId="{708AAD36-544A-42AB-B7A4-D76CD82C35FE}" destId="{511DC58B-40F3-4114-A67A-1DF2493C56EF}" srcOrd="0" destOrd="0" presId="urn:microsoft.com/office/officeart/2005/8/layout/process2"/>
    <dgm:cxn modelId="{EEB6AE37-AAF3-4355-A948-2CA4A1A1700D}" type="presOf" srcId="{D9895768-14C5-4D97-BBD2-DFC82E631D89}" destId="{63EB7F42-2634-4319-BB25-79B8B6BF448F}" srcOrd="1" destOrd="0" presId="urn:microsoft.com/office/officeart/2005/8/layout/process2"/>
    <dgm:cxn modelId="{EF7D903D-3747-4038-9425-B14ADCDCB2DD}" type="presOf" srcId="{6C46237E-0547-4218-84FC-2E5FB91CC730}" destId="{3B7BE417-0A45-4C9C-B2F5-847BACA6CC02}" srcOrd="0" destOrd="0" presId="urn:microsoft.com/office/officeart/2005/8/layout/process2"/>
    <dgm:cxn modelId="{6EEA335E-F5A9-4A2E-B2E9-73C8E04C1D53}" type="presOf" srcId="{708AAD36-544A-42AB-B7A4-D76CD82C35FE}" destId="{E799B0BE-723F-4307-9D84-DBBBCF8DD638}" srcOrd="1" destOrd="0" presId="urn:microsoft.com/office/officeart/2005/8/layout/process2"/>
    <dgm:cxn modelId="{04E50D46-60C2-4134-B049-F31BF02E2FDD}" type="presOf" srcId="{872399E1-2B1C-42C5-8D09-A844A72E45DB}" destId="{05C94B26-96D6-4FE8-B368-63204126A845}" srcOrd="0" destOrd="0" presId="urn:microsoft.com/office/officeart/2005/8/layout/process2"/>
    <dgm:cxn modelId="{65FD4F4A-BFBA-4E82-B7B2-D9DE6EDB9118}" srcId="{F42AA508-7782-41CB-8A1C-7B2A8B4E5B63}" destId="{872399E1-2B1C-42C5-8D09-A844A72E45DB}" srcOrd="0" destOrd="0" parTransId="{A81D5E3B-AE1E-4024-A952-16E5BB63FD91}" sibTransId="{2ACEE78A-59AE-4D8D-B31D-8D4F1D0A20A8}"/>
    <dgm:cxn modelId="{29445850-10D7-47A4-8C62-E26E54B33E29}" type="presOf" srcId="{F42AA508-7782-41CB-8A1C-7B2A8B4E5B63}" destId="{788013DB-AA6A-481F-90AB-CA3718353015}" srcOrd="0" destOrd="0" presId="urn:microsoft.com/office/officeart/2005/8/layout/process2"/>
    <dgm:cxn modelId="{540ACB56-AC95-41E8-83DC-1D93AC07C963}" srcId="{F42AA508-7782-41CB-8A1C-7B2A8B4E5B63}" destId="{314847F3-AFF7-4619-8890-3FF61F406AE0}" srcOrd="3" destOrd="0" parTransId="{8B772072-CF9E-46FC-8C2D-26F1D85C77DE}" sibTransId="{79E8449E-1D6F-435A-8A02-D7E5BDB80155}"/>
    <dgm:cxn modelId="{30C8D676-9848-4231-8DEE-8DA78C801376}" srcId="{F42AA508-7782-41CB-8A1C-7B2A8B4E5B63}" destId="{6C46237E-0547-4218-84FC-2E5FB91CC730}" srcOrd="1" destOrd="0" parTransId="{7BFFCAE2-F69B-4D41-AFBC-14B50E06BF47}" sibTransId="{708AAD36-544A-42AB-B7A4-D76CD82C35FE}"/>
    <dgm:cxn modelId="{77A4EB59-539E-4B6A-9F34-EDDD74812150}" srcId="{F42AA508-7782-41CB-8A1C-7B2A8B4E5B63}" destId="{7824446A-FAE7-4B29-B63E-4CBF9BAF2C9C}" srcOrd="2" destOrd="0" parTransId="{3FCCBAF8-1DF0-43DF-967A-FAB3A74CB9D7}" sibTransId="{D9895768-14C5-4D97-BBD2-DFC82E631D89}"/>
    <dgm:cxn modelId="{89822A7A-CD98-4850-9D90-F115F072BA74}" type="presOf" srcId="{7824446A-FAE7-4B29-B63E-4CBF9BAF2C9C}" destId="{87258B0C-DFE4-4FF5-BF86-54BA604BD4B7}" srcOrd="0" destOrd="0" presId="urn:microsoft.com/office/officeart/2005/8/layout/process2"/>
    <dgm:cxn modelId="{693CF880-32D6-4388-B107-D7DE9307F417}" type="presOf" srcId="{2ACEE78A-59AE-4D8D-B31D-8D4F1D0A20A8}" destId="{A7D0CD44-7F97-4A27-AF69-261FC702909C}" srcOrd="0" destOrd="0" presId="urn:microsoft.com/office/officeart/2005/8/layout/process2"/>
    <dgm:cxn modelId="{ACD95CA8-1BC1-4177-A307-34F5C7B573A7}" type="presOf" srcId="{D9895768-14C5-4D97-BBD2-DFC82E631D89}" destId="{0EF358B9-474E-407C-8DE1-598C6F76E6A1}" srcOrd="0" destOrd="0" presId="urn:microsoft.com/office/officeart/2005/8/layout/process2"/>
    <dgm:cxn modelId="{FC35EAF0-419C-4E14-B07D-76E0E892CCF5}" type="presOf" srcId="{2ACEE78A-59AE-4D8D-B31D-8D4F1D0A20A8}" destId="{1F134D04-4345-4C6B-A0D5-A4CAFE629AAB}" srcOrd="1" destOrd="0" presId="urn:microsoft.com/office/officeart/2005/8/layout/process2"/>
    <dgm:cxn modelId="{2F980178-544E-4A5F-8012-44AA717386A8}" type="presParOf" srcId="{788013DB-AA6A-481F-90AB-CA3718353015}" destId="{05C94B26-96D6-4FE8-B368-63204126A845}" srcOrd="0" destOrd="0" presId="urn:microsoft.com/office/officeart/2005/8/layout/process2"/>
    <dgm:cxn modelId="{AB30561D-07F9-459B-8B41-68FF12D0EDDD}" type="presParOf" srcId="{788013DB-AA6A-481F-90AB-CA3718353015}" destId="{A7D0CD44-7F97-4A27-AF69-261FC702909C}" srcOrd="1" destOrd="0" presId="urn:microsoft.com/office/officeart/2005/8/layout/process2"/>
    <dgm:cxn modelId="{EFB9D128-E91E-4FCD-BFAF-2D844FA733CA}" type="presParOf" srcId="{A7D0CD44-7F97-4A27-AF69-261FC702909C}" destId="{1F134D04-4345-4C6B-A0D5-A4CAFE629AAB}" srcOrd="0" destOrd="0" presId="urn:microsoft.com/office/officeart/2005/8/layout/process2"/>
    <dgm:cxn modelId="{E38189E1-959B-452E-B917-9D3BEA245F17}" type="presParOf" srcId="{788013DB-AA6A-481F-90AB-CA3718353015}" destId="{3B7BE417-0A45-4C9C-B2F5-847BACA6CC02}" srcOrd="2" destOrd="0" presId="urn:microsoft.com/office/officeart/2005/8/layout/process2"/>
    <dgm:cxn modelId="{DD2C10E7-497B-4FB2-AC09-F4C1327D8546}" type="presParOf" srcId="{788013DB-AA6A-481F-90AB-CA3718353015}" destId="{511DC58B-40F3-4114-A67A-1DF2493C56EF}" srcOrd="3" destOrd="0" presId="urn:microsoft.com/office/officeart/2005/8/layout/process2"/>
    <dgm:cxn modelId="{A3C4355B-80D6-4245-9E99-291CF0C2AC6A}" type="presParOf" srcId="{511DC58B-40F3-4114-A67A-1DF2493C56EF}" destId="{E799B0BE-723F-4307-9D84-DBBBCF8DD638}" srcOrd="0" destOrd="0" presId="urn:microsoft.com/office/officeart/2005/8/layout/process2"/>
    <dgm:cxn modelId="{4F82BA1B-0617-4DB8-8F6D-F9B0AF44ED6A}" type="presParOf" srcId="{788013DB-AA6A-481F-90AB-CA3718353015}" destId="{87258B0C-DFE4-4FF5-BF86-54BA604BD4B7}" srcOrd="4" destOrd="0" presId="urn:microsoft.com/office/officeart/2005/8/layout/process2"/>
    <dgm:cxn modelId="{85903159-5DDA-49ED-978E-93346F6E777B}" type="presParOf" srcId="{788013DB-AA6A-481F-90AB-CA3718353015}" destId="{0EF358B9-474E-407C-8DE1-598C6F76E6A1}" srcOrd="5" destOrd="0" presId="urn:microsoft.com/office/officeart/2005/8/layout/process2"/>
    <dgm:cxn modelId="{B704006C-73D5-4A5C-ABEA-F75FC24EB628}" type="presParOf" srcId="{0EF358B9-474E-407C-8DE1-598C6F76E6A1}" destId="{63EB7F42-2634-4319-BB25-79B8B6BF448F}" srcOrd="0" destOrd="0" presId="urn:microsoft.com/office/officeart/2005/8/layout/process2"/>
    <dgm:cxn modelId="{61B69C42-4218-4B00-B8ED-6EE5929CCF6A}" type="presParOf" srcId="{788013DB-AA6A-481F-90AB-CA3718353015}" destId="{460132FA-299E-4989-A38F-6C9FF9930DFF}" srcOrd="6" destOrd="0" presId="urn:microsoft.com/office/officeart/2005/8/layout/process2"/>
  </dgm:cxnLst>
  <dgm:bg/>
  <dgm:whole/>
  <dgm:extLst>
    <a:ext uri="http://schemas.microsoft.com/office/drawing/2008/diagram">
      <dsp:dataModelExt xmlns:dsp="http://schemas.microsoft.com/office/drawing/2008/diagram" relId="rId20"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EA13FE85-3EDD-4FED-A45C-87B4BFE25244}" type="doc">
      <dgm:prSet loTypeId="urn:microsoft.com/office/officeart/2005/8/layout/process2" loCatId="process" qsTypeId="urn:microsoft.com/office/officeart/2005/8/quickstyle/simple1" qsCatId="simple" csTypeId="urn:microsoft.com/office/officeart/2005/8/colors/accent1_2" csCatId="accent1" phldr="1"/>
      <dgm:spPr/>
    </dgm:pt>
    <dgm:pt modelId="{AAF9E72D-E4D8-4D50-B1E7-E42DDE255E93}">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The same microorganism must be present in every host with the disease</a:t>
          </a:r>
          <a:endParaRPr lang="en-US" sz="1200">
            <a:latin typeface="Arial" panose="020B0604020202020204" pitchFamily="34" charset="0"/>
            <a:cs typeface="Arial" panose="020B0604020202020204" pitchFamily="34" charset="0"/>
          </a:endParaRPr>
        </a:p>
      </dgm:t>
    </dgm:pt>
    <dgm:pt modelId="{6FDA6523-8558-4A06-84FA-5325A359EC3B}" type="parTrans" cxnId="{BFCA17AD-B7EB-46FA-8306-66F84F865E0C}">
      <dgm:prSet/>
      <dgm:spPr/>
      <dgm:t>
        <a:bodyPr/>
        <a:lstStyle/>
        <a:p>
          <a:endParaRPr lang="en-US"/>
        </a:p>
      </dgm:t>
    </dgm:pt>
    <dgm:pt modelId="{4A567EB4-BBB1-45FB-803A-6EAC971AEF04}" type="sibTrans" cxnId="{BFCA17AD-B7EB-46FA-8306-66F84F865E0C}">
      <dgm:prSet/>
      <dgm:spPr/>
      <dgm:t>
        <a:bodyPr/>
        <a:lstStyle/>
        <a:p>
          <a:endParaRPr lang="en-US"/>
        </a:p>
      </dgm:t>
    </dgm:pt>
    <dgm:pt modelId="{E811D93B-DC97-4330-874D-1D58066A3CFF}">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The microorganism must be isolated and cultured in the laboratory and accurately described and recorded. </a:t>
          </a:r>
          <a:endParaRPr lang="en-US" sz="1200">
            <a:latin typeface="Arial" panose="020B0604020202020204" pitchFamily="34" charset="0"/>
            <a:cs typeface="Arial" panose="020B0604020202020204" pitchFamily="34" charset="0"/>
          </a:endParaRPr>
        </a:p>
      </dgm:t>
    </dgm:pt>
    <dgm:pt modelId="{6AFEBF05-0304-4B8E-B556-7D3EF9D59BF4}" type="parTrans" cxnId="{6C32E629-7F59-4EAF-A9FD-B6164A566E7D}">
      <dgm:prSet/>
      <dgm:spPr/>
      <dgm:t>
        <a:bodyPr/>
        <a:lstStyle/>
        <a:p>
          <a:endParaRPr lang="en-US"/>
        </a:p>
      </dgm:t>
    </dgm:pt>
    <dgm:pt modelId="{886A635F-714A-46D8-B557-A7A31938AC3C}" type="sibTrans" cxnId="{6C32E629-7F59-4EAF-A9FD-B6164A566E7D}">
      <dgm:prSet/>
      <dgm:spPr/>
      <dgm:t>
        <a:bodyPr/>
        <a:lstStyle/>
        <a:p>
          <a:endParaRPr lang="en-US"/>
        </a:p>
      </dgm:t>
    </dgm:pt>
    <dgm:pt modelId="{42BACF1D-B97A-47B7-9850-22AB3FF05AEE}">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A sample of the pure culture is inoculated into a healthy host who must then develop the same symptoms as the original host </a:t>
          </a:r>
          <a:endParaRPr lang="en-US" sz="1200">
            <a:latin typeface="Arial" panose="020B0604020202020204" pitchFamily="34" charset="0"/>
            <a:cs typeface="Arial" panose="020B0604020202020204" pitchFamily="34" charset="0"/>
          </a:endParaRPr>
        </a:p>
      </dgm:t>
    </dgm:pt>
    <dgm:pt modelId="{5C496466-5F1F-4491-B311-84C52F31F22B}" type="parTrans" cxnId="{ECB4F173-9708-4D9A-A985-AE95F3981D5B}">
      <dgm:prSet/>
      <dgm:spPr/>
      <dgm:t>
        <a:bodyPr/>
        <a:lstStyle/>
        <a:p>
          <a:endParaRPr lang="en-US"/>
        </a:p>
      </dgm:t>
    </dgm:pt>
    <dgm:pt modelId="{4A8E86D8-53C0-41B6-AFAC-8BF80F54AA95}" type="sibTrans" cxnId="{ECB4F173-9708-4D9A-A985-AE95F3981D5B}">
      <dgm:prSet/>
      <dgm:spPr/>
      <dgm:t>
        <a:bodyPr/>
        <a:lstStyle/>
        <a:p>
          <a:endParaRPr lang="en-US"/>
        </a:p>
      </dgm:t>
    </dgm:pt>
    <dgm:pt modelId="{A0AA020E-E33D-4B06-8599-9E99FBAE8517}">
      <dgm:prSe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The microorganism must be able to be isolated from the second host, cultured and be identified as the same as the original species. </a:t>
          </a:r>
        </a:p>
      </dgm:t>
    </dgm:pt>
    <dgm:pt modelId="{C6769898-5594-4206-81B5-EA6633F6D975}" type="parTrans" cxnId="{B42FA2A3-26AC-4C6A-BE85-D23FD36B234C}">
      <dgm:prSet/>
      <dgm:spPr/>
      <dgm:t>
        <a:bodyPr/>
        <a:lstStyle/>
        <a:p>
          <a:endParaRPr lang="en-US"/>
        </a:p>
      </dgm:t>
    </dgm:pt>
    <dgm:pt modelId="{D582A329-7114-47DD-9DA0-0CFAA933A07E}" type="sibTrans" cxnId="{B42FA2A3-26AC-4C6A-BE85-D23FD36B234C}">
      <dgm:prSet/>
      <dgm:spPr/>
      <dgm:t>
        <a:bodyPr/>
        <a:lstStyle/>
        <a:p>
          <a:endParaRPr lang="en-US"/>
        </a:p>
      </dgm:t>
    </dgm:pt>
    <dgm:pt modelId="{8E0B92D3-80CB-4616-B9A4-8F66D0E61235}" type="pres">
      <dgm:prSet presAssocID="{EA13FE85-3EDD-4FED-A45C-87B4BFE25244}" presName="linearFlow" presStyleCnt="0">
        <dgm:presLayoutVars>
          <dgm:resizeHandles val="exact"/>
        </dgm:presLayoutVars>
      </dgm:prSet>
      <dgm:spPr/>
    </dgm:pt>
    <dgm:pt modelId="{C0637908-00A7-4156-BC2B-D2DA81A28914}" type="pres">
      <dgm:prSet presAssocID="{AAF9E72D-E4D8-4D50-B1E7-E42DDE255E93}" presName="node" presStyleLbl="node1" presStyleIdx="0" presStyleCnt="4" custScaleX="259369">
        <dgm:presLayoutVars>
          <dgm:bulletEnabled val="1"/>
        </dgm:presLayoutVars>
      </dgm:prSet>
      <dgm:spPr/>
    </dgm:pt>
    <dgm:pt modelId="{D5E3D86A-DC96-4EB5-B50D-1292AB4DFCDC}" type="pres">
      <dgm:prSet presAssocID="{4A567EB4-BBB1-45FB-803A-6EAC971AEF04}" presName="sibTrans" presStyleLbl="sibTrans2D1" presStyleIdx="0" presStyleCnt="3"/>
      <dgm:spPr/>
    </dgm:pt>
    <dgm:pt modelId="{8A17FC4C-58C4-434D-9FCB-477BF5DC67DC}" type="pres">
      <dgm:prSet presAssocID="{4A567EB4-BBB1-45FB-803A-6EAC971AEF04}" presName="connectorText" presStyleLbl="sibTrans2D1" presStyleIdx="0" presStyleCnt="3"/>
      <dgm:spPr/>
    </dgm:pt>
    <dgm:pt modelId="{DA81A344-5029-49D1-A465-60A6F314CC00}" type="pres">
      <dgm:prSet presAssocID="{E811D93B-DC97-4330-874D-1D58066A3CFF}" presName="node" presStyleLbl="node1" presStyleIdx="1" presStyleCnt="4" custScaleX="257971">
        <dgm:presLayoutVars>
          <dgm:bulletEnabled val="1"/>
        </dgm:presLayoutVars>
      </dgm:prSet>
      <dgm:spPr/>
    </dgm:pt>
    <dgm:pt modelId="{27DB24AF-D0FB-4567-B813-DCCAEE5A18EC}" type="pres">
      <dgm:prSet presAssocID="{886A635F-714A-46D8-B557-A7A31938AC3C}" presName="sibTrans" presStyleLbl="sibTrans2D1" presStyleIdx="1" presStyleCnt="3"/>
      <dgm:spPr/>
    </dgm:pt>
    <dgm:pt modelId="{1CDD0C10-B68F-482A-B337-3ED3CA3CDA1B}" type="pres">
      <dgm:prSet presAssocID="{886A635F-714A-46D8-B557-A7A31938AC3C}" presName="connectorText" presStyleLbl="sibTrans2D1" presStyleIdx="1" presStyleCnt="3"/>
      <dgm:spPr/>
    </dgm:pt>
    <dgm:pt modelId="{D34D494B-806B-41E0-AD8C-4B3EFAEA802A}" type="pres">
      <dgm:prSet presAssocID="{42BACF1D-B97A-47B7-9850-22AB3FF05AEE}" presName="node" presStyleLbl="node1" presStyleIdx="2" presStyleCnt="4" custScaleX="256573">
        <dgm:presLayoutVars>
          <dgm:bulletEnabled val="1"/>
        </dgm:presLayoutVars>
      </dgm:prSet>
      <dgm:spPr/>
    </dgm:pt>
    <dgm:pt modelId="{CB209EBF-874B-40B2-ADE1-03CE0D2E4869}" type="pres">
      <dgm:prSet presAssocID="{4A8E86D8-53C0-41B6-AFAC-8BF80F54AA95}" presName="sibTrans" presStyleLbl="sibTrans2D1" presStyleIdx="2" presStyleCnt="3"/>
      <dgm:spPr/>
    </dgm:pt>
    <dgm:pt modelId="{85AB8108-BC64-4D9E-B99C-D2890F41A4E6}" type="pres">
      <dgm:prSet presAssocID="{4A8E86D8-53C0-41B6-AFAC-8BF80F54AA95}" presName="connectorText" presStyleLbl="sibTrans2D1" presStyleIdx="2" presStyleCnt="3"/>
      <dgm:spPr/>
    </dgm:pt>
    <dgm:pt modelId="{6E9BE4E0-6F7B-425E-B893-5399839B22DE}" type="pres">
      <dgm:prSet presAssocID="{A0AA020E-E33D-4B06-8599-9E99FBAE8517}" presName="node" presStyleLbl="node1" presStyleIdx="3" presStyleCnt="4" custScaleX="255241">
        <dgm:presLayoutVars>
          <dgm:bulletEnabled val="1"/>
        </dgm:presLayoutVars>
      </dgm:prSet>
      <dgm:spPr/>
    </dgm:pt>
  </dgm:ptLst>
  <dgm:cxnLst>
    <dgm:cxn modelId="{9C81A415-7310-47A7-817F-2CD80B875C4D}" type="presOf" srcId="{4A567EB4-BBB1-45FB-803A-6EAC971AEF04}" destId="{8A17FC4C-58C4-434D-9FCB-477BF5DC67DC}" srcOrd="1" destOrd="0" presId="urn:microsoft.com/office/officeart/2005/8/layout/process2"/>
    <dgm:cxn modelId="{7894FF18-1190-44E2-B87E-F47C12DBFECA}" type="presOf" srcId="{886A635F-714A-46D8-B557-A7A31938AC3C}" destId="{27DB24AF-D0FB-4567-B813-DCCAEE5A18EC}" srcOrd="0" destOrd="0" presId="urn:microsoft.com/office/officeart/2005/8/layout/process2"/>
    <dgm:cxn modelId="{26D9A11D-DA0D-4CE2-A29C-ED6B37AE2917}" type="presOf" srcId="{42BACF1D-B97A-47B7-9850-22AB3FF05AEE}" destId="{D34D494B-806B-41E0-AD8C-4B3EFAEA802A}" srcOrd="0" destOrd="0" presId="urn:microsoft.com/office/officeart/2005/8/layout/process2"/>
    <dgm:cxn modelId="{6C32E629-7F59-4EAF-A9FD-B6164A566E7D}" srcId="{EA13FE85-3EDD-4FED-A45C-87B4BFE25244}" destId="{E811D93B-DC97-4330-874D-1D58066A3CFF}" srcOrd="1" destOrd="0" parTransId="{6AFEBF05-0304-4B8E-B556-7D3EF9D59BF4}" sibTransId="{886A635F-714A-46D8-B557-A7A31938AC3C}"/>
    <dgm:cxn modelId="{ECB4F173-9708-4D9A-A985-AE95F3981D5B}" srcId="{EA13FE85-3EDD-4FED-A45C-87B4BFE25244}" destId="{42BACF1D-B97A-47B7-9850-22AB3FF05AEE}" srcOrd="2" destOrd="0" parTransId="{5C496466-5F1F-4491-B311-84C52F31F22B}" sibTransId="{4A8E86D8-53C0-41B6-AFAC-8BF80F54AA95}"/>
    <dgm:cxn modelId="{5B977174-A889-4002-8C67-A9298FB7A199}" type="presOf" srcId="{4A8E86D8-53C0-41B6-AFAC-8BF80F54AA95}" destId="{CB209EBF-874B-40B2-ADE1-03CE0D2E4869}" srcOrd="0" destOrd="0" presId="urn:microsoft.com/office/officeart/2005/8/layout/process2"/>
    <dgm:cxn modelId="{632E3F7F-F9C7-4CCA-A6CF-71FF77AC574C}" type="presOf" srcId="{EA13FE85-3EDD-4FED-A45C-87B4BFE25244}" destId="{8E0B92D3-80CB-4616-B9A4-8F66D0E61235}" srcOrd="0" destOrd="0" presId="urn:microsoft.com/office/officeart/2005/8/layout/process2"/>
    <dgm:cxn modelId="{5FD6368E-8CD7-4192-BAAA-CB9D5D3A8581}" type="presOf" srcId="{AAF9E72D-E4D8-4D50-B1E7-E42DDE255E93}" destId="{C0637908-00A7-4156-BC2B-D2DA81A28914}" srcOrd="0" destOrd="0" presId="urn:microsoft.com/office/officeart/2005/8/layout/process2"/>
    <dgm:cxn modelId="{B42FA2A3-26AC-4C6A-BE85-D23FD36B234C}" srcId="{EA13FE85-3EDD-4FED-A45C-87B4BFE25244}" destId="{A0AA020E-E33D-4B06-8599-9E99FBAE8517}" srcOrd="3" destOrd="0" parTransId="{C6769898-5594-4206-81B5-EA6633F6D975}" sibTransId="{D582A329-7114-47DD-9DA0-0CFAA933A07E}"/>
    <dgm:cxn modelId="{3DE4E7A4-0E3A-4BFA-82A3-798951B131FC}" type="presOf" srcId="{4A567EB4-BBB1-45FB-803A-6EAC971AEF04}" destId="{D5E3D86A-DC96-4EB5-B50D-1292AB4DFCDC}" srcOrd="0" destOrd="0" presId="urn:microsoft.com/office/officeart/2005/8/layout/process2"/>
    <dgm:cxn modelId="{BFCA17AD-B7EB-46FA-8306-66F84F865E0C}" srcId="{EA13FE85-3EDD-4FED-A45C-87B4BFE25244}" destId="{AAF9E72D-E4D8-4D50-B1E7-E42DDE255E93}" srcOrd="0" destOrd="0" parTransId="{6FDA6523-8558-4A06-84FA-5325A359EC3B}" sibTransId="{4A567EB4-BBB1-45FB-803A-6EAC971AEF04}"/>
    <dgm:cxn modelId="{805EFFB0-D92B-420F-A6C8-B93CEA1853F5}" type="presOf" srcId="{E811D93B-DC97-4330-874D-1D58066A3CFF}" destId="{DA81A344-5029-49D1-A465-60A6F314CC00}" srcOrd="0" destOrd="0" presId="urn:microsoft.com/office/officeart/2005/8/layout/process2"/>
    <dgm:cxn modelId="{CCAECAF2-1DFC-41E5-A998-7ABF0A912E7E}" type="presOf" srcId="{A0AA020E-E33D-4B06-8599-9E99FBAE8517}" destId="{6E9BE4E0-6F7B-425E-B893-5399839B22DE}" srcOrd="0" destOrd="0" presId="urn:microsoft.com/office/officeart/2005/8/layout/process2"/>
    <dgm:cxn modelId="{599CB5D4-75BE-4504-9541-7282FB0B9958}" type="presOf" srcId="{886A635F-714A-46D8-B557-A7A31938AC3C}" destId="{1CDD0C10-B68F-482A-B337-3ED3CA3CDA1B}" srcOrd="1" destOrd="0" presId="urn:microsoft.com/office/officeart/2005/8/layout/process2"/>
    <dgm:cxn modelId="{C9AF06DB-8388-4E27-8061-780142EAC032}" type="presOf" srcId="{4A8E86D8-53C0-41B6-AFAC-8BF80F54AA95}" destId="{85AB8108-BC64-4D9E-B99C-D2890F41A4E6}" srcOrd="1" destOrd="0" presId="urn:microsoft.com/office/officeart/2005/8/layout/process2"/>
    <dgm:cxn modelId="{1A8F01C2-36D8-4909-9A2E-CB15FFE49699}" type="presParOf" srcId="{8E0B92D3-80CB-4616-B9A4-8F66D0E61235}" destId="{C0637908-00A7-4156-BC2B-D2DA81A28914}" srcOrd="0" destOrd="0" presId="urn:microsoft.com/office/officeart/2005/8/layout/process2"/>
    <dgm:cxn modelId="{50B7DD1A-0E13-49A0-AE4F-9AE79F0BF25E}" type="presParOf" srcId="{8E0B92D3-80CB-4616-B9A4-8F66D0E61235}" destId="{D5E3D86A-DC96-4EB5-B50D-1292AB4DFCDC}" srcOrd="1" destOrd="0" presId="urn:microsoft.com/office/officeart/2005/8/layout/process2"/>
    <dgm:cxn modelId="{AC965DE0-144E-4AC0-AFC8-35AC707E8BB7}" type="presParOf" srcId="{D5E3D86A-DC96-4EB5-B50D-1292AB4DFCDC}" destId="{8A17FC4C-58C4-434D-9FCB-477BF5DC67DC}" srcOrd="0" destOrd="0" presId="urn:microsoft.com/office/officeart/2005/8/layout/process2"/>
    <dgm:cxn modelId="{3373AD98-F4A4-4C40-9379-39C316356C88}" type="presParOf" srcId="{8E0B92D3-80CB-4616-B9A4-8F66D0E61235}" destId="{DA81A344-5029-49D1-A465-60A6F314CC00}" srcOrd="2" destOrd="0" presId="urn:microsoft.com/office/officeart/2005/8/layout/process2"/>
    <dgm:cxn modelId="{FFF0B53B-4054-4917-A9C2-7EEC65FFA746}" type="presParOf" srcId="{8E0B92D3-80CB-4616-B9A4-8F66D0E61235}" destId="{27DB24AF-D0FB-4567-B813-DCCAEE5A18EC}" srcOrd="3" destOrd="0" presId="urn:microsoft.com/office/officeart/2005/8/layout/process2"/>
    <dgm:cxn modelId="{0676D00E-555C-4E35-8F0A-18BB97F582A4}" type="presParOf" srcId="{27DB24AF-D0FB-4567-B813-DCCAEE5A18EC}" destId="{1CDD0C10-B68F-482A-B337-3ED3CA3CDA1B}" srcOrd="0" destOrd="0" presId="urn:microsoft.com/office/officeart/2005/8/layout/process2"/>
    <dgm:cxn modelId="{7F600200-4530-4AFB-9B95-0F17ACD2354C}" type="presParOf" srcId="{8E0B92D3-80CB-4616-B9A4-8F66D0E61235}" destId="{D34D494B-806B-41E0-AD8C-4B3EFAEA802A}" srcOrd="4" destOrd="0" presId="urn:microsoft.com/office/officeart/2005/8/layout/process2"/>
    <dgm:cxn modelId="{05960019-A3DC-4D87-B4D2-0DF373795203}" type="presParOf" srcId="{8E0B92D3-80CB-4616-B9A4-8F66D0E61235}" destId="{CB209EBF-874B-40B2-ADE1-03CE0D2E4869}" srcOrd="5" destOrd="0" presId="urn:microsoft.com/office/officeart/2005/8/layout/process2"/>
    <dgm:cxn modelId="{B2C4847A-EE41-4D49-8D20-451302FAA421}" type="presParOf" srcId="{CB209EBF-874B-40B2-ADE1-03CE0D2E4869}" destId="{85AB8108-BC64-4D9E-B99C-D2890F41A4E6}" srcOrd="0" destOrd="0" presId="urn:microsoft.com/office/officeart/2005/8/layout/process2"/>
    <dgm:cxn modelId="{889C14DE-1B3F-4632-B9EE-BFEFADEF00BE}" type="presParOf" srcId="{8E0B92D3-80CB-4616-B9A4-8F66D0E61235}" destId="{6E9BE4E0-6F7B-425E-B893-5399839B22DE}" srcOrd="6" destOrd="0" presId="urn:microsoft.com/office/officeart/2005/8/layout/process2"/>
  </dgm:cxnLst>
  <dgm:bg/>
  <dgm:whole/>
  <dgm:extLst>
    <a:ext uri="http://schemas.microsoft.com/office/drawing/2008/diagram">
      <dsp:dataModelExt xmlns:dsp="http://schemas.microsoft.com/office/drawing/2008/diagram" relId="rId25"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EA13FE85-3EDD-4FED-A45C-87B4BFE25244}" type="doc">
      <dgm:prSet loTypeId="urn:microsoft.com/office/officeart/2005/8/layout/process2" loCatId="process" qsTypeId="urn:microsoft.com/office/officeart/2005/8/quickstyle/simple1" qsCatId="simple" csTypeId="urn:microsoft.com/office/officeart/2005/8/colors/accent1_2" csCatId="accent1" phldr="1"/>
      <dgm:spPr/>
    </dgm:pt>
    <dgm:pt modelId="{AAF9E72D-E4D8-4D50-B1E7-E42DDE255E93}">
      <dgm:prSet phldrT="[Text]" custT="1"/>
      <dgm:spPr>
        <a:noFill/>
        <a:ln>
          <a:solidFill>
            <a:schemeClr val="tx1"/>
          </a:solidFill>
        </a:ln>
      </dgm:spPr>
      <dgm:t>
        <a:bodyPr/>
        <a:lstStyle/>
        <a:p>
          <a:r>
            <a:rPr lang="en-US" sz="1200">
              <a:solidFill>
                <a:schemeClr val="tx1"/>
              </a:solidFill>
              <a:latin typeface="Arial" panose="020B0604020202020204" pitchFamily="34" charset="0"/>
              <a:cs typeface="Arial" panose="020B0604020202020204" pitchFamily="34" charset="0"/>
            </a:rPr>
            <a:t>Warren observed that sprial bacteria were present in the stomach lining of all patients with stomach ulcers</a:t>
          </a:r>
        </a:p>
      </dgm:t>
    </dgm:pt>
    <dgm:pt modelId="{6FDA6523-8558-4A06-84FA-5325A359EC3B}" type="parTrans" cxnId="{BFCA17AD-B7EB-46FA-8306-66F84F865E0C}">
      <dgm:prSet/>
      <dgm:spPr/>
      <dgm:t>
        <a:bodyPr/>
        <a:lstStyle/>
        <a:p>
          <a:endParaRPr lang="en-US"/>
        </a:p>
      </dgm:t>
    </dgm:pt>
    <dgm:pt modelId="{4A567EB4-BBB1-45FB-803A-6EAC971AEF04}" type="sibTrans" cxnId="{BFCA17AD-B7EB-46FA-8306-66F84F865E0C}">
      <dgm:prSet/>
      <dgm:spPr/>
      <dgm:t>
        <a:bodyPr/>
        <a:lstStyle/>
        <a:p>
          <a:endParaRPr lang="en-US"/>
        </a:p>
      </dgm:t>
    </dgm:pt>
    <dgm:pt modelId="{E811D93B-DC97-4330-874D-1D58066A3CFF}">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Marshall took bacteria from the gut of an ailing patient, stirred into a broth and incubated for a few hours </a:t>
          </a:r>
          <a:endParaRPr lang="en-US" sz="1200">
            <a:latin typeface="Arial" panose="020B0604020202020204" pitchFamily="34" charset="0"/>
            <a:cs typeface="Arial" panose="020B0604020202020204" pitchFamily="34" charset="0"/>
          </a:endParaRPr>
        </a:p>
      </dgm:t>
    </dgm:pt>
    <dgm:pt modelId="{6AFEBF05-0304-4B8E-B556-7D3EF9D59BF4}" type="parTrans" cxnId="{6C32E629-7F59-4EAF-A9FD-B6164A566E7D}">
      <dgm:prSet/>
      <dgm:spPr/>
      <dgm:t>
        <a:bodyPr/>
        <a:lstStyle/>
        <a:p>
          <a:endParaRPr lang="en-US"/>
        </a:p>
      </dgm:t>
    </dgm:pt>
    <dgm:pt modelId="{886A635F-714A-46D8-B557-A7A31938AC3C}" type="sibTrans" cxnId="{6C32E629-7F59-4EAF-A9FD-B6164A566E7D}">
      <dgm:prSet/>
      <dgm:spPr/>
      <dgm:t>
        <a:bodyPr/>
        <a:lstStyle/>
        <a:p>
          <a:endParaRPr lang="en-US"/>
        </a:p>
      </dgm:t>
    </dgm:pt>
    <dgm:pt modelId="{42BACF1D-B97A-47B7-9850-22AB3FF05AEE}">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Marshall infected himself by drinking the incubated/infectious broth and developed gastritis, the precursor to stomach ulcer</a:t>
          </a:r>
          <a:endParaRPr lang="en-US" sz="1200">
            <a:latin typeface="Arial" panose="020B0604020202020204" pitchFamily="34" charset="0"/>
            <a:cs typeface="Arial" panose="020B0604020202020204" pitchFamily="34" charset="0"/>
          </a:endParaRPr>
        </a:p>
      </dgm:t>
    </dgm:pt>
    <dgm:pt modelId="{5C496466-5F1F-4491-B311-84C52F31F22B}" type="parTrans" cxnId="{ECB4F173-9708-4D9A-A985-AE95F3981D5B}">
      <dgm:prSet/>
      <dgm:spPr/>
      <dgm:t>
        <a:bodyPr/>
        <a:lstStyle/>
        <a:p>
          <a:endParaRPr lang="en-US"/>
        </a:p>
      </dgm:t>
    </dgm:pt>
    <dgm:pt modelId="{4A8E86D8-53C0-41B6-AFAC-8BF80F54AA95}" type="sibTrans" cxnId="{ECB4F173-9708-4D9A-A985-AE95F3981D5B}">
      <dgm:prSet/>
      <dgm:spPr/>
      <dgm:t>
        <a:bodyPr/>
        <a:lstStyle/>
        <a:p>
          <a:endParaRPr lang="en-US"/>
        </a:p>
      </dgm:t>
    </dgm:pt>
    <dgm:pt modelId="{A0AA020E-E33D-4B06-8599-9E99FBAE8517}">
      <dgm:prSe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Marshall biopsied  his own gut, cultured the bacteria and found them to be identical to those present in the patient. </a:t>
          </a:r>
        </a:p>
      </dgm:t>
    </dgm:pt>
    <dgm:pt modelId="{C6769898-5594-4206-81B5-EA6633F6D975}" type="parTrans" cxnId="{B42FA2A3-26AC-4C6A-BE85-D23FD36B234C}">
      <dgm:prSet/>
      <dgm:spPr/>
      <dgm:t>
        <a:bodyPr/>
        <a:lstStyle/>
        <a:p>
          <a:endParaRPr lang="en-US"/>
        </a:p>
      </dgm:t>
    </dgm:pt>
    <dgm:pt modelId="{D582A329-7114-47DD-9DA0-0CFAA933A07E}" type="sibTrans" cxnId="{B42FA2A3-26AC-4C6A-BE85-D23FD36B234C}">
      <dgm:prSet/>
      <dgm:spPr/>
      <dgm:t>
        <a:bodyPr/>
        <a:lstStyle/>
        <a:p>
          <a:endParaRPr lang="en-US"/>
        </a:p>
      </dgm:t>
    </dgm:pt>
    <dgm:pt modelId="{8E0B92D3-80CB-4616-B9A4-8F66D0E61235}" type="pres">
      <dgm:prSet presAssocID="{EA13FE85-3EDD-4FED-A45C-87B4BFE25244}" presName="linearFlow" presStyleCnt="0">
        <dgm:presLayoutVars>
          <dgm:resizeHandles val="exact"/>
        </dgm:presLayoutVars>
      </dgm:prSet>
      <dgm:spPr/>
    </dgm:pt>
    <dgm:pt modelId="{C0637908-00A7-4156-BC2B-D2DA81A28914}" type="pres">
      <dgm:prSet presAssocID="{AAF9E72D-E4D8-4D50-B1E7-E42DDE255E93}" presName="node" presStyleLbl="node1" presStyleIdx="0" presStyleCnt="4" custScaleX="257971">
        <dgm:presLayoutVars>
          <dgm:bulletEnabled val="1"/>
        </dgm:presLayoutVars>
      </dgm:prSet>
      <dgm:spPr/>
    </dgm:pt>
    <dgm:pt modelId="{D5E3D86A-DC96-4EB5-B50D-1292AB4DFCDC}" type="pres">
      <dgm:prSet presAssocID="{4A567EB4-BBB1-45FB-803A-6EAC971AEF04}" presName="sibTrans" presStyleLbl="sibTrans2D1" presStyleIdx="0" presStyleCnt="3"/>
      <dgm:spPr/>
    </dgm:pt>
    <dgm:pt modelId="{8A17FC4C-58C4-434D-9FCB-477BF5DC67DC}" type="pres">
      <dgm:prSet presAssocID="{4A567EB4-BBB1-45FB-803A-6EAC971AEF04}" presName="connectorText" presStyleLbl="sibTrans2D1" presStyleIdx="0" presStyleCnt="3"/>
      <dgm:spPr/>
    </dgm:pt>
    <dgm:pt modelId="{DA81A344-5029-49D1-A465-60A6F314CC00}" type="pres">
      <dgm:prSet presAssocID="{E811D93B-DC97-4330-874D-1D58066A3CFF}" presName="node" presStyleLbl="node1" presStyleIdx="1" presStyleCnt="4" custScaleX="257971">
        <dgm:presLayoutVars>
          <dgm:bulletEnabled val="1"/>
        </dgm:presLayoutVars>
      </dgm:prSet>
      <dgm:spPr/>
    </dgm:pt>
    <dgm:pt modelId="{27DB24AF-D0FB-4567-B813-DCCAEE5A18EC}" type="pres">
      <dgm:prSet presAssocID="{886A635F-714A-46D8-B557-A7A31938AC3C}" presName="sibTrans" presStyleLbl="sibTrans2D1" presStyleIdx="1" presStyleCnt="3"/>
      <dgm:spPr/>
    </dgm:pt>
    <dgm:pt modelId="{1CDD0C10-B68F-482A-B337-3ED3CA3CDA1B}" type="pres">
      <dgm:prSet presAssocID="{886A635F-714A-46D8-B557-A7A31938AC3C}" presName="connectorText" presStyleLbl="sibTrans2D1" presStyleIdx="1" presStyleCnt="3"/>
      <dgm:spPr/>
    </dgm:pt>
    <dgm:pt modelId="{D34D494B-806B-41E0-AD8C-4B3EFAEA802A}" type="pres">
      <dgm:prSet presAssocID="{42BACF1D-B97A-47B7-9850-22AB3FF05AEE}" presName="node" presStyleLbl="node1" presStyleIdx="2" presStyleCnt="4" custScaleX="256573">
        <dgm:presLayoutVars>
          <dgm:bulletEnabled val="1"/>
        </dgm:presLayoutVars>
      </dgm:prSet>
      <dgm:spPr/>
    </dgm:pt>
    <dgm:pt modelId="{CB209EBF-874B-40B2-ADE1-03CE0D2E4869}" type="pres">
      <dgm:prSet presAssocID="{4A8E86D8-53C0-41B6-AFAC-8BF80F54AA95}" presName="sibTrans" presStyleLbl="sibTrans2D1" presStyleIdx="2" presStyleCnt="3"/>
      <dgm:spPr/>
    </dgm:pt>
    <dgm:pt modelId="{85AB8108-BC64-4D9E-B99C-D2890F41A4E6}" type="pres">
      <dgm:prSet presAssocID="{4A8E86D8-53C0-41B6-AFAC-8BF80F54AA95}" presName="connectorText" presStyleLbl="sibTrans2D1" presStyleIdx="2" presStyleCnt="3"/>
      <dgm:spPr/>
    </dgm:pt>
    <dgm:pt modelId="{6E9BE4E0-6F7B-425E-B893-5399839B22DE}" type="pres">
      <dgm:prSet presAssocID="{A0AA020E-E33D-4B06-8599-9E99FBAE8517}" presName="node" presStyleLbl="node1" presStyleIdx="3" presStyleCnt="4" custScaleX="255241">
        <dgm:presLayoutVars>
          <dgm:bulletEnabled val="1"/>
        </dgm:presLayoutVars>
      </dgm:prSet>
      <dgm:spPr/>
    </dgm:pt>
  </dgm:ptLst>
  <dgm:cxnLst>
    <dgm:cxn modelId="{9C81A415-7310-47A7-817F-2CD80B875C4D}" type="presOf" srcId="{4A567EB4-BBB1-45FB-803A-6EAC971AEF04}" destId="{8A17FC4C-58C4-434D-9FCB-477BF5DC67DC}" srcOrd="1" destOrd="0" presId="urn:microsoft.com/office/officeart/2005/8/layout/process2"/>
    <dgm:cxn modelId="{7894FF18-1190-44E2-B87E-F47C12DBFECA}" type="presOf" srcId="{886A635F-714A-46D8-B557-A7A31938AC3C}" destId="{27DB24AF-D0FB-4567-B813-DCCAEE5A18EC}" srcOrd="0" destOrd="0" presId="urn:microsoft.com/office/officeart/2005/8/layout/process2"/>
    <dgm:cxn modelId="{26D9A11D-DA0D-4CE2-A29C-ED6B37AE2917}" type="presOf" srcId="{42BACF1D-B97A-47B7-9850-22AB3FF05AEE}" destId="{D34D494B-806B-41E0-AD8C-4B3EFAEA802A}" srcOrd="0" destOrd="0" presId="urn:microsoft.com/office/officeart/2005/8/layout/process2"/>
    <dgm:cxn modelId="{6C32E629-7F59-4EAF-A9FD-B6164A566E7D}" srcId="{EA13FE85-3EDD-4FED-A45C-87B4BFE25244}" destId="{E811D93B-DC97-4330-874D-1D58066A3CFF}" srcOrd="1" destOrd="0" parTransId="{6AFEBF05-0304-4B8E-B556-7D3EF9D59BF4}" sibTransId="{886A635F-714A-46D8-B557-A7A31938AC3C}"/>
    <dgm:cxn modelId="{ECB4F173-9708-4D9A-A985-AE95F3981D5B}" srcId="{EA13FE85-3EDD-4FED-A45C-87B4BFE25244}" destId="{42BACF1D-B97A-47B7-9850-22AB3FF05AEE}" srcOrd="2" destOrd="0" parTransId="{5C496466-5F1F-4491-B311-84C52F31F22B}" sibTransId="{4A8E86D8-53C0-41B6-AFAC-8BF80F54AA95}"/>
    <dgm:cxn modelId="{5B977174-A889-4002-8C67-A9298FB7A199}" type="presOf" srcId="{4A8E86D8-53C0-41B6-AFAC-8BF80F54AA95}" destId="{CB209EBF-874B-40B2-ADE1-03CE0D2E4869}" srcOrd="0" destOrd="0" presId="urn:microsoft.com/office/officeart/2005/8/layout/process2"/>
    <dgm:cxn modelId="{632E3F7F-F9C7-4CCA-A6CF-71FF77AC574C}" type="presOf" srcId="{EA13FE85-3EDD-4FED-A45C-87B4BFE25244}" destId="{8E0B92D3-80CB-4616-B9A4-8F66D0E61235}" srcOrd="0" destOrd="0" presId="urn:microsoft.com/office/officeart/2005/8/layout/process2"/>
    <dgm:cxn modelId="{5FD6368E-8CD7-4192-BAAA-CB9D5D3A8581}" type="presOf" srcId="{AAF9E72D-E4D8-4D50-B1E7-E42DDE255E93}" destId="{C0637908-00A7-4156-BC2B-D2DA81A28914}" srcOrd="0" destOrd="0" presId="urn:microsoft.com/office/officeart/2005/8/layout/process2"/>
    <dgm:cxn modelId="{B42FA2A3-26AC-4C6A-BE85-D23FD36B234C}" srcId="{EA13FE85-3EDD-4FED-A45C-87B4BFE25244}" destId="{A0AA020E-E33D-4B06-8599-9E99FBAE8517}" srcOrd="3" destOrd="0" parTransId="{C6769898-5594-4206-81B5-EA6633F6D975}" sibTransId="{D582A329-7114-47DD-9DA0-0CFAA933A07E}"/>
    <dgm:cxn modelId="{3DE4E7A4-0E3A-4BFA-82A3-798951B131FC}" type="presOf" srcId="{4A567EB4-BBB1-45FB-803A-6EAC971AEF04}" destId="{D5E3D86A-DC96-4EB5-B50D-1292AB4DFCDC}" srcOrd="0" destOrd="0" presId="urn:microsoft.com/office/officeart/2005/8/layout/process2"/>
    <dgm:cxn modelId="{BFCA17AD-B7EB-46FA-8306-66F84F865E0C}" srcId="{EA13FE85-3EDD-4FED-A45C-87B4BFE25244}" destId="{AAF9E72D-E4D8-4D50-B1E7-E42DDE255E93}" srcOrd="0" destOrd="0" parTransId="{6FDA6523-8558-4A06-84FA-5325A359EC3B}" sibTransId="{4A567EB4-BBB1-45FB-803A-6EAC971AEF04}"/>
    <dgm:cxn modelId="{805EFFB0-D92B-420F-A6C8-B93CEA1853F5}" type="presOf" srcId="{E811D93B-DC97-4330-874D-1D58066A3CFF}" destId="{DA81A344-5029-49D1-A465-60A6F314CC00}" srcOrd="0" destOrd="0" presId="urn:microsoft.com/office/officeart/2005/8/layout/process2"/>
    <dgm:cxn modelId="{CCAECAF2-1DFC-41E5-A998-7ABF0A912E7E}" type="presOf" srcId="{A0AA020E-E33D-4B06-8599-9E99FBAE8517}" destId="{6E9BE4E0-6F7B-425E-B893-5399839B22DE}" srcOrd="0" destOrd="0" presId="urn:microsoft.com/office/officeart/2005/8/layout/process2"/>
    <dgm:cxn modelId="{599CB5D4-75BE-4504-9541-7282FB0B9958}" type="presOf" srcId="{886A635F-714A-46D8-B557-A7A31938AC3C}" destId="{1CDD0C10-B68F-482A-B337-3ED3CA3CDA1B}" srcOrd="1" destOrd="0" presId="urn:microsoft.com/office/officeart/2005/8/layout/process2"/>
    <dgm:cxn modelId="{C9AF06DB-8388-4E27-8061-780142EAC032}" type="presOf" srcId="{4A8E86D8-53C0-41B6-AFAC-8BF80F54AA95}" destId="{85AB8108-BC64-4D9E-B99C-D2890F41A4E6}" srcOrd="1" destOrd="0" presId="urn:microsoft.com/office/officeart/2005/8/layout/process2"/>
    <dgm:cxn modelId="{1A8F01C2-36D8-4909-9A2E-CB15FFE49699}" type="presParOf" srcId="{8E0B92D3-80CB-4616-B9A4-8F66D0E61235}" destId="{C0637908-00A7-4156-BC2B-D2DA81A28914}" srcOrd="0" destOrd="0" presId="urn:microsoft.com/office/officeart/2005/8/layout/process2"/>
    <dgm:cxn modelId="{50B7DD1A-0E13-49A0-AE4F-9AE79F0BF25E}" type="presParOf" srcId="{8E0B92D3-80CB-4616-B9A4-8F66D0E61235}" destId="{D5E3D86A-DC96-4EB5-B50D-1292AB4DFCDC}" srcOrd="1" destOrd="0" presId="urn:microsoft.com/office/officeart/2005/8/layout/process2"/>
    <dgm:cxn modelId="{AC965DE0-144E-4AC0-AFC8-35AC707E8BB7}" type="presParOf" srcId="{D5E3D86A-DC96-4EB5-B50D-1292AB4DFCDC}" destId="{8A17FC4C-58C4-434D-9FCB-477BF5DC67DC}" srcOrd="0" destOrd="0" presId="urn:microsoft.com/office/officeart/2005/8/layout/process2"/>
    <dgm:cxn modelId="{3373AD98-F4A4-4C40-9379-39C316356C88}" type="presParOf" srcId="{8E0B92D3-80CB-4616-B9A4-8F66D0E61235}" destId="{DA81A344-5029-49D1-A465-60A6F314CC00}" srcOrd="2" destOrd="0" presId="urn:microsoft.com/office/officeart/2005/8/layout/process2"/>
    <dgm:cxn modelId="{FFF0B53B-4054-4917-A9C2-7EEC65FFA746}" type="presParOf" srcId="{8E0B92D3-80CB-4616-B9A4-8F66D0E61235}" destId="{27DB24AF-D0FB-4567-B813-DCCAEE5A18EC}" srcOrd="3" destOrd="0" presId="urn:microsoft.com/office/officeart/2005/8/layout/process2"/>
    <dgm:cxn modelId="{0676D00E-555C-4E35-8F0A-18BB97F582A4}" type="presParOf" srcId="{27DB24AF-D0FB-4567-B813-DCCAEE5A18EC}" destId="{1CDD0C10-B68F-482A-B337-3ED3CA3CDA1B}" srcOrd="0" destOrd="0" presId="urn:microsoft.com/office/officeart/2005/8/layout/process2"/>
    <dgm:cxn modelId="{7F600200-4530-4AFB-9B95-0F17ACD2354C}" type="presParOf" srcId="{8E0B92D3-80CB-4616-B9A4-8F66D0E61235}" destId="{D34D494B-806B-41E0-AD8C-4B3EFAEA802A}" srcOrd="4" destOrd="0" presId="urn:microsoft.com/office/officeart/2005/8/layout/process2"/>
    <dgm:cxn modelId="{05960019-A3DC-4D87-B4D2-0DF373795203}" type="presParOf" srcId="{8E0B92D3-80CB-4616-B9A4-8F66D0E61235}" destId="{CB209EBF-874B-40B2-ADE1-03CE0D2E4869}" srcOrd="5" destOrd="0" presId="urn:microsoft.com/office/officeart/2005/8/layout/process2"/>
    <dgm:cxn modelId="{B2C4847A-EE41-4D49-8D20-451302FAA421}" type="presParOf" srcId="{CB209EBF-874B-40B2-ADE1-03CE0D2E4869}" destId="{85AB8108-BC64-4D9E-B99C-D2890F41A4E6}" srcOrd="0" destOrd="0" presId="urn:microsoft.com/office/officeart/2005/8/layout/process2"/>
    <dgm:cxn modelId="{889C14DE-1B3F-4632-B9EE-BFEFADEF00BE}" type="presParOf" srcId="{8E0B92D3-80CB-4616-B9A4-8F66D0E61235}" destId="{6E9BE4E0-6F7B-425E-B893-5399839B22DE}" srcOrd="6" destOrd="0" presId="urn:microsoft.com/office/officeart/2005/8/layout/process2"/>
  </dgm:cxnLst>
  <dgm:bg/>
  <dgm:whole/>
  <dgm:extLst>
    <a:ext uri="http://schemas.microsoft.com/office/drawing/2008/diagram">
      <dsp:dataModelExt xmlns:dsp="http://schemas.microsoft.com/office/drawing/2008/diagram" relId="rId30"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EA13FE85-3EDD-4FED-A45C-87B4BFE25244}" type="doc">
      <dgm:prSet loTypeId="urn:microsoft.com/office/officeart/2005/8/layout/process2" loCatId="process" qsTypeId="urn:microsoft.com/office/officeart/2005/8/quickstyle/simple1" qsCatId="simple" csTypeId="urn:microsoft.com/office/officeart/2005/8/colors/accent1_2" csCatId="accent1" phldr="1"/>
      <dgm:spPr/>
    </dgm:pt>
    <dgm:pt modelId="{AAF9E72D-E4D8-4D50-B1E7-E42DDE255E93}">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The same microorganism must be present in every host with the disease</a:t>
          </a:r>
          <a:endParaRPr lang="en-US" sz="1200">
            <a:latin typeface="Arial" panose="020B0604020202020204" pitchFamily="34" charset="0"/>
            <a:cs typeface="Arial" panose="020B0604020202020204" pitchFamily="34" charset="0"/>
          </a:endParaRPr>
        </a:p>
      </dgm:t>
    </dgm:pt>
    <dgm:pt modelId="{6FDA6523-8558-4A06-84FA-5325A359EC3B}" type="parTrans" cxnId="{BFCA17AD-B7EB-46FA-8306-66F84F865E0C}">
      <dgm:prSet/>
      <dgm:spPr/>
      <dgm:t>
        <a:bodyPr/>
        <a:lstStyle/>
        <a:p>
          <a:endParaRPr lang="en-US"/>
        </a:p>
      </dgm:t>
    </dgm:pt>
    <dgm:pt modelId="{4A567EB4-BBB1-45FB-803A-6EAC971AEF04}" type="sibTrans" cxnId="{BFCA17AD-B7EB-46FA-8306-66F84F865E0C}">
      <dgm:prSet/>
      <dgm:spPr/>
      <dgm:t>
        <a:bodyPr/>
        <a:lstStyle/>
        <a:p>
          <a:endParaRPr lang="en-US"/>
        </a:p>
      </dgm:t>
    </dgm:pt>
    <dgm:pt modelId="{E811D93B-DC97-4330-874D-1D58066A3CFF}">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The microorganism must be isolated and cultured in the laboratory. </a:t>
          </a:r>
          <a:endParaRPr lang="en-US" sz="1200">
            <a:latin typeface="Arial" panose="020B0604020202020204" pitchFamily="34" charset="0"/>
            <a:cs typeface="Arial" panose="020B0604020202020204" pitchFamily="34" charset="0"/>
          </a:endParaRPr>
        </a:p>
      </dgm:t>
    </dgm:pt>
    <dgm:pt modelId="{6AFEBF05-0304-4B8E-B556-7D3EF9D59BF4}" type="parTrans" cxnId="{6C32E629-7F59-4EAF-A9FD-B6164A566E7D}">
      <dgm:prSet/>
      <dgm:spPr/>
      <dgm:t>
        <a:bodyPr/>
        <a:lstStyle/>
        <a:p>
          <a:endParaRPr lang="en-US"/>
        </a:p>
      </dgm:t>
    </dgm:pt>
    <dgm:pt modelId="{886A635F-714A-46D8-B557-A7A31938AC3C}" type="sibTrans" cxnId="{6C32E629-7F59-4EAF-A9FD-B6164A566E7D}">
      <dgm:prSet/>
      <dgm:spPr/>
      <dgm:t>
        <a:bodyPr/>
        <a:lstStyle/>
        <a:p>
          <a:endParaRPr lang="en-US"/>
        </a:p>
      </dgm:t>
    </dgm:pt>
    <dgm:pt modelId="{42BACF1D-B97A-47B7-9850-22AB3FF05AEE}">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A sample of the pure culture is inoculated into a healthy host who must then develop the same symptoms as the original host </a:t>
          </a:r>
          <a:endParaRPr lang="en-US" sz="1200">
            <a:latin typeface="Arial" panose="020B0604020202020204" pitchFamily="34" charset="0"/>
            <a:cs typeface="Arial" panose="020B0604020202020204" pitchFamily="34" charset="0"/>
          </a:endParaRPr>
        </a:p>
      </dgm:t>
    </dgm:pt>
    <dgm:pt modelId="{5C496466-5F1F-4491-B311-84C52F31F22B}" type="parTrans" cxnId="{ECB4F173-9708-4D9A-A985-AE95F3981D5B}">
      <dgm:prSet/>
      <dgm:spPr/>
      <dgm:t>
        <a:bodyPr/>
        <a:lstStyle/>
        <a:p>
          <a:endParaRPr lang="en-US"/>
        </a:p>
      </dgm:t>
    </dgm:pt>
    <dgm:pt modelId="{4A8E86D8-53C0-41B6-AFAC-8BF80F54AA95}" type="sibTrans" cxnId="{ECB4F173-9708-4D9A-A985-AE95F3981D5B}">
      <dgm:prSet/>
      <dgm:spPr/>
      <dgm:t>
        <a:bodyPr/>
        <a:lstStyle/>
        <a:p>
          <a:endParaRPr lang="en-US"/>
        </a:p>
      </dgm:t>
    </dgm:pt>
    <dgm:pt modelId="{A0AA020E-E33D-4B06-8599-9E99FBAE8517}">
      <dgm:prSe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The microorganism must be able to be isolated from the second host, cultured and be identified as the same as the original species. </a:t>
          </a:r>
        </a:p>
      </dgm:t>
    </dgm:pt>
    <dgm:pt modelId="{C6769898-5594-4206-81B5-EA6633F6D975}" type="parTrans" cxnId="{B42FA2A3-26AC-4C6A-BE85-D23FD36B234C}">
      <dgm:prSet/>
      <dgm:spPr/>
      <dgm:t>
        <a:bodyPr/>
        <a:lstStyle/>
        <a:p>
          <a:endParaRPr lang="en-US"/>
        </a:p>
      </dgm:t>
    </dgm:pt>
    <dgm:pt modelId="{D582A329-7114-47DD-9DA0-0CFAA933A07E}" type="sibTrans" cxnId="{B42FA2A3-26AC-4C6A-BE85-D23FD36B234C}">
      <dgm:prSet/>
      <dgm:spPr/>
      <dgm:t>
        <a:bodyPr/>
        <a:lstStyle/>
        <a:p>
          <a:endParaRPr lang="en-US"/>
        </a:p>
      </dgm:t>
    </dgm:pt>
    <dgm:pt modelId="{8E0B92D3-80CB-4616-B9A4-8F66D0E61235}" type="pres">
      <dgm:prSet presAssocID="{EA13FE85-3EDD-4FED-A45C-87B4BFE25244}" presName="linearFlow" presStyleCnt="0">
        <dgm:presLayoutVars>
          <dgm:resizeHandles val="exact"/>
        </dgm:presLayoutVars>
      </dgm:prSet>
      <dgm:spPr/>
    </dgm:pt>
    <dgm:pt modelId="{C0637908-00A7-4156-BC2B-D2DA81A28914}" type="pres">
      <dgm:prSet presAssocID="{AAF9E72D-E4D8-4D50-B1E7-E42DDE255E93}" presName="node" presStyleLbl="node1" presStyleIdx="0" presStyleCnt="4" custScaleX="259369">
        <dgm:presLayoutVars>
          <dgm:bulletEnabled val="1"/>
        </dgm:presLayoutVars>
      </dgm:prSet>
      <dgm:spPr/>
    </dgm:pt>
    <dgm:pt modelId="{D5E3D86A-DC96-4EB5-B50D-1292AB4DFCDC}" type="pres">
      <dgm:prSet presAssocID="{4A567EB4-BBB1-45FB-803A-6EAC971AEF04}" presName="sibTrans" presStyleLbl="sibTrans2D1" presStyleIdx="0" presStyleCnt="3"/>
      <dgm:spPr/>
    </dgm:pt>
    <dgm:pt modelId="{8A17FC4C-58C4-434D-9FCB-477BF5DC67DC}" type="pres">
      <dgm:prSet presAssocID="{4A567EB4-BBB1-45FB-803A-6EAC971AEF04}" presName="connectorText" presStyleLbl="sibTrans2D1" presStyleIdx="0" presStyleCnt="3"/>
      <dgm:spPr/>
    </dgm:pt>
    <dgm:pt modelId="{DA81A344-5029-49D1-A465-60A6F314CC00}" type="pres">
      <dgm:prSet presAssocID="{E811D93B-DC97-4330-874D-1D58066A3CFF}" presName="node" presStyleLbl="node1" presStyleIdx="1" presStyleCnt="4" custScaleX="257971">
        <dgm:presLayoutVars>
          <dgm:bulletEnabled val="1"/>
        </dgm:presLayoutVars>
      </dgm:prSet>
      <dgm:spPr/>
    </dgm:pt>
    <dgm:pt modelId="{27DB24AF-D0FB-4567-B813-DCCAEE5A18EC}" type="pres">
      <dgm:prSet presAssocID="{886A635F-714A-46D8-B557-A7A31938AC3C}" presName="sibTrans" presStyleLbl="sibTrans2D1" presStyleIdx="1" presStyleCnt="3"/>
      <dgm:spPr/>
    </dgm:pt>
    <dgm:pt modelId="{1CDD0C10-B68F-482A-B337-3ED3CA3CDA1B}" type="pres">
      <dgm:prSet presAssocID="{886A635F-714A-46D8-B557-A7A31938AC3C}" presName="connectorText" presStyleLbl="sibTrans2D1" presStyleIdx="1" presStyleCnt="3"/>
      <dgm:spPr/>
    </dgm:pt>
    <dgm:pt modelId="{D34D494B-806B-41E0-AD8C-4B3EFAEA802A}" type="pres">
      <dgm:prSet presAssocID="{42BACF1D-B97A-47B7-9850-22AB3FF05AEE}" presName="node" presStyleLbl="node1" presStyleIdx="2" presStyleCnt="4" custScaleX="256573">
        <dgm:presLayoutVars>
          <dgm:bulletEnabled val="1"/>
        </dgm:presLayoutVars>
      </dgm:prSet>
      <dgm:spPr/>
    </dgm:pt>
    <dgm:pt modelId="{CB209EBF-874B-40B2-ADE1-03CE0D2E4869}" type="pres">
      <dgm:prSet presAssocID="{4A8E86D8-53C0-41B6-AFAC-8BF80F54AA95}" presName="sibTrans" presStyleLbl="sibTrans2D1" presStyleIdx="2" presStyleCnt="3"/>
      <dgm:spPr/>
    </dgm:pt>
    <dgm:pt modelId="{85AB8108-BC64-4D9E-B99C-D2890F41A4E6}" type="pres">
      <dgm:prSet presAssocID="{4A8E86D8-53C0-41B6-AFAC-8BF80F54AA95}" presName="connectorText" presStyleLbl="sibTrans2D1" presStyleIdx="2" presStyleCnt="3"/>
      <dgm:spPr/>
    </dgm:pt>
    <dgm:pt modelId="{6E9BE4E0-6F7B-425E-B893-5399839B22DE}" type="pres">
      <dgm:prSet presAssocID="{A0AA020E-E33D-4B06-8599-9E99FBAE8517}" presName="node" presStyleLbl="node1" presStyleIdx="3" presStyleCnt="4" custScaleX="255241">
        <dgm:presLayoutVars>
          <dgm:bulletEnabled val="1"/>
        </dgm:presLayoutVars>
      </dgm:prSet>
      <dgm:spPr/>
    </dgm:pt>
  </dgm:ptLst>
  <dgm:cxnLst>
    <dgm:cxn modelId="{9C81A415-7310-47A7-817F-2CD80B875C4D}" type="presOf" srcId="{4A567EB4-BBB1-45FB-803A-6EAC971AEF04}" destId="{8A17FC4C-58C4-434D-9FCB-477BF5DC67DC}" srcOrd="1" destOrd="0" presId="urn:microsoft.com/office/officeart/2005/8/layout/process2"/>
    <dgm:cxn modelId="{7894FF18-1190-44E2-B87E-F47C12DBFECA}" type="presOf" srcId="{886A635F-714A-46D8-B557-A7A31938AC3C}" destId="{27DB24AF-D0FB-4567-B813-DCCAEE5A18EC}" srcOrd="0" destOrd="0" presId="urn:microsoft.com/office/officeart/2005/8/layout/process2"/>
    <dgm:cxn modelId="{26D9A11D-DA0D-4CE2-A29C-ED6B37AE2917}" type="presOf" srcId="{42BACF1D-B97A-47B7-9850-22AB3FF05AEE}" destId="{D34D494B-806B-41E0-AD8C-4B3EFAEA802A}" srcOrd="0" destOrd="0" presId="urn:microsoft.com/office/officeart/2005/8/layout/process2"/>
    <dgm:cxn modelId="{6C32E629-7F59-4EAF-A9FD-B6164A566E7D}" srcId="{EA13FE85-3EDD-4FED-A45C-87B4BFE25244}" destId="{E811D93B-DC97-4330-874D-1D58066A3CFF}" srcOrd="1" destOrd="0" parTransId="{6AFEBF05-0304-4B8E-B556-7D3EF9D59BF4}" sibTransId="{886A635F-714A-46D8-B557-A7A31938AC3C}"/>
    <dgm:cxn modelId="{ECB4F173-9708-4D9A-A985-AE95F3981D5B}" srcId="{EA13FE85-3EDD-4FED-A45C-87B4BFE25244}" destId="{42BACF1D-B97A-47B7-9850-22AB3FF05AEE}" srcOrd="2" destOrd="0" parTransId="{5C496466-5F1F-4491-B311-84C52F31F22B}" sibTransId="{4A8E86D8-53C0-41B6-AFAC-8BF80F54AA95}"/>
    <dgm:cxn modelId="{5B977174-A889-4002-8C67-A9298FB7A199}" type="presOf" srcId="{4A8E86D8-53C0-41B6-AFAC-8BF80F54AA95}" destId="{CB209EBF-874B-40B2-ADE1-03CE0D2E4869}" srcOrd="0" destOrd="0" presId="urn:microsoft.com/office/officeart/2005/8/layout/process2"/>
    <dgm:cxn modelId="{632E3F7F-F9C7-4CCA-A6CF-71FF77AC574C}" type="presOf" srcId="{EA13FE85-3EDD-4FED-A45C-87B4BFE25244}" destId="{8E0B92D3-80CB-4616-B9A4-8F66D0E61235}" srcOrd="0" destOrd="0" presId="urn:microsoft.com/office/officeart/2005/8/layout/process2"/>
    <dgm:cxn modelId="{5FD6368E-8CD7-4192-BAAA-CB9D5D3A8581}" type="presOf" srcId="{AAF9E72D-E4D8-4D50-B1E7-E42DDE255E93}" destId="{C0637908-00A7-4156-BC2B-D2DA81A28914}" srcOrd="0" destOrd="0" presId="urn:microsoft.com/office/officeart/2005/8/layout/process2"/>
    <dgm:cxn modelId="{B42FA2A3-26AC-4C6A-BE85-D23FD36B234C}" srcId="{EA13FE85-3EDD-4FED-A45C-87B4BFE25244}" destId="{A0AA020E-E33D-4B06-8599-9E99FBAE8517}" srcOrd="3" destOrd="0" parTransId="{C6769898-5594-4206-81B5-EA6633F6D975}" sibTransId="{D582A329-7114-47DD-9DA0-0CFAA933A07E}"/>
    <dgm:cxn modelId="{3DE4E7A4-0E3A-4BFA-82A3-798951B131FC}" type="presOf" srcId="{4A567EB4-BBB1-45FB-803A-6EAC971AEF04}" destId="{D5E3D86A-DC96-4EB5-B50D-1292AB4DFCDC}" srcOrd="0" destOrd="0" presId="urn:microsoft.com/office/officeart/2005/8/layout/process2"/>
    <dgm:cxn modelId="{BFCA17AD-B7EB-46FA-8306-66F84F865E0C}" srcId="{EA13FE85-3EDD-4FED-A45C-87B4BFE25244}" destId="{AAF9E72D-E4D8-4D50-B1E7-E42DDE255E93}" srcOrd="0" destOrd="0" parTransId="{6FDA6523-8558-4A06-84FA-5325A359EC3B}" sibTransId="{4A567EB4-BBB1-45FB-803A-6EAC971AEF04}"/>
    <dgm:cxn modelId="{805EFFB0-D92B-420F-A6C8-B93CEA1853F5}" type="presOf" srcId="{E811D93B-DC97-4330-874D-1D58066A3CFF}" destId="{DA81A344-5029-49D1-A465-60A6F314CC00}" srcOrd="0" destOrd="0" presId="urn:microsoft.com/office/officeart/2005/8/layout/process2"/>
    <dgm:cxn modelId="{CCAECAF2-1DFC-41E5-A998-7ABF0A912E7E}" type="presOf" srcId="{A0AA020E-E33D-4B06-8599-9E99FBAE8517}" destId="{6E9BE4E0-6F7B-425E-B893-5399839B22DE}" srcOrd="0" destOrd="0" presId="urn:microsoft.com/office/officeart/2005/8/layout/process2"/>
    <dgm:cxn modelId="{599CB5D4-75BE-4504-9541-7282FB0B9958}" type="presOf" srcId="{886A635F-714A-46D8-B557-A7A31938AC3C}" destId="{1CDD0C10-B68F-482A-B337-3ED3CA3CDA1B}" srcOrd="1" destOrd="0" presId="urn:microsoft.com/office/officeart/2005/8/layout/process2"/>
    <dgm:cxn modelId="{C9AF06DB-8388-4E27-8061-780142EAC032}" type="presOf" srcId="{4A8E86D8-53C0-41B6-AFAC-8BF80F54AA95}" destId="{85AB8108-BC64-4D9E-B99C-D2890F41A4E6}" srcOrd="1" destOrd="0" presId="urn:microsoft.com/office/officeart/2005/8/layout/process2"/>
    <dgm:cxn modelId="{1A8F01C2-36D8-4909-9A2E-CB15FFE49699}" type="presParOf" srcId="{8E0B92D3-80CB-4616-B9A4-8F66D0E61235}" destId="{C0637908-00A7-4156-BC2B-D2DA81A28914}" srcOrd="0" destOrd="0" presId="urn:microsoft.com/office/officeart/2005/8/layout/process2"/>
    <dgm:cxn modelId="{50B7DD1A-0E13-49A0-AE4F-9AE79F0BF25E}" type="presParOf" srcId="{8E0B92D3-80CB-4616-B9A4-8F66D0E61235}" destId="{D5E3D86A-DC96-4EB5-B50D-1292AB4DFCDC}" srcOrd="1" destOrd="0" presId="urn:microsoft.com/office/officeart/2005/8/layout/process2"/>
    <dgm:cxn modelId="{AC965DE0-144E-4AC0-AFC8-35AC707E8BB7}" type="presParOf" srcId="{D5E3D86A-DC96-4EB5-B50D-1292AB4DFCDC}" destId="{8A17FC4C-58C4-434D-9FCB-477BF5DC67DC}" srcOrd="0" destOrd="0" presId="urn:microsoft.com/office/officeart/2005/8/layout/process2"/>
    <dgm:cxn modelId="{3373AD98-F4A4-4C40-9379-39C316356C88}" type="presParOf" srcId="{8E0B92D3-80CB-4616-B9A4-8F66D0E61235}" destId="{DA81A344-5029-49D1-A465-60A6F314CC00}" srcOrd="2" destOrd="0" presId="urn:microsoft.com/office/officeart/2005/8/layout/process2"/>
    <dgm:cxn modelId="{FFF0B53B-4054-4917-A9C2-7EEC65FFA746}" type="presParOf" srcId="{8E0B92D3-80CB-4616-B9A4-8F66D0E61235}" destId="{27DB24AF-D0FB-4567-B813-DCCAEE5A18EC}" srcOrd="3" destOrd="0" presId="urn:microsoft.com/office/officeart/2005/8/layout/process2"/>
    <dgm:cxn modelId="{0676D00E-555C-4E35-8F0A-18BB97F582A4}" type="presParOf" srcId="{27DB24AF-D0FB-4567-B813-DCCAEE5A18EC}" destId="{1CDD0C10-B68F-482A-B337-3ED3CA3CDA1B}" srcOrd="0" destOrd="0" presId="urn:microsoft.com/office/officeart/2005/8/layout/process2"/>
    <dgm:cxn modelId="{7F600200-4530-4AFB-9B95-0F17ACD2354C}" type="presParOf" srcId="{8E0B92D3-80CB-4616-B9A4-8F66D0E61235}" destId="{D34D494B-806B-41E0-AD8C-4B3EFAEA802A}" srcOrd="4" destOrd="0" presId="urn:microsoft.com/office/officeart/2005/8/layout/process2"/>
    <dgm:cxn modelId="{05960019-A3DC-4D87-B4D2-0DF373795203}" type="presParOf" srcId="{8E0B92D3-80CB-4616-B9A4-8F66D0E61235}" destId="{CB209EBF-874B-40B2-ADE1-03CE0D2E4869}" srcOrd="5" destOrd="0" presId="urn:microsoft.com/office/officeart/2005/8/layout/process2"/>
    <dgm:cxn modelId="{B2C4847A-EE41-4D49-8D20-451302FAA421}" type="presParOf" srcId="{CB209EBF-874B-40B2-ADE1-03CE0D2E4869}" destId="{85AB8108-BC64-4D9E-B99C-D2890F41A4E6}" srcOrd="0" destOrd="0" presId="urn:microsoft.com/office/officeart/2005/8/layout/process2"/>
    <dgm:cxn modelId="{889C14DE-1B3F-4632-B9EE-BFEFADEF00BE}" type="presParOf" srcId="{8E0B92D3-80CB-4616-B9A4-8F66D0E61235}" destId="{6E9BE4E0-6F7B-425E-B893-5399839B22DE}" srcOrd="6" destOrd="0" presId="urn:microsoft.com/office/officeart/2005/8/layout/process2"/>
  </dgm:cxnLst>
  <dgm:bg/>
  <dgm:whole/>
  <dgm:extLst>
    <a:ext uri="http://schemas.microsoft.com/office/drawing/2008/diagram">
      <dsp:dataModelExt xmlns:dsp="http://schemas.microsoft.com/office/drawing/2008/diagram" relId="rId35"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EA13FE85-3EDD-4FED-A45C-87B4BFE25244}" type="doc">
      <dgm:prSet loTypeId="urn:microsoft.com/office/officeart/2005/8/layout/process2" loCatId="process" qsTypeId="urn:microsoft.com/office/officeart/2005/8/quickstyle/simple1" qsCatId="simple" csTypeId="urn:microsoft.com/office/officeart/2005/8/colors/accent1_2" csCatId="accent1" phldr="1"/>
      <dgm:spPr/>
    </dgm:pt>
    <dgm:pt modelId="{AAF9E72D-E4D8-4D50-B1E7-E42DDE255E93}">
      <dgm:prSet phldrT="[Text]" custT="1"/>
      <dgm:spPr>
        <a:noFill/>
        <a:ln>
          <a:solidFill>
            <a:schemeClr val="tx1"/>
          </a:solidFill>
        </a:ln>
      </dgm:spPr>
      <dgm:t>
        <a:bodyPr/>
        <a:lstStyle/>
        <a:p>
          <a:r>
            <a:rPr lang="en-US" sz="1200">
              <a:solidFill>
                <a:schemeClr val="tx1"/>
              </a:solidFill>
              <a:latin typeface="Arial" panose="020B0604020202020204" pitchFamily="34" charset="0"/>
              <a:cs typeface="Arial" panose="020B0604020202020204" pitchFamily="34" charset="0"/>
            </a:rPr>
            <a:t>Warren observed that sprial bacteria were present in the stomach lining of all patients with stomach ulcers</a:t>
          </a:r>
        </a:p>
      </dgm:t>
    </dgm:pt>
    <dgm:pt modelId="{6FDA6523-8558-4A06-84FA-5325A359EC3B}" type="parTrans" cxnId="{BFCA17AD-B7EB-46FA-8306-66F84F865E0C}">
      <dgm:prSet/>
      <dgm:spPr/>
      <dgm:t>
        <a:bodyPr/>
        <a:lstStyle/>
        <a:p>
          <a:endParaRPr lang="en-US"/>
        </a:p>
      </dgm:t>
    </dgm:pt>
    <dgm:pt modelId="{4A567EB4-BBB1-45FB-803A-6EAC971AEF04}" type="sibTrans" cxnId="{BFCA17AD-B7EB-46FA-8306-66F84F865E0C}">
      <dgm:prSet/>
      <dgm:spPr/>
      <dgm:t>
        <a:bodyPr/>
        <a:lstStyle/>
        <a:p>
          <a:endParaRPr lang="en-US"/>
        </a:p>
      </dgm:t>
    </dgm:pt>
    <dgm:pt modelId="{E811D93B-DC97-4330-874D-1D58066A3CFF}">
      <dgm:prSet phldrT="[Text]" custT="1"/>
      <dgm:spPr>
        <a:noFill/>
        <a:ln>
          <a:solidFill>
            <a:schemeClr val="tx1"/>
          </a:solidFill>
        </a:ln>
      </dgm:spPr>
      <dgm:t>
        <a:bodyPr/>
        <a:lstStyle/>
        <a:p>
          <a:endParaRPr lang="en-US" sz="1200">
            <a:latin typeface="Arial" panose="020B0604020202020204" pitchFamily="34" charset="0"/>
            <a:cs typeface="Arial" panose="020B0604020202020204" pitchFamily="34" charset="0"/>
          </a:endParaRPr>
        </a:p>
      </dgm:t>
    </dgm:pt>
    <dgm:pt modelId="{6AFEBF05-0304-4B8E-B556-7D3EF9D59BF4}" type="parTrans" cxnId="{6C32E629-7F59-4EAF-A9FD-B6164A566E7D}">
      <dgm:prSet/>
      <dgm:spPr/>
      <dgm:t>
        <a:bodyPr/>
        <a:lstStyle/>
        <a:p>
          <a:endParaRPr lang="en-US"/>
        </a:p>
      </dgm:t>
    </dgm:pt>
    <dgm:pt modelId="{886A635F-714A-46D8-B557-A7A31938AC3C}" type="sibTrans" cxnId="{6C32E629-7F59-4EAF-A9FD-B6164A566E7D}">
      <dgm:prSet/>
      <dgm:spPr/>
      <dgm:t>
        <a:bodyPr/>
        <a:lstStyle/>
        <a:p>
          <a:endParaRPr lang="en-US"/>
        </a:p>
      </dgm:t>
    </dgm:pt>
    <dgm:pt modelId="{42BACF1D-B97A-47B7-9850-22AB3FF05AEE}">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Marshall drank infectious broth and gave himself gastritis</a:t>
          </a:r>
          <a:endParaRPr lang="en-US" sz="1200">
            <a:latin typeface="Arial" panose="020B0604020202020204" pitchFamily="34" charset="0"/>
            <a:cs typeface="Arial" panose="020B0604020202020204" pitchFamily="34" charset="0"/>
          </a:endParaRPr>
        </a:p>
      </dgm:t>
      <dgm:extLst>
        <a:ext uri="{E40237B7-FDA0-4F09-8148-C483321AD2D9}">
          <dgm14:cNvPr xmlns:dgm14="http://schemas.microsoft.com/office/drawing/2010/diagram" id="0" name="" descr="2 steps in the experiment aligned to the first ane third step in Koch's postulates &#10;" title="Flow chart B"/>
        </a:ext>
      </dgm:extLst>
    </dgm:pt>
    <dgm:pt modelId="{5C496466-5F1F-4491-B311-84C52F31F22B}" type="parTrans" cxnId="{ECB4F173-9708-4D9A-A985-AE95F3981D5B}">
      <dgm:prSet/>
      <dgm:spPr/>
      <dgm:t>
        <a:bodyPr/>
        <a:lstStyle/>
        <a:p>
          <a:endParaRPr lang="en-US"/>
        </a:p>
      </dgm:t>
    </dgm:pt>
    <dgm:pt modelId="{4A8E86D8-53C0-41B6-AFAC-8BF80F54AA95}" type="sibTrans" cxnId="{ECB4F173-9708-4D9A-A985-AE95F3981D5B}">
      <dgm:prSet/>
      <dgm:spPr/>
      <dgm:t>
        <a:bodyPr/>
        <a:lstStyle/>
        <a:p>
          <a:endParaRPr lang="en-US"/>
        </a:p>
      </dgm:t>
    </dgm:pt>
    <dgm:pt modelId="{A0AA020E-E33D-4B06-8599-9E99FBAE8517}">
      <dgm:prSet custT="1"/>
      <dgm:spPr>
        <a:noFill/>
        <a:ln>
          <a:solidFill>
            <a:schemeClr val="tx1"/>
          </a:solidFill>
        </a:ln>
      </dgm:spPr>
      <dgm:t>
        <a:bodyPr/>
        <a:lstStyle/>
        <a:p>
          <a:endParaRPr lang="en-AU" sz="1200" dirty="0">
            <a:solidFill>
              <a:schemeClr val="tx1"/>
            </a:solidFill>
            <a:latin typeface="Arial" panose="020B0604020202020204" pitchFamily="34" charset="0"/>
            <a:cs typeface="Arial" panose="020B0604020202020204" pitchFamily="34" charset="0"/>
          </a:endParaRPr>
        </a:p>
      </dgm:t>
    </dgm:pt>
    <dgm:pt modelId="{C6769898-5594-4206-81B5-EA6633F6D975}" type="parTrans" cxnId="{B42FA2A3-26AC-4C6A-BE85-D23FD36B234C}">
      <dgm:prSet/>
      <dgm:spPr/>
      <dgm:t>
        <a:bodyPr/>
        <a:lstStyle/>
        <a:p>
          <a:endParaRPr lang="en-US"/>
        </a:p>
      </dgm:t>
    </dgm:pt>
    <dgm:pt modelId="{D582A329-7114-47DD-9DA0-0CFAA933A07E}" type="sibTrans" cxnId="{B42FA2A3-26AC-4C6A-BE85-D23FD36B234C}">
      <dgm:prSet/>
      <dgm:spPr/>
      <dgm:t>
        <a:bodyPr/>
        <a:lstStyle/>
        <a:p>
          <a:endParaRPr lang="en-US"/>
        </a:p>
      </dgm:t>
    </dgm:pt>
    <dgm:pt modelId="{8E0B92D3-80CB-4616-B9A4-8F66D0E61235}" type="pres">
      <dgm:prSet presAssocID="{EA13FE85-3EDD-4FED-A45C-87B4BFE25244}" presName="linearFlow" presStyleCnt="0">
        <dgm:presLayoutVars>
          <dgm:resizeHandles val="exact"/>
        </dgm:presLayoutVars>
      </dgm:prSet>
      <dgm:spPr/>
    </dgm:pt>
    <dgm:pt modelId="{C0637908-00A7-4156-BC2B-D2DA81A28914}" type="pres">
      <dgm:prSet presAssocID="{AAF9E72D-E4D8-4D50-B1E7-E42DDE255E93}" presName="node" presStyleLbl="node1" presStyleIdx="0" presStyleCnt="4" custScaleX="259369">
        <dgm:presLayoutVars>
          <dgm:bulletEnabled val="1"/>
        </dgm:presLayoutVars>
      </dgm:prSet>
      <dgm:spPr/>
    </dgm:pt>
    <dgm:pt modelId="{D5E3D86A-DC96-4EB5-B50D-1292AB4DFCDC}" type="pres">
      <dgm:prSet presAssocID="{4A567EB4-BBB1-45FB-803A-6EAC971AEF04}" presName="sibTrans" presStyleLbl="sibTrans2D1" presStyleIdx="0" presStyleCnt="3" custLinFactNeighborY="-3297"/>
      <dgm:spPr/>
    </dgm:pt>
    <dgm:pt modelId="{8A17FC4C-58C4-434D-9FCB-477BF5DC67DC}" type="pres">
      <dgm:prSet presAssocID="{4A567EB4-BBB1-45FB-803A-6EAC971AEF04}" presName="connectorText" presStyleLbl="sibTrans2D1" presStyleIdx="0" presStyleCnt="3"/>
      <dgm:spPr/>
    </dgm:pt>
    <dgm:pt modelId="{DA81A344-5029-49D1-A465-60A6F314CC00}" type="pres">
      <dgm:prSet presAssocID="{E811D93B-DC97-4330-874D-1D58066A3CFF}" presName="node" presStyleLbl="node1" presStyleIdx="1" presStyleCnt="4" custScaleX="257971">
        <dgm:presLayoutVars>
          <dgm:bulletEnabled val="1"/>
        </dgm:presLayoutVars>
      </dgm:prSet>
      <dgm:spPr/>
    </dgm:pt>
    <dgm:pt modelId="{27DB24AF-D0FB-4567-B813-DCCAEE5A18EC}" type="pres">
      <dgm:prSet presAssocID="{886A635F-714A-46D8-B557-A7A31938AC3C}" presName="sibTrans" presStyleLbl="sibTrans2D1" presStyleIdx="1" presStyleCnt="3"/>
      <dgm:spPr/>
    </dgm:pt>
    <dgm:pt modelId="{1CDD0C10-B68F-482A-B337-3ED3CA3CDA1B}" type="pres">
      <dgm:prSet presAssocID="{886A635F-714A-46D8-B557-A7A31938AC3C}" presName="connectorText" presStyleLbl="sibTrans2D1" presStyleIdx="1" presStyleCnt="3"/>
      <dgm:spPr/>
    </dgm:pt>
    <dgm:pt modelId="{D34D494B-806B-41E0-AD8C-4B3EFAEA802A}" type="pres">
      <dgm:prSet presAssocID="{42BACF1D-B97A-47B7-9850-22AB3FF05AEE}" presName="node" presStyleLbl="node1" presStyleIdx="2" presStyleCnt="4" custScaleX="256573">
        <dgm:presLayoutVars>
          <dgm:bulletEnabled val="1"/>
        </dgm:presLayoutVars>
      </dgm:prSet>
      <dgm:spPr/>
    </dgm:pt>
    <dgm:pt modelId="{CB209EBF-874B-40B2-ADE1-03CE0D2E4869}" type="pres">
      <dgm:prSet presAssocID="{4A8E86D8-53C0-41B6-AFAC-8BF80F54AA95}" presName="sibTrans" presStyleLbl="sibTrans2D1" presStyleIdx="2" presStyleCnt="3"/>
      <dgm:spPr/>
    </dgm:pt>
    <dgm:pt modelId="{85AB8108-BC64-4D9E-B99C-D2890F41A4E6}" type="pres">
      <dgm:prSet presAssocID="{4A8E86D8-53C0-41B6-AFAC-8BF80F54AA95}" presName="connectorText" presStyleLbl="sibTrans2D1" presStyleIdx="2" presStyleCnt="3"/>
      <dgm:spPr/>
    </dgm:pt>
    <dgm:pt modelId="{6E9BE4E0-6F7B-425E-B893-5399839B22DE}" type="pres">
      <dgm:prSet presAssocID="{A0AA020E-E33D-4B06-8599-9E99FBAE8517}" presName="node" presStyleLbl="node1" presStyleIdx="3" presStyleCnt="4" custScaleX="255241">
        <dgm:presLayoutVars>
          <dgm:bulletEnabled val="1"/>
        </dgm:presLayoutVars>
      </dgm:prSet>
      <dgm:spPr/>
    </dgm:pt>
  </dgm:ptLst>
  <dgm:cxnLst>
    <dgm:cxn modelId="{9C81A415-7310-47A7-817F-2CD80B875C4D}" type="presOf" srcId="{4A567EB4-BBB1-45FB-803A-6EAC971AEF04}" destId="{8A17FC4C-58C4-434D-9FCB-477BF5DC67DC}" srcOrd="1" destOrd="0" presId="urn:microsoft.com/office/officeart/2005/8/layout/process2"/>
    <dgm:cxn modelId="{7894FF18-1190-44E2-B87E-F47C12DBFECA}" type="presOf" srcId="{886A635F-714A-46D8-B557-A7A31938AC3C}" destId="{27DB24AF-D0FB-4567-B813-DCCAEE5A18EC}" srcOrd="0" destOrd="0" presId="urn:microsoft.com/office/officeart/2005/8/layout/process2"/>
    <dgm:cxn modelId="{26D9A11D-DA0D-4CE2-A29C-ED6B37AE2917}" type="presOf" srcId="{42BACF1D-B97A-47B7-9850-22AB3FF05AEE}" destId="{D34D494B-806B-41E0-AD8C-4B3EFAEA802A}" srcOrd="0" destOrd="0" presId="urn:microsoft.com/office/officeart/2005/8/layout/process2"/>
    <dgm:cxn modelId="{6C32E629-7F59-4EAF-A9FD-B6164A566E7D}" srcId="{EA13FE85-3EDD-4FED-A45C-87B4BFE25244}" destId="{E811D93B-DC97-4330-874D-1D58066A3CFF}" srcOrd="1" destOrd="0" parTransId="{6AFEBF05-0304-4B8E-B556-7D3EF9D59BF4}" sibTransId="{886A635F-714A-46D8-B557-A7A31938AC3C}"/>
    <dgm:cxn modelId="{ECB4F173-9708-4D9A-A985-AE95F3981D5B}" srcId="{EA13FE85-3EDD-4FED-A45C-87B4BFE25244}" destId="{42BACF1D-B97A-47B7-9850-22AB3FF05AEE}" srcOrd="2" destOrd="0" parTransId="{5C496466-5F1F-4491-B311-84C52F31F22B}" sibTransId="{4A8E86D8-53C0-41B6-AFAC-8BF80F54AA95}"/>
    <dgm:cxn modelId="{5B977174-A889-4002-8C67-A9298FB7A199}" type="presOf" srcId="{4A8E86D8-53C0-41B6-AFAC-8BF80F54AA95}" destId="{CB209EBF-874B-40B2-ADE1-03CE0D2E4869}" srcOrd="0" destOrd="0" presId="urn:microsoft.com/office/officeart/2005/8/layout/process2"/>
    <dgm:cxn modelId="{632E3F7F-F9C7-4CCA-A6CF-71FF77AC574C}" type="presOf" srcId="{EA13FE85-3EDD-4FED-A45C-87B4BFE25244}" destId="{8E0B92D3-80CB-4616-B9A4-8F66D0E61235}" srcOrd="0" destOrd="0" presId="urn:microsoft.com/office/officeart/2005/8/layout/process2"/>
    <dgm:cxn modelId="{5FD6368E-8CD7-4192-BAAA-CB9D5D3A8581}" type="presOf" srcId="{AAF9E72D-E4D8-4D50-B1E7-E42DDE255E93}" destId="{C0637908-00A7-4156-BC2B-D2DA81A28914}" srcOrd="0" destOrd="0" presId="urn:microsoft.com/office/officeart/2005/8/layout/process2"/>
    <dgm:cxn modelId="{B42FA2A3-26AC-4C6A-BE85-D23FD36B234C}" srcId="{EA13FE85-3EDD-4FED-A45C-87B4BFE25244}" destId="{A0AA020E-E33D-4B06-8599-9E99FBAE8517}" srcOrd="3" destOrd="0" parTransId="{C6769898-5594-4206-81B5-EA6633F6D975}" sibTransId="{D582A329-7114-47DD-9DA0-0CFAA933A07E}"/>
    <dgm:cxn modelId="{3DE4E7A4-0E3A-4BFA-82A3-798951B131FC}" type="presOf" srcId="{4A567EB4-BBB1-45FB-803A-6EAC971AEF04}" destId="{D5E3D86A-DC96-4EB5-B50D-1292AB4DFCDC}" srcOrd="0" destOrd="0" presId="urn:microsoft.com/office/officeart/2005/8/layout/process2"/>
    <dgm:cxn modelId="{BFCA17AD-B7EB-46FA-8306-66F84F865E0C}" srcId="{EA13FE85-3EDD-4FED-A45C-87B4BFE25244}" destId="{AAF9E72D-E4D8-4D50-B1E7-E42DDE255E93}" srcOrd="0" destOrd="0" parTransId="{6FDA6523-8558-4A06-84FA-5325A359EC3B}" sibTransId="{4A567EB4-BBB1-45FB-803A-6EAC971AEF04}"/>
    <dgm:cxn modelId="{805EFFB0-D92B-420F-A6C8-B93CEA1853F5}" type="presOf" srcId="{E811D93B-DC97-4330-874D-1D58066A3CFF}" destId="{DA81A344-5029-49D1-A465-60A6F314CC00}" srcOrd="0" destOrd="0" presId="urn:microsoft.com/office/officeart/2005/8/layout/process2"/>
    <dgm:cxn modelId="{CCAECAF2-1DFC-41E5-A998-7ABF0A912E7E}" type="presOf" srcId="{A0AA020E-E33D-4B06-8599-9E99FBAE8517}" destId="{6E9BE4E0-6F7B-425E-B893-5399839B22DE}" srcOrd="0" destOrd="0" presId="urn:microsoft.com/office/officeart/2005/8/layout/process2"/>
    <dgm:cxn modelId="{599CB5D4-75BE-4504-9541-7282FB0B9958}" type="presOf" srcId="{886A635F-714A-46D8-B557-A7A31938AC3C}" destId="{1CDD0C10-B68F-482A-B337-3ED3CA3CDA1B}" srcOrd="1" destOrd="0" presId="urn:microsoft.com/office/officeart/2005/8/layout/process2"/>
    <dgm:cxn modelId="{C9AF06DB-8388-4E27-8061-780142EAC032}" type="presOf" srcId="{4A8E86D8-53C0-41B6-AFAC-8BF80F54AA95}" destId="{85AB8108-BC64-4D9E-B99C-D2890F41A4E6}" srcOrd="1" destOrd="0" presId="urn:microsoft.com/office/officeart/2005/8/layout/process2"/>
    <dgm:cxn modelId="{1A8F01C2-36D8-4909-9A2E-CB15FFE49699}" type="presParOf" srcId="{8E0B92D3-80CB-4616-B9A4-8F66D0E61235}" destId="{C0637908-00A7-4156-BC2B-D2DA81A28914}" srcOrd="0" destOrd="0" presId="urn:microsoft.com/office/officeart/2005/8/layout/process2"/>
    <dgm:cxn modelId="{50B7DD1A-0E13-49A0-AE4F-9AE79F0BF25E}" type="presParOf" srcId="{8E0B92D3-80CB-4616-B9A4-8F66D0E61235}" destId="{D5E3D86A-DC96-4EB5-B50D-1292AB4DFCDC}" srcOrd="1" destOrd="0" presId="urn:microsoft.com/office/officeart/2005/8/layout/process2"/>
    <dgm:cxn modelId="{AC965DE0-144E-4AC0-AFC8-35AC707E8BB7}" type="presParOf" srcId="{D5E3D86A-DC96-4EB5-B50D-1292AB4DFCDC}" destId="{8A17FC4C-58C4-434D-9FCB-477BF5DC67DC}" srcOrd="0" destOrd="0" presId="urn:microsoft.com/office/officeart/2005/8/layout/process2"/>
    <dgm:cxn modelId="{3373AD98-F4A4-4C40-9379-39C316356C88}" type="presParOf" srcId="{8E0B92D3-80CB-4616-B9A4-8F66D0E61235}" destId="{DA81A344-5029-49D1-A465-60A6F314CC00}" srcOrd="2" destOrd="0" presId="urn:microsoft.com/office/officeart/2005/8/layout/process2"/>
    <dgm:cxn modelId="{FFF0B53B-4054-4917-A9C2-7EEC65FFA746}" type="presParOf" srcId="{8E0B92D3-80CB-4616-B9A4-8F66D0E61235}" destId="{27DB24AF-D0FB-4567-B813-DCCAEE5A18EC}" srcOrd="3" destOrd="0" presId="urn:microsoft.com/office/officeart/2005/8/layout/process2"/>
    <dgm:cxn modelId="{0676D00E-555C-4E35-8F0A-18BB97F582A4}" type="presParOf" srcId="{27DB24AF-D0FB-4567-B813-DCCAEE5A18EC}" destId="{1CDD0C10-B68F-482A-B337-3ED3CA3CDA1B}" srcOrd="0" destOrd="0" presId="urn:microsoft.com/office/officeart/2005/8/layout/process2"/>
    <dgm:cxn modelId="{7F600200-4530-4AFB-9B95-0F17ACD2354C}" type="presParOf" srcId="{8E0B92D3-80CB-4616-B9A4-8F66D0E61235}" destId="{D34D494B-806B-41E0-AD8C-4B3EFAEA802A}" srcOrd="4" destOrd="0" presId="urn:microsoft.com/office/officeart/2005/8/layout/process2"/>
    <dgm:cxn modelId="{05960019-A3DC-4D87-B4D2-0DF373795203}" type="presParOf" srcId="{8E0B92D3-80CB-4616-B9A4-8F66D0E61235}" destId="{CB209EBF-874B-40B2-ADE1-03CE0D2E4869}" srcOrd="5" destOrd="0" presId="urn:microsoft.com/office/officeart/2005/8/layout/process2"/>
    <dgm:cxn modelId="{B2C4847A-EE41-4D49-8D20-451302FAA421}" type="presParOf" srcId="{CB209EBF-874B-40B2-ADE1-03CE0D2E4869}" destId="{85AB8108-BC64-4D9E-B99C-D2890F41A4E6}" srcOrd="0" destOrd="0" presId="urn:microsoft.com/office/officeart/2005/8/layout/process2"/>
    <dgm:cxn modelId="{889C14DE-1B3F-4632-B9EE-BFEFADEF00BE}" type="presParOf" srcId="{8E0B92D3-80CB-4616-B9A4-8F66D0E61235}" destId="{6E9BE4E0-6F7B-425E-B893-5399839B22DE}" srcOrd="6" destOrd="0" presId="urn:microsoft.com/office/officeart/2005/8/layout/process2"/>
  </dgm:cxnLst>
  <dgm:bg/>
  <dgm:whole/>
  <dgm:extLst>
    <a:ext uri="http://schemas.microsoft.com/office/drawing/2008/diagram">
      <dsp:dataModelExt xmlns:dsp="http://schemas.microsoft.com/office/drawing/2008/diagram" relId="rId40" minVer="http://schemas.openxmlformats.org/drawingml/2006/diagram"/>
    </a:ext>
  </dgm:extLst>
</dgm:dataModel>
</file>

<file path=word/diagrams/data7.xml><?xml version="1.0" encoding="utf-8"?>
<dgm:dataModel xmlns:dgm="http://schemas.openxmlformats.org/drawingml/2006/diagram" xmlns:a="http://schemas.openxmlformats.org/drawingml/2006/main">
  <dgm:ptLst>
    <dgm:pt modelId="{EA13FE85-3EDD-4FED-A45C-87B4BFE25244}" type="doc">
      <dgm:prSet loTypeId="urn:microsoft.com/office/officeart/2005/8/layout/process2" loCatId="process" qsTypeId="urn:microsoft.com/office/officeart/2005/8/quickstyle/simple1" qsCatId="simple" csTypeId="urn:microsoft.com/office/officeart/2005/8/colors/accent1_2" csCatId="accent1" phldr="1"/>
      <dgm:spPr/>
    </dgm:pt>
    <dgm:pt modelId="{AAF9E72D-E4D8-4D50-B1E7-E42DDE255E93}">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The same microorganism must be present in every host with the disease</a:t>
          </a:r>
          <a:endParaRPr lang="en-US" sz="1200">
            <a:latin typeface="Arial" panose="020B0604020202020204" pitchFamily="34" charset="0"/>
            <a:cs typeface="Arial" panose="020B0604020202020204" pitchFamily="34" charset="0"/>
          </a:endParaRPr>
        </a:p>
      </dgm:t>
      <dgm:extLst>
        <a:ext uri="{E40237B7-FDA0-4F09-8148-C483321AD2D9}">
          <dgm14:cNvPr xmlns:dgm14="http://schemas.microsoft.com/office/drawing/2010/diagram" id="0" name="" descr="2 steps in Koch;s postulates identified&#10;" title="Flow chart A"/>
        </a:ext>
      </dgm:extLst>
    </dgm:pt>
    <dgm:pt modelId="{6FDA6523-8558-4A06-84FA-5325A359EC3B}" type="parTrans" cxnId="{BFCA17AD-B7EB-46FA-8306-66F84F865E0C}">
      <dgm:prSet/>
      <dgm:spPr/>
      <dgm:t>
        <a:bodyPr/>
        <a:lstStyle/>
        <a:p>
          <a:endParaRPr lang="en-US"/>
        </a:p>
      </dgm:t>
    </dgm:pt>
    <dgm:pt modelId="{4A567EB4-BBB1-45FB-803A-6EAC971AEF04}" type="sibTrans" cxnId="{BFCA17AD-B7EB-46FA-8306-66F84F865E0C}">
      <dgm:prSet/>
      <dgm:spPr/>
      <dgm:t>
        <a:bodyPr/>
        <a:lstStyle/>
        <a:p>
          <a:endParaRPr lang="en-US"/>
        </a:p>
      </dgm:t>
    </dgm:pt>
    <dgm:pt modelId="{E811D93B-DC97-4330-874D-1D58066A3CFF}">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A sample of the pure culture is inoculated into a healthy host who must then develop the same symptoms as the original host. </a:t>
          </a:r>
          <a:endParaRPr lang="en-US" sz="1200">
            <a:latin typeface="Arial" panose="020B0604020202020204" pitchFamily="34" charset="0"/>
            <a:cs typeface="Arial" panose="020B0604020202020204" pitchFamily="34" charset="0"/>
          </a:endParaRPr>
        </a:p>
      </dgm:t>
    </dgm:pt>
    <dgm:pt modelId="{6AFEBF05-0304-4B8E-B556-7D3EF9D59BF4}" type="parTrans" cxnId="{6C32E629-7F59-4EAF-A9FD-B6164A566E7D}">
      <dgm:prSet/>
      <dgm:spPr/>
      <dgm:t>
        <a:bodyPr/>
        <a:lstStyle/>
        <a:p>
          <a:endParaRPr lang="en-US"/>
        </a:p>
      </dgm:t>
    </dgm:pt>
    <dgm:pt modelId="{886A635F-714A-46D8-B557-A7A31938AC3C}" type="sibTrans" cxnId="{6C32E629-7F59-4EAF-A9FD-B6164A566E7D}">
      <dgm:prSet/>
      <dgm:spPr/>
      <dgm:t>
        <a:bodyPr/>
        <a:lstStyle/>
        <a:p>
          <a:endParaRPr lang="en-US"/>
        </a:p>
      </dgm:t>
    </dgm:pt>
    <dgm:pt modelId="{42BACF1D-B97A-47B7-9850-22AB3FF05AEE}">
      <dgm:prSet phldrT="[Text]" custT="1"/>
      <dgm:spPr>
        <a:noFill/>
        <a:ln>
          <a:solidFill>
            <a:schemeClr val="tx1"/>
          </a:solidFill>
        </a:ln>
      </dgm:spPr>
      <dgm:t>
        <a:bodyPr/>
        <a:lstStyle/>
        <a:p>
          <a:endParaRPr lang="en-US" sz="1200">
            <a:latin typeface="Arial" panose="020B0604020202020204" pitchFamily="34" charset="0"/>
            <a:cs typeface="Arial" panose="020B0604020202020204" pitchFamily="34" charset="0"/>
          </a:endParaRPr>
        </a:p>
      </dgm:t>
    </dgm:pt>
    <dgm:pt modelId="{5C496466-5F1F-4491-B311-84C52F31F22B}" type="parTrans" cxnId="{ECB4F173-9708-4D9A-A985-AE95F3981D5B}">
      <dgm:prSet/>
      <dgm:spPr/>
      <dgm:t>
        <a:bodyPr/>
        <a:lstStyle/>
        <a:p>
          <a:endParaRPr lang="en-US"/>
        </a:p>
      </dgm:t>
    </dgm:pt>
    <dgm:pt modelId="{4A8E86D8-53C0-41B6-AFAC-8BF80F54AA95}" type="sibTrans" cxnId="{ECB4F173-9708-4D9A-A985-AE95F3981D5B}">
      <dgm:prSet/>
      <dgm:spPr/>
      <dgm:t>
        <a:bodyPr/>
        <a:lstStyle/>
        <a:p>
          <a:endParaRPr lang="en-US"/>
        </a:p>
      </dgm:t>
    </dgm:pt>
    <dgm:pt modelId="{A0AA020E-E33D-4B06-8599-9E99FBAE8517}">
      <dgm:prSet custT="1"/>
      <dgm:spPr>
        <a:noFill/>
        <a:ln>
          <a:solidFill>
            <a:schemeClr val="tx1"/>
          </a:solidFill>
        </a:ln>
      </dgm:spPr>
      <dgm:t>
        <a:bodyPr/>
        <a:lstStyle/>
        <a:p>
          <a:endParaRPr lang="en-AU" sz="1200" dirty="0">
            <a:solidFill>
              <a:schemeClr val="tx1"/>
            </a:solidFill>
            <a:latin typeface="Arial" panose="020B0604020202020204" pitchFamily="34" charset="0"/>
            <a:cs typeface="Arial" panose="020B0604020202020204" pitchFamily="34" charset="0"/>
          </a:endParaRPr>
        </a:p>
      </dgm:t>
    </dgm:pt>
    <dgm:pt modelId="{C6769898-5594-4206-81B5-EA6633F6D975}" type="parTrans" cxnId="{B42FA2A3-26AC-4C6A-BE85-D23FD36B234C}">
      <dgm:prSet/>
      <dgm:spPr/>
      <dgm:t>
        <a:bodyPr/>
        <a:lstStyle/>
        <a:p>
          <a:endParaRPr lang="en-US"/>
        </a:p>
      </dgm:t>
    </dgm:pt>
    <dgm:pt modelId="{D582A329-7114-47DD-9DA0-0CFAA933A07E}" type="sibTrans" cxnId="{B42FA2A3-26AC-4C6A-BE85-D23FD36B234C}">
      <dgm:prSet/>
      <dgm:spPr/>
      <dgm:t>
        <a:bodyPr/>
        <a:lstStyle/>
        <a:p>
          <a:endParaRPr lang="en-US"/>
        </a:p>
      </dgm:t>
    </dgm:pt>
    <dgm:pt modelId="{8E0B92D3-80CB-4616-B9A4-8F66D0E61235}" type="pres">
      <dgm:prSet presAssocID="{EA13FE85-3EDD-4FED-A45C-87B4BFE25244}" presName="linearFlow" presStyleCnt="0">
        <dgm:presLayoutVars>
          <dgm:resizeHandles val="exact"/>
        </dgm:presLayoutVars>
      </dgm:prSet>
      <dgm:spPr/>
    </dgm:pt>
    <dgm:pt modelId="{C0637908-00A7-4156-BC2B-D2DA81A28914}" type="pres">
      <dgm:prSet presAssocID="{AAF9E72D-E4D8-4D50-B1E7-E42DDE255E93}" presName="node" presStyleLbl="node1" presStyleIdx="0" presStyleCnt="4" custScaleX="259369">
        <dgm:presLayoutVars>
          <dgm:bulletEnabled val="1"/>
        </dgm:presLayoutVars>
      </dgm:prSet>
      <dgm:spPr/>
    </dgm:pt>
    <dgm:pt modelId="{D5E3D86A-DC96-4EB5-B50D-1292AB4DFCDC}" type="pres">
      <dgm:prSet presAssocID="{4A567EB4-BBB1-45FB-803A-6EAC971AEF04}" presName="sibTrans" presStyleLbl="sibTrans2D1" presStyleIdx="0" presStyleCnt="3"/>
      <dgm:spPr/>
    </dgm:pt>
    <dgm:pt modelId="{8A17FC4C-58C4-434D-9FCB-477BF5DC67DC}" type="pres">
      <dgm:prSet presAssocID="{4A567EB4-BBB1-45FB-803A-6EAC971AEF04}" presName="connectorText" presStyleLbl="sibTrans2D1" presStyleIdx="0" presStyleCnt="3"/>
      <dgm:spPr/>
    </dgm:pt>
    <dgm:pt modelId="{DA81A344-5029-49D1-A465-60A6F314CC00}" type="pres">
      <dgm:prSet presAssocID="{E811D93B-DC97-4330-874D-1D58066A3CFF}" presName="node" presStyleLbl="node1" presStyleIdx="1" presStyleCnt="4" custScaleX="257971">
        <dgm:presLayoutVars>
          <dgm:bulletEnabled val="1"/>
        </dgm:presLayoutVars>
      </dgm:prSet>
      <dgm:spPr/>
    </dgm:pt>
    <dgm:pt modelId="{27DB24AF-D0FB-4567-B813-DCCAEE5A18EC}" type="pres">
      <dgm:prSet presAssocID="{886A635F-714A-46D8-B557-A7A31938AC3C}" presName="sibTrans" presStyleLbl="sibTrans2D1" presStyleIdx="1" presStyleCnt="3"/>
      <dgm:spPr/>
    </dgm:pt>
    <dgm:pt modelId="{1CDD0C10-B68F-482A-B337-3ED3CA3CDA1B}" type="pres">
      <dgm:prSet presAssocID="{886A635F-714A-46D8-B557-A7A31938AC3C}" presName="connectorText" presStyleLbl="sibTrans2D1" presStyleIdx="1" presStyleCnt="3"/>
      <dgm:spPr/>
    </dgm:pt>
    <dgm:pt modelId="{D34D494B-806B-41E0-AD8C-4B3EFAEA802A}" type="pres">
      <dgm:prSet presAssocID="{42BACF1D-B97A-47B7-9850-22AB3FF05AEE}" presName="node" presStyleLbl="node1" presStyleIdx="2" presStyleCnt="4" custScaleX="256573">
        <dgm:presLayoutVars>
          <dgm:bulletEnabled val="1"/>
        </dgm:presLayoutVars>
      </dgm:prSet>
      <dgm:spPr/>
    </dgm:pt>
    <dgm:pt modelId="{CB209EBF-874B-40B2-ADE1-03CE0D2E4869}" type="pres">
      <dgm:prSet presAssocID="{4A8E86D8-53C0-41B6-AFAC-8BF80F54AA95}" presName="sibTrans" presStyleLbl="sibTrans2D1" presStyleIdx="2" presStyleCnt="3"/>
      <dgm:spPr/>
    </dgm:pt>
    <dgm:pt modelId="{85AB8108-BC64-4D9E-B99C-D2890F41A4E6}" type="pres">
      <dgm:prSet presAssocID="{4A8E86D8-53C0-41B6-AFAC-8BF80F54AA95}" presName="connectorText" presStyleLbl="sibTrans2D1" presStyleIdx="2" presStyleCnt="3"/>
      <dgm:spPr/>
    </dgm:pt>
    <dgm:pt modelId="{6E9BE4E0-6F7B-425E-B893-5399839B22DE}" type="pres">
      <dgm:prSet presAssocID="{A0AA020E-E33D-4B06-8599-9E99FBAE8517}" presName="node" presStyleLbl="node1" presStyleIdx="3" presStyleCnt="4" custScaleX="255241">
        <dgm:presLayoutVars>
          <dgm:bulletEnabled val="1"/>
        </dgm:presLayoutVars>
      </dgm:prSet>
      <dgm:spPr/>
    </dgm:pt>
  </dgm:ptLst>
  <dgm:cxnLst>
    <dgm:cxn modelId="{9C81A415-7310-47A7-817F-2CD80B875C4D}" type="presOf" srcId="{4A567EB4-BBB1-45FB-803A-6EAC971AEF04}" destId="{8A17FC4C-58C4-434D-9FCB-477BF5DC67DC}" srcOrd="1" destOrd="0" presId="urn:microsoft.com/office/officeart/2005/8/layout/process2"/>
    <dgm:cxn modelId="{7894FF18-1190-44E2-B87E-F47C12DBFECA}" type="presOf" srcId="{886A635F-714A-46D8-B557-A7A31938AC3C}" destId="{27DB24AF-D0FB-4567-B813-DCCAEE5A18EC}" srcOrd="0" destOrd="0" presId="urn:microsoft.com/office/officeart/2005/8/layout/process2"/>
    <dgm:cxn modelId="{26D9A11D-DA0D-4CE2-A29C-ED6B37AE2917}" type="presOf" srcId="{42BACF1D-B97A-47B7-9850-22AB3FF05AEE}" destId="{D34D494B-806B-41E0-AD8C-4B3EFAEA802A}" srcOrd="0" destOrd="0" presId="urn:microsoft.com/office/officeart/2005/8/layout/process2"/>
    <dgm:cxn modelId="{6C32E629-7F59-4EAF-A9FD-B6164A566E7D}" srcId="{EA13FE85-3EDD-4FED-A45C-87B4BFE25244}" destId="{E811D93B-DC97-4330-874D-1D58066A3CFF}" srcOrd="1" destOrd="0" parTransId="{6AFEBF05-0304-4B8E-B556-7D3EF9D59BF4}" sibTransId="{886A635F-714A-46D8-B557-A7A31938AC3C}"/>
    <dgm:cxn modelId="{ECB4F173-9708-4D9A-A985-AE95F3981D5B}" srcId="{EA13FE85-3EDD-4FED-A45C-87B4BFE25244}" destId="{42BACF1D-B97A-47B7-9850-22AB3FF05AEE}" srcOrd="2" destOrd="0" parTransId="{5C496466-5F1F-4491-B311-84C52F31F22B}" sibTransId="{4A8E86D8-53C0-41B6-AFAC-8BF80F54AA95}"/>
    <dgm:cxn modelId="{5B977174-A889-4002-8C67-A9298FB7A199}" type="presOf" srcId="{4A8E86D8-53C0-41B6-AFAC-8BF80F54AA95}" destId="{CB209EBF-874B-40B2-ADE1-03CE0D2E4869}" srcOrd="0" destOrd="0" presId="urn:microsoft.com/office/officeart/2005/8/layout/process2"/>
    <dgm:cxn modelId="{632E3F7F-F9C7-4CCA-A6CF-71FF77AC574C}" type="presOf" srcId="{EA13FE85-3EDD-4FED-A45C-87B4BFE25244}" destId="{8E0B92D3-80CB-4616-B9A4-8F66D0E61235}" srcOrd="0" destOrd="0" presId="urn:microsoft.com/office/officeart/2005/8/layout/process2"/>
    <dgm:cxn modelId="{5FD6368E-8CD7-4192-BAAA-CB9D5D3A8581}" type="presOf" srcId="{AAF9E72D-E4D8-4D50-B1E7-E42DDE255E93}" destId="{C0637908-00A7-4156-BC2B-D2DA81A28914}" srcOrd="0" destOrd="0" presId="urn:microsoft.com/office/officeart/2005/8/layout/process2"/>
    <dgm:cxn modelId="{B42FA2A3-26AC-4C6A-BE85-D23FD36B234C}" srcId="{EA13FE85-3EDD-4FED-A45C-87B4BFE25244}" destId="{A0AA020E-E33D-4B06-8599-9E99FBAE8517}" srcOrd="3" destOrd="0" parTransId="{C6769898-5594-4206-81B5-EA6633F6D975}" sibTransId="{D582A329-7114-47DD-9DA0-0CFAA933A07E}"/>
    <dgm:cxn modelId="{3DE4E7A4-0E3A-4BFA-82A3-798951B131FC}" type="presOf" srcId="{4A567EB4-BBB1-45FB-803A-6EAC971AEF04}" destId="{D5E3D86A-DC96-4EB5-B50D-1292AB4DFCDC}" srcOrd="0" destOrd="0" presId="urn:microsoft.com/office/officeart/2005/8/layout/process2"/>
    <dgm:cxn modelId="{BFCA17AD-B7EB-46FA-8306-66F84F865E0C}" srcId="{EA13FE85-3EDD-4FED-A45C-87B4BFE25244}" destId="{AAF9E72D-E4D8-4D50-B1E7-E42DDE255E93}" srcOrd="0" destOrd="0" parTransId="{6FDA6523-8558-4A06-84FA-5325A359EC3B}" sibTransId="{4A567EB4-BBB1-45FB-803A-6EAC971AEF04}"/>
    <dgm:cxn modelId="{805EFFB0-D92B-420F-A6C8-B93CEA1853F5}" type="presOf" srcId="{E811D93B-DC97-4330-874D-1D58066A3CFF}" destId="{DA81A344-5029-49D1-A465-60A6F314CC00}" srcOrd="0" destOrd="0" presId="urn:microsoft.com/office/officeart/2005/8/layout/process2"/>
    <dgm:cxn modelId="{CCAECAF2-1DFC-41E5-A998-7ABF0A912E7E}" type="presOf" srcId="{A0AA020E-E33D-4B06-8599-9E99FBAE8517}" destId="{6E9BE4E0-6F7B-425E-B893-5399839B22DE}" srcOrd="0" destOrd="0" presId="urn:microsoft.com/office/officeart/2005/8/layout/process2"/>
    <dgm:cxn modelId="{599CB5D4-75BE-4504-9541-7282FB0B9958}" type="presOf" srcId="{886A635F-714A-46D8-B557-A7A31938AC3C}" destId="{1CDD0C10-B68F-482A-B337-3ED3CA3CDA1B}" srcOrd="1" destOrd="0" presId="urn:microsoft.com/office/officeart/2005/8/layout/process2"/>
    <dgm:cxn modelId="{C9AF06DB-8388-4E27-8061-780142EAC032}" type="presOf" srcId="{4A8E86D8-53C0-41B6-AFAC-8BF80F54AA95}" destId="{85AB8108-BC64-4D9E-B99C-D2890F41A4E6}" srcOrd="1" destOrd="0" presId="urn:microsoft.com/office/officeart/2005/8/layout/process2"/>
    <dgm:cxn modelId="{1A8F01C2-36D8-4909-9A2E-CB15FFE49699}" type="presParOf" srcId="{8E0B92D3-80CB-4616-B9A4-8F66D0E61235}" destId="{C0637908-00A7-4156-BC2B-D2DA81A28914}" srcOrd="0" destOrd="0" presId="urn:microsoft.com/office/officeart/2005/8/layout/process2"/>
    <dgm:cxn modelId="{50B7DD1A-0E13-49A0-AE4F-9AE79F0BF25E}" type="presParOf" srcId="{8E0B92D3-80CB-4616-B9A4-8F66D0E61235}" destId="{D5E3D86A-DC96-4EB5-B50D-1292AB4DFCDC}" srcOrd="1" destOrd="0" presId="urn:microsoft.com/office/officeart/2005/8/layout/process2"/>
    <dgm:cxn modelId="{AC965DE0-144E-4AC0-AFC8-35AC707E8BB7}" type="presParOf" srcId="{D5E3D86A-DC96-4EB5-B50D-1292AB4DFCDC}" destId="{8A17FC4C-58C4-434D-9FCB-477BF5DC67DC}" srcOrd="0" destOrd="0" presId="urn:microsoft.com/office/officeart/2005/8/layout/process2"/>
    <dgm:cxn modelId="{3373AD98-F4A4-4C40-9379-39C316356C88}" type="presParOf" srcId="{8E0B92D3-80CB-4616-B9A4-8F66D0E61235}" destId="{DA81A344-5029-49D1-A465-60A6F314CC00}" srcOrd="2" destOrd="0" presId="urn:microsoft.com/office/officeart/2005/8/layout/process2"/>
    <dgm:cxn modelId="{FFF0B53B-4054-4917-A9C2-7EEC65FFA746}" type="presParOf" srcId="{8E0B92D3-80CB-4616-B9A4-8F66D0E61235}" destId="{27DB24AF-D0FB-4567-B813-DCCAEE5A18EC}" srcOrd="3" destOrd="0" presId="urn:microsoft.com/office/officeart/2005/8/layout/process2"/>
    <dgm:cxn modelId="{0676D00E-555C-4E35-8F0A-18BB97F582A4}" type="presParOf" srcId="{27DB24AF-D0FB-4567-B813-DCCAEE5A18EC}" destId="{1CDD0C10-B68F-482A-B337-3ED3CA3CDA1B}" srcOrd="0" destOrd="0" presId="urn:microsoft.com/office/officeart/2005/8/layout/process2"/>
    <dgm:cxn modelId="{7F600200-4530-4AFB-9B95-0F17ACD2354C}" type="presParOf" srcId="{8E0B92D3-80CB-4616-B9A4-8F66D0E61235}" destId="{D34D494B-806B-41E0-AD8C-4B3EFAEA802A}" srcOrd="4" destOrd="0" presId="urn:microsoft.com/office/officeart/2005/8/layout/process2"/>
    <dgm:cxn modelId="{05960019-A3DC-4D87-B4D2-0DF373795203}" type="presParOf" srcId="{8E0B92D3-80CB-4616-B9A4-8F66D0E61235}" destId="{CB209EBF-874B-40B2-ADE1-03CE0D2E4869}" srcOrd="5" destOrd="0" presId="urn:microsoft.com/office/officeart/2005/8/layout/process2"/>
    <dgm:cxn modelId="{B2C4847A-EE41-4D49-8D20-451302FAA421}" type="presParOf" srcId="{CB209EBF-874B-40B2-ADE1-03CE0D2E4869}" destId="{85AB8108-BC64-4D9E-B99C-D2890F41A4E6}" srcOrd="0" destOrd="0" presId="urn:microsoft.com/office/officeart/2005/8/layout/process2"/>
    <dgm:cxn modelId="{889C14DE-1B3F-4632-B9EE-BFEFADEF00BE}" type="presParOf" srcId="{8E0B92D3-80CB-4616-B9A4-8F66D0E61235}" destId="{6E9BE4E0-6F7B-425E-B893-5399839B22DE}" srcOrd="6" destOrd="0" presId="urn:microsoft.com/office/officeart/2005/8/layout/process2"/>
  </dgm:cxnLst>
  <dgm:bg/>
  <dgm:whole/>
  <dgm:extLst>
    <a:ext uri="http://schemas.microsoft.com/office/drawing/2008/diagram">
      <dsp:dataModelExt xmlns:dsp="http://schemas.microsoft.com/office/drawing/2008/diagram" relId="rId45" minVer="http://schemas.openxmlformats.org/drawingml/2006/diagram"/>
    </a:ext>
  </dgm:extLst>
</dgm:dataModel>
</file>

<file path=word/diagrams/data8.xml><?xml version="1.0" encoding="utf-8"?>
<dgm:dataModel xmlns:dgm="http://schemas.openxmlformats.org/drawingml/2006/diagram" xmlns:a="http://schemas.openxmlformats.org/drawingml/2006/main">
  <dgm:ptLst>
    <dgm:pt modelId="{EA13FE85-3EDD-4FED-A45C-87B4BFE25244}" type="doc">
      <dgm:prSet loTypeId="urn:microsoft.com/office/officeart/2005/8/layout/process2" loCatId="process" qsTypeId="urn:microsoft.com/office/officeart/2005/8/quickstyle/simple1" qsCatId="simple" csTypeId="urn:microsoft.com/office/officeart/2005/8/colors/accent1_2" csCatId="accent1" phldr="1"/>
      <dgm:spPr/>
    </dgm:pt>
    <dgm:pt modelId="{AAF9E72D-E4D8-4D50-B1E7-E42DDE255E93}">
      <dgm:prSet phldrT="[Text]" custT="1"/>
      <dgm:spPr>
        <a:noFill/>
        <a:ln>
          <a:solidFill>
            <a:schemeClr val="tx1"/>
          </a:solidFill>
        </a:ln>
      </dgm:spPr>
      <dgm:t>
        <a:bodyPr/>
        <a:lstStyle/>
        <a:p>
          <a:r>
            <a:rPr lang="en-US" sz="1200">
              <a:solidFill>
                <a:schemeClr val="tx1"/>
              </a:solidFill>
              <a:latin typeface="Arial" panose="020B0604020202020204" pitchFamily="34" charset="0"/>
              <a:cs typeface="Arial" panose="020B0604020202020204" pitchFamily="34" charset="0"/>
            </a:rPr>
            <a:t>Warren observed that sprial bacteria were present in the stomach lining of all patients with stomach ulcers</a:t>
          </a:r>
        </a:p>
      </dgm:t>
    </dgm:pt>
    <dgm:pt modelId="{6FDA6523-8558-4A06-84FA-5325A359EC3B}" type="parTrans" cxnId="{BFCA17AD-B7EB-46FA-8306-66F84F865E0C}">
      <dgm:prSet/>
      <dgm:spPr/>
      <dgm:t>
        <a:bodyPr/>
        <a:lstStyle/>
        <a:p>
          <a:endParaRPr lang="en-US"/>
        </a:p>
      </dgm:t>
    </dgm:pt>
    <dgm:pt modelId="{4A567EB4-BBB1-45FB-803A-6EAC971AEF04}" type="sibTrans" cxnId="{BFCA17AD-B7EB-46FA-8306-66F84F865E0C}">
      <dgm:prSet/>
      <dgm:spPr/>
      <dgm:t>
        <a:bodyPr/>
        <a:lstStyle/>
        <a:p>
          <a:endParaRPr lang="en-US"/>
        </a:p>
      </dgm:t>
    </dgm:pt>
    <dgm:pt modelId="{E811D93B-DC97-4330-874D-1D58066A3CFF}">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Marshall drank infectious broth and gave himself gastritis</a:t>
          </a:r>
          <a:endParaRPr lang="en-US" sz="1200">
            <a:latin typeface="Arial" panose="020B0604020202020204" pitchFamily="34" charset="0"/>
            <a:cs typeface="Arial" panose="020B0604020202020204" pitchFamily="34" charset="0"/>
          </a:endParaRPr>
        </a:p>
      </dgm:t>
    </dgm:pt>
    <dgm:pt modelId="{6AFEBF05-0304-4B8E-B556-7D3EF9D59BF4}" type="parTrans" cxnId="{6C32E629-7F59-4EAF-A9FD-B6164A566E7D}">
      <dgm:prSet/>
      <dgm:spPr/>
      <dgm:t>
        <a:bodyPr/>
        <a:lstStyle/>
        <a:p>
          <a:endParaRPr lang="en-US"/>
        </a:p>
      </dgm:t>
    </dgm:pt>
    <dgm:pt modelId="{886A635F-714A-46D8-B557-A7A31938AC3C}" type="sibTrans" cxnId="{6C32E629-7F59-4EAF-A9FD-B6164A566E7D}">
      <dgm:prSet/>
      <dgm:spPr/>
      <dgm:t>
        <a:bodyPr/>
        <a:lstStyle/>
        <a:p>
          <a:endParaRPr lang="en-US"/>
        </a:p>
      </dgm:t>
    </dgm:pt>
    <dgm:pt modelId="{42BACF1D-B97A-47B7-9850-22AB3FF05AEE}">
      <dgm:prSet phldrT="[Text]" custT="1"/>
      <dgm:spPr>
        <a:noFill/>
        <a:ln>
          <a:solidFill>
            <a:schemeClr val="tx1"/>
          </a:solidFill>
        </a:ln>
      </dgm:spPr>
      <dgm:t>
        <a:bodyPr/>
        <a:lstStyle/>
        <a:p>
          <a:endParaRPr lang="en-US" sz="1200">
            <a:latin typeface="Arial" panose="020B0604020202020204" pitchFamily="34" charset="0"/>
            <a:cs typeface="Arial" panose="020B0604020202020204" pitchFamily="34" charset="0"/>
          </a:endParaRPr>
        </a:p>
      </dgm:t>
    </dgm:pt>
    <dgm:pt modelId="{5C496466-5F1F-4491-B311-84C52F31F22B}" type="parTrans" cxnId="{ECB4F173-9708-4D9A-A985-AE95F3981D5B}">
      <dgm:prSet/>
      <dgm:spPr/>
      <dgm:t>
        <a:bodyPr/>
        <a:lstStyle/>
        <a:p>
          <a:endParaRPr lang="en-US"/>
        </a:p>
      </dgm:t>
    </dgm:pt>
    <dgm:pt modelId="{4A8E86D8-53C0-41B6-AFAC-8BF80F54AA95}" type="sibTrans" cxnId="{ECB4F173-9708-4D9A-A985-AE95F3981D5B}">
      <dgm:prSet/>
      <dgm:spPr/>
      <dgm:t>
        <a:bodyPr/>
        <a:lstStyle/>
        <a:p>
          <a:endParaRPr lang="en-US"/>
        </a:p>
      </dgm:t>
    </dgm:pt>
    <dgm:pt modelId="{A0AA020E-E33D-4B06-8599-9E99FBAE8517}">
      <dgm:prSet custT="1"/>
      <dgm:spPr>
        <a:noFill/>
        <a:ln>
          <a:solidFill>
            <a:schemeClr val="tx1"/>
          </a:solidFill>
        </a:ln>
      </dgm:spPr>
      <dgm:t>
        <a:bodyPr/>
        <a:lstStyle/>
        <a:p>
          <a:endParaRPr lang="en-AU" sz="1200" dirty="0">
            <a:solidFill>
              <a:schemeClr val="tx1"/>
            </a:solidFill>
            <a:latin typeface="Arial" panose="020B0604020202020204" pitchFamily="34" charset="0"/>
            <a:cs typeface="Arial" panose="020B0604020202020204" pitchFamily="34" charset="0"/>
          </a:endParaRPr>
        </a:p>
      </dgm:t>
    </dgm:pt>
    <dgm:pt modelId="{C6769898-5594-4206-81B5-EA6633F6D975}" type="parTrans" cxnId="{B42FA2A3-26AC-4C6A-BE85-D23FD36B234C}">
      <dgm:prSet/>
      <dgm:spPr/>
      <dgm:t>
        <a:bodyPr/>
        <a:lstStyle/>
        <a:p>
          <a:endParaRPr lang="en-US"/>
        </a:p>
      </dgm:t>
    </dgm:pt>
    <dgm:pt modelId="{D582A329-7114-47DD-9DA0-0CFAA933A07E}" type="sibTrans" cxnId="{B42FA2A3-26AC-4C6A-BE85-D23FD36B234C}">
      <dgm:prSet/>
      <dgm:spPr/>
      <dgm:t>
        <a:bodyPr/>
        <a:lstStyle/>
        <a:p>
          <a:endParaRPr lang="en-US"/>
        </a:p>
      </dgm:t>
    </dgm:pt>
    <dgm:pt modelId="{8E0B92D3-80CB-4616-B9A4-8F66D0E61235}" type="pres">
      <dgm:prSet presAssocID="{EA13FE85-3EDD-4FED-A45C-87B4BFE25244}" presName="linearFlow" presStyleCnt="0">
        <dgm:presLayoutVars>
          <dgm:resizeHandles val="exact"/>
        </dgm:presLayoutVars>
      </dgm:prSet>
      <dgm:spPr/>
    </dgm:pt>
    <dgm:pt modelId="{C0637908-00A7-4156-BC2B-D2DA81A28914}" type="pres">
      <dgm:prSet presAssocID="{AAF9E72D-E4D8-4D50-B1E7-E42DDE255E93}" presName="node" presStyleLbl="node1" presStyleIdx="0" presStyleCnt="4" custScaleX="259369">
        <dgm:presLayoutVars>
          <dgm:bulletEnabled val="1"/>
        </dgm:presLayoutVars>
      </dgm:prSet>
      <dgm:spPr/>
    </dgm:pt>
    <dgm:pt modelId="{D5E3D86A-DC96-4EB5-B50D-1292AB4DFCDC}" type="pres">
      <dgm:prSet presAssocID="{4A567EB4-BBB1-45FB-803A-6EAC971AEF04}" presName="sibTrans" presStyleLbl="sibTrans2D1" presStyleIdx="0" presStyleCnt="3"/>
      <dgm:spPr/>
    </dgm:pt>
    <dgm:pt modelId="{8A17FC4C-58C4-434D-9FCB-477BF5DC67DC}" type="pres">
      <dgm:prSet presAssocID="{4A567EB4-BBB1-45FB-803A-6EAC971AEF04}" presName="connectorText" presStyleLbl="sibTrans2D1" presStyleIdx="0" presStyleCnt="3"/>
      <dgm:spPr/>
    </dgm:pt>
    <dgm:pt modelId="{DA81A344-5029-49D1-A465-60A6F314CC00}" type="pres">
      <dgm:prSet presAssocID="{E811D93B-DC97-4330-874D-1D58066A3CFF}" presName="node" presStyleLbl="node1" presStyleIdx="1" presStyleCnt="4" custScaleX="257971">
        <dgm:presLayoutVars>
          <dgm:bulletEnabled val="1"/>
        </dgm:presLayoutVars>
      </dgm:prSet>
      <dgm:spPr/>
    </dgm:pt>
    <dgm:pt modelId="{27DB24AF-D0FB-4567-B813-DCCAEE5A18EC}" type="pres">
      <dgm:prSet presAssocID="{886A635F-714A-46D8-B557-A7A31938AC3C}" presName="sibTrans" presStyleLbl="sibTrans2D1" presStyleIdx="1" presStyleCnt="3"/>
      <dgm:spPr/>
    </dgm:pt>
    <dgm:pt modelId="{1CDD0C10-B68F-482A-B337-3ED3CA3CDA1B}" type="pres">
      <dgm:prSet presAssocID="{886A635F-714A-46D8-B557-A7A31938AC3C}" presName="connectorText" presStyleLbl="sibTrans2D1" presStyleIdx="1" presStyleCnt="3"/>
      <dgm:spPr/>
    </dgm:pt>
    <dgm:pt modelId="{D34D494B-806B-41E0-AD8C-4B3EFAEA802A}" type="pres">
      <dgm:prSet presAssocID="{42BACF1D-B97A-47B7-9850-22AB3FF05AEE}" presName="node" presStyleLbl="node1" presStyleIdx="2" presStyleCnt="4" custScaleX="256573">
        <dgm:presLayoutVars>
          <dgm:bulletEnabled val="1"/>
        </dgm:presLayoutVars>
      </dgm:prSet>
      <dgm:spPr/>
    </dgm:pt>
    <dgm:pt modelId="{CB209EBF-874B-40B2-ADE1-03CE0D2E4869}" type="pres">
      <dgm:prSet presAssocID="{4A8E86D8-53C0-41B6-AFAC-8BF80F54AA95}" presName="sibTrans" presStyleLbl="sibTrans2D1" presStyleIdx="2" presStyleCnt="3"/>
      <dgm:spPr/>
    </dgm:pt>
    <dgm:pt modelId="{85AB8108-BC64-4D9E-B99C-D2890F41A4E6}" type="pres">
      <dgm:prSet presAssocID="{4A8E86D8-53C0-41B6-AFAC-8BF80F54AA95}" presName="connectorText" presStyleLbl="sibTrans2D1" presStyleIdx="2" presStyleCnt="3"/>
      <dgm:spPr/>
    </dgm:pt>
    <dgm:pt modelId="{6E9BE4E0-6F7B-425E-B893-5399839B22DE}" type="pres">
      <dgm:prSet presAssocID="{A0AA020E-E33D-4B06-8599-9E99FBAE8517}" presName="node" presStyleLbl="node1" presStyleIdx="3" presStyleCnt="4" custScaleX="255241">
        <dgm:presLayoutVars>
          <dgm:bulletEnabled val="1"/>
        </dgm:presLayoutVars>
      </dgm:prSet>
      <dgm:spPr/>
    </dgm:pt>
  </dgm:ptLst>
  <dgm:cxnLst>
    <dgm:cxn modelId="{9C81A415-7310-47A7-817F-2CD80B875C4D}" type="presOf" srcId="{4A567EB4-BBB1-45FB-803A-6EAC971AEF04}" destId="{8A17FC4C-58C4-434D-9FCB-477BF5DC67DC}" srcOrd="1" destOrd="0" presId="urn:microsoft.com/office/officeart/2005/8/layout/process2"/>
    <dgm:cxn modelId="{7894FF18-1190-44E2-B87E-F47C12DBFECA}" type="presOf" srcId="{886A635F-714A-46D8-B557-A7A31938AC3C}" destId="{27DB24AF-D0FB-4567-B813-DCCAEE5A18EC}" srcOrd="0" destOrd="0" presId="urn:microsoft.com/office/officeart/2005/8/layout/process2"/>
    <dgm:cxn modelId="{26D9A11D-DA0D-4CE2-A29C-ED6B37AE2917}" type="presOf" srcId="{42BACF1D-B97A-47B7-9850-22AB3FF05AEE}" destId="{D34D494B-806B-41E0-AD8C-4B3EFAEA802A}" srcOrd="0" destOrd="0" presId="urn:microsoft.com/office/officeart/2005/8/layout/process2"/>
    <dgm:cxn modelId="{6C32E629-7F59-4EAF-A9FD-B6164A566E7D}" srcId="{EA13FE85-3EDD-4FED-A45C-87B4BFE25244}" destId="{E811D93B-DC97-4330-874D-1D58066A3CFF}" srcOrd="1" destOrd="0" parTransId="{6AFEBF05-0304-4B8E-B556-7D3EF9D59BF4}" sibTransId="{886A635F-714A-46D8-B557-A7A31938AC3C}"/>
    <dgm:cxn modelId="{ECB4F173-9708-4D9A-A985-AE95F3981D5B}" srcId="{EA13FE85-3EDD-4FED-A45C-87B4BFE25244}" destId="{42BACF1D-B97A-47B7-9850-22AB3FF05AEE}" srcOrd="2" destOrd="0" parTransId="{5C496466-5F1F-4491-B311-84C52F31F22B}" sibTransId="{4A8E86D8-53C0-41B6-AFAC-8BF80F54AA95}"/>
    <dgm:cxn modelId="{5B977174-A889-4002-8C67-A9298FB7A199}" type="presOf" srcId="{4A8E86D8-53C0-41B6-AFAC-8BF80F54AA95}" destId="{CB209EBF-874B-40B2-ADE1-03CE0D2E4869}" srcOrd="0" destOrd="0" presId="urn:microsoft.com/office/officeart/2005/8/layout/process2"/>
    <dgm:cxn modelId="{632E3F7F-F9C7-4CCA-A6CF-71FF77AC574C}" type="presOf" srcId="{EA13FE85-3EDD-4FED-A45C-87B4BFE25244}" destId="{8E0B92D3-80CB-4616-B9A4-8F66D0E61235}" srcOrd="0" destOrd="0" presId="urn:microsoft.com/office/officeart/2005/8/layout/process2"/>
    <dgm:cxn modelId="{5FD6368E-8CD7-4192-BAAA-CB9D5D3A8581}" type="presOf" srcId="{AAF9E72D-E4D8-4D50-B1E7-E42DDE255E93}" destId="{C0637908-00A7-4156-BC2B-D2DA81A28914}" srcOrd="0" destOrd="0" presId="urn:microsoft.com/office/officeart/2005/8/layout/process2"/>
    <dgm:cxn modelId="{B42FA2A3-26AC-4C6A-BE85-D23FD36B234C}" srcId="{EA13FE85-3EDD-4FED-A45C-87B4BFE25244}" destId="{A0AA020E-E33D-4B06-8599-9E99FBAE8517}" srcOrd="3" destOrd="0" parTransId="{C6769898-5594-4206-81B5-EA6633F6D975}" sibTransId="{D582A329-7114-47DD-9DA0-0CFAA933A07E}"/>
    <dgm:cxn modelId="{3DE4E7A4-0E3A-4BFA-82A3-798951B131FC}" type="presOf" srcId="{4A567EB4-BBB1-45FB-803A-6EAC971AEF04}" destId="{D5E3D86A-DC96-4EB5-B50D-1292AB4DFCDC}" srcOrd="0" destOrd="0" presId="urn:microsoft.com/office/officeart/2005/8/layout/process2"/>
    <dgm:cxn modelId="{BFCA17AD-B7EB-46FA-8306-66F84F865E0C}" srcId="{EA13FE85-3EDD-4FED-A45C-87B4BFE25244}" destId="{AAF9E72D-E4D8-4D50-B1E7-E42DDE255E93}" srcOrd="0" destOrd="0" parTransId="{6FDA6523-8558-4A06-84FA-5325A359EC3B}" sibTransId="{4A567EB4-BBB1-45FB-803A-6EAC971AEF04}"/>
    <dgm:cxn modelId="{805EFFB0-D92B-420F-A6C8-B93CEA1853F5}" type="presOf" srcId="{E811D93B-DC97-4330-874D-1D58066A3CFF}" destId="{DA81A344-5029-49D1-A465-60A6F314CC00}" srcOrd="0" destOrd="0" presId="urn:microsoft.com/office/officeart/2005/8/layout/process2"/>
    <dgm:cxn modelId="{CCAECAF2-1DFC-41E5-A998-7ABF0A912E7E}" type="presOf" srcId="{A0AA020E-E33D-4B06-8599-9E99FBAE8517}" destId="{6E9BE4E0-6F7B-425E-B893-5399839B22DE}" srcOrd="0" destOrd="0" presId="urn:microsoft.com/office/officeart/2005/8/layout/process2"/>
    <dgm:cxn modelId="{599CB5D4-75BE-4504-9541-7282FB0B9958}" type="presOf" srcId="{886A635F-714A-46D8-B557-A7A31938AC3C}" destId="{1CDD0C10-B68F-482A-B337-3ED3CA3CDA1B}" srcOrd="1" destOrd="0" presId="urn:microsoft.com/office/officeart/2005/8/layout/process2"/>
    <dgm:cxn modelId="{C9AF06DB-8388-4E27-8061-780142EAC032}" type="presOf" srcId="{4A8E86D8-53C0-41B6-AFAC-8BF80F54AA95}" destId="{85AB8108-BC64-4D9E-B99C-D2890F41A4E6}" srcOrd="1" destOrd="0" presId="urn:microsoft.com/office/officeart/2005/8/layout/process2"/>
    <dgm:cxn modelId="{1A8F01C2-36D8-4909-9A2E-CB15FFE49699}" type="presParOf" srcId="{8E0B92D3-80CB-4616-B9A4-8F66D0E61235}" destId="{C0637908-00A7-4156-BC2B-D2DA81A28914}" srcOrd="0" destOrd="0" presId="urn:microsoft.com/office/officeart/2005/8/layout/process2"/>
    <dgm:cxn modelId="{50B7DD1A-0E13-49A0-AE4F-9AE79F0BF25E}" type="presParOf" srcId="{8E0B92D3-80CB-4616-B9A4-8F66D0E61235}" destId="{D5E3D86A-DC96-4EB5-B50D-1292AB4DFCDC}" srcOrd="1" destOrd="0" presId="urn:microsoft.com/office/officeart/2005/8/layout/process2"/>
    <dgm:cxn modelId="{AC965DE0-144E-4AC0-AFC8-35AC707E8BB7}" type="presParOf" srcId="{D5E3D86A-DC96-4EB5-B50D-1292AB4DFCDC}" destId="{8A17FC4C-58C4-434D-9FCB-477BF5DC67DC}" srcOrd="0" destOrd="0" presId="urn:microsoft.com/office/officeart/2005/8/layout/process2"/>
    <dgm:cxn modelId="{3373AD98-F4A4-4C40-9379-39C316356C88}" type="presParOf" srcId="{8E0B92D3-80CB-4616-B9A4-8F66D0E61235}" destId="{DA81A344-5029-49D1-A465-60A6F314CC00}" srcOrd="2" destOrd="0" presId="urn:microsoft.com/office/officeart/2005/8/layout/process2"/>
    <dgm:cxn modelId="{FFF0B53B-4054-4917-A9C2-7EEC65FFA746}" type="presParOf" srcId="{8E0B92D3-80CB-4616-B9A4-8F66D0E61235}" destId="{27DB24AF-D0FB-4567-B813-DCCAEE5A18EC}" srcOrd="3" destOrd="0" presId="urn:microsoft.com/office/officeart/2005/8/layout/process2"/>
    <dgm:cxn modelId="{0676D00E-555C-4E35-8F0A-18BB97F582A4}" type="presParOf" srcId="{27DB24AF-D0FB-4567-B813-DCCAEE5A18EC}" destId="{1CDD0C10-B68F-482A-B337-3ED3CA3CDA1B}" srcOrd="0" destOrd="0" presId="urn:microsoft.com/office/officeart/2005/8/layout/process2"/>
    <dgm:cxn modelId="{7F600200-4530-4AFB-9B95-0F17ACD2354C}" type="presParOf" srcId="{8E0B92D3-80CB-4616-B9A4-8F66D0E61235}" destId="{D34D494B-806B-41E0-AD8C-4B3EFAEA802A}" srcOrd="4" destOrd="0" presId="urn:microsoft.com/office/officeart/2005/8/layout/process2"/>
    <dgm:cxn modelId="{05960019-A3DC-4D87-B4D2-0DF373795203}" type="presParOf" srcId="{8E0B92D3-80CB-4616-B9A4-8F66D0E61235}" destId="{CB209EBF-874B-40B2-ADE1-03CE0D2E4869}" srcOrd="5" destOrd="0" presId="urn:microsoft.com/office/officeart/2005/8/layout/process2"/>
    <dgm:cxn modelId="{B2C4847A-EE41-4D49-8D20-451302FAA421}" type="presParOf" srcId="{CB209EBF-874B-40B2-ADE1-03CE0D2E4869}" destId="{85AB8108-BC64-4D9E-B99C-D2890F41A4E6}" srcOrd="0" destOrd="0" presId="urn:microsoft.com/office/officeart/2005/8/layout/process2"/>
    <dgm:cxn modelId="{889C14DE-1B3F-4632-B9EE-BFEFADEF00BE}" type="presParOf" srcId="{8E0B92D3-80CB-4616-B9A4-8F66D0E61235}" destId="{6E9BE4E0-6F7B-425E-B893-5399839B22DE}" srcOrd="6" destOrd="0" presId="urn:microsoft.com/office/officeart/2005/8/layout/process2"/>
  </dgm:cxnLst>
  <dgm:bg/>
  <dgm:whole/>
  <dgm:extLst>
    <a:ext uri="http://schemas.microsoft.com/office/drawing/2008/diagram">
      <dsp:dataModelExt xmlns:dsp="http://schemas.microsoft.com/office/drawing/2008/diagram" relId="rId50" minVer="http://schemas.openxmlformats.org/drawingml/2006/diagram"/>
    </a:ext>
  </dgm:extLst>
</dgm:dataModel>
</file>

<file path=word/diagrams/data9.xml><?xml version="1.0" encoding="utf-8"?>
<dgm:dataModel xmlns:dgm="http://schemas.openxmlformats.org/drawingml/2006/diagram" xmlns:a="http://schemas.openxmlformats.org/drawingml/2006/main">
  <dgm:ptLst>
    <dgm:pt modelId="{EA13FE85-3EDD-4FED-A45C-87B4BFE25244}"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AAF9E72D-E4D8-4D50-B1E7-E42DDE255E93}">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The same microorganism must be present in every host with the disease</a:t>
          </a:r>
          <a:endParaRPr lang="en-US" sz="1200">
            <a:latin typeface="Arial" panose="020B0604020202020204" pitchFamily="34" charset="0"/>
            <a:cs typeface="Arial" panose="020B0604020202020204" pitchFamily="34" charset="0"/>
          </a:endParaRPr>
        </a:p>
      </dgm:t>
    </dgm:pt>
    <dgm:pt modelId="{6FDA6523-8558-4A06-84FA-5325A359EC3B}" type="parTrans" cxnId="{BFCA17AD-B7EB-46FA-8306-66F84F865E0C}">
      <dgm:prSet/>
      <dgm:spPr/>
      <dgm:t>
        <a:bodyPr/>
        <a:lstStyle/>
        <a:p>
          <a:endParaRPr lang="en-US"/>
        </a:p>
      </dgm:t>
    </dgm:pt>
    <dgm:pt modelId="{4A567EB4-BBB1-45FB-803A-6EAC971AEF04}" type="sibTrans" cxnId="{BFCA17AD-B7EB-46FA-8306-66F84F865E0C}">
      <dgm:prSet/>
      <dgm:spPr/>
      <dgm:t>
        <a:bodyPr/>
        <a:lstStyle/>
        <a:p>
          <a:endParaRPr lang="en-US"/>
        </a:p>
      </dgm:t>
    </dgm:pt>
    <dgm:pt modelId="{E811D93B-DC97-4330-874D-1D58066A3CFF}">
      <dgm:prSet phldrT="[Text]" custT="1"/>
      <dgm:spPr>
        <a:noFill/>
        <a:ln>
          <a:solidFill>
            <a:schemeClr val="tx1"/>
          </a:solidFill>
        </a:ln>
      </dgm:spPr>
      <dgm:t>
        <a:bodyPr/>
        <a:lstStyle/>
        <a:p>
          <a:r>
            <a:rPr lang="en-AU" sz="1200" dirty="0">
              <a:solidFill>
                <a:schemeClr val="tx1"/>
              </a:solidFill>
              <a:latin typeface="Arial" panose="020B0604020202020204" pitchFamily="34" charset="0"/>
              <a:cs typeface="Arial" panose="020B0604020202020204" pitchFamily="34" charset="0"/>
            </a:rPr>
            <a:t> A sample of the microorganism in put into a healthy host. They must develop the same sympoms as the original host</a:t>
          </a:r>
          <a:endParaRPr lang="en-US" sz="1200">
            <a:latin typeface="Arial" panose="020B0604020202020204" pitchFamily="34" charset="0"/>
            <a:cs typeface="Arial" panose="020B0604020202020204" pitchFamily="34" charset="0"/>
          </a:endParaRPr>
        </a:p>
      </dgm:t>
    </dgm:pt>
    <dgm:pt modelId="{6AFEBF05-0304-4B8E-B556-7D3EF9D59BF4}" type="parTrans" cxnId="{6C32E629-7F59-4EAF-A9FD-B6164A566E7D}">
      <dgm:prSet/>
      <dgm:spPr/>
      <dgm:t>
        <a:bodyPr/>
        <a:lstStyle/>
        <a:p>
          <a:endParaRPr lang="en-US"/>
        </a:p>
      </dgm:t>
    </dgm:pt>
    <dgm:pt modelId="{886A635F-714A-46D8-B557-A7A31938AC3C}" type="sibTrans" cxnId="{6C32E629-7F59-4EAF-A9FD-B6164A566E7D}">
      <dgm:prSet/>
      <dgm:spPr/>
      <dgm:t>
        <a:bodyPr/>
        <a:lstStyle/>
        <a:p>
          <a:endParaRPr lang="en-US"/>
        </a:p>
      </dgm:t>
    </dgm:pt>
    <dgm:pt modelId="{42BACF1D-B97A-47B7-9850-22AB3FF05AEE}">
      <dgm:prSet phldrT="[Text]" custT="1"/>
      <dgm:spPr>
        <a:noFill/>
        <a:ln>
          <a:solidFill>
            <a:schemeClr val="tx1"/>
          </a:solidFill>
        </a:ln>
      </dgm:spPr>
      <dgm:t>
        <a:bodyPr/>
        <a:lstStyle/>
        <a:p>
          <a:endParaRPr lang="en-US" sz="1200">
            <a:latin typeface="Arial" panose="020B0604020202020204" pitchFamily="34" charset="0"/>
            <a:cs typeface="Arial" panose="020B0604020202020204" pitchFamily="34" charset="0"/>
          </a:endParaRPr>
        </a:p>
      </dgm:t>
    </dgm:pt>
    <dgm:pt modelId="{5C496466-5F1F-4491-B311-84C52F31F22B}" type="parTrans" cxnId="{ECB4F173-9708-4D9A-A985-AE95F3981D5B}">
      <dgm:prSet/>
      <dgm:spPr/>
      <dgm:t>
        <a:bodyPr/>
        <a:lstStyle/>
        <a:p>
          <a:endParaRPr lang="en-US"/>
        </a:p>
      </dgm:t>
    </dgm:pt>
    <dgm:pt modelId="{4A8E86D8-53C0-41B6-AFAC-8BF80F54AA95}" type="sibTrans" cxnId="{ECB4F173-9708-4D9A-A985-AE95F3981D5B}">
      <dgm:prSet/>
      <dgm:spPr/>
      <dgm:t>
        <a:bodyPr/>
        <a:lstStyle/>
        <a:p>
          <a:endParaRPr lang="en-US"/>
        </a:p>
      </dgm:t>
    </dgm:pt>
    <dgm:pt modelId="{A0AA020E-E33D-4B06-8599-9E99FBAE8517}">
      <dgm:prSet custT="1"/>
      <dgm:spPr>
        <a:noFill/>
        <a:ln>
          <a:solidFill>
            <a:schemeClr val="tx1"/>
          </a:solidFill>
        </a:ln>
      </dgm:spPr>
      <dgm:t>
        <a:bodyPr/>
        <a:lstStyle/>
        <a:p>
          <a:endParaRPr lang="en-AU" sz="1200" dirty="0">
            <a:solidFill>
              <a:schemeClr val="tx1"/>
            </a:solidFill>
            <a:latin typeface="Arial" panose="020B0604020202020204" pitchFamily="34" charset="0"/>
            <a:cs typeface="Arial" panose="020B0604020202020204" pitchFamily="34" charset="0"/>
          </a:endParaRPr>
        </a:p>
      </dgm:t>
    </dgm:pt>
    <dgm:pt modelId="{C6769898-5594-4206-81B5-EA6633F6D975}" type="parTrans" cxnId="{B42FA2A3-26AC-4C6A-BE85-D23FD36B234C}">
      <dgm:prSet/>
      <dgm:spPr/>
      <dgm:t>
        <a:bodyPr/>
        <a:lstStyle/>
        <a:p>
          <a:endParaRPr lang="en-US"/>
        </a:p>
      </dgm:t>
    </dgm:pt>
    <dgm:pt modelId="{D582A329-7114-47DD-9DA0-0CFAA933A07E}" type="sibTrans" cxnId="{B42FA2A3-26AC-4C6A-BE85-D23FD36B234C}">
      <dgm:prSet/>
      <dgm:spPr/>
      <dgm:t>
        <a:bodyPr/>
        <a:lstStyle/>
        <a:p>
          <a:endParaRPr lang="en-US"/>
        </a:p>
      </dgm:t>
    </dgm:pt>
    <dgm:pt modelId="{8E0B92D3-80CB-4616-B9A4-8F66D0E61235}" type="pres">
      <dgm:prSet presAssocID="{EA13FE85-3EDD-4FED-A45C-87B4BFE25244}" presName="linearFlow" presStyleCnt="0">
        <dgm:presLayoutVars>
          <dgm:resizeHandles val="exact"/>
        </dgm:presLayoutVars>
      </dgm:prSet>
      <dgm:spPr/>
    </dgm:pt>
    <dgm:pt modelId="{C0637908-00A7-4156-BC2B-D2DA81A28914}" type="pres">
      <dgm:prSet presAssocID="{AAF9E72D-E4D8-4D50-B1E7-E42DDE255E93}" presName="node" presStyleLbl="node1" presStyleIdx="0" presStyleCnt="4" custScaleX="259369">
        <dgm:presLayoutVars>
          <dgm:bulletEnabled val="1"/>
        </dgm:presLayoutVars>
      </dgm:prSet>
      <dgm:spPr/>
    </dgm:pt>
    <dgm:pt modelId="{D5E3D86A-DC96-4EB5-B50D-1292AB4DFCDC}" type="pres">
      <dgm:prSet presAssocID="{4A567EB4-BBB1-45FB-803A-6EAC971AEF04}" presName="sibTrans" presStyleLbl="sibTrans2D1" presStyleIdx="0" presStyleCnt="3"/>
      <dgm:spPr/>
    </dgm:pt>
    <dgm:pt modelId="{8A17FC4C-58C4-434D-9FCB-477BF5DC67DC}" type="pres">
      <dgm:prSet presAssocID="{4A567EB4-BBB1-45FB-803A-6EAC971AEF04}" presName="connectorText" presStyleLbl="sibTrans2D1" presStyleIdx="0" presStyleCnt="3"/>
      <dgm:spPr/>
    </dgm:pt>
    <dgm:pt modelId="{DA81A344-5029-49D1-A465-60A6F314CC00}" type="pres">
      <dgm:prSet presAssocID="{E811D93B-DC97-4330-874D-1D58066A3CFF}" presName="node" presStyleLbl="node1" presStyleIdx="1" presStyleCnt="4" custScaleX="257971">
        <dgm:presLayoutVars>
          <dgm:bulletEnabled val="1"/>
        </dgm:presLayoutVars>
      </dgm:prSet>
      <dgm:spPr/>
    </dgm:pt>
    <dgm:pt modelId="{27DB24AF-D0FB-4567-B813-DCCAEE5A18EC}" type="pres">
      <dgm:prSet presAssocID="{886A635F-714A-46D8-B557-A7A31938AC3C}" presName="sibTrans" presStyleLbl="sibTrans2D1" presStyleIdx="1" presStyleCnt="3"/>
      <dgm:spPr/>
    </dgm:pt>
    <dgm:pt modelId="{1CDD0C10-B68F-482A-B337-3ED3CA3CDA1B}" type="pres">
      <dgm:prSet presAssocID="{886A635F-714A-46D8-B557-A7A31938AC3C}" presName="connectorText" presStyleLbl="sibTrans2D1" presStyleIdx="1" presStyleCnt="3"/>
      <dgm:spPr/>
    </dgm:pt>
    <dgm:pt modelId="{D34D494B-806B-41E0-AD8C-4B3EFAEA802A}" type="pres">
      <dgm:prSet presAssocID="{42BACF1D-B97A-47B7-9850-22AB3FF05AEE}" presName="node" presStyleLbl="node1" presStyleIdx="2" presStyleCnt="4" custScaleX="256573">
        <dgm:presLayoutVars>
          <dgm:bulletEnabled val="1"/>
        </dgm:presLayoutVars>
      </dgm:prSet>
      <dgm:spPr/>
    </dgm:pt>
    <dgm:pt modelId="{CB209EBF-874B-40B2-ADE1-03CE0D2E4869}" type="pres">
      <dgm:prSet presAssocID="{4A8E86D8-53C0-41B6-AFAC-8BF80F54AA95}" presName="sibTrans" presStyleLbl="sibTrans2D1" presStyleIdx="2" presStyleCnt="3"/>
      <dgm:spPr/>
    </dgm:pt>
    <dgm:pt modelId="{85AB8108-BC64-4D9E-B99C-D2890F41A4E6}" type="pres">
      <dgm:prSet presAssocID="{4A8E86D8-53C0-41B6-AFAC-8BF80F54AA95}" presName="connectorText" presStyleLbl="sibTrans2D1" presStyleIdx="2" presStyleCnt="3"/>
      <dgm:spPr/>
    </dgm:pt>
    <dgm:pt modelId="{6E9BE4E0-6F7B-425E-B893-5399839B22DE}" type="pres">
      <dgm:prSet presAssocID="{A0AA020E-E33D-4B06-8599-9E99FBAE8517}" presName="node" presStyleLbl="node1" presStyleIdx="3" presStyleCnt="4" custScaleX="255241">
        <dgm:presLayoutVars>
          <dgm:bulletEnabled val="1"/>
        </dgm:presLayoutVars>
      </dgm:prSet>
      <dgm:spPr/>
    </dgm:pt>
  </dgm:ptLst>
  <dgm:cxnLst>
    <dgm:cxn modelId="{9C81A415-7310-47A7-817F-2CD80B875C4D}" type="presOf" srcId="{4A567EB4-BBB1-45FB-803A-6EAC971AEF04}" destId="{8A17FC4C-58C4-434D-9FCB-477BF5DC67DC}" srcOrd="1" destOrd="0" presId="urn:microsoft.com/office/officeart/2005/8/layout/process2"/>
    <dgm:cxn modelId="{7894FF18-1190-44E2-B87E-F47C12DBFECA}" type="presOf" srcId="{886A635F-714A-46D8-B557-A7A31938AC3C}" destId="{27DB24AF-D0FB-4567-B813-DCCAEE5A18EC}" srcOrd="0" destOrd="0" presId="urn:microsoft.com/office/officeart/2005/8/layout/process2"/>
    <dgm:cxn modelId="{26D9A11D-DA0D-4CE2-A29C-ED6B37AE2917}" type="presOf" srcId="{42BACF1D-B97A-47B7-9850-22AB3FF05AEE}" destId="{D34D494B-806B-41E0-AD8C-4B3EFAEA802A}" srcOrd="0" destOrd="0" presId="urn:microsoft.com/office/officeart/2005/8/layout/process2"/>
    <dgm:cxn modelId="{6C32E629-7F59-4EAF-A9FD-B6164A566E7D}" srcId="{EA13FE85-3EDD-4FED-A45C-87B4BFE25244}" destId="{E811D93B-DC97-4330-874D-1D58066A3CFF}" srcOrd="1" destOrd="0" parTransId="{6AFEBF05-0304-4B8E-B556-7D3EF9D59BF4}" sibTransId="{886A635F-714A-46D8-B557-A7A31938AC3C}"/>
    <dgm:cxn modelId="{ECB4F173-9708-4D9A-A985-AE95F3981D5B}" srcId="{EA13FE85-3EDD-4FED-A45C-87B4BFE25244}" destId="{42BACF1D-B97A-47B7-9850-22AB3FF05AEE}" srcOrd="2" destOrd="0" parTransId="{5C496466-5F1F-4491-B311-84C52F31F22B}" sibTransId="{4A8E86D8-53C0-41B6-AFAC-8BF80F54AA95}"/>
    <dgm:cxn modelId="{5B977174-A889-4002-8C67-A9298FB7A199}" type="presOf" srcId="{4A8E86D8-53C0-41B6-AFAC-8BF80F54AA95}" destId="{CB209EBF-874B-40B2-ADE1-03CE0D2E4869}" srcOrd="0" destOrd="0" presId="urn:microsoft.com/office/officeart/2005/8/layout/process2"/>
    <dgm:cxn modelId="{632E3F7F-F9C7-4CCA-A6CF-71FF77AC574C}" type="presOf" srcId="{EA13FE85-3EDD-4FED-A45C-87B4BFE25244}" destId="{8E0B92D3-80CB-4616-B9A4-8F66D0E61235}" srcOrd="0" destOrd="0" presId="urn:microsoft.com/office/officeart/2005/8/layout/process2"/>
    <dgm:cxn modelId="{5FD6368E-8CD7-4192-BAAA-CB9D5D3A8581}" type="presOf" srcId="{AAF9E72D-E4D8-4D50-B1E7-E42DDE255E93}" destId="{C0637908-00A7-4156-BC2B-D2DA81A28914}" srcOrd="0" destOrd="0" presId="urn:microsoft.com/office/officeart/2005/8/layout/process2"/>
    <dgm:cxn modelId="{B42FA2A3-26AC-4C6A-BE85-D23FD36B234C}" srcId="{EA13FE85-3EDD-4FED-A45C-87B4BFE25244}" destId="{A0AA020E-E33D-4B06-8599-9E99FBAE8517}" srcOrd="3" destOrd="0" parTransId="{C6769898-5594-4206-81B5-EA6633F6D975}" sibTransId="{D582A329-7114-47DD-9DA0-0CFAA933A07E}"/>
    <dgm:cxn modelId="{3DE4E7A4-0E3A-4BFA-82A3-798951B131FC}" type="presOf" srcId="{4A567EB4-BBB1-45FB-803A-6EAC971AEF04}" destId="{D5E3D86A-DC96-4EB5-B50D-1292AB4DFCDC}" srcOrd="0" destOrd="0" presId="urn:microsoft.com/office/officeart/2005/8/layout/process2"/>
    <dgm:cxn modelId="{BFCA17AD-B7EB-46FA-8306-66F84F865E0C}" srcId="{EA13FE85-3EDD-4FED-A45C-87B4BFE25244}" destId="{AAF9E72D-E4D8-4D50-B1E7-E42DDE255E93}" srcOrd="0" destOrd="0" parTransId="{6FDA6523-8558-4A06-84FA-5325A359EC3B}" sibTransId="{4A567EB4-BBB1-45FB-803A-6EAC971AEF04}"/>
    <dgm:cxn modelId="{805EFFB0-D92B-420F-A6C8-B93CEA1853F5}" type="presOf" srcId="{E811D93B-DC97-4330-874D-1D58066A3CFF}" destId="{DA81A344-5029-49D1-A465-60A6F314CC00}" srcOrd="0" destOrd="0" presId="urn:microsoft.com/office/officeart/2005/8/layout/process2"/>
    <dgm:cxn modelId="{CCAECAF2-1DFC-41E5-A998-7ABF0A912E7E}" type="presOf" srcId="{A0AA020E-E33D-4B06-8599-9E99FBAE8517}" destId="{6E9BE4E0-6F7B-425E-B893-5399839B22DE}" srcOrd="0" destOrd="0" presId="urn:microsoft.com/office/officeart/2005/8/layout/process2"/>
    <dgm:cxn modelId="{599CB5D4-75BE-4504-9541-7282FB0B9958}" type="presOf" srcId="{886A635F-714A-46D8-B557-A7A31938AC3C}" destId="{1CDD0C10-B68F-482A-B337-3ED3CA3CDA1B}" srcOrd="1" destOrd="0" presId="urn:microsoft.com/office/officeart/2005/8/layout/process2"/>
    <dgm:cxn modelId="{C9AF06DB-8388-4E27-8061-780142EAC032}" type="presOf" srcId="{4A8E86D8-53C0-41B6-AFAC-8BF80F54AA95}" destId="{85AB8108-BC64-4D9E-B99C-D2890F41A4E6}" srcOrd="1" destOrd="0" presId="urn:microsoft.com/office/officeart/2005/8/layout/process2"/>
    <dgm:cxn modelId="{1A8F01C2-36D8-4909-9A2E-CB15FFE49699}" type="presParOf" srcId="{8E0B92D3-80CB-4616-B9A4-8F66D0E61235}" destId="{C0637908-00A7-4156-BC2B-D2DA81A28914}" srcOrd="0" destOrd="0" presId="urn:microsoft.com/office/officeart/2005/8/layout/process2"/>
    <dgm:cxn modelId="{50B7DD1A-0E13-49A0-AE4F-9AE79F0BF25E}" type="presParOf" srcId="{8E0B92D3-80CB-4616-B9A4-8F66D0E61235}" destId="{D5E3D86A-DC96-4EB5-B50D-1292AB4DFCDC}" srcOrd="1" destOrd="0" presId="urn:microsoft.com/office/officeart/2005/8/layout/process2"/>
    <dgm:cxn modelId="{AC965DE0-144E-4AC0-AFC8-35AC707E8BB7}" type="presParOf" srcId="{D5E3D86A-DC96-4EB5-B50D-1292AB4DFCDC}" destId="{8A17FC4C-58C4-434D-9FCB-477BF5DC67DC}" srcOrd="0" destOrd="0" presId="urn:microsoft.com/office/officeart/2005/8/layout/process2"/>
    <dgm:cxn modelId="{3373AD98-F4A4-4C40-9379-39C316356C88}" type="presParOf" srcId="{8E0B92D3-80CB-4616-B9A4-8F66D0E61235}" destId="{DA81A344-5029-49D1-A465-60A6F314CC00}" srcOrd="2" destOrd="0" presId="urn:microsoft.com/office/officeart/2005/8/layout/process2"/>
    <dgm:cxn modelId="{FFF0B53B-4054-4917-A9C2-7EEC65FFA746}" type="presParOf" srcId="{8E0B92D3-80CB-4616-B9A4-8F66D0E61235}" destId="{27DB24AF-D0FB-4567-B813-DCCAEE5A18EC}" srcOrd="3" destOrd="0" presId="urn:microsoft.com/office/officeart/2005/8/layout/process2"/>
    <dgm:cxn modelId="{0676D00E-555C-4E35-8F0A-18BB97F582A4}" type="presParOf" srcId="{27DB24AF-D0FB-4567-B813-DCCAEE5A18EC}" destId="{1CDD0C10-B68F-482A-B337-3ED3CA3CDA1B}" srcOrd="0" destOrd="0" presId="urn:microsoft.com/office/officeart/2005/8/layout/process2"/>
    <dgm:cxn modelId="{7F600200-4530-4AFB-9B95-0F17ACD2354C}" type="presParOf" srcId="{8E0B92D3-80CB-4616-B9A4-8F66D0E61235}" destId="{D34D494B-806B-41E0-AD8C-4B3EFAEA802A}" srcOrd="4" destOrd="0" presId="urn:microsoft.com/office/officeart/2005/8/layout/process2"/>
    <dgm:cxn modelId="{05960019-A3DC-4D87-B4D2-0DF373795203}" type="presParOf" srcId="{8E0B92D3-80CB-4616-B9A4-8F66D0E61235}" destId="{CB209EBF-874B-40B2-ADE1-03CE0D2E4869}" srcOrd="5" destOrd="0" presId="urn:microsoft.com/office/officeart/2005/8/layout/process2"/>
    <dgm:cxn modelId="{B2C4847A-EE41-4D49-8D20-451302FAA421}" type="presParOf" srcId="{CB209EBF-874B-40B2-ADE1-03CE0D2E4869}" destId="{85AB8108-BC64-4D9E-B99C-D2890F41A4E6}" srcOrd="0" destOrd="0" presId="urn:microsoft.com/office/officeart/2005/8/layout/process2"/>
    <dgm:cxn modelId="{889C14DE-1B3F-4632-B9EE-BFEFADEF00BE}" type="presParOf" srcId="{8E0B92D3-80CB-4616-B9A4-8F66D0E61235}" destId="{6E9BE4E0-6F7B-425E-B893-5399839B22DE}" srcOrd="6" destOrd="0" presId="urn:microsoft.com/office/officeart/2005/8/layout/process2"/>
  </dgm:cxnLst>
  <dgm:bg/>
  <dgm:whole/>
  <dgm:extLst>
    <a:ext uri="http://schemas.microsoft.com/office/drawing/2008/diagram">
      <dsp:dataModelExt xmlns:dsp="http://schemas.microsoft.com/office/drawing/2008/diagram" relId="rId55" minVer="http://schemas.openxmlformats.org/drawingml/2006/diagram"/>
    </a:ext>
  </dgm:extLst>
</dgm:dataModel>
</file>

<file path=word/diagrams/data10.xml><?xml version="1.0" encoding="utf-8"?>
<dgm:dataModel xmlns:dgm="http://schemas.openxmlformats.org/drawingml/2006/diagram" xmlns:a="http://schemas.openxmlformats.org/drawingml/2006/main">
  <dgm:ptLst>
    <dgm:pt modelId="{EA13FE85-3EDD-4FED-A45C-87B4BFE25244}" type="doc">
      <dgm:prSet loTypeId="urn:microsoft.com/office/officeart/2005/8/layout/process2" loCatId="process" qsTypeId="urn:microsoft.com/office/officeart/2005/8/quickstyle/simple1" qsCatId="simple" csTypeId="urn:microsoft.com/office/officeart/2005/8/colors/accent1_2" csCatId="accent1" phldr="1"/>
      <dgm:spPr/>
    </dgm:pt>
    <dgm:pt modelId="{AAF9E72D-E4D8-4D50-B1E7-E42DDE255E93}">
      <dgm:prSet phldrT="[Text]" custT="1"/>
      <dgm:spPr>
        <a:noFill/>
        <a:ln>
          <a:solidFill>
            <a:schemeClr val="tx1"/>
          </a:solidFill>
        </a:ln>
      </dgm:spPr>
      <dgm:t>
        <a:bodyPr/>
        <a:lstStyle/>
        <a:p>
          <a:endParaRPr lang="en-US" sz="1200">
            <a:solidFill>
              <a:schemeClr val="tx1"/>
            </a:solidFill>
            <a:latin typeface="Arial" panose="020B0604020202020204" pitchFamily="34" charset="0"/>
            <a:cs typeface="Arial" panose="020B0604020202020204" pitchFamily="34" charset="0"/>
          </a:endParaRPr>
        </a:p>
      </dgm:t>
    </dgm:pt>
    <dgm:pt modelId="{6FDA6523-8558-4A06-84FA-5325A359EC3B}" type="parTrans" cxnId="{BFCA17AD-B7EB-46FA-8306-66F84F865E0C}">
      <dgm:prSet/>
      <dgm:spPr/>
      <dgm:t>
        <a:bodyPr/>
        <a:lstStyle/>
        <a:p>
          <a:endParaRPr lang="en-US"/>
        </a:p>
      </dgm:t>
    </dgm:pt>
    <dgm:pt modelId="{4A567EB4-BBB1-45FB-803A-6EAC971AEF04}" type="sibTrans" cxnId="{BFCA17AD-B7EB-46FA-8306-66F84F865E0C}">
      <dgm:prSet/>
      <dgm:spPr/>
      <dgm:t>
        <a:bodyPr/>
        <a:lstStyle/>
        <a:p>
          <a:endParaRPr lang="en-US"/>
        </a:p>
      </dgm:t>
    </dgm:pt>
    <dgm:pt modelId="{E811D93B-DC97-4330-874D-1D58066A3CFF}">
      <dgm:prSet phldrT="[Text]" custT="1"/>
      <dgm:spPr>
        <a:noFill/>
        <a:ln>
          <a:solidFill>
            <a:schemeClr val="tx1"/>
          </a:solidFill>
        </a:ln>
      </dgm:spPr>
      <dgm:t>
        <a:bodyPr/>
        <a:lstStyle/>
        <a:p>
          <a:endParaRPr lang="en-US" sz="1200">
            <a:latin typeface="Arial" panose="020B0604020202020204" pitchFamily="34" charset="0"/>
            <a:cs typeface="Arial" panose="020B0604020202020204" pitchFamily="34" charset="0"/>
          </a:endParaRPr>
        </a:p>
      </dgm:t>
    </dgm:pt>
    <dgm:pt modelId="{6AFEBF05-0304-4B8E-B556-7D3EF9D59BF4}" type="parTrans" cxnId="{6C32E629-7F59-4EAF-A9FD-B6164A566E7D}">
      <dgm:prSet/>
      <dgm:spPr/>
      <dgm:t>
        <a:bodyPr/>
        <a:lstStyle/>
        <a:p>
          <a:endParaRPr lang="en-US"/>
        </a:p>
      </dgm:t>
    </dgm:pt>
    <dgm:pt modelId="{886A635F-714A-46D8-B557-A7A31938AC3C}" type="sibTrans" cxnId="{6C32E629-7F59-4EAF-A9FD-B6164A566E7D}">
      <dgm:prSet/>
      <dgm:spPr/>
      <dgm:t>
        <a:bodyPr/>
        <a:lstStyle/>
        <a:p>
          <a:endParaRPr lang="en-US"/>
        </a:p>
      </dgm:t>
    </dgm:pt>
    <dgm:pt modelId="{42BACF1D-B97A-47B7-9850-22AB3FF05AEE}">
      <dgm:prSet phldrT="[Text]" custT="1"/>
      <dgm:spPr>
        <a:noFill/>
        <a:ln>
          <a:solidFill>
            <a:schemeClr val="tx1"/>
          </a:solidFill>
        </a:ln>
      </dgm:spPr>
      <dgm:t>
        <a:bodyPr/>
        <a:lstStyle/>
        <a:p>
          <a:endParaRPr lang="en-US" sz="1200">
            <a:latin typeface="Arial" panose="020B0604020202020204" pitchFamily="34" charset="0"/>
            <a:cs typeface="Arial" panose="020B0604020202020204" pitchFamily="34" charset="0"/>
          </a:endParaRPr>
        </a:p>
      </dgm:t>
    </dgm:pt>
    <dgm:pt modelId="{5C496466-5F1F-4491-B311-84C52F31F22B}" type="parTrans" cxnId="{ECB4F173-9708-4D9A-A985-AE95F3981D5B}">
      <dgm:prSet/>
      <dgm:spPr/>
      <dgm:t>
        <a:bodyPr/>
        <a:lstStyle/>
        <a:p>
          <a:endParaRPr lang="en-US"/>
        </a:p>
      </dgm:t>
    </dgm:pt>
    <dgm:pt modelId="{4A8E86D8-53C0-41B6-AFAC-8BF80F54AA95}" type="sibTrans" cxnId="{ECB4F173-9708-4D9A-A985-AE95F3981D5B}">
      <dgm:prSet/>
      <dgm:spPr/>
      <dgm:t>
        <a:bodyPr/>
        <a:lstStyle/>
        <a:p>
          <a:endParaRPr lang="en-US"/>
        </a:p>
      </dgm:t>
    </dgm:pt>
    <dgm:pt modelId="{A0AA020E-E33D-4B06-8599-9E99FBAE8517}">
      <dgm:prSet custT="1"/>
      <dgm:spPr>
        <a:noFill/>
        <a:ln>
          <a:solidFill>
            <a:schemeClr val="tx1"/>
          </a:solidFill>
        </a:ln>
      </dgm:spPr>
      <dgm:t>
        <a:bodyPr/>
        <a:lstStyle/>
        <a:p>
          <a:endParaRPr lang="en-AU" sz="1200" dirty="0">
            <a:solidFill>
              <a:schemeClr val="tx1"/>
            </a:solidFill>
            <a:latin typeface="Arial" panose="020B0604020202020204" pitchFamily="34" charset="0"/>
            <a:cs typeface="Arial" panose="020B0604020202020204" pitchFamily="34" charset="0"/>
          </a:endParaRPr>
        </a:p>
      </dgm:t>
    </dgm:pt>
    <dgm:pt modelId="{C6769898-5594-4206-81B5-EA6633F6D975}" type="parTrans" cxnId="{B42FA2A3-26AC-4C6A-BE85-D23FD36B234C}">
      <dgm:prSet/>
      <dgm:spPr/>
      <dgm:t>
        <a:bodyPr/>
        <a:lstStyle/>
        <a:p>
          <a:endParaRPr lang="en-US"/>
        </a:p>
      </dgm:t>
    </dgm:pt>
    <dgm:pt modelId="{D582A329-7114-47DD-9DA0-0CFAA933A07E}" type="sibTrans" cxnId="{B42FA2A3-26AC-4C6A-BE85-D23FD36B234C}">
      <dgm:prSet/>
      <dgm:spPr/>
      <dgm:t>
        <a:bodyPr/>
        <a:lstStyle/>
        <a:p>
          <a:endParaRPr lang="en-US"/>
        </a:p>
      </dgm:t>
    </dgm:pt>
    <dgm:pt modelId="{8E0B92D3-80CB-4616-B9A4-8F66D0E61235}" type="pres">
      <dgm:prSet presAssocID="{EA13FE85-3EDD-4FED-A45C-87B4BFE25244}" presName="linearFlow" presStyleCnt="0">
        <dgm:presLayoutVars>
          <dgm:resizeHandles val="exact"/>
        </dgm:presLayoutVars>
      </dgm:prSet>
      <dgm:spPr/>
    </dgm:pt>
    <dgm:pt modelId="{C0637908-00A7-4156-BC2B-D2DA81A28914}" type="pres">
      <dgm:prSet presAssocID="{AAF9E72D-E4D8-4D50-B1E7-E42DDE255E93}" presName="node" presStyleLbl="node1" presStyleIdx="0" presStyleCnt="4" custScaleX="259369">
        <dgm:presLayoutVars>
          <dgm:bulletEnabled val="1"/>
        </dgm:presLayoutVars>
      </dgm:prSet>
      <dgm:spPr/>
    </dgm:pt>
    <dgm:pt modelId="{D5E3D86A-DC96-4EB5-B50D-1292AB4DFCDC}" type="pres">
      <dgm:prSet presAssocID="{4A567EB4-BBB1-45FB-803A-6EAC971AEF04}" presName="sibTrans" presStyleLbl="sibTrans2D1" presStyleIdx="0" presStyleCnt="3"/>
      <dgm:spPr/>
    </dgm:pt>
    <dgm:pt modelId="{8A17FC4C-58C4-434D-9FCB-477BF5DC67DC}" type="pres">
      <dgm:prSet presAssocID="{4A567EB4-BBB1-45FB-803A-6EAC971AEF04}" presName="connectorText" presStyleLbl="sibTrans2D1" presStyleIdx="0" presStyleCnt="3"/>
      <dgm:spPr/>
    </dgm:pt>
    <dgm:pt modelId="{DA81A344-5029-49D1-A465-60A6F314CC00}" type="pres">
      <dgm:prSet presAssocID="{E811D93B-DC97-4330-874D-1D58066A3CFF}" presName="node" presStyleLbl="node1" presStyleIdx="1" presStyleCnt="4" custScaleX="257971">
        <dgm:presLayoutVars>
          <dgm:bulletEnabled val="1"/>
        </dgm:presLayoutVars>
      </dgm:prSet>
      <dgm:spPr/>
    </dgm:pt>
    <dgm:pt modelId="{27DB24AF-D0FB-4567-B813-DCCAEE5A18EC}" type="pres">
      <dgm:prSet presAssocID="{886A635F-714A-46D8-B557-A7A31938AC3C}" presName="sibTrans" presStyleLbl="sibTrans2D1" presStyleIdx="1" presStyleCnt="3"/>
      <dgm:spPr/>
    </dgm:pt>
    <dgm:pt modelId="{1CDD0C10-B68F-482A-B337-3ED3CA3CDA1B}" type="pres">
      <dgm:prSet presAssocID="{886A635F-714A-46D8-B557-A7A31938AC3C}" presName="connectorText" presStyleLbl="sibTrans2D1" presStyleIdx="1" presStyleCnt="3"/>
      <dgm:spPr/>
    </dgm:pt>
    <dgm:pt modelId="{D34D494B-806B-41E0-AD8C-4B3EFAEA802A}" type="pres">
      <dgm:prSet presAssocID="{42BACF1D-B97A-47B7-9850-22AB3FF05AEE}" presName="node" presStyleLbl="node1" presStyleIdx="2" presStyleCnt="4" custScaleX="256573">
        <dgm:presLayoutVars>
          <dgm:bulletEnabled val="1"/>
        </dgm:presLayoutVars>
      </dgm:prSet>
      <dgm:spPr/>
    </dgm:pt>
    <dgm:pt modelId="{CB209EBF-874B-40B2-ADE1-03CE0D2E4869}" type="pres">
      <dgm:prSet presAssocID="{4A8E86D8-53C0-41B6-AFAC-8BF80F54AA95}" presName="sibTrans" presStyleLbl="sibTrans2D1" presStyleIdx="2" presStyleCnt="3"/>
      <dgm:spPr/>
    </dgm:pt>
    <dgm:pt modelId="{85AB8108-BC64-4D9E-B99C-D2890F41A4E6}" type="pres">
      <dgm:prSet presAssocID="{4A8E86D8-53C0-41B6-AFAC-8BF80F54AA95}" presName="connectorText" presStyleLbl="sibTrans2D1" presStyleIdx="2" presStyleCnt="3"/>
      <dgm:spPr/>
    </dgm:pt>
    <dgm:pt modelId="{6E9BE4E0-6F7B-425E-B893-5399839B22DE}" type="pres">
      <dgm:prSet presAssocID="{A0AA020E-E33D-4B06-8599-9E99FBAE8517}" presName="node" presStyleLbl="node1" presStyleIdx="3" presStyleCnt="4" custScaleX="255241">
        <dgm:presLayoutVars>
          <dgm:bulletEnabled val="1"/>
        </dgm:presLayoutVars>
      </dgm:prSet>
      <dgm:spPr/>
    </dgm:pt>
  </dgm:ptLst>
  <dgm:cxnLst>
    <dgm:cxn modelId="{9C81A415-7310-47A7-817F-2CD80B875C4D}" type="presOf" srcId="{4A567EB4-BBB1-45FB-803A-6EAC971AEF04}" destId="{8A17FC4C-58C4-434D-9FCB-477BF5DC67DC}" srcOrd="1" destOrd="0" presId="urn:microsoft.com/office/officeart/2005/8/layout/process2"/>
    <dgm:cxn modelId="{7894FF18-1190-44E2-B87E-F47C12DBFECA}" type="presOf" srcId="{886A635F-714A-46D8-B557-A7A31938AC3C}" destId="{27DB24AF-D0FB-4567-B813-DCCAEE5A18EC}" srcOrd="0" destOrd="0" presId="urn:microsoft.com/office/officeart/2005/8/layout/process2"/>
    <dgm:cxn modelId="{26D9A11D-DA0D-4CE2-A29C-ED6B37AE2917}" type="presOf" srcId="{42BACF1D-B97A-47B7-9850-22AB3FF05AEE}" destId="{D34D494B-806B-41E0-AD8C-4B3EFAEA802A}" srcOrd="0" destOrd="0" presId="urn:microsoft.com/office/officeart/2005/8/layout/process2"/>
    <dgm:cxn modelId="{6C32E629-7F59-4EAF-A9FD-B6164A566E7D}" srcId="{EA13FE85-3EDD-4FED-A45C-87B4BFE25244}" destId="{E811D93B-DC97-4330-874D-1D58066A3CFF}" srcOrd="1" destOrd="0" parTransId="{6AFEBF05-0304-4B8E-B556-7D3EF9D59BF4}" sibTransId="{886A635F-714A-46D8-B557-A7A31938AC3C}"/>
    <dgm:cxn modelId="{ECB4F173-9708-4D9A-A985-AE95F3981D5B}" srcId="{EA13FE85-3EDD-4FED-A45C-87B4BFE25244}" destId="{42BACF1D-B97A-47B7-9850-22AB3FF05AEE}" srcOrd="2" destOrd="0" parTransId="{5C496466-5F1F-4491-B311-84C52F31F22B}" sibTransId="{4A8E86D8-53C0-41B6-AFAC-8BF80F54AA95}"/>
    <dgm:cxn modelId="{5B977174-A889-4002-8C67-A9298FB7A199}" type="presOf" srcId="{4A8E86D8-53C0-41B6-AFAC-8BF80F54AA95}" destId="{CB209EBF-874B-40B2-ADE1-03CE0D2E4869}" srcOrd="0" destOrd="0" presId="urn:microsoft.com/office/officeart/2005/8/layout/process2"/>
    <dgm:cxn modelId="{632E3F7F-F9C7-4CCA-A6CF-71FF77AC574C}" type="presOf" srcId="{EA13FE85-3EDD-4FED-A45C-87B4BFE25244}" destId="{8E0B92D3-80CB-4616-B9A4-8F66D0E61235}" srcOrd="0" destOrd="0" presId="urn:microsoft.com/office/officeart/2005/8/layout/process2"/>
    <dgm:cxn modelId="{5FD6368E-8CD7-4192-BAAA-CB9D5D3A8581}" type="presOf" srcId="{AAF9E72D-E4D8-4D50-B1E7-E42DDE255E93}" destId="{C0637908-00A7-4156-BC2B-D2DA81A28914}" srcOrd="0" destOrd="0" presId="urn:microsoft.com/office/officeart/2005/8/layout/process2"/>
    <dgm:cxn modelId="{B42FA2A3-26AC-4C6A-BE85-D23FD36B234C}" srcId="{EA13FE85-3EDD-4FED-A45C-87B4BFE25244}" destId="{A0AA020E-E33D-4B06-8599-9E99FBAE8517}" srcOrd="3" destOrd="0" parTransId="{C6769898-5594-4206-81B5-EA6633F6D975}" sibTransId="{D582A329-7114-47DD-9DA0-0CFAA933A07E}"/>
    <dgm:cxn modelId="{3DE4E7A4-0E3A-4BFA-82A3-798951B131FC}" type="presOf" srcId="{4A567EB4-BBB1-45FB-803A-6EAC971AEF04}" destId="{D5E3D86A-DC96-4EB5-B50D-1292AB4DFCDC}" srcOrd="0" destOrd="0" presId="urn:microsoft.com/office/officeart/2005/8/layout/process2"/>
    <dgm:cxn modelId="{BFCA17AD-B7EB-46FA-8306-66F84F865E0C}" srcId="{EA13FE85-3EDD-4FED-A45C-87B4BFE25244}" destId="{AAF9E72D-E4D8-4D50-B1E7-E42DDE255E93}" srcOrd="0" destOrd="0" parTransId="{6FDA6523-8558-4A06-84FA-5325A359EC3B}" sibTransId="{4A567EB4-BBB1-45FB-803A-6EAC971AEF04}"/>
    <dgm:cxn modelId="{805EFFB0-D92B-420F-A6C8-B93CEA1853F5}" type="presOf" srcId="{E811D93B-DC97-4330-874D-1D58066A3CFF}" destId="{DA81A344-5029-49D1-A465-60A6F314CC00}" srcOrd="0" destOrd="0" presId="urn:microsoft.com/office/officeart/2005/8/layout/process2"/>
    <dgm:cxn modelId="{CCAECAF2-1DFC-41E5-A998-7ABF0A912E7E}" type="presOf" srcId="{A0AA020E-E33D-4B06-8599-9E99FBAE8517}" destId="{6E9BE4E0-6F7B-425E-B893-5399839B22DE}" srcOrd="0" destOrd="0" presId="urn:microsoft.com/office/officeart/2005/8/layout/process2"/>
    <dgm:cxn modelId="{599CB5D4-75BE-4504-9541-7282FB0B9958}" type="presOf" srcId="{886A635F-714A-46D8-B557-A7A31938AC3C}" destId="{1CDD0C10-B68F-482A-B337-3ED3CA3CDA1B}" srcOrd="1" destOrd="0" presId="urn:microsoft.com/office/officeart/2005/8/layout/process2"/>
    <dgm:cxn modelId="{C9AF06DB-8388-4E27-8061-780142EAC032}" type="presOf" srcId="{4A8E86D8-53C0-41B6-AFAC-8BF80F54AA95}" destId="{85AB8108-BC64-4D9E-B99C-D2890F41A4E6}" srcOrd="1" destOrd="0" presId="urn:microsoft.com/office/officeart/2005/8/layout/process2"/>
    <dgm:cxn modelId="{1A8F01C2-36D8-4909-9A2E-CB15FFE49699}" type="presParOf" srcId="{8E0B92D3-80CB-4616-B9A4-8F66D0E61235}" destId="{C0637908-00A7-4156-BC2B-D2DA81A28914}" srcOrd="0" destOrd="0" presId="urn:microsoft.com/office/officeart/2005/8/layout/process2"/>
    <dgm:cxn modelId="{50B7DD1A-0E13-49A0-AE4F-9AE79F0BF25E}" type="presParOf" srcId="{8E0B92D3-80CB-4616-B9A4-8F66D0E61235}" destId="{D5E3D86A-DC96-4EB5-B50D-1292AB4DFCDC}" srcOrd="1" destOrd="0" presId="urn:microsoft.com/office/officeart/2005/8/layout/process2"/>
    <dgm:cxn modelId="{AC965DE0-144E-4AC0-AFC8-35AC707E8BB7}" type="presParOf" srcId="{D5E3D86A-DC96-4EB5-B50D-1292AB4DFCDC}" destId="{8A17FC4C-58C4-434D-9FCB-477BF5DC67DC}" srcOrd="0" destOrd="0" presId="urn:microsoft.com/office/officeart/2005/8/layout/process2"/>
    <dgm:cxn modelId="{3373AD98-F4A4-4C40-9379-39C316356C88}" type="presParOf" srcId="{8E0B92D3-80CB-4616-B9A4-8F66D0E61235}" destId="{DA81A344-5029-49D1-A465-60A6F314CC00}" srcOrd="2" destOrd="0" presId="urn:microsoft.com/office/officeart/2005/8/layout/process2"/>
    <dgm:cxn modelId="{FFF0B53B-4054-4917-A9C2-7EEC65FFA746}" type="presParOf" srcId="{8E0B92D3-80CB-4616-B9A4-8F66D0E61235}" destId="{27DB24AF-D0FB-4567-B813-DCCAEE5A18EC}" srcOrd="3" destOrd="0" presId="urn:microsoft.com/office/officeart/2005/8/layout/process2"/>
    <dgm:cxn modelId="{0676D00E-555C-4E35-8F0A-18BB97F582A4}" type="presParOf" srcId="{27DB24AF-D0FB-4567-B813-DCCAEE5A18EC}" destId="{1CDD0C10-B68F-482A-B337-3ED3CA3CDA1B}" srcOrd="0" destOrd="0" presId="urn:microsoft.com/office/officeart/2005/8/layout/process2"/>
    <dgm:cxn modelId="{7F600200-4530-4AFB-9B95-0F17ACD2354C}" type="presParOf" srcId="{8E0B92D3-80CB-4616-B9A4-8F66D0E61235}" destId="{D34D494B-806B-41E0-AD8C-4B3EFAEA802A}" srcOrd="4" destOrd="0" presId="urn:microsoft.com/office/officeart/2005/8/layout/process2"/>
    <dgm:cxn modelId="{05960019-A3DC-4D87-B4D2-0DF373795203}" type="presParOf" srcId="{8E0B92D3-80CB-4616-B9A4-8F66D0E61235}" destId="{CB209EBF-874B-40B2-ADE1-03CE0D2E4869}" srcOrd="5" destOrd="0" presId="urn:microsoft.com/office/officeart/2005/8/layout/process2"/>
    <dgm:cxn modelId="{B2C4847A-EE41-4D49-8D20-451302FAA421}" type="presParOf" srcId="{CB209EBF-874B-40B2-ADE1-03CE0D2E4869}" destId="{85AB8108-BC64-4D9E-B99C-D2890F41A4E6}" srcOrd="0" destOrd="0" presId="urn:microsoft.com/office/officeart/2005/8/layout/process2"/>
    <dgm:cxn modelId="{889C14DE-1B3F-4632-B9EE-BFEFADEF00BE}" type="presParOf" srcId="{8E0B92D3-80CB-4616-B9A4-8F66D0E61235}" destId="{6E9BE4E0-6F7B-425E-B893-5399839B22DE}" srcOrd="6" destOrd="0" presId="urn:microsoft.com/office/officeart/2005/8/layout/process2"/>
  </dgm:cxnLst>
  <dgm:bg/>
  <dgm:whole/>
  <dgm:extLst>
    <a:ext uri="http://schemas.microsoft.com/office/drawing/2008/diagram">
      <dsp:dataModelExt xmlns:dsp="http://schemas.microsoft.com/office/drawing/2008/diagram" relId="rId60"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94B26-96D6-4FE8-B368-63204126A845}">
      <dsp:nvSpPr>
        <dsp:cNvPr id="0" name=""/>
        <dsp:cNvSpPr/>
      </dsp:nvSpPr>
      <dsp:spPr>
        <a:xfrm>
          <a:off x="72755" y="2430"/>
          <a:ext cx="2648895" cy="904164"/>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endParaRPr lang="en-US" sz="3900" kern="1200"/>
        </a:p>
      </dsp:txBody>
      <dsp:txXfrm>
        <a:off x="99237" y="28912"/>
        <a:ext cx="2595931" cy="851200"/>
      </dsp:txXfrm>
    </dsp:sp>
    <dsp:sp modelId="{A7D0CD44-7F97-4A27-AF69-261FC702909C}">
      <dsp:nvSpPr>
        <dsp:cNvPr id="0" name=""/>
        <dsp:cNvSpPr/>
      </dsp:nvSpPr>
      <dsp:spPr>
        <a:xfrm rot="5309093">
          <a:off x="1241578" y="934685"/>
          <a:ext cx="347412" cy="4068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noFill/>
          </a:endParaRPr>
        </a:p>
      </dsp:txBody>
      <dsp:txXfrm rot="-5400000">
        <a:off x="1291845" y="964433"/>
        <a:ext cx="244123" cy="243188"/>
      </dsp:txXfrm>
    </dsp:sp>
    <dsp:sp modelId="{3B7BE417-0A45-4C9C-B2F5-847BACA6CC02}">
      <dsp:nvSpPr>
        <dsp:cNvPr id="0" name=""/>
        <dsp:cNvSpPr/>
      </dsp:nvSpPr>
      <dsp:spPr>
        <a:xfrm>
          <a:off x="72332" y="1369649"/>
          <a:ext cx="2722068" cy="904164"/>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endParaRPr lang="en-US" sz="3900" kern="1200"/>
        </a:p>
      </dsp:txBody>
      <dsp:txXfrm>
        <a:off x="98814" y="1396131"/>
        <a:ext cx="2669104" cy="851200"/>
      </dsp:txXfrm>
    </dsp:sp>
    <dsp:sp modelId="{511DC58B-40F3-4114-A67A-1DF2493C56EF}">
      <dsp:nvSpPr>
        <dsp:cNvPr id="0" name=""/>
        <dsp:cNvSpPr/>
      </dsp:nvSpPr>
      <dsp:spPr>
        <a:xfrm rot="5492389">
          <a:off x="1249808" y="2290931"/>
          <a:ext cx="330952" cy="4068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1294557" y="2328909"/>
        <a:ext cx="244123" cy="231666"/>
      </dsp:txXfrm>
    </dsp:sp>
    <dsp:sp modelId="{87258B0C-DFE4-4FF5-BF86-54BA604BD4B7}">
      <dsp:nvSpPr>
        <dsp:cNvPr id="0" name=""/>
        <dsp:cNvSpPr/>
      </dsp:nvSpPr>
      <dsp:spPr>
        <a:xfrm>
          <a:off x="58124" y="2714923"/>
          <a:ext cx="2678158" cy="904164"/>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endParaRPr lang="en-US" sz="3900" kern="1200"/>
        </a:p>
      </dsp:txBody>
      <dsp:txXfrm>
        <a:off x="84606" y="2741405"/>
        <a:ext cx="2625194" cy="851200"/>
      </dsp:txXfrm>
    </dsp:sp>
    <dsp:sp modelId="{0EF358B9-474E-407C-8DE1-598C6F76E6A1}">
      <dsp:nvSpPr>
        <dsp:cNvPr id="0" name=""/>
        <dsp:cNvSpPr/>
      </dsp:nvSpPr>
      <dsp:spPr>
        <a:xfrm rot="5400000">
          <a:off x="1227672" y="3641692"/>
          <a:ext cx="339061" cy="4068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1275141" y="3675598"/>
        <a:ext cx="244123" cy="237343"/>
      </dsp:txXfrm>
    </dsp:sp>
    <dsp:sp modelId="{460132FA-299E-4989-A38F-6C9FF9930DFF}">
      <dsp:nvSpPr>
        <dsp:cNvPr id="0" name=""/>
        <dsp:cNvSpPr/>
      </dsp:nvSpPr>
      <dsp:spPr>
        <a:xfrm>
          <a:off x="61778" y="4071170"/>
          <a:ext cx="2670850" cy="904164"/>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endParaRPr lang="en-US" sz="3900" kern="1200"/>
        </a:p>
      </dsp:txBody>
      <dsp:txXfrm>
        <a:off x="88260" y="4097652"/>
        <a:ext cx="2617886" cy="851200"/>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94B26-96D6-4FE8-B368-63204126A845}">
      <dsp:nvSpPr>
        <dsp:cNvPr id="0" name=""/>
        <dsp:cNvSpPr/>
      </dsp:nvSpPr>
      <dsp:spPr>
        <a:xfrm>
          <a:off x="72755" y="2430"/>
          <a:ext cx="2648895" cy="904164"/>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endParaRPr lang="en-US" sz="3900" kern="1200"/>
        </a:p>
      </dsp:txBody>
      <dsp:txXfrm>
        <a:off x="99237" y="28912"/>
        <a:ext cx="2595931" cy="851200"/>
      </dsp:txXfrm>
    </dsp:sp>
    <dsp:sp modelId="{A7D0CD44-7F97-4A27-AF69-261FC702909C}">
      <dsp:nvSpPr>
        <dsp:cNvPr id="0" name=""/>
        <dsp:cNvSpPr/>
      </dsp:nvSpPr>
      <dsp:spPr>
        <a:xfrm rot="5309093">
          <a:off x="1241578" y="934685"/>
          <a:ext cx="347412" cy="4068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1291845" y="964433"/>
        <a:ext cx="244123" cy="243188"/>
      </dsp:txXfrm>
    </dsp:sp>
    <dsp:sp modelId="{3B7BE417-0A45-4C9C-B2F5-847BACA6CC02}">
      <dsp:nvSpPr>
        <dsp:cNvPr id="0" name=""/>
        <dsp:cNvSpPr/>
      </dsp:nvSpPr>
      <dsp:spPr>
        <a:xfrm>
          <a:off x="72332" y="1369649"/>
          <a:ext cx="2722068" cy="904164"/>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endParaRPr lang="en-US" sz="3900" kern="1200"/>
        </a:p>
      </dsp:txBody>
      <dsp:txXfrm>
        <a:off x="98814" y="1396131"/>
        <a:ext cx="2669104" cy="851200"/>
      </dsp:txXfrm>
    </dsp:sp>
    <dsp:sp modelId="{511DC58B-40F3-4114-A67A-1DF2493C56EF}">
      <dsp:nvSpPr>
        <dsp:cNvPr id="0" name=""/>
        <dsp:cNvSpPr/>
      </dsp:nvSpPr>
      <dsp:spPr>
        <a:xfrm rot="5492389">
          <a:off x="1249808" y="2290931"/>
          <a:ext cx="330952" cy="4068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1294557" y="2328909"/>
        <a:ext cx="244123" cy="231666"/>
      </dsp:txXfrm>
    </dsp:sp>
    <dsp:sp modelId="{87258B0C-DFE4-4FF5-BF86-54BA604BD4B7}">
      <dsp:nvSpPr>
        <dsp:cNvPr id="0" name=""/>
        <dsp:cNvSpPr/>
      </dsp:nvSpPr>
      <dsp:spPr>
        <a:xfrm>
          <a:off x="58124" y="2714923"/>
          <a:ext cx="2678158" cy="904164"/>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endParaRPr lang="en-US" sz="3900" kern="1200"/>
        </a:p>
      </dsp:txBody>
      <dsp:txXfrm>
        <a:off x="84606" y="2741405"/>
        <a:ext cx="2625194" cy="851200"/>
      </dsp:txXfrm>
    </dsp:sp>
    <dsp:sp modelId="{0EF358B9-474E-407C-8DE1-598C6F76E6A1}">
      <dsp:nvSpPr>
        <dsp:cNvPr id="0" name=""/>
        <dsp:cNvSpPr/>
      </dsp:nvSpPr>
      <dsp:spPr>
        <a:xfrm rot="5400000">
          <a:off x="1227672" y="3641692"/>
          <a:ext cx="339061" cy="4068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1275141" y="3675598"/>
        <a:ext cx="244123" cy="237343"/>
      </dsp:txXfrm>
    </dsp:sp>
    <dsp:sp modelId="{460132FA-299E-4989-A38F-6C9FF9930DFF}">
      <dsp:nvSpPr>
        <dsp:cNvPr id="0" name=""/>
        <dsp:cNvSpPr/>
      </dsp:nvSpPr>
      <dsp:spPr>
        <a:xfrm>
          <a:off x="61778" y="4071170"/>
          <a:ext cx="2670850" cy="904164"/>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endParaRPr lang="en-US" sz="3900" kern="1200"/>
        </a:p>
      </dsp:txBody>
      <dsp:txXfrm>
        <a:off x="88260" y="4097652"/>
        <a:ext cx="2617886" cy="851200"/>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37908-00A7-4156-BC2B-D2DA81A28914}">
      <dsp:nvSpPr>
        <dsp:cNvPr id="0" name=""/>
        <dsp:cNvSpPr/>
      </dsp:nvSpPr>
      <dsp:spPr>
        <a:xfrm>
          <a:off x="-7760" y="3876"/>
          <a:ext cx="2879421" cy="720698"/>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The same microorganism must be present in every host with the disease</a:t>
          </a:r>
          <a:endParaRPr lang="en-US" sz="1200" kern="1200">
            <a:latin typeface="Arial" panose="020B0604020202020204" pitchFamily="34" charset="0"/>
            <a:cs typeface="Arial" panose="020B0604020202020204" pitchFamily="34" charset="0"/>
          </a:endParaRPr>
        </a:p>
      </dsp:txBody>
      <dsp:txXfrm>
        <a:off x="13349" y="24985"/>
        <a:ext cx="2837203" cy="678480"/>
      </dsp:txXfrm>
    </dsp:sp>
    <dsp:sp modelId="{D5E3D86A-DC96-4EB5-B50D-1292AB4DFCDC}">
      <dsp:nvSpPr>
        <dsp:cNvPr id="0" name=""/>
        <dsp:cNvSpPr/>
      </dsp:nvSpPr>
      <dsp:spPr>
        <a:xfrm rot="5400000">
          <a:off x="1296819" y="742592"/>
          <a:ext cx="270261" cy="3243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334656" y="769618"/>
        <a:ext cx="194588" cy="189183"/>
      </dsp:txXfrm>
    </dsp:sp>
    <dsp:sp modelId="{DA81A344-5029-49D1-A465-60A6F314CC00}">
      <dsp:nvSpPr>
        <dsp:cNvPr id="0" name=""/>
        <dsp:cNvSpPr/>
      </dsp:nvSpPr>
      <dsp:spPr>
        <a:xfrm>
          <a:off x="0" y="1084924"/>
          <a:ext cx="2863901" cy="720698"/>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The microorganism must be isolated and cultured in the laboratory and accurately described and recorded. </a:t>
          </a:r>
          <a:endParaRPr lang="en-US" sz="1200" kern="1200">
            <a:latin typeface="Arial" panose="020B0604020202020204" pitchFamily="34" charset="0"/>
            <a:cs typeface="Arial" panose="020B0604020202020204" pitchFamily="34" charset="0"/>
          </a:endParaRPr>
        </a:p>
      </dsp:txBody>
      <dsp:txXfrm>
        <a:off x="21109" y="1106033"/>
        <a:ext cx="2821683" cy="678480"/>
      </dsp:txXfrm>
    </dsp:sp>
    <dsp:sp modelId="{27DB24AF-D0FB-4567-B813-DCCAEE5A18EC}">
      <dsp:nvSpPr>
        <dsp:cNvPr id="0" name=""/>
        <dsp:cNvSpPr/>
      </dsp:nvSpPr>
      <dsp:spPr>
        <a:xfrm rot="5400000">
          <a:off x="1296819" y="1823640"/>
          <a:ext cx="270261" cy="3243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334656" y="1850666"/>
        <a:ext cx="194588" cy="189183"/>
      </dsp:txXfrm>
    </dsp:sp>
    <dsp:sp modelId="{D34D494B-806B-41E0-AD8C-4B3EFAEA802A}">
      <dsp:nvSpPr>
        <dsp:cNvPr id="0" name=""/>
        <dsp:cNvSpPr/>
      </dsp:nvSpPr>
      <dsp:spPr>
        <a:xfrm>
          <a:off x="7760" y="2165972"/>
          <a:ext cx="2848380" cy="720698"/>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A sample of the pure culture is inoculated into a healthy host who must then develop the same symptoms as the original host </a:t>
          </a:r>
          <a:endParaRPr lang="en-US" sz="1200" kern="1200">
            <a:latin typeface="Arial" panose="020B0604020202020204" pitchFamily="34" charset="0"/>
            <a:cs typeface="Arial" panose="020B0604020202020204" pitchFamily="34" charset="0"/>
          </a:endParaRPr>
        </a:p>
      </dsp:txBody>
      <dsp:txXfrm>
        <a:off x="28869" y="2187081"/>
        <a:ext cx="2806162" cy="678480"/>
      </dsp:txXfrm>
    </dsp:sp>
    <dsp:sp modelId="{CB209EBF-874B-40B2-ADE1-03CE0D2E4869}">
      <dsp:nvSpPr>
        <dsp:cNvPr id="0" name=""/>
        <dsp:cNvSpPr/>
      </dsp:nvSpPr>
      <dsp:spPr>
        <a:xfrm rot="5400000">
          <a:off x="1296819" y="2904688"/>
          <a:ext cx="270261" cy="3243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334656" y="2931714"/>
        <a:ext cx="194588" cy="189183"/>
      </dsp:txXfrm>
    </dsp:sp>
    <dsp:sp modelId="{6E9BE4E0-6F7B-425E-B893-5399839B22DE}">
      <dsp:nvSpPr>
        <dsp:cNvPr id="0" name=""/>
        <dsp:cNvSpPr/>
      </dsp:nvSpPr>
      <dsp:spPr>
        <a:xfrm>
          <a:off x="15153" y="3247019"/>
          <a:ext cx="2833593" cy="720698"/>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The microorganism must be able to be isolated from the second host, cultured and be identified as the same as the original species. </a:t>
          </a:r>
        </a:p>
      </dsp:txBody>
      <dsp:txXfrm>
        <a:off x="36262" y="3268128"/>
        <a:ext cx="2791375" cy="678480"/>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37908-00A7-4156-BC2B-D2DA81A28914}">
      <dsp:nvSpPr>
        <dsp:cNvPr id="0" name=""/>
        <dsp:cNvSpPr/>
      </dsp:nvSpPr>
      <dsp:spPr>
        <a:xfrm>
          <a:off x="0" y="1958"/>
          <a:ext cx="2969971" cy="728720"/>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solidFill>
                <a:schemeClr val="tx1"/>
              </a:solidFill>
              <a:latin typeface="Arial" panose="020B0604020202020204" pitchFamily="34" charset="0"/>
              <a:cs typeface="Arial" panose="020B0604020202020204" pitchFamily="34" charset="0"/>
            </a:rPr>
            <a:t>Warren observed that sprial bacteria were present in the stomach lining of all patients with stomach ulcers</a:t>
          </a:r>
        </a:p>
      </dsp:txBody>
      <dsp:txXfrm>
        <a:off x="21343" y="23301"/>
        <a:ext cx="2927285" cy="686034"/>
      </dsp:txXfrm>
    </dsp:sp>
    <dsp:sp modelId="{D5E3D86A-DC96-4EB5-B50D-1292AB4DFCDC}">
      <dsp:nvSpPr>
        <dsp:cNvPr id="0" name=""/>
        <dsp:cNvSpPr/>
      </dsp:nvSpPr>
      <dsp:spPr>
        <a:xfrm rot="5400000">
          <a:off x="1348350" y="748897"/>
          <a:ext cx="273270" cy="327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386609" y="776224"/>
        <a:ext cx="196754" cy="191289"/>
      </dsp:txXfrm>
    </dsp:sp>
    <dsp:sp modelId="{DA81A344-5029-49D1-A465-60A6F314CC00}">
      <dsp:nvSpPr>
        <dsp:cNvPr id="0" name=""/>
        <dsp:cNvSpPr/>
      </dsp:nvSpPr>
      <dsp:spPr>
        <a:xfrm>
          <a:off x="0" y="1095039"/>
          <a:ext cx="2969971" cy="728720"/>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Marshall took bacteria from the gut of an ailing patient, stirred into a broth and incubated for a few hours </a:t>
          </a:r>
          <a:endParaRPr lang="en-US" sz="1200" kern="1200">
            <a:latin typeface="Arial" panose="020B0604020202020204" pitchFamily="34" charset="0"/>
            <a:cs typeface="Arial" panose="020B0604020202020204" pitchFamily="34" charset="0"/>
          </a:endParaRPr>
        </a:p>
      </dsp:txBody>
      <dsp:txXfrm>
        <a:off x="21343" y="1116382"/>
        <a:ext cx="2927285" cy="686034"/>
      </dsp:txXfrm>
    </dsp:sp>
    <dsp:sp modelId="{27DB24AF-D0FB-4567-B813-DCCAEE5A18EC}">
      <dsp:nvSpPr>
        <dsp:cNvPr id="0" name=""/>
        <dsp:cNvSpPr/>
      </dsp:nvSpPr>
      <dsp:spPr>
        <a:xfrm rot="5400000">
          <a:off x="1348350" y="1841977"/>
          <a:ext cx="273270" cy="327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386609" y="1869304"/>
        <a:ext cx="196754" cy="191289"/>
      </dsp:txXfrm>
    </dsp:sp>
    <dsp:sp modelId="{D34D494B-806B-41E0-AD8C-4B3EFAEA802A}">
      <dsp:nvSpPr>
        <dsp:cNvPr id="0" name=""/>
        <dsp:cNvSpPr/>
      </dsp:nvSpPr>
      <dsp:spPr>
        <a:xfrm>
          <a:off x="8047" y="2188119"/>
          <a:ext cx="2953876" cy="728720"/>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Marshall infected himself by drinking the incubated/infectious broth and developed gastritis, the precursor to stomach ulcer</a:t>
          </a:r>
          <a:endParaRPr lang="en-US" sz="1200" kern="1200">
            <a:latin typeface="Arial" panose="020B0604020202020204" pitchFamily="34" charset="0"/>
            <a:cs typeface="Arial" panose="020B0604020202020204" pitchFamily="34" charset="0"/>
          </a:endParaRPr>
        </a:p>
      </dsp:txBody>
      <dsp:txXfrm>
        <a:off x="29390" y="2209462"/>
        <a:ext cx="2911190" cy="686034"/>
      </dsp:txXfrm>
    </dsp:sp>
    <dsp:sp modelId="{CB209EBF-874B-40B2-ADE1-03CE0D2E4869}">
      <dsp:nvSpPr>
        <dsp:cNvPr id="0" name=""/>
        <dsp:cNvSpPr/>
      </dsp:nvSpPr>
      <dsp:spPr>
        <a:xfrm rot="5400000">
          <a:off x="1348350" y="2935057"/>
          <a:ext cx="273270" cy="327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386609" y="2962384"/>
        <a:ext cx="196754" cy="191289"/>
      </dsp:txXfrm>
    </dsp:sp>
    <dsp:sp modelId="{6E9BE4E0-6F7B-425E-B893-5399839B22DE}">
      <dsp:nvSpPr>
        <dsp:cNvPr id="0" name=""/>
        <dsp:cNvSpPr/>
      </dsp:nvSpPr>
      <dsp:spPr>
        <a:xfrm>
          <a:off x="15714" y="3281199"/>
          <a:ext cx="2938541" cy="728720"/>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Marshall biopsied  his own gut, cultured the bacteria and found them to be identical to those present in the patient. </a:t>
          </a:r>
        </a:p>
      </dsp:txBody>
      <dsp:txXfrm>
        <a:off x="37057" y="3302542"/>
        <a:ext cx="2895855" cy="686034"/>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37908-00A7-4156-BC2B-D2DA81A28914}">
      <dsp:nvSpPr>
        <dsp:cNvPr id="0" name=""/>
        <dsp:cNvSpPr/>
      </dsp:nvSpPr>
      <dsp:spPr>
        <a:xfrm>
          <a:off x="-7739" y="3155"/>
          <a:ext cx="2871708" cy="586728"/>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The same microorganism must be present in every host with the disease</a:t>
          </a:r>
          <a:endParaRPr lang="en-US" sz="1200" kern="1200">
            <a:latin typeface="Arial" panose="020B0604020202020204" pitchFamily="34" charset="0"/>
            <a:cs typeface="Arial" panose="020B0604020202020204" pitchFamily="34" charset="0"/>
          </a:endParaRPr>
        </a:p>
      </dsp:txBody>
      <dsp:txXfrm>
        <a:off x="9446" y="20340"/>
        <a:ext cx="2837338" cy="552358"/>
      </dsp:txXfrm>
    </dsp:sp>
    <dsp:sp modelId="{D5E3D86A-DC96-4EB5-B50D-1292AB4DFCDC}">
      <dsp:nvSpPr>
        <dsp:cNvPr id="0" name=""/>
        <dsp:cNvSpPr/>
      </dsp:nvSpPr>
      <dsp:spPr>
        <a:xfrm rot="5400000">
          <a:off x="1318103" y="604552"/>
          <a:ext cx="220023" cy="26402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48907" y="626554"/>
        <a:ext cx="158417" cy="154016"/>
      </dsp:txXfrm>
    </dsp:sp>
    <dsp:sp modelId="{DA81A344-5029-49D1-A465-60A6F314CC00}">
      <dsp:nvSpPr>
        <dsp:cNvPr id="0" name=""/>
        <dsp:cNvSpPr/>
      </dsp:nvSpPr>
      <dsp:spPr>
        <a:xfrm>
          <a:off x="0" y="883248"/>
          <a:ext cx="2856230" cy="586728"/>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The microorganism must be isolated and cultured in the laboratory. </a:t>
          </a:r>
          <a:endParaRPr lang="en-US" sz="1200" kern="1200">
            <a:latin typeface="Arial" panose="020B0604020202020204" pitchFamily="34" charset="0"/>
            <a:cs typeface="Arial" panose="020B0604020202020204" pitchFamily="34" charset="0"/>
          </a:endParaRPr>
        </a:p>
      </dsp:txBody>
      <dsp:txXfrm>
        <a:off x="17185" y="900433"/>
        <a:ext cx="2821860" cy="552358"/>
      </dsp:txXfrm>
    </dsp:sp>
    <dsp:sp modelId="{27DB24AF-D0FB-4567-B813-DCCAEE5A18EC}">
      <dsp:nvSpPr>
        <dsp:cNvPr id="0" name=""/>
        <dsp:cNvSpPr/>
      </dsp:nvSpPr>
      <dsp:spPr>
        <a:xfrm rot="5400000">
          <a:off x="1318103" y="1484645"/>
          <a:ext cx="220023" cy="26402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48907" y="1506647"/>
        <a:ext cx="158417" cy="154016"/>
      </dsp:txXfrm>
    </dsp:sp>
    <dsp:sp modelId="{D34D494B-806B-41E0-AD8C-4B3EFAEA802A}">
      <dsp:nvSpPr>
        <dsp:cNvPr id="0" name=""/>
        <dsp:cNvSpPr/>
      </dsp:nvSpPr>
      <dsp:spPr>
        <a:xfrm>
          <a:off x="7739" y="1763341"/>
          <a:ext cx="2840751" cy="586728"/>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A sample of the pure culture is inoculated into a healthy host who must then develop the same symptoms as the original host </a:t>
          </a:r>
          <a:endParaRPr lang="en-US" sz="1200" kern="1200">
            <a:latin typeface="Arial" panose="020B0604020202020204" pitchFamily="34" charset="0"/>
            <a:cs typeface="Arial" panose="020B0604020202020204" pitchFamily="34" charset="0"/>
          </a:endParaRPr>
        </a:p>
      </dsp:txBody>
      <dsp:txXfrm>
        <a:off x="24924" y="1780526"/>
        <a:ext cx="2806381" cy="552358"/>
      </dsp:txXfrm>
    </dsp:sp>
    <dsp:sp modelId="{CB209EBF-874B-40B2-ADE1-03CE0D2E4869}">
      <dsp:nvSpPr>
        <dsp:cNvPr id="0" name=""/>
        <dsp:cNvSpPr/>
      </dsp:nvSpPr>
      <dsp:spPr>
        <a:xfrm rot="5400000">
          <a:off x="1318103" y="2364738"/>
          <a:ext cx="220023" cy="26402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48907" y="2386740"/>
        <a:ext cx="158417" cy="154016"/>
      </dsp:txXfrm>
    </dsp:sp>
    <dsp:sp modelId="{6E9BE4E0-6F7B-425E-B893-5399839B22DE}">
      <dsp:nvSpPr>
        <dsp:cNvPr id="0" name=""/>
        <dsp:cNvSpPr/>
      </dsp:nvSpPr>
      <dsp:spPr>
        <a:xfrm>
          <a:off x="15113" y="2643434"/>
          <a:ext cx="2826003" cy="586728"/>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The microorganism must be able to be isolated from the second host, cultured and be identified as the same as the original species. </a:t>
          </a:r>
        </a:p>
      </dsp:txBody>
      <dsp:txXfrm>
        <a:off x="32298" y="2660619"/>
        <a:ext cx="2791633" cy="552358"/>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37908-00A7-4156-BC2B-D2DA81A28914}">
      <dsp:nvSpPr>
        <dsp:cNvPr id="0" name=""/>
        <dsp:cNvSpPr/>
      </dsp:nvSpPr>
      <dsp:spPr>
        <a:xfrm>
          <a:off x="-7649" y="3166"/>
          <a:ext cx="2838509" cy="588719"/>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solidFill>
                <a:schemeClr val="tx1"/>
              </a:solidFill>
              <a:latin typeface="Arial" panose="020B0604020202020204" pitchFamily="34" charset="0"/>
              <a:cs typeface="Arial" panose="020B0604020202020204" pitchFamily="34" charset="0"/>
            </a:rPr>
            <a:t>Warren observed that sprial bacteria were present in the stomach lining of all patients with stomach ulcers</a:t>
          </a:r>
        </a:p>
      </dsp:txBody>
      <dsp:txXfrm>
        <a:off x="9594" y="20409"/>
        <a:ext cx="2804023" cy="554233"/>
      </dsp:txXfrm>
    </dsp:sp>
    <dsp:sp modelId="{D5E3D86A-DC96-4EB5-B50D-1292AB4DFCDC}">
      <dsp:nvSpPr>
        <dsp:cNvPr id="0" name=""/>
        <dsp:cNvSpPr/>
      </dsp:nvSpPr>
      <dsp:spPr>
        <a:xfrm rot="5400000">
          <a:off x="1301220" y="597869"/>
          <a:ext cx="220769" cy="2649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32129" y="619946"/>
        <a:ext cx="158953" cy="154538"/>
      </dsp:txXfrm>
    </dsp:sp>
    <dsp:sp modelId="{DA81A344-5029-49D1-A465-60A6F314CC00}">
      <dsp:nvSpPr>
        <dsp:cNvPr id="0" name=""/>
        <dsp:cNvSpPr/>
      </dsp:nvSpPr>
      <dsp:spPr>
        <a:xfrm>
          <a:off x="0" y="886246"/>
          <a:ext cx="2823210" cy="588719"/>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latin typeface="Arial" panose="020B0604020202020204" pitchFamily="34" charset="0"/>
            <a:cs typeface="Arial" panose="020B0604020202020204" pitchFamily="34" charset="0"/>
          </a:endParaRPr>
        </a:p>
      </dsp:txBody>
      <dsp:txXfrm>
        <a:off x="17243" y="903489"/>
        <a:ext cx="2788724" cy="554233"/>
      </dsp:txXfrm>
    </dsp:sp>
    <dsp:sp modelId="{27DB24AF-D0FB-4567-B813-DCCAEE5A18EC}">
      <dsp:nvSpPr>
        <dsp:cNvPr id="0" name=""/>
        <dsp:cNvSpPr/>
      </dsp:nvSpPr>
      <dsp:spPr>
        <a:xfrm rot="5400000">
          <a:off x="1301220" y="1489683"/>
          <a:ext cx="220769" cy="2649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32129" y="1511760"/>
        <a:ext cx="158953" cy="154538"/>
      </dsp:txXfrm>
    </dsp:sp>
    <dsp:sp modelId="{D34D494B-806B-41E0-AD8C-4B3EFAEA802A}">
      <dsp:nvSpPr>
        <dsp:cNvPr id="0" name=""/>
        <dsp:cNvSpPr/>
      </dsp:nvSpPr>
      <dsp:spPr>
        <a:xfrm>
          <a:off x="7649" y="1769325"/>
          <a:ext cx="2807910" cy="588719"/>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Marshall drank infectious broth and gave himself gastritis</a:t>
          </a:r>
          <a:endParaRPr lang="en-US" sz="1200" kern="1200">
            <a:latin typeface="Arial" panose="020B0604020202020204" pitchFamily="34" charset="0"/>
            <a:cs typeface="Arial" panose="020B0604020202020204" pitchFamily="34" charset="0"/>
          </a:endParaRPr>
        </a:p>
      </dsp:txBody>
      <dsp:txXfrm>
        <a:off x="24892" y="1786568"/>
        <a:ext cx="2773424" cy="554233"/>
      </dsp:txXfrm>
    </dsp:sp>
    <dsp:sp modelId="{CB209EBF-874B-40B2-ADE1-03CE0D2E4869}">
      <dsp:nvSpPr>
        <dsp:cNvPr id="0" name=""/>
        <dsp:cNvSpPr/>
      </dsp:nvSpPr>
      <dsp:spPr>
        <a:xfrm rot="5400000">
          <a:off x="1301220" y="2372762"/>
          <a:ext cx="220769" cy="2649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32129" y="2394839"/>
        <a:ext cx="158953" cy="154538"/>
      </dsp:txXfrm>
    </dsp:sp>
    <dsp:sp modelId="{6E9BE4E0-6F7B-425E-B893-5399839B22DE}">
      <dsp:nvSpPr>
        <dsp:cNvPr id="0" name=""/>
        <dsp:cNvSpPr/>
      </dsp:nvSpPr>
      <dsp:spPr>
        <a:xfrm>
          <a:off x="14938" y="2652404"/>
          <a:ext cx="2793333" cy="588719"/>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AU" sz="1200" kern="1200" dirty="0">
            <a:solidFill>
              <a:schemeClr val="tx1"/>
            </a:solidFill>
            <a:latin typeface="Arial" panose="020B0604020202020204" pitchFamily="34" charset="0"/>
            <a:cs typeface="Arial" panose="020B0604020202020204" pitchFamily="34" charset="0"/>
          </a:endParaRPr>
        </a:p>
      </dsp:txBody>
      <dsp:txXfrm>
        <a:off x="32181" y="2669647"/>
        <a:ext cx="2758847" cy="554233"/>
      </dsp:txXfrm>
    </dsp:sp>
  </dsp:spTree>
</dsp:drawing>
</file>

<file path=word/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37908-00A7-4156-BC2B-D2DA81A28914}">
      <dsp:nvSpPr>
        <dsp:cNvPr id="0" name=""/>
        <dsp:cNvSpPr/>
      </dsp:nvSpPr>
      <dsp:spPr>
        <a:xfrm>
          <a:off x="-7968" y="3191"/>
          <a:ext cx="2956621" cy="593365"/>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The same microorganism must be present in every host with the disease</a:t>
          </a:r>
          <a:endParaRPr lang="en-US" sz="1200" kern="1200">
            <a:latin typeface="Arial" panose="020B0604020202020204" pitchFamily="34" charset="0"/>
            <a:cs typeface="Arial" panose="020B0604020202020204" pitchFamily="34" charset="0"/>
          </a:endParaRPr>
        </a:p>
      </dsp:txBody>
      <dsp:txXfrm>
        <a:off x="9411" y="20570"/>
        <a:ext cx="2921863" cy="558607"/>
      </dsp:txXfrm>
    </dsp:sp>
    <dsp:sp modelId="{D5E3D86A-DC96-4EB5-B50D-1292AB4DFCDC}">
      <dsp:nvSpPr>
        <dsp:cNvPr id="0" name=""/>
        <dsp:cNvSpPr/>
      </dsp:nvSpPr>
      <dsp:spPr>
        <a:xfrm rot="5400000">
          <a:off x="1359086" y="611391"/>
          <a:ext cx="222512" cy="2670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90238" y="633642"/>
        <a:ext cx="160208" cy="155758"/>
      </dsp:txXfrm>
    </dsp:sp>
    <dsp:sp modelId="{DA81A344-5029-49D1-A465-60A6F314CC00}">
      <dsp:nvSpPr>
        <dsp:cNvPr id="0" name=""/>
        <dsp:cNvSpPr/>
      </dsp:nvSpPr>
      <dsp:spPr>
        <a:xfrm>
          <a:off x="0" y="893240"/>
          <a:ext cx="2940685" cy="593365"/>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A sample of the pure culture is inoculated into a healthy host who must then develop the same symptoms as the original host. </a:t>
          </a:r>
          <a:endParaRPr lang="en-US" sz="1200" kern="1200">
            <a:latin typeface="Arial" panose="020B0604020202020204" pitchFamily="34" charset="0"/>
            <a:cs typeface="Arial" panose="020B0604020202020204" pitchFamily="34" charset="0"/>
          </a:endParaRPr>
        </a:p>
      </dsp:txBody>
      <dsp:txXfrm>
        <a:off x="17379" y="910619"/>
        <a:ext cx="2905927" cy="558607"/>
      </dsp:txXfrm>
    </dsp:sp>
    <dsp:sp modelId="{27DB24AF-D0FB-4567-B813-DCCAEE5A18EC}">
      <dsp:nvSpPr>
        <dsp:cNvPr id="0" name=""/>
        <dsp:cNvSpPr/>
      </dsp:nvSpPr>
      <dsp:spPr>
        <a:xfrm rot="5400000">
          <a:off x="1359086" y="1501440"/>
          <a:ext cx="222512" cy="2670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90238" y="1523691"/>
        <a:ext cx="160208" cy="155758"/>
      </dsp:txXfrm>
    </dsp:sp>
    <dsp:sp modelId="{D34D494B-806B-41E0-AD8C-4B3EFAEA802A}">
      <dsp:nvSpPr>
        <dsp:cNvPr id="0" name=""/>
        <dsp:cNvSpPr/>
      </dsp:nvSpPr>
      <dsp:spPr>
        <a:xfrm>
          <a:off x="7968" y="1783288"/>
          <a:ext cx="2924748" cy="593365"/>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latin typeface="Arial" panose="020B0604020202020204" pitchFamily="34" charset="0"/>
            <a:cs typeface="Arial" panose="020B0604020202020204" pitchFamily="34" charset="0"/>
          </a:endParaRPr>
        </a:p>
      </dsp:txBody>
      <dsp:txXfrm>
        <a:off x="25347" y="1800667"/>
        <a:ext cx="2889990" cy="558607"/>
      </dsp:txXfrm>
    </dsp:sp>
    <dsp:sp modelId="{CB209EBF-874B-40B2-ADE1-03CE0D2E4869}">
      <dsp:nvSpPr>
        <dsp:cNvPr id="0" name=""/>
        <dsp:cNvSpPr/>
      </dsp:nvSpPr>
      <dsp:spPr>
        <a:xfrm rot="5400000">
          <a:off x="1359086" y="2391488"/>
          <a:ext cx="222512" cy="2670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90238" y="2413739"/>
        <a:ext cx="160208" cy="155758"/>
      </dsp:txXfrm>
    </dsp:sp>
    <dsp:sp modelId="{6E9BE4E0-6F7B-425E-B893-5399839B22DE}">
      <dsp:nvSpPr>
        <dsp:cNvPr id="0" name=""/>
        <dsp:cNvSpPr/>
      </dsp:nvSpPr>
      <dsp:spPr>
        <a:xfrm>
          <a:off x="15560" y="2673337"/>
          <a:ext cx="2909564" cy="593365"/>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AU" sz="1200" kern="1200" dirty="0">
            <a:solidFill>
              <a:schemeClr val="tx1"/>
            </a:solidFill>
            <a:latin typeface="Arial" panose="020B0604020202020204" pitchFamily="34" charset="0"/>
            <a:cs typeface="Arial" panose="020B0604020202020204" pitchFamily="34" charset="0"/>
          </a:endParaRPr>
        </a:p>
      </dsp:txBody>
      <dsp:txXfrm>
        <a:off x="32939" y="2690716"/>
        <a:ext cx="2874806" cy="558607"/>
      </dsp:txXfrm>
    </dsp:sp>
  </dsp:spTree>
</dsp:drawing>
</file>

<file path=word/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37908-00A7-4156-BC2B-D2DA81A28914}">
      <dsp:nvSpPr>
        <dsp:cNvPr id="0" name=""/>
        <dsp:cNvSpPr/>
      </dsp:nvSpPr>
      <dsp:spPr>
        <a:xfrm>
          <a:off x="-7580" y="3166"/>
          <a:ext cx="2812971" cy="588719"/>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solidFill>
                <a:schemeClr val="tx1"/>
              </a:solidFill>
              <a:latin typeface="Arial" panose="020B0604020202020204" pitchFamily="34" charset="0"/>
              <a:cs typeface="Arial" panose="020B0604020202020204" pitchFamily="34" charset="0"/>
            </a:rPr>
            <a:t>Warren observed that sprial bacteria were present in the stomach lining of all patients with stomach ulcers</a:t>
          </a:r>
        </a:p>
      </dsp:txBody>
      <dsp:txXfrm>
        <a:off x="9663" y="20409"/>
        <a:ext cx="2778485" cy="554233"/>
      </dsp:txXfrm>
    </dsp:sp>
    <dsp:sp modelId="{D5E3D86A-DC96-4EB5-B50D-1292AB4DFCDC}">
      <dsp:nvSpPr>
        <dsp:cNvPr id="0" name=""/>
        <dsp:cNvSpPr/>
      </dsp:nvSpPr>
      <dsp:spPr>
        <a:xfrm rot="5400000">
          <a:off x="1288520" y="606604"/>
          <a:ext cx="220769" cy="2649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19429" y="628681"/>
        <a:ext cx="158953" cy="154538"/>
      </dsp:txXfrm>
    </dsp:sp>
    <dsp:sp modelId="{DA81A344-5029-49D1-A465-60A6F314CC00}">
      <dsp:nvSpPr>
        <dsp:cNvPr id="0" name=""/>
        <dsp:cNvSpPr/>
      </dsp:nvSpPr>
      <dsp:spPr>
        <a:xfrm>
          <a:off x="0" y="886246"/>
          <a:ext cx="2797810" cy="588719"/>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Marshall drank infectious broth and gave himself gastritis</a:t>
          </a:r>
          <a:endParaRPr lang="en-US" sz="1200" kern="1200">
            <a:latin typeface="Arial" panose="020B0604020202020204" pitchFamily="34" charset="0"/>
            <a:cs typeface="Arial" panose="020B0604020202020204" pitchFamily="34" charset="0"/>
          </a:endParaRPr>
        </a:p>
      </dsp:txBody>
      <dsp:txXfrm>
        <a:off x="17243" y="903489"/>
        <a:ext cx="2763324" cy="554233"/>
      </dsp:txXfrm>
    </dsp:sp>
    <dsp:sp modelId="{27DB24AF-D0FB-4567-B813-DCCAEE5A18EC}">
      <dsp:nvSpPr>
        <dsp:cNvPr id="0" name=""/>
        <dsp:cNvSpPr/>
      </dsp:nvSpPr>
      <dsp:spPr>
        <a:xfrm rot="5400000">
          <a:off x="1288520" y="1489683"/>
          <a:ext cx="220769" cy="2649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19429" y="1511760"/>
        <a:ext cx="158953" cy="154538"/>
      </dsp:txXfrm>
    </dsp:sp>
    <dsp:sp modelId="{D34D494B-806B-41E0-AD8C-4B3EFAEA802A}">
      <dsp:nvSpPr>
        <dsp:cNvPr id="0" name=""/>
        <dsp:cNvSpPr/>
      </dsp:nvSpPr>
      <dsp:spPr>
        <a:xfrm>
          <a:off x="7580" y="1769325"/>
          <a:ext cx="2782648" cy="588719"/>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latin typeface="Arial" panose="020B0604020202020204" pitchFamily="34" charset="0"/>
            <a:cs typeface="Arial" panose="020B0604020202020204" pitchFamily="34" charset="0"/>
          </a:endParaRPr>
        </a:p>
      </dsp:txBody>
      <dsp:txXfrm>
        <a:off x="24823" y="1786568"/>
        <a:ext cx="2748162" cy="554233"/>
      </dsp:txXfrm>
    </dsp:sp>
    <dsp:sp modelId="{CB209EBF-874B-40B2-ADE1-03CE0D2E4869}">
      <dsp:nvSpPr>
        <dsp:cNvPr id="0" name=""/>
        <dsp:cNvSpPr/>
      </dsp:nvSpPr>
      <dsp:spPr>
        <a:xfrm rot="5400000">
          <a:off x="1288520" y="2372762"/>
          <a:ext cx="220769" cy="2649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19429" y="2394839"/>
        <a:ext cx="158953" cy="154538"/>
      </dsp:txXfrm>
    </dsp:sp>
    <dsp:sp modelId="{6E9BE4E0-6F7B-425E-B893-5399839B22DE}">
      <dsp:nvSpPr>
        <dsp:cNvPr id="0" name=""/>
        <dsp:cNvSpPr/>
      </dsp:nvSpPr>
      <dsp:spPr>
        <a:xfrm>
          <a:off x="14804" y="2652404"/>
          <a:ext cx="2768201" cy="588719"/>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AU" sz="1200" kern="1200" dirty="0">
            <a:solidFill>
              <a:schemeClr val="tx1"/>
            </a:solidFill>
            <a:latin typeface="Arial" panose="020B0604020202020204" pitchFamily="34" charset="0"/>
            <a:cs typeface="Arial" panose="020B0604020202020204" pitchFamily="34" charset="0"/>
          </a:endParaRPr>
        </a:p>
      </dsp:txBody>
      <dsp:txXfrm>
        <a:off x="32047" y="2669647"/>
        <a:ext cx="2733715" cy="554233"/>
      </dsp:txXfrm>
    </dsp:sp>
  </dsp:spTree>
</dsp:drawing>
</file>

<file path=word/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37908-00A7-4156-BC2B-D2DA81A28914}">
      <dsp:nvSpPr>
        <dsp:cNvPr id="0" name=""/>
        <dsp:cNvSpPr/>
      </dsp:nvSpPr>
      <dsp:spPr>
        <a:xfrm>
          <a:off x="-7828" y="3288"/>
          <a:ext cx="2904907" cy="611286"/>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The same microorganism must be present in every host with the disease</a:t>
          </a:r>
          <a:endParaRPr lang="en-US" sz="1200" kern="1200">
            <a:latin typeface="Arial" panose="020B0604020202020204" pitchFamily="34" charset="0"/>
            <a:cs typeface="Arial" panose="020B0604020202020204" pitchFamily="34" charset="0"/>
          </a:endParaRPr>
        </a:p>
      </dsp:txBody>
      <dsp:txXfrm>
        <a:off x="10076" y="21192"/>
        <a:ext cx="2869099" cy="575478"/>
      </dsp:txXfrm>
    </dsp:sp>
    <dsp:sp modelId="{D5E3D86A-DC96-4EB5-B50D-1292AB4DFCDC}">
      <dsp:nvSpPr>
        <dsp:cNvPr id="0" name=""/>
        <dsp:cNvSpPr/>
      </dsp:nvSpPr>
      <dsp:spPr>
        <a:xfrm rot="5400000">
          <a:off x="1330008" y="629856"/>
          <a:ext cx="229232" cy="2750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62101" y="652779"/>
        <a:ext cx="165046" cy="160462"/>
      </dsp:txXfrm>
    </dsp:sp>
    <dsp:sp modelId="{DA81A344-5029-49D1-A465-60A6F314CC00}">
      <dsp:nvSpPr>
        <dsp:cNvPr id="0" name=""/>
        <dsp:cNvSpPr/>
      </dsp:nvSpPr>
      <dsp:spPr>
        <a:xfrm>
          <a:off x="0" y="920217"/>
          <a:ext cx="2889250" cy="611286"/>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AU" sz="1200" kern="1200" dirty="0">
              <a:solidFill>
                <a:schemeClr val="tx1"/>
              </a:solidFill>
              <a:latin typeface="Arial" panose="020B0604020202020204" pitchFamily="34" charset="0"/>
              <a:cs typeface="Arial" panose="020B0604020202020204" pitchFamily="34" charset="0"/>
            </a:rPr>
            <a:t> A sample of the microorganism in put into a healthy host. They must develop the same sympoms as the original host</a:t>
          </a:r>
          <a:endParaRPr lang="en-US" sz="1200" kern="1200">
            <a:latin typeface="Arial" panose="020B0604020202020204" pitchFamily="34" charset="0"/>
            <a:cs typeface="Arial" panose="020B0604020202020204" pitchFamily="34" charset="0"/>
          </a:endParaRPr>
        </a:p>
      </dsp:txBody>
      <dsp:txXfrm>
        <a:off x="17904" y="938121"/>
        <a:ext cx="2853442" cy="575478"/>
      </dsp:txXfrm>
    </dsp:sp>
    <dsp:sp modelId="{27DB24AF-D0FB-4567-B813-DCCAEE5A18EC}">
      <dsp:nvSpPr>
        <dsp:cNvPr id="0" name=""/>
        <dsp:cNvSpPr/>
      </dsp:nvSpPr>
      <dsp:spPr>
        <a:xfrm rot="5400000">
          <a:off x="1330008" y="1546785"/>
          <a:ext cx="229232" cy="2750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62101" y="1569708"/>
        <a:ext cx="165046" cy="160462"/>
      </dsp:txXfrm>
    </dsp:sp>
    <dsp:sp modelId="{D34D494B-806B-41E0-AD8C-4B3EFAEA802A}">
      <dsp:nvSpPr>
        <dsp:cNvPr id="0" name=""/>
        <dsp:cNvSpPr/>
      </dsp:nvSpPr>
      <dsp:spPr>
        <a:xfrm>
          <a:off x="7828" y="1837146"/>
          <a:ext cx="2873592" cy="611286"/>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latin typeface="Arial" panose="020B0604020202020204" pitchFamily="34" charset="0"/>
            <a:cs typeface="Arial" panose="020B0604020202020204" pitchFamily="34" charset="0"/>
          </a:endParaRPr>
        </a:p>
      </dsp:txBody>
      <dsp:txXfrm>
        <a:off x="25732" y="1855050"/>
        <a:ext cx="2837784" cy="575478"/>
      </dsp:txXfrm>
    </dsp:sp>
    <dsp:sp modelId="{CB209EBF-874B-40B2-ADE1-03CE0D2E4869}">
      <dsp:nvSpPr>
        <dsp:cNvPr id="0" name=""/>
        <dsp:cNvSpPr/>
      </dsp:nvSpPr>
      <dsp:spPr>
        <a:xfrm rot="5400000">
          <a:off x="1330008" y="2463714"/>
          <a:ext cx="229232" cy="2750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362101" y="2486637"/>
        <a:ext cx="165046" cy="160462"/>
      </dsp:txXfrm>
    </dsp:sp>
    <dsp:sp modelId="{6E9BE4E0-6F7B-425E-B893-5399839B22DE}">
      <dsp:nvSpPr>
        <dsp:cNvPr id="0" name=""/>
        <dsp:cNvSpPr/>
      </dsp:nvSpPr>
      <dsp:spPr>
        <a:xfrm>
          <a:off x="15287" y="2754075"/>
          <a:ext cx="2858674" cy="611286"/>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AU" sz="1200" kern="1200" dirty="0">
            <a:solidFill>
              <a:schemeClr val="tx1"/>
            </a:solidFill>
            <a:latin typeface="Arial" panose="020B0604020202020204" pitchFamily="34" charset="0"/>
            <a:cs typeface="Arial" panose="020B0604020202020204" pitchFamily="34" charset="0"/>
          </a:endParaRPr>
        </a:p>
      </dsp:txBody>
      <dsp:txXfrm>
        <a:off x="33191" y="2771979"/>
        <a:ext cx="2822866" cy="575478"/>
      </dsp:txXfrm>
    </dsp:sp>
  </dsp:spTree>
</dsp:drawing>
</file>

<file path=word/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37908-00A7-4156-BC2B-D2DA81A28914}">
      <dsp:nvSpPr>
        <dsp:cNvPr id="0" name=""/>
        <dsp:cNvSpPr/>
      </dsp:nvSpPr>
      <dsp:spPr>
        <a:xfrm>
          <a:off x="43047" y="1664"/>
          <a:ext cx="2890784" cy="619191"/>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solidFill>
              <a:schemeClr val="tx1"/>
            </a:solidFill>
            <a:latin typeface="Arial" panose="020B0604020202020204" pitchFamily="34" charset="0"/>
            <a:cs typeface="Arial" panose="020B0604020202020204" pitchFamily="34" charset="0"/>
          </a:endParaRPr>
        </a:p>
      </dsp:txBody>
      <dsp:txXfrm>
        <a:off x="61182" y="19799"/>
        <a:ext cx="2854514" cy="582921"/>
      </dsp:txXfrm>
    </dsp:sp>
    <dsp:sp modelId="{D5E3D86A-DC96-4EB5-B50D-1292AB4DFCDC}">
      <dsp:nvSpPr>
        <dsp:cNvPr id="0" name=""/>
        <dsp:cNvSpPr/>
      </dsp:nvSpPr>
      <dsp:spPr>
        <a:xfrm rot="5400000">
          <a:off x="1372341" y="636335"/>
          <a:ext cx="232196" cy="2786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404849" y="659555"/>
        <a:ext cx="167182" cy="162537"/>
      </dsp:txXfrm>
    </dsp:sp>
    <dsp:sp modelId="{DA81A344-5029-49D1-A465-60A6F314CC00}">
      <dsp:nvSpPr>
        <dsp:cNvPr id="0" name=""/>
        <dsp:cNvSpPr/>
      </dsp:nvSpPr>
      <dsp:spPr>
        <a:xfrm>
          <a:off x="50838" y="930451"/>
          <a:ext cx="2875202" cy="619191"/>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latin typeface="Arial" panose="020B0604020202020204" pitchFamily="34" charset="0"/>
            <a:cs typeface="Arial" panose="020B0604020202020204" pitchFamily="34" charset="0"/>
          </a:endParaRPr>
        </a:p>
      </dsp:txBody>
      <dsp:txXfrm>
        <a:off x="68973" y="948586"/>
        <a:ext cx="2838932" cy="582921"/>
      </dsp:txXfrm>
    </dsp:sp>
    <dsp:sp modelId="{27DB24AF-D0FB-4567-B813-DCCAEE5A18EC}">
      <dsp:nvSpPr>
        <dsp:cNvPr id="0" name=""/>
        <dsp:cNvSpPr/>
      </dsp:nvSpPr>
      <dsp:spPr>
        <a:xfrm rot="5400000">
          <a:off x="1372341" y="1565123"/>
          <a:ext cx="232196" cy="2786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404849" y="1588343"/>
        <a:ext cx="167182" cy="162537"/>
      </dsp:txXfrm>
    </dsp:sp>
    <dsp:sp modelId="{D34D494B-806B-41E0-AD8C-4B3EFAEA802A}">
      <dsp:nvSpPr>
        <dsp:cNvPr id="0" name=""/>
        <dsp:cNvSpPr/>
      </dsp:nvSpPr>
      <dsp:spPr>
        <a:xfrm>
          <a:off x="58629" y="1859239"/>
          <a:ext cx="2859621" cy="619191"/>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latin typeface="Arial" panose="020B0604020202020204" pitchFamily="34" charset="0"/>
            <a:cs typeface="Arial" panose="020B0604020202020204" pitchFamily="34" charset="0"/>
          </a:endParaRPr>
        </a:p>
      </dsp:txBody>
      <dsp:txXfrm>
        <a:off x="76764" y="1877374"/>
        <a:ext cx="2823351" cy="582921"/>
      </dsp:txXfrm>
    </dsp:sp>
    <dsp:sp modelId="{CB209EBF-874B-40B2-ADE1-03CE0D2E4869}">
      <dsp:nvSpPr>
        <dsp:cNvPr id="0" name=""/>
        <dsp:cNvSpPr/>
      </dsp:nvSpPr>
      <dsp:spPr>
        <a:xfrm rot="5400000">
          <a:off x="1372341" y="2493910"/>
          <a:ext cx="232196" cy="2786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404849" y="2517130"/>
        <a:ext cx="167182" cy="162537"/>
      </dsp:txXfrm>
    </dsp:sp>
    <dsp:sp modelId="{6E9BE4E0-6F7B-425E-B893-5399839B22DE}">
      <dsp:nvSpPr>
        <dsp:cNvPr id="0" name=""/>
        <dsp:cNvSpPr/>
      </dsp:nvSpPr>
      <dsp:spPr>
        <a:xfrm>
          <a:off x="66052" y="2788026"/>
          <a:ext cx="2844775" cy="619191"/>
        </a:xfrm>
        <a:prstGeom prst="roundRect">
          <a:avLst>
            <a:gd name="adj" fmla="val 1000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AU" sz="1200" kern="1200" dirty="0">
            <a:solidFill>
              <a:schemeClr val="tx1"/>
            </a:solidFill>
            <a:latin typeface="Arial" panose="020B0604020202020204" pitchFamily="34" charset="0"/>
            <a:cs typeface="Arial" panose="020B0604020202020204" pitchFamily="34" charset="0"/>
          </a:endParaRPr>
        </a:p>
      </dsp:txBody>
      <dsp:txXfrm>
        <a:off x="84187" y="2806161"/>
        <a:ext cx="2808505" cy="582921"/>
      </dsp:txXfrm>
    </dsp:sp>
  </dsp:spTree>
</dsp:drawing>
</file>

<file path=word/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Mincho"/>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Websitereview xmlns="ebb1eec4-f42a-4130-97ad-ba4416f9a49e" xsi:nil="true"/>
    <lcf76f155ced4ddcb4097134ff3c332f xmlns="ebb1eec4-f42a-4130-97ad-ba4416f9a49e">
      <Terms xmlns="http://schemas.microsoft.com/office/infopath/2007/PartnerControls"/>
    </lcf76f155ced4ddcb4097134ff3c332f>
    <TaxCatchAll xmlns="cedbec9e-1a4f-49ac-8a2c-4a8e8f7db84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87994CE63E3984091DA345847090486" ma:contentTypeVersion="17" ma:contentTypeDescription="Create a new document." ma:contentTypeScope="" ma:versionID="5c20a30a62dd9816b3c7ff64621a0e5a">
  <xsd:schema xmlns:xsd="http://www.w3.org/2001/XMLSchema" xmlns:xs="http://www.w3.org/2001/XMLSchema" xmlns:p="http://schemas.microsoft.com/office/2006/metadata/properties" xmlns:ns2="ebb1eec4-f42a-4130-97ad-ba4416f9a49e" xmlns:ns3="cedbec9e-1a4f-49ac-8a2c-4a8e8f7db841" targetNamespace="http://schemas.microsoft.com/office/2006/metadata/properties" ma:root="true" ma:fieldsID="69ba692d7e445a719e58b96511ed52af" ns2:_="" ns3:_="">
    <xsd:import namespace="ebb1eec4-f42a-4130-97ad-ba4416f9a49e"/>
    <xsd:import namespace="cedbec9e-1a4f-49ac-8a2c-4a8e8f7db841"/>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MediaServiceLocation" minOccurs="0"/>
                <xsd:element ref="ns2:MediaServiceBillingMetadata" minOccurs="0"/>
                <xsd:element ref="ns2:Websitereview"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bb1eec4-f42a-4130-97ad-ba4416f9a49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51f47cd6-212f-4ea2-b6af-f1d1e47bdbaf"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element name="Websitereview" ma:index="24" nillable="true" ma:displayName="Website review" ma:format="Dropdown" ma:internalName="Websitereview">
      <xsd:simpleType>
        <xsd:restriction base="dms:Choice">
          <xsd:enumeration value="Started"/>
          <xsd:enumeration value="Completed"/>
          <xsd:enumeration value="Completed and trimmed"/>
        </xsd:restriction>
      </xsd:simpleType>
    </xsd:element>
  </xsd:schema>
  <xsd:schema xmlns:xsd="http://www.w3.org/2001/XMLSchema" xmlns:xs="http://www.w3.org/2001/XMLSchema" xmlns:dms="http://schemas.microsoft.com/office/2006/documentManagement/types" xmlns:pc="http://schemas.microsoft.com/office/infopath/2007/PartnerControls" targetNamespace="cedbec9e-1a4f-49ac-8a2c-4a8e8f7db841"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c8fa642e-9a15-4836-9d58-d9375e8e2cf6}" ma:internalName="TaxCatchAll" ma:showField="CatchAllData" ma:web="cedbec9e-1a4f-49ac-8a2c-4a8e8f7db841">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5747432-9BF6-40AB-9793-BAB26A4D6395}">
  <ds:schemaRefs>
    <ds:schemaRef ds:uri="ebb1eec4-f42a-4130-97ad-ba4416f9a49e"/>
    <ds:schemaRef ds:uri="http://purl.org/dc/dcmitype/"/>
    <ds:schemaRef ds:uri="http://purl.org/dc/elements/1.1/"/>
    <ds:schemaRef ds:uri="http://schemas.openxmlformats.org/package/2006/metadata/core-properties"/>
    <ds:schemaRef ds:uri="cedbec9e-1a4f-49ac-8a2c-4a8e8f7db841"/>
    <ds:schemaRef ds:uri="http://www.w3.org/XML/1998/namespace"/>
    <ds:schemaRef ds:uri="http://purl.org/dc/terms/"/>
    <ds:schemaRef ds:uri="http://schemas.microsoft.com/office/2006/documentManagement/types"/>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801B256B-2EC3-4797-9BA9-AA4022FF91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bb1eec4-f42a-4130-97ad-ba4416f9a49e"/>
    <ds:schemaRef ds:uri="cedbec9e-1a4f-49ac-8a2c-4a8e8f7db84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A30CE2F-CEE7-4D50-AD31-1922FA59B763}">
  <ds:schemaRefs>
    <ds:schemaRef ds:uri="http://schemas.microsoft.com/sharepoint/v3/contenttype/forms"/>
  </ds:schemaRefs>
</ds:datastoreItem>
</file>

<file path=customXml/itemProps4.xml><?xml version="1.0" encoding="utf-8"?>
<ds:datastoreItem xmlns:ds="http://schemas.openxmlformats.org/officeDocument/2006/customXml" ds:itemID="{D21B60EF-A6CE-4ABC-B4E7-456DF47A171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6</TotalTime>
  <Pages>17</Pages>
  <Words>3034</Words>
  <Characters>17361</Characters>
  <Application>Microsoft Office Word</Application>
  <DocSecurity>0</DocSecurity>
  <Lines>496</Lines>
  <Paragraphs>345</Paragraphs>
  <ScaleCrop>false</ScaleCrop>
  <HeadingPairs>
    <vt:vector size="2" baseType="variant">
      <vt:variant>
        <vt:lpstr>Title</vt:lpstr>
      </vt:variant>
      <vt:variant>
        <vt:i4>1</vt:i4>
      </vt:variant>
    </vt:vector>
  </HeadingPairs>
  <TitlesOfParts>
    <vt:vector size="1" baseType="lpstr">
      <vt:lpstr>Infectious diseases</vt:lpstr>
    </vt:vector>
  </TitlesOfParts>
  <Manager/>
  <Company/>
  <LinksUpToDate>false</LinksUpToDate>
  <CharactersWithSpaces>20050</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7 - Infectious diseases, Biology s6</dc:title>
  <dc:subject/>
  <dc:creator>NSW Department of Education</dc:creator>
  <cp:keywords>Stage 6, HSC hub, Biology</cp:keywords>
  <dc:description/>
  <dcterms:created xsi:type="dcterms:W3CDTF">2025-09-17T03:57:00Z</dcterms:created>
  <dcterms:modified xsi:type="dcterms:W3CDTF">2025-09-17T03:58:00Z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0x010100B87994CE63E3984091DA345847090486</vt:lpwstr>
  </property>
  <property fmtid="{D5CDD505-2E9C-101B-9397-08002B2CF9AE}" pid="3" name="MSIP_Label_b603dfd7-d93a-4381-a340-2995d8282205_Enabled">
    <vt:lpwstr>true</vt:lpwstr>
  </property>
  <property fmtid="{D5CDD505-2E9C-101B-9397-08002B2CF9AE}" pid="4" name="MSIP_Label_b603dfd7-d93a-4381-a340-2995d8282205_SetDate">
    <vt:lpwstr>2025-06-16T00:40:27Z</vt:lpwstr>
  </property>
  <property fmtid="{D5CDD505-2E9C-101B-9397-08002B2CF9AE}" pid="5" name="MSIP_Label_b603dfd7-d93a-4381-a340-2995d8282205_Method">
    <vt:lpwstr>Standard</vt:lpwstr>
  </property>
  <property fmtid="{D5CDD505-2E9C-101B-9397-08002B2CF9AE}" pid="6" name="MSIP_Label_b603dfd7-d93a-4381-a340-2995d8282205_Name">
    <vt:lpwstr>OFFICIAL</vt:lpwstr>
  </property>
  <property fmtid="{D5CDD505-2E9C-101B-9397-08002B2CF9AE}" pid="7" name="MSIP_Label_b603dfd7-d93a-4381-a340-2995d8282205_SiteId">
    <vt:lpwstr>05a0e69a-418a-47c1-9c25-9387261bf991</vt:lpwstr>
  </property>
  <property fmtid="{D5CDD505-2E9C-101B-9397-08002B2CF9AE}" pid="8" name="MSIP_Label_b603dfd7-d93a-4381-a340-2995d8282205_ActionId">
    <vt:lpwstr>55ad6fb8-2510-4e7f-873b-681e4b561cd6</vt:lpwstr>
  </property>
  <property fmtid="{D5CDD505-2E9C-101B-9397-08002B2CF9AE}" pid="9" name="MSIP_Label_b603dfd7-d93a-4381-a340-2995d8282205_ContentBits">
    <vt:lpwstr>0</vt:lpwstr>
  </property>
  <property fmtid="{D5CDD505-2E9C-101B-9397-08002B2CF9AE}" pid="10" name="MSIP_Label_b603dfd7-d93a-4381-a340-2995d8282205_Tag">
    <vt:lpwstr>10, 3, 0, 1</vt:lpwstr>
  </property>
  <property fmtid="{D5CDD505-2E9C-101B-9397-08002B2CF9AE}" pid="11" name="MediaServiceImageTags">
    <vt:lpwstr/>
  </property>
</Properties>
</file>