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7" r:id="rId4"/>
  </p:sldMasterIdLst>
  <p:notesMasterIdLst>
    <p:notesMasterId r:id="rId85"/>
  </p:notesMasterIdLst>
  <p:handoutMasterIdLst>
    <p:handoutMasterId r:id="rId86"/>
  </p:handoutMasterIdLst>
  <p:sldIdLst>
    <p:sldId id="26671" r:id="rId5"/>
    <p:sldId id="26505" r:id="rId6"/>
    <p:sldId id="26393" r:id="rId7"/>
    <p:sldId id="271" r:id="rId8"/>
    <p:sldId id="26383" r:id="rId9"/>
    <p:sldId id="26508" r:id="rId10"/>
    <p:sldId id="287" r:id="rId11"/>
    <p:sldId id="26507" r:id="rId12"/>
    <p:sldId id="26514" r:id="rId13"/>
    <p:sldId id="26513" r:id="rId14"/>
    <p:sldId id="26515" r:id="rId15"/>
    <p:sldId id="26537" r:id="rId16"/>
    <p:sldId id="26612" r:id="rId17"/>
    <p:sldId id="26613" r:id="rId18"/>
    <p:sldId id="26615" r:id="rId19"/>
    <p:sldId id="26616" r:id="rId20"/>
    <p:sldId id="26618" r:id="rId21"/>
    <p:sldId id="26559" r:id="rId22"/>
    <p:sldId id="26517" r:id="rId23"/>
    <p:sldId id="26556" r:id="rId24"/>
    <p:sldId id="26557" r:id="rId25"/>
    <p:sldId id="26558" r:id="rId26"/>
    <p:sldId id="26619" r:id="rId27"/>
    <p:sldId id="26622" r:id="rId28"/>
    <p:sldId id="26620" r:id="rId29"/>
    <p:sldId id="26621" r:id="rId30"/>
    <p:sldId id="26589" r:id="rId31"/>
    <p:sldId id="26590" r:id="rId32"/>
    <p:sldId id="26591" r:id="rId33"/>
    <p:sldId id="26521" r:id="rId34"/>
    <p:sldId id="26560" r:id="rId35"/>
    <p:sldId id="26624" r:id="rId36"/>
    <p:sldId id="26626" r:id="rId37"/>
    <p:sldId id="26637" r:id="rId38"/>
    <p:sldId id="26638" r:id="rId39"/>
    <p:sldId id="26639" r:id="rId40"/>
    <p:sldId id="26640" r:id="rId41"/>
    <p:sldId id="26525" r:id="rId42"/>
    <p:sldId id="26564" r:id="rId43"/>
    <p:sldId id="26627" r:id="rId44"/>
    <p:sldId id="26628" r:id="rId45"/>
    <p:sldId id="26641" r:id="rId46"/>
    <p:sldId id="26642" r:id="rId47"/>
    <p:sldId id="26648" r:id="rId48"/>
    <p:sldId id="26647" r:id="rId49"/>
    <p:sldId id="26649" r:id="rId50"/>
    <p:sldId id="26645" r:id="rId51"/>
    <p:sldId id="26643" r:id="rId52"/>
    <p:sldId id="26529" r:id="rId53"/>
    <p:sldId id="26568" r:id="rId54"/>
    <p:sldId id="26629" r:id="rId55"/>
    <p:sldId id="26630" r:id="rId56"/>
    <p:sldId id="26650" r:id="rId57"/>
    <p:sldId id="26654" r:id="rId58"/>
    <p:sldId id="26652" r:id="rId59"/>
    <p:sldId id="26653" r:id="rId60"/>
    <p:sldId id="26604" r:id="rId61"/>
    <p:sldId id="26655" r:id="rId62"/>
    <p:sldId id="26533" r:id="rId63"/>
    <p:sldId id="26572" r:id="rId64"/>
    <p:sldId id="26662" r:id="rId65"/>
    <p:sldId id="26663" r:id="rId66"/>
    <p:sldId id="26608" r:id="rId67"/>
    <p:sldId id="26657" r:id="rId68"/>
    <p:sldId id="26656" r:id="rId69"/>
    <p:sldId id="26658" r:id="rId70"/>
    <p:sldId id="26659" r:id="rId71"/>
    <p:sldId id="26631" r:id="rId72"/>
    <p:sldId id="26632" r:id="rId73"/>
    <p:sldId id="26666" r:id="rId74"/>
    <p:sldId id="26577" r:id="rId75"/>
    <p:sldId id="26633" r:id="rId76"/>
    <p:sldId id="26576" r:id="rId77"/>
    <p:sldId id="26667" r:id="rId78"/>
    <p:sldId id="26664" r:id="rId79"/>
    <p:sldId id="26665" r:id="rId80"/>
    <p:sldId id="26668" r:id="rId81"/>
    <p:sldId id="26669" r:id="rId82"/>
    <p:sldId id="26670" r:id="rId83"/>
    <p:sldId id="361" r:id="rId84"/>
  </p:sldIdLst>
  <p:sldSz cx="12192000" cy="6858000"/>
  <p:notesSz cx="6858000" cy="9144000"/>
  <p:embeddedFontLst>
    <p:embeddedFont>
      <p:font typeface="Open Sans" panose="020B0606030504020204" pitchFamily="34" charset="0"/>
      <p:regular r:id="rId87"/>
      <p:bold r:id="rId88"/>
      <p:italic r:id="rId89"/>
      <p:boldItalic r:id="rId90"/>
    </p:embeddedFont>
    <p:embeddedFont>
      <p:font typeface="Public Sans" pitchFamily="2" charset="0"/>
      <p:regular r:id="rId91"/>
      <p:bold r:id="rId92"/>
      <p:italic r:id="rId93"/>
      <p:boldItalic r:id="rId9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671"/>
          </p14:sldIdLst>
        </p14:section>
        <p14:section name="Program introduction" id="{D5A8010D-981F-43AA-A0D6-182EC53CAA84}">
          <p14:sldIdLst>
            <p14:sldId id="26505"/>
            <p14:sldId id="26393"/>
          </p14:sldIdLst>
        </p14:section>
        <p14:section name="Who am I?" id="{F5A595E2-8DEE-41AC-A09E-3C7AB0AE2A6E}">
          <p14:sldIdLst>
            <p14:sldId id="271"/>
            <p14:sldId id="26383"/>
            <p14:sldId id="26508"/>
            <p14:sldId id="287"/>
            <p14:sldId id="26507"/>
            <p14:sldId id="26514"/>
            <p14:sldId id="26513"/>
          </p14:sldIdLst>
        </p14:section>
        <p14:section name="Goal setting" id="{CE35CFAF-6ED2-4AB6-8FC5-D5C3AF5E390C}">
          <p14:sldIdLst>
            <p14:sldId id="26515"/>
            <p14:sldId id="26537"/>
            <p14:sldId id="26612"/>
            <p14:sldId id="26613"/>
            <p14:sldId id="26615"/>
            <p14:sldId id="26616"/>
            <p14:sldId id="26618"/>
            <p14:sldId id="26559"/>
          </p14:sldIdLst>
        </p14:section>
        <p14:section name="Our class strengths" id="{AE41613B-94A9-4635-A0C3-4CBD886F961E}">
          <p14:sldIdLst>
            <p14:sldId id="26517"/>
            <p14:sldId id="26556"/>
            <p14:sldId id="26557"/>
            <p14:sldId id="26558"/>
            <p14:sldId id="26619"/>
            <p14:sldId id="26622"/>
            <p14:sldId id="26620"/>
            <p14:sldId id="26621"/>
            <p14:sldId id="26589"/>
            <p14:sldId id="26590"/>
            <p14:sldId id="26591"/>
          </p14:sldIdLst>
        </p14:section>
        <p14:section name="The groups where I belong" id="{1EAB42DB-F526-4D2D-8863-39AA0EBB2ABF}">
          <p14:sldIdLst>
            <p14:sldId id="26521"/>
            <p14:sldId id="26560"/>
            <p14:sldId id="26624"/>
            <p14:sldId id="26626"/>
            <p14:sldId id="26637"/>
            <p14:sldId id="26638"/>
            <p14:sldId id="26639"/>
            <p14:sldId id="26640"/>
          </p14:sldIdLst>
        </p14:section>
        <p14:section name="Connecting for wellbeing" id="{7F96B629-FC2F-452C-A523-6B23221971E4}">
          <p14:sldIdLst>
            <p14:sldId id="26525"/>
            <p14:sldId id="26564"/>
            <p14:sldId id="26627"/>
            <p14:sldId id="26628"/>
            <p14:sldId id="26641"/>
            <p14:sldId id="26642"/>
            <p14:sldId id="26648"/>
            <p14:sldId id="26647"/>
            <p14:sldId id="26649"/>
            <p14:sldId id="26645"/>
            <p14:sldId id="26643"/>
          </p14:sldIdLst>
        </p14:section>
        <p14:section name="Celebrating diversity" id="{7DCDE0C6-075A-4DB2-B955-F95FA925F876}">
          <p14:sldIdLst>
            <p14:sldId id="26529"/>
            <p14:sldId id="26568"/>
            <p14:sldId id="26629"/>
            <p14:sldId id="26630"/>
            <p14:sldId id="26650"/>
            <p14:sldId id="26654"/>
            <p14:sldId id="26652"/>
            <p14:sldId id="26653"/>
            <p14:sldId id="26604"/>
            <p14:sldId id="26655"/>
          </p14:sldIdLst>
        </p14:section>
        <p14:section name="Team building" id="{7A29B9E6-C36E-4561-BB8D-4C4D161B4A0B}">
          <p14:sldIdLst>
            <p14:sldId id="26533"/>
            <p14:sldId id="26572"/>
            <p14:sldId id="26662"/>
            <p14:sldId id="26663"/>
            <p14:sldId id="26608"/>
            <p14:sldId id="26657"/>
            <p14:sldId id="26656"/>
          </p14:sldIdLst>
        </p14:section>
        <p14:section name="Working as a team" id="{A1E35150-E310-414F-8C1C-DBB6BE2DFCE1}">
          <p14:sldIdLst>
            <p14:sldId id="26658"/>
            <p14:sldId id="26659"/>
            <p14:sldId id="26631"/>
            <p14:sldId id="26632"/>
          </p14:sldIdLst>
        </p14:section>
        <p14:section name="Assessment lesson" id="{BDB48699-3BDA-435B-AF1A-F5861EEAC77F}">
          <p14:sldIdLst>
            <p14:sldId id="26666"/>
            <p14:sldId id="26577"/>
            <p14:sldId id="26633"/>
          </p14:sldIdLst>
        </p14:section>
        <p14:section name="Who I am" id="{F8EAA27D-28FA-4C19-81C0-EF3336AE0776}">
          <p14:sldIdLst>
            <p14:sldId id="26576"/>
            <p14:sldId id="26667"/>
            <p14:sldId id="26664"/>
            <p14:sldId id="26665"/>
            <p14:sldId id="26668"/>
            <p14:sldId id="26669"/>
            <p14:sldId id="26670"/>
          </p14:sldIdLst>
        </p14:section>
        <p14:section name="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8E41204-1CCB-89D9-CE73-B52B5B19780E}" name="Matt Fryer" initials="MF" userId="S::matthew.fryer2@det.nsw.edu.au::708ed95d-e293-4d54-aab9-bf51d8fa6c3d" providerId="AD"/>
  <p188:author id="{A1DD0261-6BC3-09C0-2B1A-2937A9BB617E}" name="Matt Fryer" initials="MF" userId="S::Matthew.Fryer2@det.nsw.edu.au::708ed95d-e293-4d54-aab9-bf51d8fa6c3d" providerId="AD"/>
  <p188:author id="{031CA0AF-50D6-C952-B2F9-7618E0035365}" name="Simone Polly" initials="SP" userId="S::Simone.Polly@det.nsw.edu.au::1d9048c6-919a-459b-baba-8814f00b47f1"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4E5"/>
    <a:srgbClr val="FD5A5B"/>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760B1-C315-4101-A34E-ACF627C28340}" v="1" dt="2025-06-18T02:13:58.20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80" autoAdjust="0"/>
  </p:normalViewPr>
  <p:slideViewPr>
    <p:cSldViewPr snapToGrid="0">
      <p:cViewPr varScale="1">
        <p:scale>
          <a:sx n="104" d="100"/>
          <a:sy n="104" d="100"/>
        </p:scale>
        <p:origin x="510"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3.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font" Target="fonts/font4.fntdata"/><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94" Type="http://schemas.openxmlformats.org/officeDocument/2006/relationships/font" Target="fonts/font8.fntdata"/><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7.fntdata"/><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splash.com/@yuliamatvienko?utm_content=creditCopyText&amp;utm_medium=referral&amp;utm_source=unsplash"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nsplash.com/photos/lego-mini-figure-on-brown-sand-kgz9vsP5JCU?utm_content=creditCopyText&amp;utm_medium=referral&amp;utm_source=unsplash"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splash.com/@nypl?utm_content=creditCopyText&amp;utm_medium=referral&amp;utm_source=unsplash"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unsplash.com/photos/wC_zRZGKQoA?utm_content=creditCopyText&amp;utm_medium=referral&amp;utm_source=unsplash"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xabay.com/users/tymonoziemblewski-1587333/?utm_source=link-attribution&amp;utm_medium=referral&amp;utm_campaign=image&amp;utm_content=1158318"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58318"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users/reggobi-6183750/?utm_source=link-attribution&amp;utm_medium=referral&amp;utm_campaign=image&amp;utm_content=734623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4623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users/reggobi-6183750/?utm_source=link-attribution&amp;utm_medium=referral&amp;utm_campaign=image&amp;utm_content=7346238"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46238"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ixabay.com/users/tymonoziemblewski-1587333/?utm_source=link-attribution&amp;utm_medium=referral&amp;utm_campaign=image&amp;utm_content=115831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58318"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ixabay.com/users/tymonoziemblewski-1587333/?utm_source=link-attribution&amp;utm_medium=referral&amp;utm_campaign=image&amp;utm_content=1158318"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58318"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ixabay.com/users/reggobi-6183750/?utm_source=link-attribution&amp;utm_medium=referral&amp;utm_campaign=image&amp;utm_content=7346238"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46238"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ixabay.com/users/tymonoziemblewski-1587333/?utm_source=link-attribution&amp;utm_medium=referral&amp;utm_campaign=image&amp;utm_content=1158318"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58318"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117192"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7192"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ixabay.com/users/reggobi-6183750/?utm_source=link-attribution&amp;utm_medium=referral&amp;utm_campaign=image&amp;utm_content=7346238"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4623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117192"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7192"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ixabay.com/users/tymonoziemblewski-1587333/?utm_source=link-attribution&amp;utm_medium=referral&amp;utm_campaign=image&amp;utm_content=1158318"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58318"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pixabay.com/users/reggobi-6183750/?utm_source=link-attribution&amp;utm_medium=referral&amp;utm_campaign=image&amp;utm_content=7346238"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46238"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ixabay.com/users/tymonoziemblewski-1587333/?utm_source=link-attribution&amp;utm_medium=referral&amp;utm_campaign=image&amp;utm_content=1158318"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5831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joanacabreu?utm_content=creditCopyText&amp;utm_medium=referral&amp;utm_source=unsplash"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photos/3-women-standing-on-wooden-dock-near-body-of-water-during-daytime-HOA9qHD4kiw?utm_content=creditCopyText&amp;utm_medium=referral&amp;utm_source=unsplash"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pixabay.com/users/tymonoziemblewski-1587333/?utm_source=link-attribution&amp;utm_medium=referral&amp;utm_campaign=image&amp;utm_content=1158318"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158318"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pixabay.com/users/reggobi-6183750/?utm_source=link-attribution&amp;utm_medium=referral&amp;utm_campaign=image&amp;utm_content=7346238"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46238" TargetMode="External"/></Relationships>
</file>

<file path=ppt/notesSlides/_rels/notesSlide56.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1294785" TargetMode="External"/><Relationship Id="rId3" Type="http://schemas.openxmlformats.org/officeDocument/2006/relationships/hyperlink" Target="https://pixabay.com/users/u_tqm083tet4-43967194/?utm_source=link-attribution&amp;utm_medium=referral&amp;utm_campaign=image&amp;utm_content=8806573" TargetMode="External"/><Relationship Id="rId7" Type="http://schemas.openxmlformats.org/officeDocument/2006/relationships/hyperlink" Target="https://pixabay.com/users/openclipart-vectors-30363/?utm_source=link-attribution&amp;utm_medium=referral&amp;utm_campaign=image&amp;utm_content=1294785"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7611859" TargetMode="External"/><Relationship Id="rId5" Type="http://schemas.openxmlformats.org/officeDocument/2006/relationships/hyperlink" Target="https://pixabay.com/users/insspirito-1851261/?utm_source=link-attribution&amp;utm_medium=referral&amp;utm_campaign=image&amp;utm_content=7611859" TargetMode="External"/><Relationship Id="rId10" Type="http://schemas.openxmlformats.org/officeDocument/2006/relationships/hyperlink" Target="https://pixabay.com/?utm_source=link-attribution&amp;utm_medium=referral&amp;utm_campaign=image&amp;utm_content=8781664" TargetMode="External"/><Relationship Id="rId4" Type="http://schemas.openxmlformats.org/officeDocument/2006/relationships/hyperlink" Target="https://pixabay.com/?utm_source=link-attribution&amp;utm_medium=referral&amp;utm_campaign=image&amp;utm_content=8806573" TargetMode="External"/><Relationship Id="rId9" Type="http://schemas.openxmlformats.org/officeDocument/2006/relationships/hyperlink" Target="https://pixabay.com/users/gdj-1086657/?utm_source=link-attribution&amp;utm_medium=referral&amp;utm_campaign=image&amp;utm_content=8781664"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unsplash.com/@mcthilda?utm_content=creditCopyText&amp;utm_medium=referral&amp;utm_source=unsplash"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unsplash.com/photos/person-holding-clear-crystal-ball-HLA3TAFQuQs?utm_content=creditCopyText&amp;utm_medium=referral&amp;utm_source=unsplash"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users/gdj-1086657/?utm_source=link-attribution&amp;utm_medium=referral&amp;utm_campaign=image&amp;utm_content=489481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489481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9003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B2932-D0D8-6C42-230E-710247845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F4C99-A41F-0F6F-39C3-6C317B0DC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604C5-1EB7-9CC4-018B-B623C3F3E53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5677C69-8BE5-B68F-477C-DED60F489E87}"/>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91938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219A0-74B5-7CA3-AF6A-D38B8643E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F921E-2F32-487C-129B-89B890E39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8DA8C-030B-D236-A3B5-F8ABA34FFFD4}"/>
              </a:ext>
            </a:extLst>
          </p:cNvPr>
          <p:cNvSpPr>
            <a:spLocks noGrp="1"/>
          </p:cNvSpPr>
          <p:nvPr>
            <p:ph type="body" idx="1"/>
          </p:nvPr>
        </p:nvSpPr>
        <p:spPr/>
        <p:txBody>
          <a:bodyPr/>
          <a:lstStyle/>
          <a:p>
            <a:r>
              <a:rPr lang="en-AU" b="0" i="0">
                <a:solidFill>
                  <a:srgbClr val="000000"/>
                </a:solidFill>
                <a:effectLst/>
                <a:latin typeface="Arial"/>
              </a:rPr>
              <a:t>Photo by Mason Tuttle: https://www.pexels.com/photo/ping-pong-paddle-and-ball-17299533/ </a:t>
            </a:r>
            <a:endParaRPr lang="en-AU"/>
          </a:p>
        </p:txBody>
      </p:sp>
      <p:sp>
        <p:nvSpPr>
          <p:cNvPr id="4" name="Slide Number Placeholder 3">
            <a:extLst>
              <a:ext uri="{FF2B5EF4-FFF2-40B4-BE49-F238E27FC236}">
                <a16:creationId xmlns:a16="http://schemas.microsoft.com/office/drawing/2014/main" id="{CFE8EFB5-D5B7-FA0F-3BDF-6C4A41B10769}"/>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73107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FB0D3-77E7-324F-889B-794BC756D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5BF82-8EBE-E00F-F728-6C8C24D19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70660-BE90-3E40-9FE2-1EFBD29A3AF7}"/>
              </a:ext>
            </a:extLst>
          </p:cNvPr>
          <p:cNvSpPr>
            <a:spLocks noGrp="1"/>
          </p:cNvSpPr>
          <p:nvPr>
            <p:ph type="body" idx="1"/>
          </p:nvPr>
        </p:nvSpPr>
        <p:spPr/>
        <p:txBody>
          <a:bodyPr/>
          <a:lstStyle/>
          <a:p>
            <a:r>
              <a:rPr lang="en-AU" b="0" i="0">
                <a:solidFill>
                  <a:srgbClr val="000000"/>
                </a:solidFill>
                <a:effectLst/>
                <a:latin typeface="Arial"/>
              </a:rPr>
              <a:t>Photo by </a:t>
            </a:r>
            <a:r>
              <a:rPr lang="en-AU" b="0" i="0">
                <a:solidFill>
                  <a:srgbClr val="767676"/>
                </a:solidFill>
                <a:effectLst/>
                <a:latin typeface="Arial"/>
                <a:hlinkClick r:id="rId3"/>
              </a:rPr>
              <a:t>Yulia Matvienko</a:t>
            </a:r>
            <a:r>
              <a:rPr lang="en-AU" b="0" i="0">
                <a:solidFill>
                  <a:srgbClr val="000000"/>
                </a:solidFill>
                <a:effectLst/>
                <a:latin typeface="Arial"/>
              </a:rPr>
              <a:t> on </a:t>
            </a:r>
            <a:r>
              <a:rPr lang="en-AU" b="0" i="0" err="1">
                <a:solidFill>
                  <a:srgbClr val="767676"/>
                </a:solidFill>
                <a:effectLst/>
                <a:latin typeface="Arial"/>
                <a:hlinkClick r:id="rId4"/>
              </a:rPr>
              <a:t>Unsplash</a:t>
            </a:r>
            <a:endParaRPr lang="en-AU"/>
          </a:p>
        </p:txBody>
      </p:sp>
      <p:sp>
        <p:nvSpPr>
          <p:cNvPr id="4" name="Slide Number Placeholder 3">
            <a:extLst>
              <a:ext uri="{FF2B5EF4-FFF2-40B4-BE49-F238E27FC236}">
                <a16:creationId xmlns:a16="http://schemas.microsoft.com/office/drawing/2014/main" id="{685933B3-2F21-CA3F-FCC2-9A0627E9385F}"/>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1911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73FFF-7B84-D7E2-3606-88AB8C37C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AA9C6-B7DA-491F-BA6A-F60074644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669DD-CB1C-25F0-9E3C-A0984A7D1F5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9E8035F-8FCD-66C3-DE8C-0370F15AA48A}"/>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0117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8EEA2-D782-8461-04CB-E977E241C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609BA-791E-51D2-7ECB-6D9AF334E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FAA993-0DF5-B576-A9AD-B9B531FA41A7}"/>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5B4C6368-63B4-F5AD-9280-2475F78924B8}"/>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13078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04560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36A06-D12E-8FAA-2FCE-54306C26E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FC40E-366F-B996-FD9A-6AD11D83A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89A4A-E3C6-009D-0347-6557C12D71AE}"/>
              </a:ext>
            </a:extLst>
          </p:cNvPr>
          <p:cNvSpPr>
            <a:spLocks noGrp="1"/>
          </p:cNvSpPr>
          <p:nvPr>
            <p:ph type="body" idx="1"/>
          </p:nvPr>
        </p:nvSpPr>
        <p:spPr/>
        <p:txBody>
          <a:bodyPr/>
          <a:lstStyle/>
          <a:p>
            <a:r>
              <a:rPr lang="en-AU" b="0" i="0">
                <a:solidFill>
                  <a:srgbClr val="000000"/>
                </a:solidFill>
                <a:effectLst/>
                <a:latin typeface="Arial"/>
              </a:rPr>
              <a:t>Photo by </a:t>
            </a:r>
            <a:r>
              <a:rPr lang="en-AU" b="0" i="0">
                <a:solidFill>
                  <a:srgbClr val="767676"/>
                </a:solidFill>
                <a:effectLst/>
                <a:latin typeface="Arial"/>
                <a:hlinkClick r:id="rId3"/>
              </a:rPr>
              <a:t>The New York Public Library</a:t>
            </a:r>
            <a:r>
              <a:rPr lang="en-AU" b="0" i="0">
                <a:solidFill>
                  <a:srgbClr val="000000"/>
                </a:solidFill>
                <a:effectLst/>
                <a:latin typeface="Arial"/>
              </a:rPr>
              <a:t> on </a:t>
            </a:r>
            <a:r>
              <a:rPr lang="en-AU" b="0" i="0" err="1">
                <a:solidFill>
                  <a:srgbClr val="767676"/>
                </a:solidFill>
                <a:effectLst/>
                <a:latin typeface="Arial"/>
                <a:hlinkClick r:id="rId4"/>
              </a:rPr>
              <a:t>Uns</a:t>
            </a:r>
            <a:r>
              <a:rPr lang="en-AU" b="0" i="0" err="1">
                <a:solidFill>
                  <a:srgbClr val="767676"/>
                </a:solidFill>
                <a:effectLst/>
                <a:latin typeface="Arial"/>
              </a:rPr>
              <a:t>plash</a:t>
            </a:r>
            <a:endParaRPr lang="en-AU"/>
          </a:p>
        </p:txBody>
      </p:sp>
      <p:sp>
        <p:nvSpPr>
          <p:cNvPr id="4" name="Slide Number Placeholder 3">
            <a:extLst>
              <a:ext uri="{FF2B5EF4-FFF2-40B4-BE49-F238E27FC236}">
                <a16:creationId xmlns:a16="http://schemas.microsoft.com/office/drawing/2014/main" id="{175B27EC-9F76-0442-CDF4-5D807582E82E}"/>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645442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74BD6-B654-ED87-25CD-DD45AC1F5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52C5B-C4D8-2388-9F49-7A30BEE6D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1EC97-CF29-83FA-CA54-236FD911BDF2}"/>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Tymon </a:t>
            </a:r>
            <a:r>
              <a:rPr lang="en-AU" b="0" i="0" u="sng" err="1">
                <a:solidFill>
                  <a:srgbClr val="191B26"/>
                </a:solidFill>
                <a:effectLst/>
                <a:latin typeface="Open Sans" panose="020B0606030504020204" pitchFamily="34" charset="0"/>
                <a:hlinkClick r:id="rId3"/>
              </a:rPr>
              <a:t>Oziemblewski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23C98356-033C-F1E9-B7AE-352E918D965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34458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239F-28BE-9CC7-0E91-67083C717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95795-E318-F67A-14F6-C1492183B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F40C5-1219-2051-9371-7925AF5B36BA}"/>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re </a:t>
            </a:r>
            <a:r>
              <a:rPr lang="en-AU" b="0" i="0" u="sng" err="1">
                <a:solidFill>
                  <a:srgbClr val="191B26"/>
                </a:solidFill>
                <a:effectLst/>
                <a:latin typeface="Open Sans" panose="020B0606030504020204" pitchFamily="34" charset="0"/>
                <a:hlinkClick r:id="rId3"/>
              </a:rPr>
              <a:t>ggobi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F2C4D238-DDFB-77DD-C3DF-464D47589F50}"/>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693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notes:</a:t>
            </a:r>
            <a:endParaRPr lang="en-US">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a:latin typeface="Arial" panose="020B0604020202020204" pitchFamily="34" charset="0"/>
                <a:cs typeface="Arial" panose="020B0604020202020204" pitchFamily="34" charset="0"/>
              </a:rPr>
              <a:t>Interactive features can be viewed in slide show</a:t>
            </a:r>
          </a:p>
          <a:p>
            <a:endParaRPr lang="en-AU" b="1">
              <a:latin typeface="Arial" panose="020B0604020202020204" pitchFamily="34" charset="0"/>
              <a:cs typeface="Arial" panose="020B0604020202020204" pitchFamily="34" charset="0"/>
            </a:endParaRPr>
          </a:p>
          <a:p>
            <a:r>
              <a:rPr lang="en-AU" b="1">
                <a:latin typeface="Arial" panose="020B0604020202020204" pitchFamily="34" charset="0"/>
                <a:cs typeface="Arial" panose="020B0604020202020204" pitchFamily="34" charset="0"/>
              </a:rPr>
              <a:t>Notes for vendors [to be removed after slide deck creation]:</a:t>
            </a:r>
            <a:endParaRPr lang="en-US">
              <a:latin typeface="Arial" panose="020B0604020202020204" pitchFamily="34" charset="0"/>
              <a:cs typeface="Arial" panose="020B0604020202020204" pitchFamily="34" charset="0"/>
            </a:endParaRPr>
          </a:p>
          <a:p>
            <a:pPr marL="171450" indent="-171450">
              <a:buFont typeface="Arial"/>
              <a:buChar char="•"/>
            </a:pPr>
            <a:r>
              <a:rPr lang="en-AU" b="1">
                <a:latin typeface="Arial" panose="020B0604020202020204" pitchFamily="34" charset="0"/>
                <a:cs typeface="Arial" panose="020B0604020202020204" pitchFamily="34" charset="0"/>
              </a:rPr>
              <a:t>Create hyperlinks to dividers that match lesson numbers by</a:t>
            </a:r>
          </a:p>
          <a:p>
            <a:pPr marL="781035" lvl="1" indent="-171450">
              <a:buFont typeface="Arial"/>
              <a:buChar char="•"/>
            </a:pPr>
            <a:r>
              <a:rPr lang="en-AU" b="1">
                <a:latin typeface="Arial" panose="020B0604020202020204" pitchFamily="34" charset="0"/>
                <a:cs typeface="Arial" panose="020B0604020202020204" pitchFamily="34" charset="0"/>
              </a:rPr>
              <a:t>Right click on the number&gt;edit link&gt;select slide in deck to connect to</a:t>
            </a:r>
          </a:p>
          <a:p>
            <a:pPr marL="171450" indent="-171450">
              <a:buFont typeface="Arial"/>
              <a:buChar char="•"/>
            </a:pPr>
            <a:endParaRPr lang="en-US">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139A-03A0-8140-76C8-15ECD972D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81A06-611C-19EA-873C-000DC11A4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18F7B-D72A-1D0C-569F-E7822B708C5E}"/>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re </a:t>
            </a:r>
            <a:r>
              <a:rPr lang="en-AU" b="0" i="0" u="sng" err="1">
                <a:solidFill>
                  <a:srgbClr val="191B26"/>
                </a:solidFill>
                <a:effectLst/>
                <a:latin typeface="Open Sans" panose="020B0606030504020204" pitchFamily="34" charset="0"/>
                <a:hlinkClick r:id="rId3"/>
              </a:rPr>
              <a:t>ggobi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F3F0C2D1-5120-FFCF-BFC0-CF9B306B093D}"/>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86329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9A45F-495C-2BC3-EE8B-529048435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30079-C61F-DEE1-AEE0-FA8BB34E3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C5847-3DCF-8F10-44B0-DC426AFA77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217B18A-16DB-7014-9827-B6C0E0DC19BB}"/>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506006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294010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28095-20DD-2E44-DB10-80F47014C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843A6-BEB6-A1D0-64B7-0D6A0AEFF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8DCC7-821D-ABCE-8563-AAE00CFE9FFC}"/>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6E56D26E-46ED-5056-F2AD-A67CD5213B2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45926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B41C1-85A9-F573-0B22-51C5E14DF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8DBFF-6A23-5733-493C-E9F2294F9B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81528-58CF-581D-2662-B4A3939131B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7F8E45D-FD92-4A7D-9321-1B260A98534B}"/>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342383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9C33-00B1-A2FC-5BBD-A7637774A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D2990-047C-0F8F-C7F2-F71AA2708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7B31C-A03F-397B-DBC5-0C50CDE92D2F}"/>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Tymon </a:t>
            </a:r>
            <a:r>
              <a:rPr lang="en-AU" b="0" i="0" u="sng" err="1">
                <a:solidFill>
                  <a:srgbClr val="191B26"/>
                </a:solidFill>
                <a:effectLst/>
                <a:latin typeface="Open Sans" panose="020B0606030504020204" pitchFamily="34" charset="0"/>
                <a:hlinkClick r:id="rId3"/>
              </a:rPr>
              <a:t>Oziemblewski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6330536F-1577-F036-7DED-F24F30C01B8F}"/>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666633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499B-42FA-753F-F50A-45347B599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D53D-5314-8C17-577A-EC547CEFA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48557-A86A-FFFE-7418-97AB618E6BF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15A9E71-0FBA-B3E8-B41F-0B74C661049D}"/>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1400244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415890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8F9B-C24D-E9EB-BDE2-6329FA63F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8FA2F-78BA-75EA-C4F0-9B5B16F5F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F9503-9CD8-992D-0684-294EFD9FD7E7}"/>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8982AB95-4265-2752-84D1-804D7084817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996588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9D99B-CB86-5C01-6AC5-D05F12648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4911F-62EF-9F59-F7BC-68DF8BC9B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D5209-07AC-CB95-5B79-26E7C16704B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C386B60-39E5-CF6E-2A0A-08A665F5BCC3}"/>
              </a:ext>
            </a:extLst>
          </p:cNvPr>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35053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84550-9348-6DBA-E7FD-DDD64B87B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066C8-C27B-CB5B-D7C0-A362DDF58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D05A3-10ED-7127-1675-F41915FE293C}"/>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Tymon </a:t>
            </a:r>
            <a:r>
              <a:rPr lang="en-AU" b="0" i="0" u="sng" err="1">
                <a:solidFill>
                  <a:srgbClr val="191B26"/>
                </a:solidFill>
                <a:effectLst/>
                <a:latin typeface="Open Sans" panose="020B0606030504020204" pitchFamily="34" charset="0"/>
                <a:hlinkClick r:id="rId3"/>
              </a:rPr>
              <a:t>Oziemblewski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0532C25E-8210-1B0B-291D-CA8AF784FE70}"/>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094112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781965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F7421-D482-2E28-9A3E-8E77FBB34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6470C-A489-8F8E-493E-ADF38D5D5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A027E-0E7A-1759-EC13-20FBC0D30EC6}"/>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re </a:t>
            </a:r>
            <a:r>
              <a:rPr lang="en-AU" b="0" i="0" u="sng" err="1">
                <a:solidFill>
                  <a:srgbClr val="191B26"/>
                </a:solidFill>
                <a:effectLst/>
                <a:latin typeface="Open Sans" panose="020B0606030504020204" pitchFamily="34" charset="0"/>
                <a:hlinkClick r:id="rId3"/>
              </a:rPr>
              <a:t>ggobi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ED5B68A9-9310-9DFC-F0CD-F5CBCA1217D7}"/>
              </a:ext>
            </a:extLst>
          </p:cNvPr>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2685044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52A77-E2A9-ABF1-88E4-6E364C4E9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7F9E5-AF34-2364-EBBF-C4E75AFCD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B86B5-65D4-72AC-712C-E6C877A096D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19CBF56-29BE-9103-767A-2EDB4495BE9F}"/>
              </a:ext>
            </a:extLst>
          </p:cNvPr>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2296487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991A1-5422-7FD3-889D-48F32F319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FEAE5-B660-D983-E446-D950EC83B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E2579-0DFD-9545-1905-15CDF7DA6A1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AFFB60C-8639-408B-24B9-19C9EAF8543F}"/>
              </a:ext>
            </a:extLst>
          </p:cNvPr>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3592466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E444-1DD7-7AAD-C62A-580B2FF91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E1697-D1E0-361C-4328-ABBF9077B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82543-C75E-C27F-4E73-7EDACC4B951B}"/>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4FE13C8D-6179-51B7-4590-00F51CF869F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561335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E3DDB-138F-64AC-92BF-E5353C1C0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2E65F-1B44-8B2E-93DD-6CF4409E3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630B9-57CF-4CB0-D119-DF4DAF891B4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8C70EC6-C013-99B0-9B71-775B42B5AE2A}"/>
              </a:ext>
            </a:extLst>
          </p:cNvPr>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2740239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1FD6-6F7D-45A5-B421-7E84DF027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BDA99-D78A-7A8F-608F-69F58D645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634A2-E16A-80F1-1215-E79C2446F717}"/>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Tymon </a:t>
            </a:r>
            <a:r>
              <a:rPr lang="en-AU" b="0" i="0" u="sng" err="1">
                <a:solidFill>
                  <a:srgbClr val="191B26"/>
                </a:solidFill>
                <a:effectLst/>
                <a:latin typeface="Open Sans" panose="020B0606030504020204" pitchFamily="34" charset="0"/>
                <a:hlinkClick r:id="rId3"/>
              </a:rPr>
              <a:t>Oziemblewski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DE4DBDA1-560D-8C21-0423-E1F331F38D74}"/>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575146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err="1">
                <a:solidFill>
                  <a:srgbClr val="191B26"/>
                </a:solidFill>
                <a:effectLst/>
                <a:latin typeface="Open Sans" panose="020B0606030504020204" pitchFamily="34" charset="0"/>
                <a:hlinkClick r:id="rId3"/>
              </a:rPr>
              <a:t>OpenClipart</a:t>
            </a:r>
            <a:r>
              <a:rPr lang="en-AU" b="0" i="0" u="sng">
                <a:solidFill>
                  <a:srgbClr val="191B26"/>
                </a:solidFill>
                <a:effectLst/>
                <a:latin typeface="Open Sans" panose="020B0606030504020204" pitchFamily="34" charset="0"/>
                <a:hlinkClick r:id="rId3"/>
              </a:rPr>
              <a:t>-Vectors</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53</a:t>
            </a:fld>
            <a:endParaRPr lang="en-AU"/>
          </a:p>
        </p:txBody>
      </p:sp>
    </p:spTree>
    <p:extLst>
      <p:ext uri="{BB962C8B-B14F-4D97-AF65-F5344CB8AC3E}">
        <p14:creationId xmlns:p14="http://schemas.microsoft.com/office/powerpoint/2010/main" val="3582158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9CDF-7C0B-1A4D-1E80-5D517410A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BEC04-7E82-FCC4-84F6-A4498B8B2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B5C52-8485-16AE-2E4F-73C9F5FC7AF3}"/>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re </a:t>
            </a:r>
            <a:r>
              <a:rPr lang="en-AU" b="0" i="0" u="sng" err="1">
                <a:solidFill>
                  <a:srgbClr val="191B26"/>
                </a:solidFill>
                <a:effectLst/>
                <a:latin typeface="Open Sans" panose="020B0606030504020204" pitchFamily="34" charset="0"/>
                <a:hlinkClick r:id="rId3"/>
              </a:rPr>
              <a:t>ggobi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65E0CD1A-7A05-32DF-F188-5E16F234356F}"/>
              </a:ext>
            </a:extLst>
          </p:cNvPr>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361068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19F1B-3850-9AFA-7CFF-B7F564F3D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A4361-3F29-9171-36A7-1322864EB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48981-C5BF-2215-3564-A9F8A4578ED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C958338-BA3A-130B-6D69-8AFB1DFD8DC7}"/>
              </a:ext>
            </a:extLst>
          </p:cNvPr>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739902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a:solidFill>
                  <a:srgbClr val="000000"/>
                </a:solidFill>
                <a:effectLst/>
                <a:latin typeface="Arial" panose="020B0604020202020204" pitchFamily="34" charset="0"/>
              </a:rPr>
              <a:t>Image licensed under </a:t>
            </a:r>
            <a:r>
              <a:rPr lang="en-AU" b="0" i="0" u="none" strike="noStrike" err="1">
                <a:solidFill>
                  <a:srgbClr val="000000"/>
                </a:solidFill>
                <a:effectLst/>
                <a:latin typeface="Arial" panose="020B0604020202020204" pitchFamily="34" charset="0"/>
              </a:rPr>
              <a:t>Unsplash</a:t>
            </a:r>
            <a:r>
              <a:rPr lang="en-AU" b="0" i="0" u="none" strike="noStrike">
                <a:solidFill>
                  <a:srgbClr val="000000"/>
                </a:solidFill>
                <a:effectLst/>
                <a:latin typeface="Arial" panose="020B0604020202020204" pitchFamily="34" charset="0"/>
              </a:rPr>
              <a:t> Content License.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1486900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A5C2F-0FC7-83D8-9585-630B4C2FE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6E533-ED73-7F4A-3273-01E4A0B38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5120A-921D-3E4E-7F23-352DCBC3DCF4}"/>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err="1">
                <a:solidFill>
                  <a:srgbClr val="191B26"/>
                </a:solidFill>
                <a:effectLst/>
                <a:latin typeface="Open Sans" panose="020B0606030504020204" pitchFamily="34" charset="0"/>
                <a:hlinkClick r:id="rId3"/>
              </a:rPr>
              <a:t>OpenClipart</a:t>
            </a:r>
            <a:r>
              <a:rPr lang="en-AU" b="0" i="0" u="sng">
                <a:solidFill>
                  <a:srgbClr val="191B26"/>
                </a:solidFill>
                <a:effectLst/>
                <a:latin typeface="Open Sans" panose="020B0606030504020204" pitchFamily="34" charset="0"/>
                <a:hlinkClick r:id="rId3"/>
              </a:rPr>
              <a:t>-Vectors</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F8916588-7B22-8821-DBEF-E717801F09DB}"/>
              </a:ext>
            </a:extLst>
          </p:cNvPr>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3578437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AC70-4B39-1EFD-01B6-CB424A696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17BB4-21CD-292B-4EF3-AF49B94A0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264F1-388D-37F2-0A35-8F0EEED60A50}"/>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4FA13756-063A-A4D5-1FDE-927221E3E74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831225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5A487-752D-AF86-CEF5-2EF33685F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BCE44-B3B7-182F-4CAE-A5E6A54ED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FD1CE-D3D0-7452-4D98-C7261F193A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BB0FEC3-94E4-B94F-793C-DD98158F1108}"/>
              </a:ext>
            </a:extLst>
          </p:cNvPr>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119088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999EF-6257-0392-F8F0-F1CBFDB7F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A11DE-55A4-FD9D-D463-B67740873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FF39BE-B88A-EA97-AEA1-6148BC902F59}"/>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Tymon </a:t>
            </a:r>
            <a:r>
              <a:rPr lang="en-AU" b="0" i="0" u="sng" err="1">
                <a:solidFill>
                  <a:srgbClr val="191B26"/>
                </a:solidFill>
                <a:effectLst/>
                <a:latin typeface="Open Sans" panose="020B0606030504020204" pitchFamily="34" charset="0"/>
                <a:hlinkClick r:id="rId3"/>
              </a:rPr>
              <a:t>Oziemblewski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E0BED419-3BF2-B04D-98A3-B1A8588803AF}"/>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117153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74CE-411C-8F4D-5FBC-CF5D33C29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19B41-4664-47E5-E41E-4AB75579F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04A87-BDB9-120B-2E38-E6FB6C57D6D1}"/>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re </a:t>
            </a:r>
            <a:r>
              <a:rPr lang="en-AU" b="0" i="0" u="sng" err="1">
                <a:solidFill>
                  <a:srgbClr val="191B26"/>
                </a:solidFill>
                <a:effectLst/>
                <a:latin typeface="Open Sans" panose="020B0606030504020204" pitchFamily="34" charset="0"/>
                <a:hlinkClick r:id="rId3"/>
              </a:rPr>
              <a:t>ggobi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68A7FD89-0FB9-651B-BCDF-455B77EBEEA6}"/>
              </a:ext>
            </a:extLst>
          </p:cNvPr>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692858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7035-5E30-89F2-7363-BFB20DC86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5F7BE-FC40-2549-4BF1-DD919C397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C5C69-AC6D-5AE2-7D79-DFBD30591953}"/>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EBC7FFFD-2705-8983-0339-D0DAFBBF7B4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28856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D96C-D05C-ADB0-7D3E-7EA2384A3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FC741-282B-2268-AF9F-D4D5ABAA2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F15AE-FC85-6D8B-4BF9-E8964FB5256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AB7F028-1331-90FB-582B-B7CB7B40C00B}"/>
              </a:ext>
            </a:extLst>
          </p:cNvPr>
          <p:cNvSpPr>
            <a:spLocks noGrp="1"/>
          </p:cNvSpPr>
          <p:nvPr>
            <p:ph type="sldNum" sz="quarter" idx="5"/>
          </p:nvPr>
        </p:nvSpPr>
        <p:spPr/>
        <p:txBody>
          <a:bodyPr/>
          <a:lstStyle/>
          <a:p>
            <a:fld id="{B07158C4-A119-4B78-9DE8-A50001BC31DC}" type="slidenum">
              <a:rPr lang="en-AU" smtClean="0"/>
              <a:pPr/>
              <a:t>68</a:t>
            </a:fld>
            <a:endParaRPr lang="en-AU"/>
          </a:p>
        </p:txBody>
      </p:sp>
    </p:spTree>
    <p:extLst>
      <p:ext uri="{BB962C8B-B14F-4D97-AF65-F5344CB8AC3E}">
        <p14:creationId xmlns:p14="http://schemas.microsoft.com/office/powerpoint/2010/main" val="12601465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DC45-392D-ABFE-7C87-D93D01022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4C5E4-3D0F-9704-FF0E-66632D891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818F9-2C32-6028-40BA-64B5C1F636FB}"/>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Tymon </a:t>
            </a:r>
            <a:r>
              <a:rPr lang="en-AU" b="0" i="0" u="sng" err="1">
                <a:solidFill>
                  <a:srgbClr val="191B26"/>
                </a:solidFill>
                <a:effectLst/>
                <a:latin typeface="Open Sans" panose="020B0606030504020204" pitchFamily="34" charset="0"/>
                <a:hlinkClick r:id="rId3"/>
              </a:rPr>
              <a:t>Oziemblewski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C71DB5E8-7BC5-0853-3F35-DBF19DEFCFA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4104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a:solidFill>
                  <a:srgbClr val="000000"/>
                </a:solidFill>
                <a:effectLst/>
                <a:latin typeface="Arial"/>
              </a:rPr>
              <a:t>Photo by </a:t>
            </a:r>
            <a:r>
              <a:rPr lang="en-AU" b="0" i="0">
                <a:solidFill>
                  <a:srgbClr val="767676"/>
                </a:solidFill>
                <a:effectLst/>
                <a:latin typeface="Arial"/>
                <a:hlinkClick r:id="rId3"/>
              </a:rPr>
              <a:t>Joana Abreu</a:t>
            </a:r>
            <a:r>
              <a:rPr lang="en-AU" b="0" i="0">
                <a:solidFill>
                  <a:srgbClr val="000000"/>
                </a:solidFill>
                <a:effectLst/>
                <a:latin typeface="Arial"/>
              </a:rPr>
              <a:t> on </a:t>
            </a:r>
            <a:r>
              <a:rPr lang="en-AU" b="0" i="0" err="1">
                <a:solidFill>
                  <a:srgbClr val="767676"/>
                </a:solidFill>
                <a:effectLst/>
                <a:latin typeface="Arial"/>
                <a:hlinkClick r:id="rId4"/>
              </a:rPr>
              <a:t>Unsplash</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420110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8A24E-5994-F2F7-BB80-9DD06B066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36367-C038-547A-610E-8BB8B0386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AD888-F62B-B1F4-D304-1CED42A24F4F}"/>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262B8E51-865A-BAD1-F0CB-2F691D1BAAA0}"/>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84125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78F52-257E-6BC5-C37F-96744F8FE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FC43A-7CE4-7A2B-582D-7E5A19C36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521FE-A7E8-486F-52CC-85B14C38E75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119B00A-3E1B-F9A5-8C43-7164BAD5E97C}"/>
              </a:ext>
            </a:extLst>
          </p:cNvPr>
          <p:cNvSpPr>
            <a:spLocks noGrp="1"/>
          </p:cNvSpPr>
          <p:nvPr>
            <p:ph type="sldNum" sz="quarter" idx="5"/>
          </p:nvPr>
        </p:nvSpPr>
        <p:spPr/>
        <p:txBody>
          <a:bodyPr/>
          <a:lstStyle/>
          <a:p>
            <a:fld id="{B07158C4-A119-4B78-9DE8-A50001BC31DC}" type="slidenum">
              <a:rPr lang="en-AU" smtClean="0"/>
              <a:pPr/>
              <a:t>72</a:t>
            </a:fld>
            <a:endParaRPr lang="en-AU"/>
          </a:p>
        </p:txBody>
      </p:sp>
    </p:spTree>
    <p:extLst>
      <p:ext uri="{BB962C8B-B14F-4D97-AF65-F5344CB8AC3E}">
        <p14:creationId xmlns:p14="http://schemas.microsoft.com/office/powerpoint/2010/main" val="2239752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49A49-765E-C57A-52F8-A154F554C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72C0F-977A-8249-0B8F-52D3661F2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F73E9-6544-F78B-F17B-DAD56DAFE579}"/>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76E6DD5D-2B23-00CF-A3B6-9D62C4B8357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129660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388CF-8CB1-7EBB-1AA7-C6360497E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813BA-4A1A-F1EF-79D4-54FE6DE1B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5CE84-5B6E-C380-9457-1570DEA90D5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F08D00B-9C11-996D-68CA-E06178F26E49}"/>
              </a:ext>
            </a:extLst>
          </p:cNvPr>
          <p:cNvSpPr>
            <a:spLocks noGrp="1"/>
          </p:cNvSpPr>
          <p:nvPr>
            <p:ph type="sldNum" sz="quarter" idx="5"/>
          </p:nvPr>
        </p:nvSpPr>
        <p:spPr/>
        <p:txBody>
          <a:bodyPr/>
          <a:lstStyle/>
          <a:p>
            <a:fld id="{B07158C4-A119-4B78-9DE8-A50001BC31DC}" type="slidenum">
              <a:rPr lang="en-AU" smtClean="0"/>
              <a:pPr/>
              <a:t>75</a:t>
            </a:fld>
            <a:endParaRPr lang="en-AU"/>
          </a:p>
        </p:txBody>
      </p:sp>
    </p:spTree>
    <p:extLst>
      <p:ext uri="{BB962C8B-B14F-4D97-AF65-F5344CB8AC3E}">
        <p14:creationId xmlns:p14="http://schemas.microsoft.com/office/powerpoint/2010/main" val="2049600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2E7D1-5CF3-7077-FB69-00DE2B4F3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DEEB1-E3FA-CCE1-F5E5-A2C9210D7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C0C73-D232-06CA-F0FD-A301BC0ADB5C}"/>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Tymon </a:t>
            </a:r>
            <a:r>
              <a:rPr lang="en-AU" b="0" i="0" u="sng" err="1">
                <a:solidFill>
                  <a:srgbClr val="191B26"/>
                </a:solidFill>
                <a:effectLst/>
                <a:latin typeface="Open Sans" panose="020B0606030504020204" pitchFamily="34" charset="0"/>
                <a:hlinkClick r:id="rId3"/>
              </a:rPr>
              <a:t>Oziemblewski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AC76C59E-292B-D977-9E27-852B073CF7FA}"/>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94890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B868-1CBD-AA7F-1297-D706D9463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1840B-D389-BA33-4949-22FA5B592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03D3A-5601-1742-805B-9384473C6CDA}"/>
              </a:ext>
            </a:extLst>
          </p:cNvPr>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re </a:t>
            </a:r>
            <a:r>
              <a:rPr lang="en-AU" b="0" i="0" u="sng" err="1">
                <a:solidFill>
                  <a:srgbClr val="191B26"/>
                </a:solidFill>
                <a:effectLst/>
                <a:latin typeface="Open Sans" panose="020B0606030504020204" pitchFamily="34" charset="0"/>
                <a:hlinkClick r:id="rId3"/>
              </a:rPr>
              <a:t>ggobi</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a:extLst>
              <a:ext uri="{FF2B5EF4-FFF2-40B4-BE49-F238E27FC236}">
                <a16:creationId xmlns:a16="http://schemas.microsoft.com/office/drawing/2014/main" id="{F963BBB7-2BC4-9785-0E9E-DD6E487E8052}"/>
              </a:ext>
            </a:extLst>
          </p:cNvPr>
          <p:cNvSpPr>
            <a:spLocks noGrp="1"/>
          </p:cNvSpPr>
          <p:nvPr>
            <p:ph type="sldNum" sz="quarter" idx="5"/>
          </p:nvPr>
        </p:nvSpPr>
        <p:spPr/>
        <p:txBody>
          <a:bodyPr/>
          <a:lstStyle/>
          <a:p>
            <a:fld id="{B07158C4-A119-4B78-9DE8-A50001BC31DC}" type="slidenum">
              <a:rPr lang="en-AU" smtClean="0"/>
              <a:pPr/>
              <a:t>77</a:t>
            </a:fld>
            <a:endParaRPr lang="en-AU"/>
          </a:p>
        </p:txBody>
      </p:sp>
    </p:spTree>
    <p:extLst>
      <p:ext uri="{BB962C8B-B14F-4D97-AF65-F5344CB8AC3E}">
        <p14:creationId xmlns:p14="http://schemas.microsoft.com/office/powerpoint/2010/main" val="23686878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u_tqm083tet4</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b="0" i="0" u="sng">
              <a:solidFill>
                <a:srgbClr val="191B26"/>
              </a:solidFill>
              <a:effectLst/>
              <a:latin typeface="Open Sans" panose="020B0606030504020204" pitchFamily="34" charset="0"/>
            </a:endParaRPr>
          </a:p>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5"/>
              </a:rPr>
              <a:t>Garik Barseghyan</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6"/>
              </a:rPr>
              <a:t>Pixabay</a:t>
            </a:r>
            <a:endParaRPr lang="en-AU" b="0" i="0" u="sng">
              <a:solidFill>
                <a:srgbClr val="191B26"/>
              </a:solidFill>
              <a:effectLst/>
              <a:latin typeface="Open Sans" panose="020B0606030504020204" pitchFamily="34" charset="0"/>
            </a:endParaRPr>
          </a:p>
          <a:p>
            <a:r>
              <a:rPr lang="en-AU" b="0" i="0">
                <a:solidFill>
                  <a:srgbClr val="191B26"/>
                </a:solidFill>
                <a:effectLst/>
                <a:latin typeface="Open Sans" panose="020B0606030504020204" pitchFamily="34" charset="0"/>
              </a:rPr>
              <a:t>Image by </a:t>
            </a:r>
            <a:r>
              <a:rPr lang="en-AU" b="0" i="0" u="sng" err="1">
                <a:solidFill>
                  <a:srgbClr val="191B26"/>
                </a:solidFill>
                <a:effectLst/>
                <a:latin typeface="Open Sans" panose="020B0606030504020204" pitchFamily="34" charset="0"/>
                <a:hlinkClick r:id="rId7"/>
              </a:rPr>
              <a:t>OpenClipart</a:t>
            </a:r>
            <a:r>
              <a:rPr lang="en-AU" b="0" i="0" u="sng">
                <a:solidFill>
                  <a:srgbClr val="191B26"/>
                </a:solidFill>
                <a:effectLst/>
                <a:latin typeface="Open Sans" panose="020B0606030504020204" pitchFamily="34" charset="0"/>
                <a:hlinkClick r:id="rId7"/>
              </a:rPr>
              <a:t>-Vectors</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8"/>
              </a:rPr>
              <a:t>Pixabay</a:t>
            </a:r>
            <a:endParaRPr lang="en-AU" b="0" i="0" u="sng">
              <a:solidFill>
                <a:srgbClr val="191B26"/>
              </a:solidFill>
              <a:effectLst/>
              <a:latin typeface="Open Sans" panose="020B0606030504020204" pitchFamily="34" charset="0"/>
            </a:endParaRPr>
          </a:p>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9"/>
              </a:rPr>
              <a:t>Gordon Johnson</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10"/>
              </a:rPr>
              <a:t>Pixabay</a:t>
            </a:r>
            <a:endParaRPr lang="en-AU" b="0" i="0" u="sng">
              <a:solidFill>
                <a:srgbClr val="191B26"/>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78</a:t>
            </a:fld>
            <a:endParaRPr lang="en-AU"/>
          </a:p>
        </p:txBody>
      </p:sp>
    </p:spTree>
    <p:extLst>
      <p:ext uri="{BB962C8B-B14F-4D97-AF65-F5344CB8AC3E}">
        <p14:creationId xmlns:p14="http://schemas.microsoft.com/office/powerpoint/2010/main" val="809982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a:solidFill>
                  <a:srgbClr val="000000"/>
                </a:solidFill>
                <a:effectLst/>
                <a:latin typeface="Arial"/>
              </a:rPr>
              <a:t>Photo by </a:t>
            </a:r>
            <a:r>
              <a:rPr lang="en-AU" b="0" i="0">
                <a:solidFill>
                  <a:srgbClr val="767676"/>
                </a:solidFill>
                <a:effectLst/>
                <a:latin typeface="Arial"/>
                <a:hlinkClick r:id="rId3"/>
              </a:rPr>
              <a:t>Mathilda Khoo</a:t>
            </a:r>
            <a:r>
              <a:rPr lang="en-AU" b="0" i="0">
                <a:solidFill>
                  <a:srgbClr val="000000"/>
                </a:solidFill>
                <a:effectLst/>
                <a:latin typeface="Arial"/>
              </a:rPr>
              <a:t> on </a:t>
            </a:r>
            <a:r>
              <a:rPr lang="en-AU" b="0" i="0" err="1">
                <a:solidFill>
                  <a:srgbClr val="767676"/>
                </a:solidFill>
                <a:effectLst/>
                <a:latin typeface="Arial"/>
                <a:hlinkClick r:id="rId4"/>
              </a:rPr>
              <a:t>Unsplash</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79</a:t>
            </a:fld>
            <a:endParaRPr lang="en-AU"/>
          </a:p>
        </p:txBody>
      </p:sp>
    </p:spTree>
    <p:extLst>
      <p:ext uri="{BB962C8B-B14F-4D97-AF65-F5344CB8AC3E}">
        <p14:creationId xmlns:p14="http://schemas.microsoft.com/office/powerpoint/2010/main" val="39746947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38265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a:solidFill>
                  <a:srgbClr val="191B26"/>
                </a:solidFill>
                <a:effectLst/>
                <a:latin typeface="Open Sans" panose="020B0606030504020204" pitchFamily="34" charset="0"/>
              </a:rPr>
              <a:t>Image by </a:t>
            </a:r>
            <a:r>
              <a:rPr lang="en-AU" b="0" i="0" u="sng">
                <a:solidFill>
                  <a:srgbClr val="191B26"/>
                </a:solidFill>
                <a:effectLst/>
                <a:latin typeface="Open Sans" panose="020B0606030504020204" pitchFamily="34" charset="0"/>
                <a:hlinkClick r:id="rId3"/>
              </a:rPr>
              <a:t>Gordon Johnson</a:t>
            </a:r>
            <a:r>
              <a:rPr lang="en-AU" b="0" i="0">
                <a:solidFill>
                  <a:srgbClr val="191B26"/>
                </a:solidFill>
                <a:effectLst/>
                <a:latin typeface="Open Sans" panose="020B0606030504020204" pitchFamily="34" charset="0"/>
              </a:rPr>
              <a:t> from </a:t>
            </a:r>
            <a:r>
              <a:rPr lang="en-AU" b="0" i="0" u="sng" err="1">
                <a:solidFill>
                  <a:srgbClr val="191B26"/>
                </a:solidFill>
                <a:effectLst/>
                <a:latin typeface="Open Sans" panose="020B0606030504020204" pitchFamily="34" charset="0"/>
                <a:hlinkClick r:id="rId4"/>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83901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D17D6-B5C4-B24F-3DE2-EC5926400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79196-AC26-F1C1-92F4-A7A86E3B7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E3455-B989-AEA4-81FA-0BF6AEC8CAE0}"/>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C013E5C0-79B4-B1F8-047D-DE9BC24CF137}"/>
              </a:ext>
            </a:extLst>
          </p:cNvPr>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6881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085931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44139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73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2724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0147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84924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05354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7077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9645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1556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6133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7809845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70.xml"/><Relationship Id="rId3" Type="http://schemas.openxmlformats.org/officeDocument/2006/relationships/slide" Target="slide4.xml"/><Relationship Id="rId7" Type="http://schemas.openxmlformats.org/officeDocument/2006/relationships/slide" Target="slide19.xml"/><Relationship Id="rId12" Type="http://schemas.openxmlformats.org/officeDocument/2006/relationships/slide" Target="slide66.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11.xml"/><Relationship Id="rId11" Type="http://schemas.openxmlformats.org/officeDocument/2006/relationships/slide" Target="slide59.xml"/><Relationship Id="rId5" Type="http://schemas.openxmlformats.org/officeDocument/2006/relationships/image" Target="../media/image7.svg"/><Relationship Id="rId10" Type="http://schemas.openxmlformats.org/officeDocument/2006/relationships/slide" Target="slide49.xml"/><Relationship Id="rId4" Type="http://schemas.openxmlformats.org/officeDocument/2006/relationships/image" Target="../media/image6.png"/><Relationship Id="rId9" Type="http://schemas.openxmlformats.org/officeDocument/2006/relationships/slide" Target="slide38.xml"/><Relationship Id="rId14" Type="http://schemas.openxmlformats.org/officeDocument/2006/relationships/slide" Target="slide7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BAFE6C-531D-5411-93DA-ED08CBFA5F4B}"/>
              </a:ext>
              <a:ext uri="{C183D7F6-B498-43B3-948B-1728B52AA6E4}">
                <adec:decorative xmlns:adec="http://schemas.microsoft.com/office/drawing/2017/decorative" val="0"/>
              </a:ext>
            </a:extLst>
          </p:cNvPr>
          <p:cNvSpPr>
            <a:spLocks noGrp="1"/>
          </p:cNvSpPr>
          <p:nvPr>
            <p:ph type="title"/>
          </p:nvPr>
        </p:nvSpPr>
        <p:spPr/>
        <p:txBody>
          <a:bodyPr/>
          <a:lstStyle/>
          <a:p>
            <a:r>
              <a:rPr lang="en-AU"/>
              <a:t>Instructions for use</a:t>
            </a:r>
          </a:p>
        </p:txBody>
      </p:sp>
      <p:sp>
        <p:nvSpPr>
          <p:cNvPr id="7" name="Picture Placeholder 6">
            <a:extLst>
              <a:ext uri="{FF2B5EF4-FFF2-40B4-BE49-F238E27FC236}">
                <a16:creationId xmlns:a16="http://schemas.microsoft.com/office/drawing/2014/main" id="{23F30506-9925-D258-6566-51E49CB1FA67}"/>
              </a:ext>
            </a:extLst>
          </p:cNvPr>
          <p:cNvSpPr>
            <a:spLocks noGrp="1"/>
          </p:cNvSpPr>
          <p:nvPr>
            <p:ph type="pic" sz="quarter" idx="13"/>
          </p:nvPr>
        </p:nvSpPr>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a:t>
            </a:r>
            <a:r>
              <a:rPr lang="en-AU" sz="1800">
                <a:latin typeface="+mn-lt"/>
                <a:ea typeface="+mn-lt"/>
                <a:cs typeface="+mn-lt"/>
              </a:rPr>
              <a:t>conjunction with the PDHPE Year 7 – exploring my strengths and identity – teaching and learning program.</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File &gt; Save as Google Slides.</a:t>
            </a:r>
          </a:p>
          <a:p>
            <a:pPr marL="456565" lvl="1">
              <a:lnSpc>
                <a:spcPct val="150000"/>
              </a:lnSpc>
              <a:spcAft>
                <a:spcPts val="1200"/>
              </a:spcAft>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277771A5-D08A-E621-C623-0E5048D842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3868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3918-6938-1EE6-F096-1948B1AB7F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0D79C2B-A239-1539-8379-BF7B0DC6171D}"/>
              </a:ext>
            </a:extLst>
          </p:cNvPr>
          <p:cNvSpPr>
            <a:spLocks noGrp="1"/>
          </p:cNvSpPr>
          <p:nvPr>
            <p:ph type="title"/>
          </p:nvPr>
        </p:nvSpPr>
        <p:spPr/>
        <p:txBody>
          <a:bodyPr anchor="t">
            <a:normAutofit/>
          </a:bodyPr>
          <a:lstStyle/>
          <a:p>
            <a:r>
              <a:rPr lang="en-AU">
                <a:latin typeface="+mj-lt"/>
              </a:rPr>
              <a:t>Personal profile gallery walk</a:t>
            </a:r>
          </a:p>
        </p:txBody>
      </p:sp>
      <p:sp>
        <p:nvSpPr>
          <p:cNvPr id="4" name="Content Placeholder 3">
            <a:extLst>
              <a:ext uri="{FF2B5EF4-FFF2-40B4-BE49-F238E27FC236}">
                <a16:creationId xmlns:a16="http://schemas.microsoft.com/office/drawing/2014/main" id="{1943A667-3DDB-EE60-27F3-0E2F468E0475}"/>
              </a:ext>
            </a:extLst>
          </p:cNvPr>
          <p:cNvSpPr>
            <a:spLocks noGrp="1"/>
          </p:cNvSpPr>
          <p:nvPr>
            <p:ph sz="quarter" idx="19"/>
          </p:nvPr>
        </p:nvSpPr>
        <p:spPr>
          <a:xfrm>
            <a:off x="360363" y="1562471"/>
            <a:ext cx="5735637" cy="4814518"/>
          </a:xfrm>
        </p:spPr>
        <p:txBody>
          <a:bodyPr/>
          <a:lstStyle/>
          <a:p>
            <a:r>
              <a:rPr lang="en-AU">
                <a:latin typeface="+mn-lt"/>
              </a:rPr>
              <a:t>Set up your profile gallery advertisement around the room.</a:t>
            </a:r>
          </a:p>
          <a:p>
            <a:r>
              <a:rPr lang="en-AU">
                <a:latin typeface="+mn-lt"/>
              </a:rPr>
              <a:t>Walk around to read/preview the profile of your classmates to discuss these questions</a:t>
            </a:r>
          </a:p>
          <a:p>
            <a:r>
              <a:rPr lang="en-AU">
                <a:latin typeface="+mn-lt"/>
              </a:rPr>
              <a:t>what have you learned about your classmates?</a:t>
            </a:r>
          </a:p>
          <a:p>
            <a:r>
              <a:rPr lang="en-AU">
                <a:latin typeface="+mn-lt"/>
              </a:rPr>
              <a:t>have you learned anything about yourself?</a:t>
            </a:r>
          </a:p>
          <a:p>
            <a:r>
              <a:rPr lang="en-AU">
                <a:latin typeface="+mn-lt"/>
              </a:rPr>
              <a:t>what could our class motto be to represent the diversity in our class?</a:t>
            </a:r>
          </a:p>
          <a:p>
            <a:endParaRPr lang="en-AU">
              <a:latin typeface="+mn-lt"/>
            </a:endParaRPr>
          </a:p>
          <a:p>
            <a:endParaRPr lang="en-AU">
              <a:latin typeface="+mn-lt"/>
            </a:endParaRPr>
          </a:p>
        </p:txBody>
      </p:sp>
      <p:pic>
        <p:nvPicPr>
          <p:cNvPr id="29" name="Picture Placeholder 28">
            <a:extLst>
              <a:ext uri="{FF2B5EF4-FFF2-40B4-BE49-F238E27FC236}">
                <a16:creationId xmlns:a16="http://schemas.microsoft.com/office/drawing/2014/main" id="{E32ED711-3DEB-564A-2764-AE4063BD3338}"/>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3" cstate="screen">
            <a:extLst>
              <a:ext uri="{28A0092B-C50C-407E-A947-70E740481C1C}">
                <a14:useLocalDpi xmlns:a14="http://schemas.microsoft.com/office/drawing/2010/main"/>
              </a:ext>
            </a:extLst>
          </a:blip>
          <a:srcRect l="76540" t="20965" r="-1545" b="23685"/>
          <a:stretch/>
        </p:blipFill>
        <p:spPr>
          <a:xfrm>
            <a:off x="6704400" y="1562471"/>
            <a:ext cx="4419600" cy="4891128"/>
          </a:xfrm>
        </p:spPr>
      </p:pic>
      <p:sp>
        <p:nvSpPr>
          <p:cNvPr id="2" name="Slide Number Placeholder 1">
            <a:extLst>
              <a:ext uri="{FF2B5EF4-FFF2-40B4-BE49-F238E27FC236}">
                <a16:creationId xmlns:a16="http://schemas.microsoft.com/office/drawing/2014/main" id="{739F32BC-C41C-9434-FF4E-F54A823A1FEA}"/>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2016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B4F4-A246-6F25-232B-7A38DBE276F4}"/>
              </a:ext>
            </a:extLst>
          </p:cNvPr>
          <p:cNvSpPr>
            <a:spLocks noGrp="1"/>
          </p:cNvSpPr>
          <p:nvPr>
            <p:ph type="ctrTitle"/>
          </p:nvPr>
        </p:nvSpPr>
        <p:spPr/>
        <p:txBody>
          <a:bodyPr/>
          <a:lstStyle/>
          <a:p>
            <a:r>
              <a:rPr lang="en-AU">
                <a:latin typeface="+mj-lt"/>
              </a:rPr>
              <a:t>Goal setting </a:t>
            </a:r>
            <a:r>
              <a:rPr lang="en-AU">
                <a:solidFill>
                  <a:schemeClr val="accent1"/>
                </a:solidFill>
                <a:latin typeface="+mj-lt"/>
              </a:rPr>
              <a:t>(1)</a:t>
            </a:r>
          </a:p>
        </p:txBody>
      </p:sp>
    </p:spTree>
    <p:extLst>
      <p:ext uri="{BB962C8B-B14F-4D97-AF65-F5344CB8AC3E}">
        <p14:creationId xmlns:p14="http://schemas.microsoft.com/office/powerpoint/2010/main" val="36616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CF5F-5157-5C71-7735-9ADF37B98E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5BAC0B-756E-23FD-8485-A9B8BF46EC46}"/>
              </a:ext>
            </a:extLst>
          </p:cNvPr>
          <p:cNvSpPr>
            <a:spLocks noGrp="1"/>
          </p:cNvSpPr>
          <p:nvPr>
            <p:ph type="title"/>
          </p:nvPr>
        </p:nvSpPr>
        <p:spPr>
          <a:xfrm>
            <a:off x="359998" y="360000"/>
            <a:ext cx="11484002" cy="522000"/>
          </a:xfrm>
        </p:spPr>
        <p:txBody>
          <a:bodyPr/>
          <a:lstStyle/>
          <a:p>
            <a:r>
              <a:rPr lang="en-AU">
                <a:latin typeface="+mj-lt"/>
              </a:rPr>
              <a:t>Learning intentions and success criteria – Goal setting</a:t>
            </a:r>
          </a:p>
        </p:txBody>
      </p:sp>
      <p:sp>
        <p:nvSpPr>
          <p:cNvPr id="3" name="TextBox 2">
            <a:extLst>
              <a:ext uri="{FF2B5EF4-FFF2-40B4-BE49-F238E27FC236}">
                <a16:creationId xmlns:a16="http://schemas.microsoft.com/office/drawing/2014/main" id="{F725141A-63E8-284D-77EE-BFF02119BE66}"/>
              </a:ext>
            </a:extLst>
          </p:cNvPr>
          <p:cNvSpPr txBox="1"/>
          <p:nvPr/>
        </p:nvSpPr>
        <p:spPr>
          <a:xfrm>
            <a:off x="370416" y="1894417"/>
            <a:ext cx="11303000" cy="39440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chemeClr val="accent1"/>
                </a:solidFill>
                <a:latin typeface="+mj-lt"/>
                <a:cs typeface="Arial" panose="020B0604020202020204" pitchFamily="34" charset="0"/>
              </a:rPr>
              <a:t>We are learning to</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assess the effectiveness of teamwork, cooperation and problem-solving when working in a team.</a:t>
            </a: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explain how our personal strengths influence our actions and behaviours. </a:t>
            </a:r>
          </a:p>
          <a:p>
            <a:pPr>
              <a:lnSpc>
                <a:spcPct val="150000"/>
              </a:lnSpc>
              <a:spcAft>
                <a:spcPts val="1200"/>
              </a:spcAft>
            </a:pPr>
            <a:r>
              <a:rPr lang="en-AU" sz="2000" b="1">
                <a:solidFill>
                  <a:schemeClr val="accent1"/>
                </a:solidFill>
                <a:latin typeface="+mj-lt"/>
                <a:cs typeface="Arial" panose="020B0604020202020204" pitchFamily="34" charset="0"/>
              </a:rPr>
              <a:t>We can</a:t>
            </a:r>
            <a:endParaRPr lang="en-US" sz="2000">
              <a:solidFill>
                <a:schemeClr val="accent1"/>
              </a:solidFill>
              <a:latin typeface="+mj-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set meaningful SMART goals to work towards in PDHPE </a:t>
            </a:r>
          </a:p>
          <a:p>
            <a:pPr marL="342900" indent="-342900">
              <a:lnSpc>
                <a:spcPct val="150000"/>
              </a:lnSpc>
              <a:spcAft>
                <a:spcPts val="1200"/>
              </a:spcAft>
              <a:buFont typeface="Arial"/>
              <a:buChar char="•"/>
            </a:pPr>
            <a:r>
              <a:rPr lang="en-AU" sz="2000">
                <a:cs typeface="Arial" panose="020B0604020202020204" pitchFamily="34" charset="0"/>
              </a:rPr>
              <a:t>explain how personal strengths influence our actions and behaviours in individual and group environments</a:t>
            </a:r>
            <a:endParaRPr lang="en-AU">
              <a:cs typeface="Arial" panose="020B0604020202020204" pitchFamily="34" charset="0"/>
            </a:endParaRPr>
          </a:p>
        </p:txBody>
      </p:sp>
      <p:sp>
        <p:nvSpPr>
          <p:cNvPr id="2" name="Slide Number Placeholder 1">
            <a:extLst>
              <a:ext uri="{FF2B5EF4-FFF2-40B4-BE49-F238E27FC236}">
                <a16:creationId xmlns:a16="http://schemas.microsoft.com/office/drawing/2014/main" id="{BA08C23B-0780-6CB1-9294-1C1405FE85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30347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025DF110-D0A2-1CA1-C428-AB5549B699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5F1746-3581-950B-E0E4-9A0ABF1E87D4}"/>
              </a:ext>
            </a:extLst>
          </p:cNvPr>
          <p:cNvSpPr>
            <a:spLocks noGrp="1"/>
          </p:cNvSpPr>
          <p:nvPr>
            <p:ph type="title"/>
          </p:nvPr>
        </p:nvSpPr>
        <p:spPr/>
        <p:txBody>
          <a:bodyPr/>
          <a:lstStyle/>
          <a:p>
            <a:r>
              <a:rPr lang="en-AU">
                <a:latin typeface="+mj-lt"/>
              </a:rPr>
              <a:t>Practical lesson review</a:t>
            </a:r>
          </a:p>
        </p:txBody>
      </p:sp>
      <p:sp>
        <p:nvSpPr>
          <p:cNvPr id="4" name="Text Placeholder 3">
            <a:extLst>
              <a:ext uri="{FF2B5EF4-FFF2-40B4-BE49-F238E27FC236}">
                <a16:creationId xmlns:a16="http://schemas.microsoft.com/office/drawing/2014/main" id="{6100751B-7E49-B1CF-3337-0A9BA30A511F}"/>
              </a:ext>
            </a:extLst>
          </p:cNvPr>
          <p:cNvSpPr>
            <a:spLocks noGrp="1"/>
          </p:cNvSpPr>
          <p:nvPr>
            <p:ph type="body" sz="quarter" idx="18"/>
          </p:nvPr>
        </p:nvSpPr>
        <p:spPr/>
        <p:txBody>
          <a:bodyPr/>
          <a:lstStyle/>
          <a:p>
            <a:r>
              <a:rPr lang="en-AU">
                <a:latin typeface="+mj-lt"/>
                <a:cs typeface="Arial"/>
              </a:rPr>
              <a:t>Team tabloid reflection</a:t>
            </a:r>
            <a:endParaRPr lang="en-AU">
              <a:latin typeface="+mj-lt"/>
            </a:endParaRPr>
          </a:p>
        </p:txBody>
      </p:sp>
      <p:sp>
        <p:nvSpPr>
          <p:cNvPr id="5" name="Text Placeholder 4">
            <a:extLst>
              <a:ext uri="{FF2B5EF4-FFF2-40B4-BE49-F238E27FC236}">
                <a16:creationId xmlns:a16="http://schemas.microsoft.com/office/drawing/2014/main" id="{0EF33C9E-2DAC-8EC6-E984-84692DE655CD}"/>
              </a:ext>
            </a:extLst>
          </p:cNvPr>
          <p:cNvSpPr>
            <a:spLocks noGrp="1"/>
          </p:cNvSpPr>
          <p:nvPr>
            <p:ph type="body" sz="quarter" idx="17"/>
          </p:nvPr>
        </p:nvSpPr>
        <p:spPr/>
        <p:txBody>
          <a:bodyPr vert="horz" lIns="0" tIns="0" rIns="0" bIns="0" rtlCol="0" anchor="t">
            <a:noAutofit/>
          </a:bodyPr>
          <a:lstStyle/>
          <a:p>
            <a:r>
              <a:rPr lang="en-AU">
                <a:latin typeface="+mn-lt"/>
              </a:rPr>
              <a:t>Reflect on your individual performance, effort and attitude in the last practical lesson during the team tabloid activities. </a:t>
            </a:r>
          </a:p>
          <a:p>
            <a:pPr marL="457200" indent="-457200">
              <a:buFont typeface="Arial" panose="020B0604020202020204" pitchFamily="34" charset="0"/>
              <a:buChar char="•"/>
            </a:pPr>
            <a:r>
              <a:rPr lang="en-AU">
                <a:latin typeface="+mn-lt"/>
              </a:rPr>
              <a:t>What were your greatest strengths?</a:t>
            </a:r>
          </a:p>
          <a:p>
            <a:pPr marL="457200" indent="-457200">
              <a:buFont typeface="Arial" panose="020B0604020202020204" pitchFamily="34" charset="0"/>
              <a:buChar char="•"/>
            </a:pPr>
            <a:r>
              <a:rPr lang="en-AU">
                <a:latin typeface="+mn-lt"/>
              </a:rPr>
              <a:t>Why do you think you were good at these things?</a:t>
            </a:r>
          </a:p>
          <a:p>
            <a:pPr marL="457200" indent="-457200">
              <a:buFont typeface="Arial" panose="020B0604020202020204" pitchFamily="34" charset="0"/>
              <a:buChar char="•"/>
            </a:pPr>
            <a:r>
              <a:rPr lang="en-AU">
                <a:latin typeface="+mn-lt"/>
              </a:rPr>
              <a:t>What were your main areas for improvement?</a:t>
            </a:r>
          </a:p>
          <a:p>
            <a:pPr marL="457200" indent="-457200">
              <a:buFont typeface="Arial" panose="020B0604020202020204" pitchFamily="34" charset="0"/>
              <a:buChar char="•"/>
            </a:pPr>
            <a:r>
              <a:rPr lang="en-AU">
                <a:latin typeface="+mn-lt"/>
              </a:rPr>
              <a:t>What actions could you take to improve?</a:t>
            </a:r>
          </a:p>
          <a:p>
            <a:pPr marL="457200" indent="-457200">
              <a:buAutoNum type="arabicPeriod"/>
            </a:pPr>
            <a:endParaRPr lang="en-AU">
              <a:latin typeface="+mn-lt"/>
            </a:endParaRPr>
          </a:p>
        </p:txBody>
      </p:sp>
      <p:sp>
        <p:nvSpPr>
          <p:cNvPr id="2" name="Slide Number Placeholder 1">
            <a:extLst>
              <a:ext uri="{FF2B5EF4-FFF2-40B4-BE49-F238E27FC236}">
                <a16:creationId xmlns:a16="http://schemas.microsoft.com/office/drawing/2014/main" id="{EEFEF4A1-BA19-A473-C9D8-F7068E973A2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987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1EED3C-8425-DBE0-22B2-93A6BF4D3DA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5844"/>
            <a:ext cx="4967785" cy="6863844"/>
          </a:xfrm>
          <a:prstGeom prst="rect">
            <a:avLst/>
          </a:prstGeom>
        </p:spPr>
      </p:pic>
      <p:sp>
        <p:nvSpPr>
          <p:cNvPr id="2" name="Title 1">
            <a:extLst>
              <a:ext uri="{FF2B5EF4-FFF2-40B4-BE49-F238E27FC236}">
                <a16:creationId xmlns:a16="http://schemas.microsoft.com/office/drawing/2014/main" id="{48F3EB95-3732-8FEB-4582-8F063881DA01}"/>
              </a:ext>
            </a:extLst>
          </p:cNvPr>
          <p:cNvSpPr>
            <a:spLocks noGrp="1"/>
          </p:cNvSpPr>
          <p:nvPr>
            <p:ph type="title"/>
          </p:nvPr>
        </p:nvSpPr>
        <p:spPr/>
        <p:txBody>
          <a:bodyPr/>
          <a:lstStyle/>
          <a:p>
            <a:r>
              <a:rPr lang="en-AU">
                <a:latin typeface="+mj-lt"/>
              </a:rPr>
              <a:t>Goal setting </a:t>
            </a:r>
            <a:r>
              <a:rPr lang="en-AU">
                <a:solidFill>
                  <a:schemeClr val="bg1"/>
                </a:solidFill>
                <a:latin typeface="+mj-lt"/>
              </a:rPr>
              <a:t>(2)</a:t>
            </a:r>
          </a:p>
        </p:txBody>
      </p:sp>
      <p:sp>
        <p:nvSpPr>
          <p:cNvPr id="7" name="Text Placeholder 6">
            <a:extLst>
              <a:ext uri="{FF2B5EF4-FFF2-40B4-BE49-F238E27FC236}">
                <a16:creationId xmlns:a16="http://schemas.microsoft.com/office/drawing/2014/main" id="{0CF96431-A593-885E-CA43-3F32474F9227}"/>
              </a:ext>
            </a:extLst>
          </p:cNvPr>
          <p:cNvSpPr>
            <a:spLocks noGrp="1"/>
          </p:cNvSpPr>
          <p:nvPr>
            <p:ph type="body" sz="quarter" idx="17"/>
          </p:nvPr>
        </p:nvSpPr>
        <p:spPr/>
        <p:txBody>
          <a:bodyPr/>
          <a:lstStyle/>
          <a:p>
            <a:r>
              <a:rPr lang="en-AU">
                <a:latin typeface="+mn-lt"/>
              </a:rPr>
              <a:t>Goal setting is important for focusing your effort, increasing motivation, and achieving the things you want to achieve. Goal setting can help us shape our identity, feel a sense of accomplishment and improve our wellbeing.</a:t>
            </a:r>
          </a:p>
        </p:txBody>
      </p:sp>
      <p:sp>
        <p:nvSpPr>
          <p:cNvPr id="4" name="Slide Number Placeholder 3">
            <a:extLst>
              <a:ext uri="{FF2B5EF4-FFF2-40B4-BE49-F238E27FC236}">
                <a16:creationId xmlns:a16="http://schemas.microsoft.com/office/drawing/2014/main" id="{191FD6AE-4120-CBC2-A713-99599FF4102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12994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5877-7D80-00DD-7380-6B4F68CCB81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8716814-8010-B844-5F67-0C047ACE8498}"/>
              </a:ext>
              <a:ext uri="{C183D7F6-B498-43B3-948B-1728B52AA6E4}">
                <adec:decorative xmlns:adec="http://schemas.microsoft.com/office/drawing/2017/decorative" val="1"/>
              </a:ext>
            </a:extLst>
          </p:cNvPr>
          <p:cNvGrpSpPr/>
          <p:nvPr/>
        </p:nvGrpSpPr>
        <p:grpSpPr>
          <a:xfrm>
            <a:off x="0" y="0"/>
            <a:ext cx="5076967" cy="6858000"/>
            <a:chOff x="0" y="0"/>
            <a:chExt cx="5076967" cy="6858000"/>
          </a:xfrm>
        </p:grpSpPr>
        <p:sp>
          <p:nvSpPr>
            <p:cNvPr id="8" name="Rectangle 7">
              <a:extLst>
                <a:ext uri="{FF2B5EF4-FFF2-40B4-BE49-F238E27FC236}">
                  <a16:creationId xmlns:a16="http://schemas.microsoft.com/office/drawing/2014/main" id="{0D0BFF21-774C-AC88-AC03-E887CE084DB3}"/>
                </a:ext>
                <a:ext uri="{C183D7F6-B498-43B3-948B-1728B52AA6E4}">
                  <adec:decorative xmlns:adec="http://schemas.microsoft.com/office/drawing/2017/decorative" val="1"/>
                </a:ext>
              </a:extLst>
            </p:cNvPr>
            <p:cNvSpPr/>
            <p:nvPr/>
          </p:nvSpPr>
          <p:spPr>
            <a:xfrm>
              <a:off x="0" y="0"/>
              <a:ext cx="5076967" cy="6858000"/>
            </a:xfrm>
            <a:prstGeom prst="rect">
              <a:avLst/>
            </a:prstGeom>
            <a:solidFill>
              <a:srgbClr val="70B4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82C48CB3-A68B-388B-F886-CC32C415BE3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00000"/>
              <a:ext cx="5058000" cy="5058000"/>
            </a:xfrm>
            <a:prstGeom prst="rect">
              <a:avLst/>
            </a:prstGeom>
          </p:spPr>
        </p:pic>
      </p:grpSp>
      <p:sp>
        <p:nvSpPr>
          <p:cNvPr id="2" name="Title 1">
            <a:extLst>
              <a:ext uri="{FF2B5EF4-FFF2-40B4-BE49-F238E27FC236}">
                <a16:creationId xmlns:a16="http://schemas.microsoft.com/office/drawing/2014/main" id="{0BC9BE51-6828-BBCF-6E63-08987CAAC8F2}"/>
              </a:ext>
            </a:extLst>
          </p:cNvPr>
          <p:cNvSpPr>
            <a:spLocks noGrp="1"/>
          </p:cNvSpPr>
          <p:nvPr>
            <p:ph type="title"/>
          </p:nvPr>
        </p:nvSpPr>
        <p:spPr>
          <a:xfrm>
            <a:off x="5400675" y="900000"/>
            <a:ext cx="6407150" cy="554400"/>
          </a:xfrm>
        </p:spPr>
        <p:txBody>
          <a:bodyPr/>
          <a:lstStyle/>
          <a:p>
            <a:r>
              <a:rPr lang="en-AU"/>
              <a:t>SMART goals</a:t>
            </a:r>
          </a:p>
        </p:txBody>
      </p:sp>
      <p:sp>
        <p:nvSpPr>
          <p:cNvPr id="7" name="Text Placeholder 6">
            <a:extLst>
              <a:ext uri="{FF2B5EF4-FFF2-40B4-BE49-F238E27FC236}">
                <a16:creationId xmlns:a16="http://schemas.microsoft.com/office/drawing/2014/main" id="{EFB3EAB7-6DF8-4608-8DB2-B5E10D29F665}"/>
              </a:ext>
            </a:extLst>
          </p:cNvPr>
          <p:cNvSpPr>
            <a:spLocks noGrp="1"/>
          </p:cNvSpPr>
          <p:nvPr>
            <p:ph type="body" sz="quarter" idx="17"/>
          </p:nvPr>
        </p:nvSpPr>
        <p:spPr/>
        <p:txBody>
          <a:bodyPr/>
          <a:lstStyle/>
          <a:p>
            <a:r>
              <a:rPr lang="en-AU"/>
              <a:t>A SMART goal is:</a:t>
            </a:r>
          </a:p>
          <a:p>
            <a:pPr marL="342900" indent="-342900">
              <a:buFont typeface="Arial" panose="020B0604020202020204" pitchFamily="34" charset="0"/>
              <a:buChar char="•"/>
            </a:pPr>
            <a:r>
              <a:rPr lang="en-AU"/>
              <a:t>Specific</a:t>
            </a:r>
          </a:p>
          <a:p>
            <a:pPr marL="342900" indent="-342900">
              <a:buFont typeface="Arial" panose="020B0604020202020204" pitchFamily="34" charset="0"/>
              <a:buChar char="•"/>
            </a:pPr>
            <a:r>
              <a:rPr lang="en-AU"/>
              <a:t>Measurable</a:t>
            </a:r>
          </a:p>
          <a:p>
            <a:pPr marL="342900" indent="-342900">
              <a:buFont typeface="Arial" panose="020B0604020202020204" pitchFamily="34" charset="0"/>
              <a:buChar char="•"/>
            </a:pPr>
            <a:r>
              <a:rPr lang="en-AU"/>
              <a:t>Achievable</a:t>
            </a:r>
          </a:p>
          <a:p>
            <a:pPr marL="342900" indent="-342900">
              <a:buFont typeface="Arial" panose="020B0604020202020204" pitchFamily="34" charset="0"/>
              <a:buChar char="•"/>
            </a:pPr>
            <a:r>
              <a:rPr lang="en-AU"/>
              <a:t>Relevant</a:t>
            </a:r>
          </a:p>
          <a:p>
            <a:pPr marL="342900" indent="-342900">
              <a:buFont typeface="Arial" panose="020B0604020202020204" pitchFamily="34" charset="0"/>
              <a:buChar char="•"/>
            </a:pPr>
            <a:r>
              <a:rPr lang="en-AU"/>
              <a:t>Time-bound</a:t>
            </a:r>
          </a:p>
          <a:p>
            <a:r>
              <a:rPr lang="en-AU"/>
              <a:t>Making it easy to know what you want to achieve and when you want to achieve it by!</a:t>
            </a:r>
          </a:p>
        </p:txBody>
      </p:sp>
      <p:sp>
        <p:nvSpPr>
          <p:cNvPr id="4" name="Slide Number Placeholder 3">
            <a:extLst>
              <a:ext uri="{FF2B5EF4-FFF2-40B4-BE49-F238E27FC236}">
                <a16:creationId xmlns:a16="http://schemas.microsoft.com/office/drawing/2014/main" id="{795F5E2E-E9CF-B4BC-AF1E-9E55E4F22E23}"/>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54616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6DDA6-4E20-BBAD-64DF-37858C65728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FDA66A6-3913-C172-D8A3-409110AC6A4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752468" cy="6877689"/>
          </a:xfrm>
          <a:prstGeom prst="rect">
            <a:avLst/>
          </a:prstGeom>
        </p:spPr>
      </p:pic>
      <p:sp>
        <p:nvSpPr>
          <p:cNvPr id="2" name="Title 1">
            <a:extLst>
              <a:ext uri="{FF2B5EF4-FFF2-40B4-BE49-F238E27FC236}">
                <a16:creationId xmlns:a16="http://schemas.microsoft.com/office/drawing/2014/main" id="{A26024F0-4F5D-5B6C-76F5-887B210BF5E5}"/>
              </a:ext>
            </a:extLst>
          </p:cNvPr>
          <p:cNvSpPr>
            <a:spLocks noGrp="1"/>
          </p:cNvSpPr>
          <p:nvPr>
            <p:ph type="title"/>
          </p:nvPr>
        </p:nvSpPr>
        <p:spPr>
          <a:xfrm>
            <a:off x="6096000" y="637706"/>
            <a:ext cx="5900382" cy="544222"/>
          </a:xfrm>
        </p:spPr>
        <p:txBody>
          <a:bodyPr/>
          <a:lstStyle/>
          <a:p>
            <a:r>
              <a:rPr lang="en-AU"/>
              <a:t>My SMART goals</a:t>
            </a:r>
          </a:p>
        </p:txBody>
      </p:sp>
      <p:sp>
        <p:nvSpPr>
          <p:cNvPr id="9" name="Text Placeholder 8">
            <a:extLst>
              <a:ext uri="{FF2B5EF4-FFF2-40B4-BE49-F238E27FC236}">
                <a16:creationId xmlns:a16="http://schemas.microsoft.com/office/drawing/2014/main" id="{0BF43CE0-F178-D91F-1B6F-49D312AA2F61}"/>
              </a:ext>
            </a:extLst>
          </p:cNvPr>
          <p:cNvSpPr>
            <a:spLocks noGrp="1"/>
          </p:cNvSpPr>
          <p:nvPr>
            <p:ph type="body" sz="quarter" idx="17"/>
          </p:nvPr>
        </p:nvSpPr>
        <p:spPr>
          <a:xfrm>
            <a:off x="6096002" y="1338371"/>
            <a:ext cx="5523258" cy="1404829"/>
          </a:xfrm>
        </p:spPr>
        <p:txBody>
          <a:bodyPr/>
          <a:lstStyle/>
          <a:p>
            <a:r>
              <a:rPr lang="en-AU"/>
              <a:t>Write 2–3 individual SMART goals for what you would like to achieve in PDHPE lessons this term. </a:t>
            </a:r>
          </a:p>
          <a:p>
            <a:endParaRPr lang="en-AU"/>
          </a:p>
          <a:p>
            <a:endParaRPr lang="en-AU"/>
          </a:p>
        </p:txBody>
      </p:sp>
      <p:sp>
        <p:nvSpPr>
          <p:cNvPr id="6" name="Rectangle: Rounded Corners 5">
            <a:extLst>
              <a:ext uri="{FF2B5EF4-FFF2-40B4-BE49-F238E27FC236}">
                <a16:creationId xmlns:a16="http://schemas.microsoft.com/office/drawing/2014/main" id="{715E96C0-41EF-8740-57A7-44C76333E8D9}"/>
              </a:ext>
            </a:extLst>
          </p:cNvPr>
          <p:cNvSpPr/>
          <p:nvPr/>
        </p:nvSpPr>
        <p:spPr>
          <a:xfrm>
            <a:off x="6096002" y="3056086"/>
            <a:ext cx="5523258" cy="3337084"/>
          </a:xfrm>
          <a:prstGeom prst="roundRect">
            <a:avLst>
              <a:gd name="adj" fmla="val 124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b="1">
                <a:latin typeface="+mj-lt"/>
              </a:rPr>
              <a:t>For example</a:t>
            </a:r>
          </a:p>
          <a:p>
            <a:pPr>
              <a:lnSpc>
                <a:spcPct val="150000"/>
              </a:lnSpc>
              <a:spcAft>
                <a:spcPts val="1200"/>
              </a:spcAft>
            </a:pPr>
            <a:r>
              <a:rPr lang="en-AU"/>
              <a:t>By the end of this term, I would like to improve my hand eye coordination by increasing my score in the ‘paddle bat hits’ station to 30. </a:t>
            </a:r>
          </a:p>
        </p:txBody>
      </p:sp>
      <p:sp>
        <p:nvSpPr>
          <p:cNvPr id="4" name="Slide Number Placeholder 3">
            <a:extLst>
              <a:ext uri="{FF2B5EF4-FFF2-40B4-BE49-F238E27FC236}">
                <a16:creationId xmlns:a16="http://schemas.microsoft.com/office/drawing/2014/main" id="{A0CD58EA-BB1B-4404-E513-4788A211E228}"/>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202293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3F60B-100D-0E06-E53B-8A4236BA55D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5EA0E63-7D93-40CE-396B-995ABD6FBC3F}"/>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7" name="Rectangle 6">
              <a:extLst>
                <a:ext uri="{FF2B5EF4-FFF2-40B4-BE49-F238E27FC236}">
                  <a16:creationId xmlns:a16="http://schemas.microsoft.com/office/drawing/2014/main" id="{3B8BD819-52E8-FCA9-2AFF-E77B398F618D}"/>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DE31338B-F12D-020B-99B1-9FA3CA598CE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73517" y="1716912"/>
              <a:ext cx="4095228" cy="3424177"/>
            </a:xfrm>
            <a:prstGeom prst="rect">
              <a:avLst/>
            </a:prstGeom>
          </p:spPr>
        </p:pic>
      </p:grpSp>
      <p:sp>
        <p:nvSpPr>
          <p:cNvPr id="6" name="Title 5">
            <a:extLst>
              <a:ext uri="{FF2B5EF4-FFF2-40B4-BE49-F238E27FC236}">
                <a16:creationId xmlns:a16="http://schemas.microsoft.com/office/drawing/2014/main" id="{1DAC48B9-7944-BA31-3CBC-1966BB62DCCD}"/>
              </a:ext>
            </a:extLst>
          </p:cNvPr>
          <p:cNvSpPr>
            <a:spLocks noGrp="1"/>
          </p:cNvSpPr>
          <p:nvPr>
            <p:ph type="title"/>
          </p:nvPr>
        </p:nvSpPr>
        <p:spPr>
          <a:xfrm>
            <a:off x="5399998" y="360000"/>
            <a:ext cx="6407150" cy="554400"/>
          </a:xfrm>
        </p:spPr>
        <p:txBody>
          <a:bodyPr/>
          <a:lstStyle/>
          <a:p>
            <a:r>
              <a:rPr lang="en-AU">
                <a:latin typeface="+mj-lt"/>
              </a:rPr>
              <a:t>Class strengths</a:t>
            </a:r>
          </a:p>
        </p:txBody>
      </p:sp>
      <p:sp>
        <p:nvSpPr>
          <p:cNvPr id="9" name="Text Placeholder 8">
            <a:extLst>
              <a:ext uri="{FF2B5EF4-FFF2-40B4-BE49-F238E27FC236}">
                <a16:creationId xmlns:a16="http://schemas.microsoft.com/office/drawing/2014/main" id="{78BA3F5B-1EA4-7C79-4AFA-E5F75724749F}"/>
              </a:ext>
            </a:extLst>
          </p:cNvPr>
          <p:cNvSpPr>
            <a:spLocks noGrp="1"/>
          </p:cNvSpPr>
          <p:nvPr>
            <p:ph type="body" sz="quarter" idx="18"/>
          </p:nvPr>
        </p:nvSpPr>
        <p:spPr>
          <a:xfrm>
            <a:off x="5399998" y="982520"/>
            <a:ext cx="6407150" cy="294189"/>
          </a:xfrm>
        </p:spPr>
        <p:txBody>
          <a:bodyPr/>
          <a:lstStyle/>
          <a:p>
            <a:r>
              <a:rPr lang="en-AU">
                <a:latin typeface="+mj-lt"/>
              </a:rPr>
              <a:t>Class discussion</a:t>
            </a:r>
          </a:p>
        </p:txBody>
      </p:sp>
      <p:sp>
        <p:nvSpPr>
          <p:cNvPr id="8" name="Text Placeholder 7">
            <a:extLst>
              <a:ext uri="{FF2B5EF4-FFF2-40B4-BE49-F238E27FC236}">
                <a16:creationId xmlns:a16="http://schemas.microsoft.com/office/drawing/2014/main" id="{917CB6FB-44E4-7D0F-C8BE-7ACB11140404}"/>
              </a:ext>
            </a:extLst>
          </p:cNvPr>
          <p:cNvSpPr>
            <a:spLocks noGrp="1"/>
          </p:cNvSpPr>
          <p:nvPr>
            <p:ph type="body" sz="quarter" idx="17"/>
          </p:nvPr>
        </p:nvSpPr>
        <p:spPr>
          <a:xfrm>
            <a:off x="5399998" y="1530880"/>
            <a:ext cx="6407150" cy="1413463"/>
          </a:xfrm>
        </p:spPr>
        <p:txBody>
          <a:bodyPr/>
          <a:lstStyle/>
          <a:p>
            <a:r>
              <a:rPr lang="en-AU" sz="1800">
                <a:latin typeface="+mn-lt"/>
                <a:cs typeface="Arial"/>
              </a:rPr>
              <a:t>Every person has different strengths and these can shape our personal identity. </a:t>
            </a:r>
          </a:p>
          <a:p>
            <a:r>
              <a:rPr lang="en-AU" sz="1800" b="1">
                <a:latin typeface="+mn-lt"/>
                <a:cs typeface="Arial"/>
              </a:rPr>
              <a:t>Why is it good to have a variety of strengths in a group?</a:t>
            </a:r>
          </a:p>
        </p:txBody>
      </p:sp>
      <p:pic>
        <p:nvPicPr>
          <p:cNvPr id="5" name="Picture 4">
            <a:extLst>
              <a:ext uri="{FF2B5EF4-FFF2-40B4-BE49-F238E27FC236}">
                <a16:creationId xmlns:a16="http://schemas.microsoft.com/office/drawing/2014/main" id="{79B5F427-A143-1748-ED79-E7D941D7BD5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0458" y="3108513"/>
            <a:ext cx="5246231" cy="3497487"/>
          </a:xfrm>
          <a:prstGeom prst="rect">
            <a:avLst/>
          </a:prstGeom>
        </p:spPr>
      </p:pic>
      <p:sp>
        <p:nvSpPr>
          <p:cNvPr id="2" name="Slide Number Placeholder 1">
            <a:extLst>
              <a:ext uri="{FF2B5EF4-FFF2-40B4-BE49-F238E27FC236}">
                <a16:creationId xmlns:a16="http://schemas.microsoft.com/office/drawing/2014/main" id="{273CA3F6-ACEC-4C3F-434B-E5D1BD224CDD}"/>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53138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C5A2E-D8A4-5B72-B237-0D34277536B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868101-480E-DDCB-2B93-91D81358CB5C}"/>
              </a:ext>
            </a:extLst>
          </p:cNvPr>
          <p:cNvSpPr>
            <a:spLocks noGrp="1"/>
          </p:cNvSpPr>
          <p:nvPr>
            <p:ph type="title"/>
          </p:nvPr>
        </p:nvSpPr>
        <p:spPr/>
        <p:txBody>
          <a:bodyPr anchor="t">
            <a:normAutofit/>
          </a:bodyPr>
          <a:lstStyle/>
          <a:p>
            <a:r>
              <a:rPr lang="en-AU">
                <a:latin typeface="+mj-lt"/>
              </a:rPr>
              <a:t>Your character strengths</a:t>
            </a:r>
          </a:p>
        </p:txBody>
      </p:sp>
      <p:sp>
        <p:nvSpPr>
          <p:cNvPr id="8" name="Content Placeholder 7">
            <a:extLst>
              <a:ext uri="{FF2B5EF4-FFF2-40B4-BE49-F238E27FC236}">
                <a16:creationId xmlns:a16="http://schemas.microsoft.com/office/drawing/2014/main" id="{77335653-412C-5382-A572-8B9FF54B0A70}"/>
              </a:ext>
            </a:extLst>
          </p:cNvPr>
          <p:cNvSpPr>
            <a:spLocks noGrp="1"/>
          </p:cNvSpPr>
          <p:nvPr>
            <p:ph sz="quarter" idx="19"/>
          </p:nvPr>
        </p:nvSpPr>
        <p:spPr>
          <a:xfrm>
            <a:off x="360363" y="1562471"/>
            <a:ext cx="4943157" cy="4814518"/>
          </a:xfrm>
        </p:spPr>
        <p:txBody>
          <a:bodyPr vert="horz" lIns="0" tIns="0" rIns="0" bIns="0" rtlCol="0" anchor="t">
            <a:normAutofit/>
          </a:bodyPr>
          <a:lstStyle/>
          <a:p>
            <a:r>
              <a:rPr lang="en-AU">
                <a:latin typeface="+mn-lt"/>
                <a:cs typeface="Arial"/>
              </a:rPr>
              <a:t>Choose 5 words that describe your greatest character strengths either from the list on screen, or your own choice.</a:t>
            </a:r>
          </a:p>
          <a:p>
            <a:r>
              <a:rPr lang="en-AU">
                <a:latin typeface="+mn-lt"/>
                <a:cs typeface="Arial"/>
              </a:rPr>
              <a:t>Write a sentence on how each of these strengths are beneficial to you individually and when working with others. </a:t>
            </a:r>
          </a:p>
          <a:p>
            <a:endParaRPr lang="en-AU">
              <a:latin typeface="+mn-lt"/>
            </a:endParaRPr>
          </a:p>
        </p:txBody>
      </p:sp>
      <p:sp>
        <p:nvSpPr>
          <p:cNvPr id="7" name="Rectangle: Rounded Corners 6">
            <a:extLst>
              <a:ext uri="{FF2B5EF4-FFF2-40B4-BE49-F238E27FC236}">
                <a16:creationId xmlns:a16="http://schemas.microsoft.com/office/drawing/2014/main" id="{143B5057-2307-5D80-D21A-DE5FD56AE10C}"/>
              </a:ext>
            </a:extLst>
          </p:cNvPr>
          <p:cNvSpPr/>
          <p:nvPr/>
        </p:nvSpPr>
        <p:spPr>
          <a:xfrm>
            <a:off x="5577840" y="1670339"/>
            <a:ext cx="1503771" cy="69809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Kind</a:t>
            </a:r>
            <a:endParaRPr lang="en-AU" sz="1600" b="1"/>
          </a:p>
        </p:txBody>
      </p:sp>
      <p:sp>
        <p:nvSpPr>
          <p:cNvPr id="16" name="Rectangle: Rounded Corners 15">
            <a:extLst>
              <a:ext uri="{FF2B5EF4-FFF2-40B4-BE49-F238E27FC236}">
                <a16:creationId xmlns:a16="http://schemas.microsoft.com/office/drawing/2014/main" id="{5431DCC8-9B30-CF73-6871-86C2BC640923}"/>
              </a:ext>
            </a:extLst>
          </p:cNvPr>
          <p:cNvSpPr/>
          <p:nvPr/>
        </p:nvSpPr>
        <p:spPr>
          <a:xfrm>
            <a:off x="7165303" y="1670340"/>
            <a:ext cx="1503771" cy="69809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Courageous</a:t>
            </a:r>
            <a:endParaRPr lang="en-AU" sz="1600" b="1"/>
          </a:p>
        </p:txBody>
      </p:sp>
      <p:sp>
        <p:nvSpPr>
          <p:cNvPr id="17" name="Rectangle: Rounded Corners 16">
            <a:extLst>
              <a:ext uri="{FF2B5EF4-FFF2-40B4-BE49-F238E27FC236}">
                <a16:creationId xmlns:a16="http://schemas.microsoft.com/office/drawing/2014/main" id="{DBAF6041-BD17-ED07-9A07-43410005DAE4}"/>
              </a:ext>
            </a:extLst>
          </p:cNvPr>
          <p:cNvSpPr/>
          <p:nvPr/>
        </p:nvSpPr>
        <p:spPr>
          <a:xfrm>
            <a:off x="8752766" y="1670340"/>
            <a:ext cx="1503771" cy="69809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Wise</a:t>
            </a:r>
            <a:endParaRPr lang="en-AU" sz="1600" b="1"/>
          </a:p>
        </p:txBody>
      </p:sp>
      <p:sp>
        <p:nvSpPr>
          <p:cNvPr id="18" name="Rectangle: Rounded Corners 17">
            <a:extLst>
              <a:ext uri="{FF2B5EF4-FFF2-40B4-BE49-F238E27FC236}">
                <a16:creationId xmlns:a16="http://schemas.microsoft.com/office/drawing/2014/main" id="{9A9BC31D-B551-CDAB-619D-863FFC38DD1D}"/>
              </a:ext>
            </a:extLst>
          </p:cNvPr>
          <p:cNvSpPr/>
          <p:nvPr/>
        </p:nvSpPr>
        <p:spPr>
          <a:xfrm>
            <a:off x="10340229" y="1670340"/>
            <a:ext cx="1503771" cy="69809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Artistic</a:t>
            </a:r>
            <a:endParaRPr lang="en-AU" sz="1600" b="1"/>
          </a:p>
        </p:txBody>
      </p:sp>
      <p:sp>
        <p:nvSpPr>
          <p:cNvPr id="19" name="Rectangle: Rounded Corners 18">
            <a:extLst>
              <a:ext uri="{FF2B5EF4-FFF2-40B4-BE49-F238E27FC236}">
                <a16:creationId xmlns:a16="http://schemas.microsoft.com/office/drawing/2014/main" id="{703B12E4-03B6-2864-92F5-2A151B8A1BDC}"/>
              </a:ext>
            </a:extLst>
          </p:cNvPr>
          <p:cNvSpPr/>
          <p:nvPr/>
        </p:nvSpPr>
        <p:spPr>
          <a:xfrm>
            <a:off x="5577840" y="2435076"/>
            <a:ext cx="1503771" cy="69809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Honest</a:t>
            </a:r>
            <a:endParaRPr lang="en-AU" sz="1600" b="1"/>
          </a:p>
        </p:txBody>
      </p:sp>
      <p:sp>
        <p:nvSpPr>
          <p:cNvPr id="20" name="Rectangle: Rounded Corners 19">
            <a:extLst>
              <a:ext uri="{FF2B5EF4-FFF2-40B4-BE49-F238E27FC236}">
                <a16:creationId xmlns:a16="http://schemas.microsoft.com/office/drawing/2014/main" id="{84DDFA85-2A2E-20BD-377F-5B5A7AB44D7D}"/>
              </a:ext>
            </a:extLst>
          </p:cNvPr>
          <p:cNvSpPr/>
          <p:nvPr/>
        </p:nvSpPr>
        <p:spPr>
          <a:xfrm>
            <a:off x="7165303" y="2435077"/>
            <a:ext cx="1503771" cy="69809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Humorous</a:t>
            </a:r>
            <a:endParaRPr lang="en-AU" sz="1600" b="1"/>
          </a:p>
        </p:txBody>
      </p:sp>
      <p:sp>
        <p:nvSpPr>
          <p:cNvPr id="21" name="Rectangle: Rounded Corners 20">
            <a:extLst>
              <a:ext uri="{FF2B5EF4-FFF2-40B4-BE49-F238E27FC236}">
                <a16:creationId xmlns:a16="http://schemas.microsoft.com/office/drawing/2014/main" id="{575672F7-83C9-E463-CEE7-90E9DCDF914A}"/>
              </a:ext>
            </a:extLst>
          </p:cNvPr>
          <p:cNvSpPr/>
          <p:nvPr/>
        </p:nvSpPr>
        <p:spPr>
          <a:xfrm>
            <a:off x="8752766" y="2435077"/>
            <a:ext cx="1503771" cy="69809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Optimistic</a:t>
            </a:r>
            <a:endParaRPr lang="en-AU" sz="1600" b="1"/>
          </a:p>
        </p:txBody>
      </p:sp>
      <p:sp>
        <p:nvSpPr>
          <p:cNvPr id="22" name="Rectangle: Rounded Corners 21">
            <a:extLst>
              <a:ext uri="{FF2B5EF4-FFF2-40B4-BE49-F238E27FC236}">
                <a16:creationId xmlns:a16="http://schemas.microsoft.com/office/drawing/2014/main" id="{55202E5F-D67C-6527-E74E-EB616B9A21A1}"/>
              </a:ext>
            </a:extLst>
          </p:cNvPr>
          <p:cNvSpPr/>
          <p:nvPr/>
        </p:nvSpPr>
        <p:spPr>
          <a:xfrm>
            <a:off x="10340229" y="2435077"/>
            <a:ext cx="1503771" cy="69809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Fun</a:t>
            </a:r>
            <a:endParaRPr lang="en-AU" sz="1600" b="1"/>
          </a:p>
        </p:txBody>
      </p:sp>
      <p:sp>
        <p:nvSpPr>
          <p:cNvPr id="23" name="Rectangle: Rounded Corners 22">
            <a:extLst>
              <a:ext uri="{FF2B5EF4-FFF2-40B4-BE49-F238E27FC236}">
                <a16:creationId xmlns:a16="http://schemas.microsoft.com/office/drawing/2014/main" id="{C27A6DC5-FA1E-C26F-B492-2BC74801D799}"/>
              </a:ext>
            </a:extLst>
          </p:cNvPr>
          <p:cNvSpPr/>
          <p:nvPr/>
        </p:nvSpPr>
        <p:spPr>
          <a:xfrm>
            <a:off x="5577840" y="3199813"/>
            <a:ext cx="1503771" cy="6980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Forgiving</a:t>
            </a:r>
            <a:endParaRPr lang="en-AU" sz="1600" b="1">
              <a:solidFill>
                <a:schemeClr val="accent1"/>
              </a:solidFill>
            </a:endParaRPr>
          </a:p>
        </p:txBody>
      </p:sp>
      <p:sp>
        <p:nvSpPr>
          <p:cNvPr id="24" name="Rectangle: Rounded Corners 23">
            <a:extLst>
              <a:ext uri="{FF2B5EF4-FFF2-40B4-BE49-F238E27FC236}">
                <a16:creationId xmlns:a16="http://schemas.microsoft.com/office/drawing/2014/main" id="{45343E12-5964-B28E-2A3B-2545B0EA1E99}"/>
              </a:ext>
            </a:extLst>
          </p:cNvPr>
          <p:cNvSpPr/>
          <p:nvPr/>
        </p:nvSpPr>
        <p:spPr>
          <a:xfrm>
            <a:off x="7165303" y="3199814"/>
            <a:ext cx="1503771" cy="6980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Trustworthy</a:t>
            </a:r>
            <a:endParaRPr lang="en-AU" sz="1600" b="1">
              <a:solidFill>
                <a:schemeClr val="accent1"/>
              </a:solidFill>
            </a:endParaRPr>
          </a:p>
        </p:txBody>
      </p:sp>
      <p:sp>
        <p:nvSpPr>
          <p:cNvPr id="25" name="Rectangle: Rounded Corners 24">
            <a:extLst>
              <a:ext uri="{FF2B5EF4-FFF2-40B4-BE49-F238E27FC236}">
                <a16:creationId xmlns:a16="http://schemas.microsoft.com/office/drawing/2014/main" id="{A4487237-27B5-38FC-FE29-68AEAEFC248E}"/>
              </a:ext>
            </a:extLst>
          </p:cNvPr>
          <p:cNvSpPr/>
          <p:nvPr/>
        </p:nvSpPr>
        <p:spPr>
          <a:xfrm>
            <a:off x="8752766" y="3199814"/>
            <a:ext cx="1503771" cy="6980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Loyal</a:t>
            </a:r>
            <a:endParaRPr lang="en-AU" sz="1600" b="1">
              <a:solidFill>
                <a:schemeClr val="accent1"/>
              </a:solidFill>
            </a:endParaRPr>
          </a:p>
        </p:txBody>
      </p:sp>
      <p:sp>
        <p:nvSpPr>
          <p:cNvPr id="26" name="Rectangle: Rounded Corners 25">
            <a:extLst>
              <a:ext uri="{FF2B5EF4-FFF2-40B4-BE49-F238E27FC236}">
                <a16:creationId xmlns:a16="http://schemas.microsoft.com/office/drawing/2014/main" id="{B967CBCB-9C3D-FAB6-5705-D31D0C629043}"/>
              </a:ext>
            </a:extLst>
          </p:cNvPr>
          <p:cNvSpPr/>
          <p:nvPr/>
        </p:nvSpPr>
        <p:spPr>
          <a:xfrm>
            <a:off x="10340229" y="3199814"/>
            <a:ext cx="1503771" cy="6980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Enthusiastic</a:t>
            </a:r>
            <a:endParaRPr lang="en-AU" sz="1600" b="1">
              <a:solidFill>
                <a:schemeClr val="accent1"/>
              </a:solidFill>
            </a:endParaRPr>
          </a:p>
        </p:txBody>
      </p:sp>
      <p:sp>
        <p:nvSpPr>
          <p:cNvPr id="27" name="Rectangle: Rounded Corners 26">
            <a:extLst>
              <a:ext uri="{FF2B5EF4-FFF2-40B4-BE49-F238E27FC236}">
                <a16:creationId xmlns:a16="http://schemas.microsoft.com/office/drawing/2014/main" id="{2BB886BD-183B-9438-B8E1-66F177B4AE50}"/>
              </a:ext>
            </a:extLst>
          </p:cNvPr>
          <p:cNvSpPr/>
          <p:nvPr/>
        </p:nvSpPr>
        <p:spPr>
          <a:xfrm>
            <a:off x="5577840" y="3964550"/>
            <a:ext cx="1503771" cy="6980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Resilient</a:t>
            </a:r>
            <a:endParaRPr lang="en-AU" sz="1600" b="1">
              <a:solidFill>
                <a:schemeClr val="accent1"/>
              </a:solidFill>
            </a:endParaRPr>
          </a:p>
        </p:txBody>
      </p:sp>
      <p:sp>
        <p:nvSpPr>
          <p:cNvPr id="28" name="Rectangle: Rounded Corners 27">
            <a:extLst>
              <a:ext uri="{FF2B5EF4-FFF2-40B4-BE49-F238E27FC236}">
                <a16:creationId xmlns:a16="http://schemas.microsoft.com/office/drawing/2014/main" id="{D8866AFD-3A88-CE0F-84B0-72FEF9E36209}"/>
              </a:ext>
            </a:extLst>
          </p:cNvPr>
          <p:cNvSpPr/>
          <p:nvPr/>
        </p:nvSpPr>
        <p:spPr>
          <a:xfrm>
            <a:off x="7165303" y="3964551"/>
            <a:ext cx="1503771" cy="6980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Reliable</a:t>
            </a:r>
            <a:endParaRPr lang="en-AU" sz="1600" b="1">
              <a:solidFill>
                <a:schemeClr val="accent1"/>
              </a:solidFill>
            </a:endParaRPr>
          </a:p>
        </p:txBody>
      </p:sp>
      <p:sp>
        <p:nvSpPr>
          <p:cNvPr id="29" name="Rectangle: Rounded Corners 28">
            <a:extLst>
              <a:ext uri="{FF2B5EF4-FFF2-40B4-BE49-F238E27FC236}">
                <a16:creationId xmlns:a16="http://schemas.microsoft.com/office/drawing/2014/main" id="{FD0CB57C-B087-753B-350B-B464DF61A8BE}"/>
              </a:ext>
            </a:extLst>
          </p:cNvPr>
          <p:cNvSpPr/>
          <p:nvPr/>
        </p:nvSpPr>
        <p:spPr>
          <a:xfrm>
            <a:off x="8752766" y="3964551"/>
            <a:ext cx="1503771" cy="6980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Intelligent</a:t>
            </a:r>
            <a:endParaRPr lang="en-AU" sz="1600" b="1">
              <a:solidFill>
                <a:schemeClr val="accent1"/>
              </a:solidFill>
            </a:endParaRPr>
          </a:p>
        </p:txBody>
      </p:sp>
      <p:sp>
        <p:nvSpPr>
          <p:cNvPr id="30" name="Rectangle: Rounded Corners 29">
            <a:extLst>
              <a:ext uri="{FF2B5EF4-FFF2-40B4-BE49-F238E27FC236}">
                <a16:creationId xmlns:a16="http://schemas.microsoft.com/office/drawing/2014/main" id="{60F3F6DC-D744-15E0-3F74-30E5C60C29FC}"/>
              </a:ext>
            </a:extLst>
          </p:cNvPr>
          <p:cNvSpPr/>
          <p:nvPr/>
        </p:nvSpPr>
        <p:spPr>
          <a:xfrm>
            <a:off x="10340229" y="3964551"/>
            <a:ext cx="1503771" cy="69809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Creative</a:t>
            </a:r>
            <a:endParaRPr lang="en-AU" sz="1600" b="1">
              <a:solidFill>
                <a:schemeClr val="accent1"/>
              </a:solidFill>
            </a:endParaRPr>
          </a:p>
        </p:txBody>
      </p:sp>
      <p:sp>
        <p:nvSpPr>
          <p:cNvPr id="31" name="Rectangle: Rounded Corners 30">
            <a:extLst>
              <a:ext uri="{FF2B5EF4-FFF2-40B4-BE49-F238E27FC236}">
                <a16:creationId xmlns:a16="http://schemas.microsoft.com/office/drawing/2014/main" id="{E1425BF9-34BE-4EAD-D577-A787269FDAC6}"/>
              </a:ext>
            </a:extLst>
          </p:cNvPr>
          <p:cNvSpPr/>
          <p:nvPr/>
        </p:nvSpPr>
        <p:spPr>
          <a:xfrm>
            <a:off x="5577840" y="4729287"/>
            <a:ext cx="1503771" cy="69809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Trusting</a:t>
            </a:r>
            <a:endParaRPr lang="en-AU" sz="1600" b="1">
              <a:solidFill>
                <a:schemeClr val="accent1"/>
              </a:solidFill>
            </a:endParaRPr>
          </a:p>
        </p:txBody>
      </p:sp>
      <p:sp>
        <p:nvSpPr>
          <p:cNvPr id="32" name="Rectangle: Rounded Corners 31">
            <a:extLst>
              <a:ext uri="{FF2B5EF4-FFF2-40B4-BE49-F238E27FC236}">
                <a16:creationId xmlns:a16="http://schemas.microsoft.com/office/drawing/2014/main" id="{8C8B7E1D-9104-4992-56CB-96FBDA7B2760}"/>
              </a:ext>
            </a:extLst>
          </p:cNvPr>
          <p:cNvSpPr/>
          <p:nvPr/>
        </p:nvSpPr>
        <p:spPr>
          <a:xfrm>
            <a:off x="7165303" y="4729288"/>
            <a:ext cx="1503771" cy="69809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Passionate</a:t>
            </a:r>
            <a:endParaRPr lang="en-AU" sz="1600" b="1">
              <a:solidFill>
                <a:schemeClr val="accent1"/>
              </a:solidFill>
            </a:endParaRPr>
          </a:p>
        </p:txBody>
      </p:sp>
      <p:sp>
        <p:nvSpPr>
          <p:cNvPr id="33" name="Rectangle: Rounded Corners 32">
            <a:extLst>
              <a:ext uri="{FF2B5EF4-FFF2-40B4-BE49-F238E27FC236}">
                <a16:creationId xmlns:a16="http://schemas.microsoft.com/office/drawing/2014/main" id="{B7876704-33EC-F3B5-4C1E-6EF3333E06F4}"/>
              </a:ext>
            </a:extLst>
          </p:cNvPr>
          <p:cNvSpPr/>
          <p:nvPr/>
        </p:nvSpPr>
        <p:spPr>
          <a:xfrm>
            <a:off x="8752766" y="4729288"/>
            <a:ext cx="1503771" cy="69809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Generous</a:t>
            </a:r>
            <a:endParaRPr lang="en-AU" sz="1600" b="1">
              <a:solidFill>
                <a:schemeClr val="accent1"/>
              </a:solidFill>
            </a:endParaRPr>
          </a:p>
        </p:txBody>
      </p:sp>
      <p:sp>
        <p:nvSpPr>
          <p:cNvPr id="34" name="Rectangle: Rounded Corners 33">
            <a:extLst>
              <a:ext uri="{FF2B5EF4-FFF2-40B4-BE49-F238E27FC236}">
                <a16:creationId xmlns:a16="http://schemas.microsoft.com/office/drawing/2014/main" id="{0AB1CB51-449E-554F-125B-4CDA4DB09CFC}"/>
              </a:ext>
            </a:extLst>
          </p:cNvPr>
          <p:cNvSpPr/>
          <p:nvPr/>
        </p:nvSpPr>
        <p:spPr>
          <a:xfrm>
            <a:off x="10340229" y="4729288"/>
            <a:ext cx="1503771" cy="69809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Assertive</a:t>
            </a:r>
            <a:endParaRPr lang="en-AU" sz="1600" b="1">
              <a:solidFill>
                <a:schemeClr val="accent1"/>
              </a:solidFill>
            </a:endParaRPr>
          </a:p>
        </p:txBody>
      </p:sp>
      <p:sp>
        <p:nvSpPr>
          <p:cNvPr id="35" name="Rectangle: Rounded Corners 34">
            <a:extLst>
              <a:ext uri="{FF2B5EF4-FFF2-40B4-BE49-F238E27FC236}">
                <a16:creationId xmlns:a16="http://schemas.microsoft.com/office/drawing/2014/main" id="{174EF20A-F64D-9FD4-6F91-25CB600E41DC}"/>
              </a:ext>
            </a:extLst>
          </p:cNvPr>
          <p:cNvSpPr/>
          <p:nvPr/>
        </p:nvSpPr>
        <p:spPr>
          <a:xfrm>
            <a:off x="5577840" y="5494024"/>
            <a:ext cx="1503771" cy="69809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Friendly</a:t>
            </a:r>
            <a:endParaRPr lang="en-AU" sz="1600" b="1">
              <a:solidFill>
                <a:schemeClr val="accent1"/>
              </a:solidFill>
            </a:endParaRPr>
          </a:p>
        </p:txBody>
      </p:sp>
      <p:sp>
        <p:nvSpPr>
          <p:cNvPr id="36" name="Rectangle: Rounded Corners 35">
            <a:extLst>
              <a:ext uri="{FF2B5EF4-FFF2-40B4-BE49-F238E27FC236}">
                <a16:creationId xmlns:a16="http://schemas.microsoft.com/office/drawing/2014/main" id="{46A28A1A-8C67-5654-D2A6-715A9CBB9412}"/>
              </a:ext>
            </a:extLst>
          </p:cNvPr>
          <p:cNvSpPr/>
          <p:nvPr/>
        </p:nvSpPr>
        <p:spPr>
          <a:xfrm>
            <a:off x="7165303" y="5494025"/>
            <a:ext cx="1503771" cy="69809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Brave</a:t>
            </a:r>
            <a:endParaRPr lang="en-AU" sz="1600" b="1">
              <a:solidFill>
                <a:schemeClr val="accent1"/>
              </a:solidFill>
            </a:endParaRPr>
          </a:p>
        </p:txBody>
      </p:sp>
      <p:sp>
        <p:nvSpPr>
          <p:cNvPr id="37" name="Rectangle: Rounded Corners 36">
            <a:extLst>
              <a:ext uri="{FF2B5EF4-FFF2-40B4-BE49-F238E27FC236}">
                <a16:creationId xmlns:a16="http://schemas.microsoft.com/office/drawing/2014/main" id="{A2050944-8132-3240-FA34-ABF91F1781C6}"/>
              </a:ext>
            </a:extLst>
          </p:cNvPr>
          <p:cNvSpPr/>
          <p:nvPr/>
        </p:nvSpPr>
        <p:spPr>
          <a:xfrm>
            <a:off x="8752766" y="5494025"/>
            <a:ext cx="1503771" cy="69809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Rational</a:t>
            </a:r>
            <a:endParaRPr lang="en-AU" sz="1600" b="1">
              <a:solidFill>
                <a:schemeClr val="accent1"/>
              </a:solidFill>
            </a:endParaRPr>
          </a:p>
        </p:txBody>
      </p:sp>
      <p:sp>
        <p:nvSpPr>
          <p:cNvPr id="38" name="Rectangle: Rounded Corners 37">
            <a:extLst>
              <a:ext uri="{FF2B5EF4-FFF2-40B4-BE49-F238E27FC236}">
                <a16:creationId xmlns:a16="http://schemas.microsoft.com/office/drawing/2014/main" id="{43579975-85F9-0DD6-7031-1486ECC53877}"/>
              </a:ext>
            </a:extLst>
          </p:cNvPr>
          <p:cNvSpPr/>
          <p:nvPr/>
        </p:nvSpPr>
        <p:spPr>
          <a:xfrm>
            <a:off x="10340229" y="5494025"/>
            <a:ext cx="1503771" cy="69809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accent1"/>
                </a:solidFill>
              </a:rPr>
              <a:t>Innovative</a:t>
            </a:r>
            <a:endParaRPr lang="en-AU" sz="1600" b="1">
              <a:solidFill>
                <a:schemeClr val="accent1"/>
              </a:solidFill>
            </a:endParaRPr>
          </a:p>
        </p:txBody>
      </p:sp>
      <p:sp>
        <p:nvSpPr>
          <p:cNvPr id="2" name="Slide Number Placeholder 1">
            <a:extLst>
              <a:ext uri="{FF2B5EF4-FFF2-40B4-BE49-F238E27FC236}">
                <a16:creationId xmlns:a16="http://schemas.microsoft.com/office/drawing/2014/main" id="{743B25FE-EC1D-030D-F8F3-CB13CFA2742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marL="0" marR="0" lvl="0" indent="0"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609585" rtl="0" eaLnBrk="1" fontAlgn="auto" latinLnBrk="0" hangingPunct="1">
                <a:lnSpc>
                  <a:spcPct val="90000"/>
                </a:lnSpc>
                <a:spcBef>
                  <a:spcPts val="0"/>
                </a:spcBef>
                <a:spcAft>
                  <a:spcPts val="600"/>
                </a:spcAft>
                <a:buClrTx/>
                <a:buSzTx/>
                <a:buFontTx/>
                <a:buNone/>
                <a:tabLst/>
                <a:defRPr/>
              </a:pPr>
              <a:t>18</a:t>
            </a:fld>
            <a:endParaRPr kumimoji="0" lang="en-AU"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63574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AC56F-7371-8B7B-CA99-EF86917CC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25286-F658-2402-2636-730F51758F7D}"/>
              </a:ext>
            </a:extLst>
          </p:cNvPr>
          <p:cNvSpPr>
            <a:spLocks noGrp="1"/>
          </p:cNvSpPr>
          <p:nvPr>
            <p:ph type="ctrTitle"/>
          </p:nvPr>
        </p:nvSpPr>
        <p:spPr/>
        <p:txBody>
          <a:bodyPr/>
          <a:lstStyle/>
          <a:p>
            <a:r>
              <a:rPr lang="en-AU" dirty="0">
                <a:latin typeface="+mj-lt"/>
              </a:rPr>
              <a:t>Our class’s strengths</a:t>
            </a:r>
          </a:p>
        </p:txBody>
      </p:sp>
    </p:spTree>
    <p:extLst>
      <p:ext uri="{BB962C8B-B14F-4D97-AF65-F5344CB8AC3E}">
        <p14:creationId xmlns:p14="http://schemas.microsoft.com/office/powerpoint/2010/main" val="26885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Exploring my strengths and identity</a:t>
            </a:r>
            <a:endParaRPr lang="en-AU" dirty="0">
              <a:latin typeface="+mj-lt"/>
            </a:endParaRPr>
          </a:p>
        </p:txBody>
      </p:sp>
      <p:sp>
        <p:nvSpPr>
          <p:cNvPr id="12" name="Text Placeholder 11">
            <a:extLst>
              <a:ext uri="{FF2B5EF4-FFF2-40B4-BE49-F238E27FC236}">
                <a16:creationId xmlns:a16="http://schemas.microsoft.com/office/drawing/2014/main" id="{0F24AE31-0324-8B3B-4645-69DD569C91C4}"/>
              </a:ext>
            </a:extLst>
          </p:cNvPr>
          <p:cNvSpPr>
            <a:spLocks noGrp="1"/>
          </p:cNvSpPr>
          <p:nvPr>
            <p:ph type="body" sz="quarter" idx="10"/>
          </p:nvPr>
        </p:nvSpPr>
        <p:spPr/>
        <p:txBody>
          <a:bodyPr/>
          <a:lstStyle/>
          <a:p>
            <a:r>
              <a:rPr lang="en-US"/>
              <a:t>PDHPE</a:t>
            </a:r>
            <a:endParaRPr lang="en-AU"/>
          </a:p>
        </p:txBody>
      </p:sp>
      <p:sp>
        <p:nvSpPr>
          <p:cNvPr id="15" name="Text Placeholder 14">
            <a:extLst>
              <a:ext uri="{FF2B5EF4-FFF2-40B4-BE49-F238E27FC236}">
                <a16:creationId xmlns:a16="http://schemas.microsoft.com/office/drawing/2014/main" id="{2A886F6A-7423-B8E5-1F5B-06B8D11AF005}"/>
              </a:ext>
            </a:extLst>
          </p:cNvPr>
          <p:cNvSpPr>
            <a:spLocks noGrp="1"/>
          </p:cNvSpPr>
          <p:nvPr>
            <p:ph type="body" sz="quarter" idx="16"/>
          </p:nvPr>
        </p:nvSpPr>
        <p:spPr/>
        <p:txBody>
          <a:bodyPr/>
          <a:lstStyle/>
          <a:p>
            <a:r>
              <a:rPr lang="en-US"/>
              <a:t>Stage 4 – Year 7</a:t>
            </a:r>
            <a:endParaRPr lang="en-AU"/>
          </a:p>
        </p:txBody>
      </p:sp>
      <p:sp>
        <p:nvSpPr>
          <p:cNvPr id="13" name="Text Placeholder 12">
            <a:extLst>
              <a:ext uri="{FF2B5EF4-FFF2-40B4-BE49-F238E27FC236}">
                <a16:creationId xmlns:a16="http://schemas.microsoft.com/office/drawing/2014/main" id="{9CB368EC-15E0-F140-407C-6AC8BB063F2D}"/>
              </a:ext>
            </a:extLst>
          </p:cNvPr>
          <p:cNvSpPr>
            <a:spLocks noGrp="1"/>
          </p:cNvSpPr>
          <p:nvPr>
            <p:ph type="body" sz="quarter" idx="14"/>
          </p:nvPr>
        </p:nvSpPr>
        <p:spPr/>
        <p:txBody>
          <a:bodyPr/>
          <a:lstStyle/>
          <a:p>
            <a:r>
              <a:rPr lang="en-US"/>
              <a:t>Term 1</a:t>
            </a:r>
            <a:endParaRPr lang="en-AU"/>
          </a:p>
        </p:txBody>
      </p:sp>
      <p:pic>
        <p:nvPicPr>
          <p:cNvPr id="7" name="Picture Placeholder 6">
            <a:extLst>
              <a:ext uri="{FF2B5EF4-FFF2-40B4-BE49-F238E27FC236}">
                <a16:creationId xmlns:a16="http://schemas.microsoft.com/office/drawing/2014/main" id="{BDD0B42D-A7AE-6FD3-881E-E7BD0C8ABFE5}"/>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014F9-F116-A4D8-BF44-656EE5EC75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B4726C-B508-DD82-509A-70A2562858D4}"/>
              </a:ext>
            </a:extLst>
          </p:cNvPr>
          <p:cNvSpPr>
            <a:spLocks noGrp="1"/>
          </p:cNvSpPr>
          <p:nvPr>
            <p:ph type="title"/>
          </p:nvPr>
        </p:nvSpPr>
        <p:spPr>
          <a:xfrm>
            <a:off x="359998" y="360000"/>
            <a:ext cx="11484002" cy="522000"/>
          </a:xfrm>
        </p:spPr>
        <p:txBody>
          <a:bodyPr/>
          <a:lstStyle/>
          <a:p>
            <a:r>
              <a:rPr lang="en-AU" dirty="0">
                <a:latin typeface="+mj-lt"/>
              </a:rPr>
              <a:t>Learning intentions and success criteria – Our class’s strengths</a:t>
            </a:r>
          </a:p>
        </p:txBody>
      </p:sp>
      <p:sp>
        <p:nvSpPr>
          <p:cNvPr id="3" name="TextBox 2">
            <a:extLst>
              <a:ext uri="{FF2B5EF4-FFF2-40B4-BE49-F238E27FC236}">
                <a16:creationId xmlns:a16="http://schemas.microsoft.com/office/drawing/2014/main" id="{E6B8FDF5-9296-B664-E13E-EBD4A01E0C52}"/>
              </a:ext>
            </a:extLst>
          </p:cNvPr>
          <p:cNvSpPr txBox="1"/>
          <p:nvPr/>
        </p:nvSpPr>
        <p:spPr>
          <a:xfrm>
            <a:off x="370416" y="1894417"/>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a:rPr>
              <a:t>We are learning to</a:t>
            </a:r>
            <a:endParaRPr kumimoji="0" lang="en-AU" sz="2000" b="1" i="0" u="none" strike="noStrike" kern="1200" cap="none" spc="0" normalizeH="0" baseline="0" noProof="0">
              <a:ln>
                <a:noFill/>
              </a:ln>
              <a:solidFill>
                <a:srgbClr val="002664"/>
              </a:solidFill>
              <a:effectLst/>
              <a:uLnTx/>
              <a:uFillTx/>
              <a:latin typeface="+mj-lt"/>
              <a:ea typeface="+mn-lt"/>
              <a:cs typeface="Arial"/>
            </a:endParaRPr>
          </a:p>
          <a:p>
            <a:pPr marL="342900" indent="-342900">
              <a:lnSpc>
                <a:spcPct val="150000"/>
              </a:lnSpc>
              <a:spcAft>
                <a:spcPts val="1200"/>
              </a:spcAft>
              <a:buFont typeface="Arial" panose="020B0604020202020204" pitchFamily="34" charset="0"/>
              <a:buChar char="•"/>
              <a:defRPr/>
            </a:pPr>
            <a:r>
              <a:rPr lang="en-AU" sz="2000">
                <a:solidFill>
                  <a:srgbClr val="22272B"/>
                </a:solidFill>
                <a:cs typeface="Arial"/>
              </a:rPr>
              <a:t>recognise and appreciate the nature and benefits of diversity within our classroom</a:t>
            </a:r>
            <a:endParaRPr lang="en-AU" sz="2000" b="0" i="0" u="none" strike="noStrike" kern="1200" cap="none" spc="0" normalizeH="0" baseline="0" noProof="0">
              <a:ln>
                <a:noFill/>
              </a:ln>
              <a:solidFill>
                <a:srgbClr val="22272B"/>
              </a:solidFill>
              <a:effectLst/>
              <a:uLnTx/>
              <a:uFillTx/>
              <a:cs typeface="Arial"/>
            </a:endParaRPr>
          </a:p>
          <a:p>
            <a:pPr marL="342900" indent="-342900">
              <a:lnSpc>
                <a:spcPct val="150000"/>
              </a:lnSpc>
              <a:spcAft>
                <a:spcPts val="1200"/>
              </a:spcAft>
              <a:buFont typeface="Arial" panose="020B0604020202020204" pitchFamily="34" charset="0"/>
              <a:buChar char="•"/>
              <a:defRPr/>
            </a:pPr>
            <a:r>
              <a:rPr lang="en-AU" sz="2000">
                <a:solidFill>
                  <a:srgbClr val="22272B"/>
                </a:solidFill>
                <a:cs typeface="Arial"/>
              </a:rPr>
              <a:t>communicate and share our thoughts about the value of diversity</a:t>
            </a:r>
            <a:endParaRPr lang="en-AU" sz="2000">
              <a:solidFill>
                <a:srgbClr val="22272B"/>
              </a:solidFill>
              <a:cs typeface="Arial" panose="020B0604020202020204" pitchFamily="34" charset="0"/>
            </a:endParaRP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a:rPr>
              <a:t>We can</a:t>
            </a:r>
            <a:endParaRPr kumimoji="0" lang="en-US" sz="2000" b="0" i="0" u="none" strike="noStrike" kern="1200" cap="none" spc="0" normalizeH="0" baseline="0" noProof="0">
              <a:ln>
                <a:noFill/>
              </a:ln>
              <a:solidFill>
                <a:srgbClr val="002664"/>
              </a:solidFill>
              <a:effectLst/>
              <a:uLnTx/>
              <a:uFillTx/>
              <a:latin typeface="+mj-lt"/>
              <a:ea typeface="+mn-ea"/>
              <a:cs typeface="Arial"/>
            </a:endParaRPr>
          </a:p>
          <a:p>
            <a:pPr marL="342900" indent="-342900">
              <a:lnSpc>
                <a:spcPct val="150000"/>
              </a:lnSpc>
              <a:spcAft>
                <a:spcPts val="1200"/>
              </a:spcAft>
              <a:buFont typeface="Arial"/>
              <a:buChar char="•"/>
              <a:defRPr/>
            </a:pPr>
            <a:r>
              <a:rPr lang="en-AU" sz="2000">
                <a:solidFill>
                  <a:srgbClr val="22272B"/>
                </a:solidFill>
                <a:cs typeface="Arial"/>
              </a:rPr>
              <a:t>contribute to class activities </a:t>
            </a:r>
            <a:r>
              <a:rPr kumimoji="0" lang="en-AU" sz="2000" b="0" i="0" u="none" strike="noStrike" kern="1200" cap="none" spc="0" normalizeH="0" baseline="0" noProof="0">
                <a:ln>
                  <a:noFill/>
                </a:ln>
                <a:solidFill>
                  <a:srgbClr val="22272B"/>
                </a:solidFill>
                <a:effectLst/>
                <a:uLnTx/>
                <a:uFillTx/>
                <a:ea typeface="+mn-ea"/>
                <a:cs typeface="Arial"/>
              </a:rPr>
              <a:t>to </a:t>
            </a:r>
            <a:r>
              <a:rPr lang="en-AU" sz="2000">
                <a:solidFill>
                  <a:srgbClr val="22272B"/>
                </a:solidFill>
                <a:cs typeface="Arial"/>
              </a:rPr>
              <a:t>show an appreciation of class diversity</a:t>
            </a:r>
            <a:endParaRPr kumimoji="0" lang="en-US" sz="2000" b="0" i="0" u="none" strike="noStrike" kern="1200" cap="none" spc="0" normalizeH="0" baseline="0" noProof="0">
              <a:ln>
                <a:noFill/>
              </a:ln>
              <a:solidFill>
                <a:srgbClr val="22272B"/>
              </a:solidFill>
              <a:effectLst/>
              <a:uLnTx/>
              <a:uFillTx/>
              <a:ea typeface="+mn-ea"/>
              <a:cs typeface="Arial"/>
            </a:endParaRPr>
          </a:p>
          <a:p>
            <a:pPr marL="342900" indent="-342900">
              <a:lnSpc>
                <a:spcPct val="150000"/>
              </a:lnSpc>
              <a:spcAft>
                <a:spcPts val="1200"/>
              </a:spcAft>
              <a:buFont typeface="Arial"/>
              <a:buChar char="•"/>
              <a:defRPr/>
            </a:pPr>
            <a:r>
              <a:rPr lang="en-AU" sz="2000">
                <a:solidFill>
                  <a:srgbClr val="22272B"/>
                </a:solidFill>
                <a:ea typeface="+mn-lt"/>
                <a:cs typeface="Arial"/>
              </a:rPr>
              <a:t>recognise how difference can be beneficial in supporting teamwork </a:t>
            </a:r>
            <a:endParaRPr lang="en-US" sz="2000" b="0" i="0" u="none" strike="noStrike" kern="1200" cap="none" spc="0" normalizeH="0" baseline="0" noProof="0">
              <a:ln>
                <a:noFill/>
              </a:ln>
              <a:solidFill>
                <a:srgbClr val="22272B"/>
              </a:solidFill>
              <a:effectLst/>
              <a:uLnTx/>
              <a:uFillTx/>
              <a:ea typeface="+mn-lt"/>
              <a:cs typeface="Arial"/>
            </a:endParaRPr>
          </a:p>
        </p:txBody>
      </p:sp>
      <p:sp>
        <p:nvSpPr>
          <p:cNvPr id="2" name="Slide Number Placeholder 1">
            <a:extLst>
              <a:ext uri="{FF2B5EF4-FFF2-40B4-BE49-F238E27FC236}">
                <a16:creationId xmlns:a16="http://schemas.microsoft.com/office/drawing/2014/main" id="{E0A2254A-342A-CCD0-9B18-004A3290FC7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028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A2618D86-39AD-C083-3EE6-5B5959F9EC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18D40D-E27E-8918-B0B5-A9092752BFCD}"/>
              </a:ext>
            </a:extLst>
          </p:cNvPr>
          <p:cNvSpPr>
            <a:spLocks noGrp="1"/>
          </p:cNvSpPr>
          <p:nvPr>
            <p:ph type="title"/>
          </p:nvPr>
        </p:nvSpPr>
        <p:spPr/>
        <p:txBody>
          <a:bodyPr/>
          <a:lstStyle/>
          <a:p>
            <a:r>
              <a:rPr lang="en-AU">
                <a:latin typeface="+mj-lt"/>
              </a:rPr>
              <a:t>Practical lesson reflection (1)</a:t>
            </a:r>
          </a:p>
        </p:txBody>
      </p:sp>
      <p:sp>
        <p:nvSpPr>
          <p:cNvPr id="4" name="Text Placeholder 3">
            <a:extLst>
              <a:ext uri="{FF2B5EF4-FFF2-40B4-BE49-F238E27FC236}">
                <a16:creationId xmlns:a16="http://schemas.microsoft.com/office/drawing/2014/main" id="{E3068713-2031-9BB3-96B6-B82FAD535E02}"/>
              </a:ext>
            </a:extLst>
          </p:cNvPr>
          <p:cNvSpPr>
            <a:spLocks noGrp="1"/>
          </p:cNvSpPr>
          <p:nvPr>
            <p:ph type="body" sz="quarter" idx="18"/>
          </p:nvPr>
        </p:nvSpPr>
        <p:spPr/>
        <p:txBody>
          <a:bodyPr/>
          <a:lstStyle/>
          <a:p>
            <a:r>
              <a:rPr lang="en-AU">
                <a:latin typeface="+mj-lt"/>
                <a:cs typeface="Arial"/>
              </a:rPr>
              <a:t>Sprints and long jump</a:t>
            </a:r>
            <a:endParaRPr lang="en-AU">
              <a:latin typeface="+mj-lt"/>
            </a:endParaRPr>
          </a:p>
        </p:txBody>
      </p:sp>
      <p:sp>
        <p:nvSpPr>
          <p:cNvPr id="5" name="Text Placeholder 4">
            <a:extLst>
              <a:ext uri="{FF2B5EF4-FFF2-40B4-BE49-F238E27FC236}">
                <a16:creationId xmlns:a16="http://schemas.microsoft.com/office/drawing/2014/main" id="{EA3E2634-62B8-F774-EF3D-4FF11167B873}"/>
              </a:ext>
            </a:extLst>
          </p:cNvPr>
          <p:cNvSpPr>
            <a:spLocks noGrp="1"/>
          </p:cNvSpPr>
          <p:nvPr>
            <p:ph type="body" sz="quarter" idx="17"/>
          </p:nvPr>
        </p:nvSpPr>
        <p:spPr>
          <a:xfrm>
            <a:off x="360000" y="1567086"/>
            <a:ext cx="7856537" cy="4807835"/>
          </a:xfrm>
        </p:spPr>
        <p:txBody>
          <a:bodyPr vert="horz" lIns="0" tIns="0" rIns="0" bIns="0" rtlCol="0" anchor="t">
            <a:noAutofit/>
          </a:bodyPr>
          <a:lstStyle/>
          <a:p>
            <a:pPr marL="285750" indent="-285750">
              <a:buFont typeface="Arial" panose="020B0604020202020204" pitchFamily="34" charset="0"/>
              <a:buChar char="•"/>
            </a:pPr>
            <a:r>
              <a:rPr lang="en-AU">
                <a:latin typeface="+mn-lt"/>
              </a:rPr>
              <a:t>Complete ‘Two stars and a wish’ for your participation in the lesson.</a:t>
            </a:r>
          </a:p>
          <a:p>
            <a:pPr marL="285750" indent="-285750">
              <a:buFont typeface="Arial" panose="020B0604020202020204" pitchFamily="34" charset="0"/>
              <a:buChar char="•"/>
            </a:pPr>
            <a:r>
              <a:rPr lang="en-AU">
                <a:latin typeface="+mn-lt"/>
              </a:rPr>
              <a:t>Rate your athletic performance from the last practical lesson from 1-developing to 5-highly skilled.</a:t>
            </a:r>
          </a:p>
          <a:p>
            <a:pPr marL="285750" indent="-285750">
              <a:buFont typeface="Arial" panose="020B0604020202020204" pitchFamily="34" charset="0"/>
              <a:buChar char="•"/>
            </a:pPr>
            <a:r>
              <a:rPr lang="en-AU">
                <a:latin typeface="+mn-lt"/>
              </a:rPr>
              <a:t>Provide reasons for your rating.</a:t>
            </a:r>
          </a:p>
          <a:p>
            <a:pPr marL="285750" indent="-285750">
              <a:buFont typeface="Arial" panose="020B0604020202020204" pitchFamily="34" charset="0"/>
              <a:buChar char="•"/>
            </a:pPr>
            <a:r>
              <a:rPr lang="en-AU">
                <a:latin typeface="+mn-lt"/>
              </a:rPr>
              <a:t>What did you do during the lesson to continue to work towards your SMART goals?</a:t>
            </a:r>
          </a:p>
        </p:txBody>
      </p:sp>
      <p:pic>
        <p:nvPicPr>
          <p:cNvPr id="18" name="Graphic 17">
            <a:extLst>
              <a:ext uri="{FF2B5EF4-FFF2-40B4-BE49-F238E27FC236}">
                <a16:creationId xmlns:a16="http://schemas.microsoft.com/office/drawing/2014/main" id="{D3DAFDD5-20C6-F7D9-57EA-C5F4FD4F308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632800"/>
            <a:ext cx="1808544" cy="1808544"/>
          </a:xfrm>
          <a:prstGeom prst="rect">
            <a:avLst/>
          </a:prstGeom>
        </p:spPr>
      </p:pic>
      <p:pic>
        <p:nvPicPr>
          <p:cNvPr id="17" name="Graphic 16">
            <a:extLst>
              <a:ext uri="{FF2B5EF4-FFF2-40B4-BE49-F238E27FC236}">
                <a16:creationId xmlns:a16="http://schemas.microsoft.com/office/drawing/2014/main" id="{3E23C937-23B4-AB10-4564-C6E3013162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2564209"/>
            <a:ext cx="1808544" cy="1808544"/>
          </a:xfrm>
          <a:prstGeom prst="rect">
            <a:avLst/>
          </a:prstGeom>
        </p:spPr>
      </p:pic>
      <p:pic>
        <p:nvPicPr>
          <p:cNvPr id="7" name="Graphic 6">
            <a:extLst>
              <a:ext uri="{FF2B5EF4-FFF2-40B4-BE49-F238E27FC236}">
                <a16:creationId xmlns:a16="http://schemas.microsoft.com/office/drawing/2014/main" id="{B5879699-9C33-C22F-8078-532206D92CB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310" y="4495617"/>
            <a:ext cx="1612739" cy="1612739"/>
          </a:xfrm>
          <a:prstGeom prst="rect">
            <a:avLst/>
          </a:prstGeom>
        </p:spPr>
      </p:pic>
      <p:sp>
        <p:nvSpPr>
          <p:cNvPr id="2" name="Slide Number Placeholder 1">
            <a:extLst>
              <a:ext uri="{FF2B5EF4-FFF2-40B4-BE49-F238E27FC236}">
                <a16:creationId xmlns:a16="http://schemas.microsoft.com/office/drawing/2014/main" id="{AC0B5658-BA4D-F5E2-A109-63C2B326A9A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79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56174-8E63-98DF-5B0F-9BCB4A40D55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87E64FB-4504-DA1D-9CA0-6477B42D0FB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r="-2"/>
          <a:stretch>
            <a:fillRect/>
          </a:stretch>
        </p:blipFill>
        <p:spPr>
          <a:xfrm>
            <a:off x="20" y="10"/>
            <a:ext cx="5039980" cy="6857990"/>
          </a:xfrm>
          <a:prstGeom prst="rect">
            <a:avLst/>
          </a:prstGeom>
          <a:noFill/>
        </p:spPr>
      </p:pic>
      <p:sp>
        <p:nvSpPr>
          <p:cNvPr id="3" name="Title 2">
            <a:extLst>
              <a:ext uri="{FF2B5EF4-FFF2-40B4-BE49-F238E27FC236}">
                <a16:creationId xmlns:a16="http://schemas.microsoft.com/office/drawing/2014/main" id="{319C1E7C-5467-5C33-01BE-E81F4CCE9EA5}"/>
              </a:ext>
            </a:extLst>
          </p:cNvPr>
          <p:cNvSpPr>
            <a:spLocks noGrp="1"/>
          </p:cNvSpPr>
          <p:nvPr>
            <p:ph type="title"/>
          </p:nvPr>
        </p:nvSpPr>
        <p:spPr/>
        <p:txBody>
          <a:bodyPr anchor="t">
            <a:normAutofit/>
          </a:bodyPr>
          <a:lstStyle/>
          <a:p>
            <a:r>
              <a:rPr lang="en-AU">
                <a:latin typeface="+mj-lt"/>
              </a:rPr>
              <a:t>Weekly anatomy spotlight</a:t>
            </a:r>
          </a:p>
        </p:txBody>
      </p:sp>
      <p:sp>
        <p:nvSpPr>
          <p:cNvPr id="5" name="Text Placeholder 4">
            <a:extLst>
              <a:ext uri="{FF2B5EF4-FFF2-40B4-BE49-F238E27FC236}">
                <a16:creationId xmlns:a16="http://schemas.microsoft.com/office/drawing/2014/main" id="{4FA44186-F876-5116-C223-FED3065D6887}"/>
              </a:ext>
            </a:extLst>
          </p:cNvPr>
          <p:cNvSpPr>
            <a:spLocks noGrp="1"/>
          </p:cNvSpPr>
          <p:nvPr>
            <p:ph type="body" sz="quarter" idx="17"/>
          </p:nvPr>
        </p:nvSpPr>
        <p:spPr/>
        <p:txBody>
          <a:bodyPr vert="horz" lIns="0" tIns="0" rIns="0" bIns="0" rtlCol="0">
            <a:normAutofit lnSpcReduction="10000"/>
          </a:bodyPr>
          <a:lstStyle/>
          <a:p>
            <a:r>
              <a:rPr lang="en-AU">
                <a:latin typeface="+mn-lt"/>
              </a:rPr>
              <a:t>Anatomy is the study of the different parts of the human body, including bones, muscles, and organs. It helps us understand how our bodies are built and how they work. </a:t>
            </a:r>
          </a:p>
          <a:p>
            <a:r>
              <a:rPr lang="en-AU">
                <a:latin typeface="+mn-lt"/>
              </a:rPr>
              <a:t>When we do physical activity such as like running, jumping, or playing sports, anatomy helps us understand which body parts are being used, how they move, and how to keep them strong and healthy. </a:t>
            </a:r>
          </a:p>
          <a:p>
            <a:r>
              <a:rPr lang="en-AU">
                <a:latin typeface="+mn-lt"/>
              </a:rPr>
              <a:t>Knowing about anatomy can help us move better, avoid injuries, and improve our performance in sports and exercise.</a:t>
            </a:r>
          </a:p>
        </p:txBody>
      </p:sp>
      <p:sp>
        <p:nvSpPr>
          <p:cNvPr id="2" name="Slide Number Placeholder 1">
            <a:extLst>
              <a:ext uri="{FF2B5EF4-FFF2-40B4-BE49-F238E27FC236}">
                <a16:creationId xmlns:a16="http://schemas.microsoft.com/office/drawing/2014/main" id="{B8440432-70D4-DCD0-8AD2-8428726D79E2}"/>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marL="0" marR="0" lvl="0" indent="0"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609585" rtl="0" eaLnBrk="1" fontAlgn="auto" latinLnBrk="0" hangingPunct="1">
                <a:lnSpc>
                  <a:spcPct val="90000"/>
                </a:lnSpc>
                <a:spcBef>
                  <a:spcPts val="0"/>
                </a:spcBef>
                <a:spcAft>
                  <a:spcPts val="600"/>
                </a:spcAft>
                <a:buClrTx/>
                <a:buSzTx/>
                <a:buFontTx/>
                <a:buNone/>
                <a:tabLst/>
                <a:defRPr/>
              </a:pPr>
              <a:t>22</a:t>
            </a:fld>
            <a:endParaRPr kumimoji="0" lang="en-AU"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3527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89C70A27-30F0-D55B-A0FD-75C24B2B53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22DD99-11F6-7659-C3BE-B8C60D42694E}"/>
              </a:ext>
            </a:extLst>
          </p:cNvPr>
          <p:cNvSpPr>
            <a:spLocks noGrp="1"/>
          </p:cNvSpPr>
          <p:nvPr>
            <p:ph type="title"/>
          </p:nvPr>
        </p:nvSpPr>
        <p:spPr>
          <a:xfrm>
            <a:off x="360000" y="360000"/>
            <a:ext cx="6720069" cy="545601"/>
          </a:xfrm>
        </p:spPr>
        <p:txBody>
          <a:bodyPr/>
          <a:lstStyle/>
          <a:p>
            <a:r>
              <a:rPr lang="en-AU">
                <a:latin typeface="+mj-lt"/>
              </a:rPr>
              <a:t>Anatomy spotlight (1)</a:t>
            </a:r>
          </a:p>
        </p:txBody>
      </p:sp>
      <p:sp>
        <p:nvSpPr>
          <p:cNvPr id="4" name="Text Placeholder 3">
            <a:extLst>
              <a:ext uri="{FF2B5EF4-FFF2-40B4-BE49-F238E27FC236}">
                <a16:creationId xmlns:a16="http://schemas.microsoft.com/office/drawing/2014/main" id="{95D486BF-DF90-2212-8AB5-D13F8ADF1B7C}"/>
              </a:ext>
            </a:extLst>
          </p:cNvPr>
          <p:cNvSpPr>
            <a:spLocks noGrp="1"/>
          </p:cNvSpPr>
          <p:nvPr>
            <p:ph type="body" sz="quarter" idx="18"/>
          </p:nvPr>
        </p:nvSpPr>
        <p:spPr>
          <a:xfrm>
            <a:off x="360000" y="982520"/>
            <a:ext cx="6720068" cy="310015"/>
          </a:xfrm>
        </p:spPr>
        <p:txBody>
          <a:bodyPr/>
          <a:lstStyle/>
          <a:p>
            <a:r>
              <a:rPr lang="en-AU">
                <a:latin typeface="+mj-lt"/>
                <a:cs typeface="Arial"/>
              </a:rPr>
              <a:t>Sprinting and long jump</a:t>
            </a:r>
            <a:endParaRPr lang="en-AU">
              <a:latin typeface="+mj-lt"/>
            </a:endParaRPr>
          </a:p>
        </p:txBody>
      </p:sp>
      <p:sp>
        <p:nvSpPr>
          <p:cNvPr id="5" name="Text Placeholder 4">
            <a:extLst>
              <a:ext uri="{FF2B5EF4-FFF2-40B4-BE49-F238E27FC236}">
                <a16:creationId xmlns:a16="http://schemas.microsoft.com/office/drawing/2014/main" id="{1A2B94C9-1E25-A5F6-DA98-3FF87C65ADF1}"/>
              </a:ext>
            </a:extLst>
          </p:cNvPr>
          <p:cNvSpPr>
            <a:spLocks noGrp="1"/>
          </p:cNvSpPr>
          <p:nvPr>
            <p:ph type="body" sz="quarter" idx="17"/>
          </p:nvPr>
        </p:nvSpPr>
        <p:spPr>
          <a:xfrm>
            <a:off x="360000" y="1567086"/>
            <a:ext cx="6720069" cy="4807835"/>
          </a:xfrm>
        </p:spPr>
        <p:txBody>
          <a:bodyPr vert="horz" lIns="0" tIns="0" rIns="0" bIns="0" rtlCol="0" anchor="t">
            <a:noAutofit/>
          </a:bodyPr>
          <a:lstStyle/>
          <a:p>
            <a:r>
              <a:rPr lang="en-AU">
                <a:latin typeface="+mn-lt"/>
                <a:cs typeface="Arial"/>
              </a:rPr>
              <a:t>Examine your labelled skeletal system and muscular system diagrams.</a:t>
            </a:r>
          </a:p>
          <a:p>
            <a:r>
              <a:rPr lang="en-AU">
                <a:latin typeface="+mn-lt"/>
                <a:cs typeface="Arial"/>
              </a:rPr>
              <a:t>During the activities in the last practical lesson:</a:t>
            </a:r>
          </a:p>
          <a:p>
            <a:pPr marL="342900" indent="-342900">
              <a:buFont typeface="Arial" panose="020B0604020202020204" pitchFamily="34" charset="0"/>
              <a:buChar char="•"/>
            </a:pPr>
            <a:r>
              <a:rPr lang="en-AU">
                <a:latin typeface="+mn-lt"/>
                <a:cs typeface="Arial"/>
              </a:rPr>
              <a:t>Which bones were used?</a:t>
            </a:r>
          </a:p>
          <a:p>
            <a:pPr marL="342900" indent="-342900">
              <a:buFont typeface="Arial" panose="020B0604020202020204" pitchFamily="34" charset="0"/>
              <a:buChar char="•"/>
            </a:pPr>
            <a:r>
              <a:rPr lang="en-AU">
                <a:latin typeface="+mn-lt"/>
                <a:cs typeface="Arial"/>
              </a:rPr>
              <a:t>Which muscles were used?</a:t>
            </a:r>
          </a:p>
          <a:p>
            <a:endParaRPr lang="en-AU">
              <a:latin typeface="+mn-lt"/>
            </a:endParaRPr>
          </a:p>
        </p:txBody>
      </p:sp>
      <p:pic>
        <p:nvPicPr>
          <p:cNvPr id="7" name="Picture 6">
            <a:extLst>
              <a:ext uri="{FF2B5EF4-FFF2-40B4-BE49-F238E27FC236}">
                <a16:creationId xmlns:a16="http://schemas.microsoft.com/office/drawing/2014/main" id="{776BE2C6-4B73-E64C-B2F9-3D66E835F0D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3553" y="0"/>
            <a:ext cx="4586288" cy="6858000"/>
          </a:xfrm>
          <a:prstGeom prst="rect">
            <a:avLst/>
          </a:prstGeom>
        </p:spPr>
      </p:pic>
      <p:sp>
        <p:nvSpPr>
          <p:cNvPr id="2" name="Slide Number Placeholder 1">
            <a:extLst>
              <a:ext uri="{FF2B5EF4-FFF2-40B4-BE49-F238E27FC236}">
                <a16:creationId xmlns:a16="http://schemas.microsoft.com/office/drawing/2014/main" id="{0B5FFB11-F61A-FCA9-2E2B-44C04CF1F33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072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EE238-DE51-738B-7487-59D605C0CCE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D14DD83-C206-4431-63BE-E78EFBFD165E}"/>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5" name="Rectangle 4">
              <a:extLst>
                <a:ext uri="{FF2B5EF4-FFF2-40B4-BE49-F238E27FC236}">
                  <a16:creationId xmlns:a16="http://schemas.microsoft.com/office/drawing/2014/main" id="{6CE37F56-8F6A-94FC-5C89-9B1820D0DD87}"/>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F278AF74-0761-D2B5-CFF2-3B36B2B5D48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24" y="1872069"/>
              <a:ext cx="4443415" cy="3113862"/>
            </a:xfrm>
            <a:prstGeom prst="rect">
              <a:avLst/>
            </a:prstGeom>
          </p:spPr>
        </p:pic>
      </p:grpSp>
      <p:sp>
        <p:nvSpPr>
          <p:cNvPr id="6" name="Title 5">
            <a:extLst>
              <a:ext uri="{FF2B5EF4-FFF2-40B4-BE49-F238E27FC236}">
                <a16:creationId xmlns:a16="http://schemas.microsoft.com/office/drawing/2014/main" id="{412C51AA-3296-6D5B-8D5B-25B07BB37875}"/>
              </a:ext>
            </a:extLst>
          </p:cNvPr>
          <p:cNvSpPr>
            <a:spLocks noGrp="1"/>
          </p:cNvSpPr>
          <p:nvPr>
            <p:ph type="title"/>
          </p:nvPr>
        </p:nvSpPr>
        <p:spPr/>
        <p:txBody>
          <a:bodyPr/>
          <a:lstStyle/>
          <a:p>
            <a:r>
              <a:rPr lang="en-AU">
                <a:latin typeface="+mj-lt"/>
              </a:rPr>
              <a:t>Group strengths</a:t>
            </a:r>
          </a:p>
        </p:txBody>
      </p:sp>
      <p:sp>
        <p:nvSpPr>
          <p:cNvPr id="9" name="Text Placeholder 8">
            <a:extLst>
              <a:ext uri="{FF2B5EF4-FFF2-40B4-BE49-F238E27FC236}">
                <a16:creationId xmlns:a16="http://schemas.microsoft.com/office/drawing/2014/main" id="{FFA77472-EB20-1740-9D5E-957828518E93}"/>
              </a:ext>
            </a:extLst>
          </p:cNvPr>
          <p:cNvSpPr>
            <a:spLocks noGrp="1"/>
          </p:cNvSpPr>
          <p:nvPr>
            <p:ph type="body" sz="quarter" idx="18"/>
          </p:nvPr>
        </p:nvSpPr>
        <p:spPr/>
        <p:txBody>
          <a:bodyPr/>
          <a:lstStyle/>
          <a:p>
            <a:r>
              <a:rPr lang="en-AU">
                <a:latin typeface="+mj-lt"/>
              </a:rPr>
              <a:t>Group discussion </a:t>
            </a:r>
          </a:p>
        </p:txBody>
      </p:sp>
      <p:sp>
        <p:nvSpPr>
          <p:cNvPr id="8" name="Text Placeholder 7">
            <a:extLst>
              <a:ext uri="{FF2B5EF4-FFF2-40B4-BE49-F238E27FC236}">
                <a16:creationId xmlns:a16="http://schemas.microsoft.com/office/drawing/2014/main" id="{D273813C-1FEB-4341-E041-77232A021492}"/>
              </a:ext>
            </a:extLst>
          </p:cNvPr>
          <p:cNvSpPr>
            <a:spLocks noGrp="1"/>
          </p:cNvSpPr>
          <p:nvPr>
            <p:ph type="body" sz="quarter" idx="17"/>
          </p:nvPr>
        </p:nvSpPr>
        <p:spPr/>
        <p:txBody>
          <a:bodyPr/>
          <a:lstStyle/>
          <a:p>
            <a:r>
              <a:rPr lang="en-AU" sz="1800">
                <a:latin typeface="+mn-lt"/>
                <a:cs typeface="Arial"/>
              </a:rPr>
              <a:t>In your allocated groups, discuss the following questions:</a:t>
            </a:r>
          </a:p>
          <a:p>
            <a:pPr marL="285750" indent="-285750">
              <a:buFont typeface="Arial" panose="020B0604020202020204" pitchFamily="34" charset="0"/>
              <a:buChar char="•"/>
            </a:pPr>
            <a:r>
              <a:rPr lang="en-AU" sz="1800">
                <a:latin typeface="+mn-lt"/>
                <a:cs typeface="Arial"/>
              </a:rPr>
              <a:t>What were your 5 strengths individually?</a:t>
            </a:r>
          </a:p>
          <a:p>
            <a:pPr marL="285750" indent="-285750">
              <a:buFont typeface="Arial" panose="020B0604020202020204" pitchFamily="34" charset="0"/>
              <a:buChar char="•"/>
            </a:pPr>
            <a:r>
              <a:rPr lang="en-AU" sz="1800">
                <a:latin typeface="+mn-lt"/>
                <a:cs typeface="Arial"/>
              </a:rPr>
              <a:t>How will each person’s strengths help you work well together as a team?</a:t>
            </a:r>
          </a:p>
          <a:p>
            <a:pPr marL="285750" indent="-285750">
              <a:spcAft>
                <a:spcPts val="3600"/>
              </a:spcAft>
              <a:buFont typeface="Arial" panose="020B0604020202020204" pitchFamily="34" charset="0"/>
              <a:buChar char="•"/>
            </a:pPr>
            <a:r>
              <a:rPr lang="en-AU" sz="1800">
                <a:latin typeface="+mn-lt"/>
                <a:cs typeface="Arial"/>
              </a:rPr>
              <a:t>What might be some weaknesses that you have as a group when working together?</a:t>
            </a:r>
            <a:endParaRPr lang="en-AU" sz="1800">
              <a:latin typeface="+mn-lt"/>
            </a:endParaRPr>
          </a:p>
          <a:p>
            <a:r>
              <a:rPr lang="en-AU" sz="1800" b="1">
                <a:latin typeface="+mn-lt"/>
              </a:rPr>
              <a:t>You will now complete some team challenge activities. </a:t>
            </a:r>
          </a:p>
        </p:txBody>
      </p:sp>
      <p:sp>
        <p:nvSpPr>
          <p:cNvPr id="2" name="Slide Number Placeholder 1">
            <a:extLst>
              <a:ext uri="{FF2B5EF4-FFF2-40B4-BE49-F238E27FC236}">
                <a16:creationId xmlns:a16="http://schemas.microsoft.com/office/drawing/2014/main" id="{D8F34673-5900-D757-7DC7-402935F836A1}"/>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380961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7B167-3445-6D32-7492-0683CFAB341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FADD22C-B7A5-C524-3526-0020995B7C47}"/>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5" name="Rectangle 4">
              <a:extLst>
                <a:ext uri="{FF2B5EF4-FFF2-40B4-BE49-F238E27FC236}">
                  <a16:creationId xmlns:a16="http://schemas.microsoft.com/office/drawing/2014/main" id="{4284A295-83D7-8A4C-9982-66E327E85C26}"/>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39118723-A2AF-A06A-E375-923A55F3B17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24" y="1872069"/>
              <a:ext cx="4443415" cy="3113862"/>
            </a:xfrm>
            <a:prstGeom prst="rect">
              <a:avLst/>
            </a:prstGeom>
          </p:spPr>
        </p:pic>
      </p:grpSp>
      <p:sp>
        <p:nvSpPr>
          <p:cNvPr id="6" name="Title 5">
            <a:extLst>
              <a:ext uri="{FF2B5EF4-FFF2-40B4-BE49-F238E27FC236}">
                <a16:creationId xmlns:a16="http://schemas.microsoft.com/office/drawing/2014/main" id="{D2522713-736E-4CBD-9F5D-3F5C807CF51F}"/>
              </a:ext>
            </a:extLst>
          </p:cNvPr>
          <p:cNvSpPr>
            <a:spLocks noGrp="1"/>
          </p:cNvSpPr>
          <p:nvPr>
            <p:ph type="title"/>
          </p:nvPr>
        </p:nvSpPr>
        <p:spPr/>
        <p:txBody>
          <a:bodyPr/>
          <a:lstStyle/>
          <a:p>
            <a:r>
              <a:rPr lang="en-AU">
                <a:latin typeface="+mj-lt"/>
              </a:rPr>
              <a:t>Activities reflection</a:t>
            </a:r>
          </a:p>
        </p:txBody>
      </p:sp>
      <p:sp>
        <p:nvSpPr>
          <p:cNvPr id="9" name="Text Placeholder 8">
            <a:extLst>
              <a:ext uri="{FF2B5EF4-FFF2-40B4-BE49-F238E27FC236}">
                <a16:creationId xmlns:a16="http://schemas.microsoft.com/office/drawing/2014/main" id="{F3B8AC01-A10E-3CEC-6961-225B29CBDA45}"/>
              </a:ext>
            </a:extLst>
          </p:cNvPr>
          <p:cNvSpPr>
            <a:spLocks noGrp="1"/>
          </p:cNvSpPr>
          <p:nvPr>
            <p:ph type="body" sz="quarter" idx="18"/>
          </p:nvPr>
        </p:nvSpPr>
        <p:spPr/>
        <p:txBody>
          <a:bodyPr/>
          <a:lstStyle/>
          <a:p>
            <a:r>
              <a:rPr lang="en-AU">
                <a:latin typeface="+mj-lt"/>
              </a:rPr>
              <a:t>Group discussion</a:t>
            </a:r>
          </a:p>
        </p:txBody>
      </p:sp>
      <p:sp>
        <p:nvSpPr>
          <p:cNvPr id="8" name="Text Placeholder 7">
            <a:extLst>
              <a:ext uri="{FF2B5EF4-FFF2-40B4-BE49-F238E27FC236}">
                <a16:creationId xmlns:a16="http://schemas.microsoft.com/office/drawing/2014/main" id="{030A2CA7-6095-A3FD-FED1-E8C2B76F7FFB}"/>
              </a:ext>
            </a:extLst>
          </p:cNvPr>
          <p:cNvSpPr>
            <a:spLocks noGrp="1"/>
          </p:cNvSpPr>
          <p:nvPr>
            <p:ph type="body" sz="quarter" idx="17"/>
          </p:nvPr>
        </p:nvSpPr>
        <p:spPr/>
        <p:txBody>
          <a:bodyPr/>
          <a:lstStyle/>
          <a:p>
            <a:r>
              <a:rPr lang="en-AU" sz="1800">
                <a:latin typeface="+mn-lt"/>
                <a:cs typeface="Arial"/>
              </a:rPr>
              <a:t>Reflecting on your individual and team performance in the challenge activities:</a:t>
            </a:r>
          </a:p>
          <a:p>
            <a:pPr marL="285750" indent="-285750">
              <a:buFont typeface="Arial" panose="020B0604020202020204" pitchFamily="34" charset="0"/>
              <a:buChar char="•"/>
            </a:pPr>
            <a:r>
              <a:rPr lang="en-AU" sz="1800">
                <a:latin typeface="+mn-lt"/>
                <a:cs typeface="Arial"/>
              </a:rPr>
              <a:t>What was your groups greatest strength? Was it what you expected?</a:t>
            </a:r>
          </a:p>
          <a:p>
            <a:pPr marL="285750" indent="-285750">
              <a:buFont typeface="Arial" panose="020B0604020202020204" pitchFamily="34" charset="0"/>
              <a:buChar char="•"/>
            </a:pPr>
            <a:r>
              <a:rPr lang="en-AU" sz="1800">
                <a:latin typeface="+mn-lt"/>
                <a:cs typeface="Arial"/>
              </a:rPr>
              <a:t>What were your greatest weaknesses as a group? How could you address these?</a:t>
            </a:r>
          </a:p>
        </p:txBody>
      </p:sp>
      <p:sp>
        <p:nvSpPr>
          <p:cNvPr id="2" name="Slide Number Placeholder 1">
            <a:extLst>
              <a:ext uri="{FF2B5EF4-FFF2-40B4-BE49-F238E27FC236}">
                <a16:creationId xmlns:a16="http://schemas.microsoft.com/office/drawing/2014/main" id="{C10B5008-E541-DD06-10BA-7D0FE12D7C8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0116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71875-4B1D-DBD9-D8C9-E10495BDE4F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1EAC18A-F778-6FA2-5428-898BC2AD841B}"/>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5" name="Rectangle 4">
              <a:extLst>
                <a:ext uri="{FF2B5EF4-FFF2-40B4-BE49-F238E27FC236}">
                  <a16:creationId xmlns:a16="http://schemas.microsoft.com/office/drawing/2014/main" id="{E5F610A5-3AAF-AAA9-9C2D-9EAE03C482B6}"/>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3" name="Graphic 2" descr="Chat with solid fill">
              <a:extLst>
                <a:ext uri="{FF2B5EF4-FFF2-40B4-BE49-F238E27FC236}">
                  <a16:creationId xmlns:a16="http://schemas.microsoft.com/office/drawing/2014/main" id="{50A65037-3527-3B40-C146-14E0A0DBC7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73517" y="1716912"/>
              <a:ext cx="4095228" cy="3424177"/>
            </a:xfrm>
            <a:prstGeom prst="rect">
              <a:avLst/>
            </a:prstGeom>
          </p:spPr>
        </p:pic>
      </p:grpSp>
      <p:sp>
        <p:nvSpPr>
          <p:cNvPr id="6" name="Title 5">
            <a:extLst>
              <a:ext uri="{FF2B5EF4-FFF2-40B4-BE49-F238E27FC236}">
                <a16:creationId xmlns:a16="http://schemas.microsoft.com/office/drawing/2014/main" id="{3B9234D1-2578-9030-E775-097AB334403F}"/>
              </a:ext>
            </a:extLst>
          </p:cNvPr>
          <p:cNvSpPr>
            <a:spLocks noGrp="1"/>
          </p:cNvSpPr>
          <p:nvPr>
            <p:ph type="title"/>
          </p:nvPr>
        </p:nvSpPr>
        <p:spPr/>
        <p:txBody>
          <a:bodyPr/>
          <a:lstStyle/>
          <a:p>
            <a:r>
              <a:rPr lang="en-AU">
                <a:latin typeface="+mj-lt"/>
              </a:rPr>
              <a:t>Group activities reflection</a:t>
            </a:r>
          </a:p>
        </p:txBody>
      </p:sp>
      <p:sp>
        <p:nvSpPr>
          <p:cNvPr id="9" name="Text Placeholder 8">
            <a:extLst>
              <a:ext uri="{FF2B5EF4-FFF2-40B4-BE49-F238E27FC236}">
                <a16:creationId xmlns:a16="http://schemas.microsoft.com/office/drawing/2014/main" id="{FC13221E-4AB6-0423-2E01-7F52F7292066}"/>
              </a:ext>
            </a:extLst>
          </p:cNvPr>
          <p:cNvSpPr>
            <a:spLocks noGrp="1"/>
          </p:cNvSpPr>
          <p:nvPr>
            <p:ph type="body" sz="quarter" idx="18"/>
          </p:nvPr>
        </p:nvSpPr>
        <p:spPr/>
        <p:txBody>
          <a:bodyPr/>
          <a:lstStyle/>
          <a:p>
            <a:r>
              <a:rPr lang="en-AU">
                <a:latin typeface="+mj-lt"/>
              </a:rPr>
              <a:t>Class discussion</a:t>
            </a:r>
          </a:p>
        </p:txBody>
      </p:sp>
      <p:sp>
        <p:nvSpPr>
          <p:cNvPr id="8" name="Text Placeholder 7">
            <a:extLst>
              <a:ext uri="{FF2B5EF4-FFF2-40B4-BE49-F238E27FC236}">
                <a16:creationId xmlns:a16="http://schemas.microsoft.com/office/drawing/2014/main" id="{9218574F-9B7F-B171-F413-E3107E98424A}"/>
              </a:ext>
            </a:extLst>
          </p:cNvPr>
          <p:cNvSpPr>
            <a:spLocks noGrp="1"/>
          </p:cNvSpPr>
          <p:nvPr>
            <p:ph type="body" sz="quarter" idx="17"/>
          </p:nvPr>
        </p:nvSpPr>
        <p:spPr/>
        <p:txBody>
          <a:bodyPr/>
          <a:lstStyle/>
          <a:p>
            <a:r>
              <a:rPr lang="en-AU" sz="1800">
                <a:latin typeface="+mn-lt"/>
              </a:rPr>
              <a:t>Reflecting on your individual and group performance in the initiative activities, and your small group discussion:</a:t>
            </a:r>
          </a:p>
          <a:p>
            <a:pPr marL="285750" indent="-285750">
              <a:buFont typeface="Arial" panose="020B0604020202020204" pitchFamily="34" charset="0"/>
              <a:buChar char="•"/>
            </a:pPr>
            <a:r>
              <a:rPr lang="en-AU" sz="1800">
                <a:latin typeface="+mn-lt"/>
              </a:rPr>
              <a:t>Why is it good to have a range of strengths in a group?</a:t>
            </a:r>
          </a:p>
          <a:p>
            <a:pPr marL="285750" indent="-285750">
              <a:buFont typeface="Arial" panose="020B0604020202020204" pitchFamily="34" charset="0"/>
              <a:buChar char="•"/>
            </a:pPr>
            <a:r>
              <a:rPr lang="en-AU" sz="1800">
                <a:latin typeface="+mn-lt"/>
              </a:rPr>
              <a:t>What is a strength you saw in a classmate that you really appreciated when completing a challenge?</a:t>
            </a:r>
          </a:p>
        </p:txBody>
      </p:sp>
      <p:sp>
        <p:nvSpPr>
          <p:cNvPr id="2" name="Slide Number Placeholder 1">
            <a:extLst>
              <a:ext uri="{FF2B5EF4-FFF2-40B4-BE49-F238E27FC236}">
                <a16:creationId xmlns:a16="http://schemas.microsoft.com/office/drawing/2014/main" id="{75B572DB-6CAA-0DB8-F348-F8A28ED496E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254616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215F8C-0172-D710-D1EA-0B21E1F1D4A8}"/>
              </a:ext>
            </a:extLst>
          </p:cNvPr>
          <p:cNvSpPr>
            <a:spLocks noGrp="1"/>
          </p:cNvSpPr>
          <p:nvPr>
            <p:ph type="title"/>
          </p:nvPr>
        </p:nvSpPr>
        <p:spPr/>
        <p:txBody>
          <a:bodyPr anchor="t">
            <a:normAutofit/>
          </a:bodyPr>
          <a:lstStyle/>
          <a:p>
            <a:r>
              <a:rPr lang="en-GB">
                <a:latin typeface="+mj-lt"/>
              </a:rPr>
              <a:t>Class posters</a:t>
            </a:r>
          </a:p>
        </p:txBody>
      </p:sp>
      <p:sp>
        <p:nvSpPr>
          <p:cNvPr id="7" name="Text Placeholder 6">
            <a:extLst>
              <a:ext uri="{FF2B5EF4-FFF2-40B4-BE49-F238E27FC236}">
                <a16:creationId xmlns:a16="http://schemas.microsoft.com/office/drawing/2014/main" id="{AC5DAEA8-307C-0A25-ADAD-051BE79E8800}"/>
              </a:ext>
            </a:extLst>
          </p:cNvPr>
          <p:cNvSpPr>
            <a:spLocks noGrp="1"/>
          </p:cNvSpPr>
          <p:nvPr>
            <p:ph type="body" sz="quarter" idx="18"/>
          </p:nvPr>
        </p:nvSpPr>
        <p:spPr/>
        <p:txBody>
          <a:bodyPr/>
          <a:lstStyle/>
          <a:p>
            <a:r>
              <a:rPr lang="en-AU">
                <a:latin typeface="+mj-lt"/>
              </a:rPr>
              <a:t>What makes our class special</a:t>
            </a:r>
          </a:p>
        </p:txBody>
      </p:sp>
      <p:sp>
        <p:nvSpPr>
          <p:cNvPr id="5" name="Text Placeholder 4">
            <a:extLst>
              <a:ext uri="{FF2B5EF4-FFF2-40B4-BE49-F238E27FC236}">
                <a16:creationId xmlns:a16="http://schemas.microsoft.com/office/drawing/2014/main" id="{D0963E4E-6D09-0A37-28D4-B141F28A0F29}"/>
              </a:ext>
            </a:extLst>
          </p:cNvPr>
          <p:cNvSpPr>
            <a:spLocks noGrp="1"/>
          </p:cNvSpPr>
          <p:nvPr>
            <p:ph sz="quarter" idx="19"/>
          </p:nvPr>
        </p:nvSpPr>
        <p:spPr>
          <a:xfrm>
            <a:off x="360363" y="1562471"/>
            <a:ext cx="5735637" cy="4814518"/>
          </a:xfrm>
        </p:spPr>
        <p:txBody>
          <a:bodyPr vert="horz" lIns="0" tIns="0" rIns="0" bIns="0" rtlCol="0">
            <a:normAutofit/>
          </a:bodyPr>
          <a:lstStyle/>
          <a:p>
            <a:pPr lvl="0">
              <a:tabLst>
                <a:tab pos="228600" algn="l"/>
              </a:tabLst>
            </a:pPr>
            <a:r>
              <a:rPr lang="en-AU" b="1">
                <a:latin typeface="+mj-lt"/>
              </a:rPr>
              <a:t>C</a:t>
            </a:r>
            <a:r>
              <a:rPr lang="en-AU" b="1">
                <a:effectLst/>
                <a:latin typeface="+mj-lt"/>
              </a:rPr>
              <a:t>haracteristics</a:t>
            </a:r>
            <a:r>
              <a:rPr lang="en-AU">
                <a:effectLst/>
                <a:latin typeface="+mn-lt"/>
              </a:rPr>
              <a:t> </a:t>
            </a:r>
          </a:p>
          <a:p>
            <a:pPr marL="645750" lvl="4" indent="-285750">
              <a:spcAft>
                <a:spcPts val="1200"/>
              </a:spcAft>
              <a:buSzPct val="100000"/>
              <a:buFont typeface="Arial" panose="020B0604020202020204" pitchFamily="34" charset="0"/>
              <a:buChar char="•"/>
              <a:tabLst>
                <a:tab pos="228600" algn="l"/>
              </a:tabLst>
            </a:pPr>
            <a:r>
              <a:rPr lang="en-AU" sz="2000">
                <a:effectLst/>
                <a:latin typeface="+mn-lt"/>
              </a:rPr>
              <a:t>physical skills, capabilities, qualities, values</a:t>
            </a:r>
          </a:p>
          <a:p>
            <a:pPr lvl="0">
              <a:tabLst>
                <a:tab pos="228600" algn="l"/>
              </a:tabLst>
            </a:pPr>
            <a:r>
              <a:rPr lang="en-AU" b="1">
                <a:effectLst/>
                <a:latin typeface="+mj-lt"/>
              </a:rPr>
              <a:t>Culture</a:t>
            </a:r>
          </a:p>
          <a:p>
            <a:pPr marL="645750" lvl="4" indent="-285750">
              <a:spcAft>
                <a:spcPts val="1200"/>
              </a:spcAft>
              <a:buSzPct val="100000"/>
              <a:buFont typeface="Arial" panose="020B0604020202020204" pitchFamily="34" charset="0"/>
              <a:buChar char="•"/>
              <a:tabLst>
                <a:tab pos="228600" algn="l"/>
              </a:tabLst>
            </a:pPr>
            <a:r>
              <a:rPr lang="en-AU" sz="2000">
                <a:effectLst/>
                <a:latin typeface="+mn-lt"/>
              </a:rPr>
              <a:t>family backgrounds, traditions followed at home, holidays or places you have travelled</a:t>
            </a:r>
          </a:p>
          <a:p>
            <a:pPr lvl="0">
              <a:tabLst>
                <a:tab pos="228600" algn="l"/>
              </a:tabLst>
            </a:pPr>
            <a:r>
              <a:rPr lang="en-AU" b="1">
                <a:effectLst/>
                <a:latin typeface="+mj-lt"/>
              </a:rPr>
              <a:t>Interests</a:t>
            </a:r>
          </a:p>
          <a:p>
            <a:pPr marL="645750" lvl="4" indent="-285750">
              <a:spcAft>
                <a:spcPts val="1200"/>
              </a:spcAft>
              <a:buSzPct val="100000"/>
              <a:buFont typeface="Arial" panose="020B0604020202020204" pitchFamily="34" charset="0"/>
              <a:buChar char="•"/>
              <a:tabLst>
                <a:tab pos="228600" algn="l"/>
              </a:tabLst>
            </a:pPr>
            <a:r>
              <a:rPr lang="en-AU" sz="2000">
                <a:effectLst/>
                <a:latin typeface="+mn-lt"/>
              </a:rPr>
              <a:t>what you like to do outside of school, hobbies and sports</a:t>
            </a:r>
          </a:p>
        </p:txBody>
      </p:sp>
      <p:pic>
        <p:nvPicPr>
          <p:cNvPr id="8" name="Picture 7" descr="Three blank billboard frames">
            <a:extLst>
              <a:ext uri="{FF2B5EF4-FFF2-40B4-BE49-F238E27FC236}">
                <a16:creationId xmlns:a16="http://schemas.microsoft.com/office/drawing/2014/main" id="{E710DB52-FACE-37E0-DCBB-80678E4764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2216" y="1562471"/>
            <a:ext cx="5542121" cy="3685510"/>
          </a:xfrm>
          <a:prstGeom prst="rect">
            <a:avLst/>
          </a:prstGeom>
          <a:noFill/>
        </p:spPr>
      </p:pic>
      <p:sp>
        <p:nvSpPr>
          <p:cNvPr id="2" name="Slide Number Placeholder 1">
            <a:extLst>
              <a:ext uri="{FF2B5EF4-FFF2-40B4-BE49-F238E27FC236}">
                <a16:creationId xmlns:a16="http://schemas.microsoft.com/office/drawing/2014/main" id="{FE153415-CF7F-3ECC-D78B-04F64D070F0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27</a:t>
            </a:fld>
            <a:endParaRPr lang="en-AU"/>
          </a:p>
        </p:txBody>
      </p:sp>
    </p:spTree>
    <p:extLst>
      <p:ext uri="{BB962C8B-B14F-4D97-AF65-F5344CB8AC3E}">
        <p14:creationId xmlns:p14="http://schemas.microsoft.com/office/powerpoint/2010/main" val="373125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9">
            <a:extLst>
              <a:ext uri="{FF2B5EF4-FFF2-40B4-BE49-F238E27FC236}">
                <a16:creationId xmlns:a16="http://schemas.microsoft.com/office/drawing/2014/main" id="{E2D6D57C-B32D-4B79-92F0-9A67C33EB94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t="7321"/>
          <a:stretch/>
        </p:blipFill>
        <p:spPr>
          <a:xfrm>
            <a:off x="0" y="0"/>
            <a:ext cx="4962606" cy="6897553"/>
          </a:xfrm>
          <a:prstGeom prst="rect">
            <a:avLst/>
          </a:prstGeom>
        </p:spPr>
      </p:pic>
      <p:sp>
        <p:nvSpPr>
          <p:cNvPr id="15" name="Title 14">
            <a:extLst>
              <a:ext uri="{FF2B5EF4-FFF2-40B4-BE49-F238E27FC236}">
                <a16:creationId xmlns:a16="http://schemas.microsoft.com/office/drawing/2014/main" id="{3C0E32C9-886A-24F8-6A2D-1EF000673D6D}"/>
              </a:ext>
            </a:extLst>
          </p:cNvPr>
          <p:cNvSpPr>
            <a:spLocks noGrp="1"/>
          </p:cNvSpPr>
          <p:nvPr>
            <p:ph type="title"/>
          </p:nvPr>
        </p:nvSpPr>
        <p:spPr/>
        <p:txBody>
          <a:bodyPr/>
          <a:lstStyle/>
          <a:p>
            <a:r>
              <a:rPr lang="en-GB">
                <a:latin typeface="+mj-lt"/>
              </a:rPr>
              <a:t>Concentric circle discussion</a:t>
            </a:r>
            <a:endParaRPr lang="en-AU"/>
          </a:p>
        </p:txBody>
      </p:sp>
      <p:sp>
        <p:nvSpPr>
          <p:cNvPr id="18" name="Text Placeholder 17">
            <a:extLst>
              <a:ext uri="{FF2B5EF4-FFF2-40B4-BE49-F238E27FC236}">
                <a16:creationId xmlns:a16="http://schemas.microsoft.com/office/drawing/2014/main" id="{870DC269-0891-99B4-F231-0B3F6878365A}"/>
              </a:ext>
            </a:extLst>
          </p:cNvPr>
          <p:cNvSpPr>
            <a:spLocks noGrp="1"/>
          </p:cNvSpPr>
          <p:nvPr>
            <p:ph type="body" sz="quarter" idx="18"/>
          </p:nvPr>
        </p:nvSpPr>
        <p:spPr/>
        <p:txBody>
          <a:bodyPr/>
          <a:lstStyle/>
          <a:p>
            <a:r>
              <a:rPr lang="en-US">
                <a:latin typeface="+mj-lt"/>
              </a:rPr>
              <a:t>What do our class posters say about our class?</a:t>
            </a:r>
            <a:endParaRPr lang="en-AU">
              <a:latin typeface="+mj-lt"/>
            </a:endParaRPr>
          </a:p>
        </p:txBody>
      </p:sp>
      <p:sp>
        <p:nvSpPr>
          <p:cNvPr id="17" name="Text Placeholder 16">
            <a:extLst>
              <a:ext uri="{FF2B5EF4-FFF2-40B4-BE49-F238E27FC236}">
                <a16:creationId xmlns:a16="http://schemas.microsoft.com/office/drawing/2014/main" id="{4507F8B5-E9A1-E291-51CC-E50567B08B2F}"/>
              </a:ext>
            </a:extLst>
          </p:cNvPr>
          <p:cNvSpPr>
            <a:spLocks noGrp="1"/>
          </p:cNvSpPr>
          <p:nvPr>
            <p:ph type="body" sz="quarter" idx="17"/>
          </p:nvPr>
        </p:nvSpPr>
        <p:spPr/>
        <p:txBody>
          <a:bodyPr/>
          <a:lstStyle/>
          <a:p>
            <a:pPr marL="342900" indent="-342900">
              <a:lnSpc>
                <a:spcPct val="140000"/>
              </a:lnSpc>
              <a:buFont typeface="Arial" panose="020B0604020202020204" pitchFamily="34" charset="0"/>
              <a:buChar char="•"/>
            </a:pPr>
            <a:r>
              <a:rPr lang="en-AU">
                <a:latin typeface="+mn-lt"/>
              </a:rPr>
              <a:t>What do these posters tell us about the students in the class?</a:t>
            </a:r>
          </a:p>
          <a:p>
            <a:pPr marL="342900" indent="-342900">
              <a:lnSpc>
                <a:spcPct val="140000"/>
              </a:lnSpc>
              <a:buFont typeface="Arial" panose="020B0604020202020204" pitchFamily="34" charset="0"/>
              <a:buChar char="•"/>
            </a:pPr>
            <a:r>
              <a:rPr lang="en-AU">
                <a:latin typeface="+mn-lt"/>
              </a:rPr>
              <a:t>What is your favourite part of being part of this class?</a:t>
            </a:r>
          </a:p>
          <a:p>
            <a:pPr marL="342900" indent="-342900">
              <a:lnSpc>
                <a:spcPct val="140000"/>
              </a:lnSpc>
              <a:buFont typeface="Arial" panose="020B0604020202020204" pitchFamily="34" charset="0"/>
              <a:buChar char="•"/>
            </a:pPr>
            <a:r>
              <a:rPr lang="en-AU">
                <a:latin typeface="+mn-lt"/>
              </a:rPr>
              <a:t>How can the diversity and difference in the class make the class a good group to belong to?</a:t>
            </a:r>
          </a:p>
          <a:p>
            <a:pPr marL="342900" indent="-342900">
              <a:lnSpc>
                <a:spcPct val="140000"/>
              </a:lnSpc>
              <a:buFont typeface="Arial" panose="020B0604020202020204" pitchFamily="34" charset="0"/>
              <a:buChar char="•"/>
            </a:pPr>
            <a:r>
              <a:rPr lang="en-AU">
                <a:latin typeface="+mn-lt"/>
              </a:rPr>
              <a:t>How can we work as a class more effectively utilising our collective strengths and interests?</a:t>
            </a:r>
          </a:p>
        </p:txBody>
      </p:sp>
      <p:sp>
        <p:nvSpPr>
          <p:cNvPr id="19" name="Slide Number Placeholder 18">
            <a:extLst>
              <a:ext uri="{FF2B5EF4-FFF2-40B4-BE49-F238E27FC236}">
                <a16:creationId xmlns:a16="http://schemas.microsoft.com/office/drawing/2014/main" id="{2626BC30-7A61-D7C4-C409-1611B7267B1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236811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C1865B-BE41-02E8-D12F-71D1FD17B0E8}"/>
              </a:ext>
            </a:extLst>
          </p:cNvPr>
          <p:cNvSpPr>
            <a:spLocks noGrp="1"/>
          </p:cNvSpPr>
          <p:nvPr>
            <p:ph type="title"/>
          </p:nvPr>
        </p:nvSpPr>
        <p:spPr/>
        <p:txBody>
          <a:bodyPr/>
          <a:lstStyle/>
          <a:p>
            <a:r>
              <a:rPr lang="en-GB">
                <a:latin typeface="+mj-lt"/>
                <a:cs typeface="Arial"/>
              </a:rPr>
              <a:t>Venn Diagram </a:t>
            </a:r>
            <a:endParaRPr lang="en-GB">
              <a:latin typeface="+mj-lt"/>
            </a:endParaRPr>
          </a:p>
        </p:txBody>
      </p:sp>
      <p:sp>
        <p:nvSpPr>
          <p:cNvPr id="4" name="Text Placeholder 3">
            <a:extLst>
              <a:ext uri="{FF2B5EF4-FFF2-40B4-BE49-F238E27FC236}">
                <a16:creationId xmlns:a16="http://schemas.microsoft.com/office/drawing/2014/main" id="{71F6F4B7-E6A0-9453-B7B5-6896A72F7937}"/>
              </a:ext>
            </a:extLst>
          </p:cNvPr>
          <p:cNvSpPr>
            <a:spLocks noGrp="1"/>
          </p:cNvSpPr>
          <p:nvPr>
            <p:ph type="body" sz="quarter" idx="18"/>
          </p:nvPr>
        </p:nvSpPr>
        <p:spPr/>
        <p:txBody>
          <a:bodyPr/>
          <a:lstStyle/>
          <a:p>
            <a:r>
              <a:rPr lang="en-GB">
                <a:latin typeface="+mj-lt"/>
                <a:cs typeface="Arial"/>
              </a:rPr>
              <a:t>Show the similarities and differences of your class</a:t>
            </a:r>
            <a:endParaRPr lang="en-GB">
              <a:latin typeface="+mj-lt"/>
            </a:endParaRPr>
          </a:p>
        </p:txBody>
      </p:sp>
      <p:sp>
        <p:nvSpPr>
          <p:cNvPr id="5" name="Text Placeholder 4">
            <a:extLst>
              <a:ext uri="{FF2B5EF4-FFF2-40B4-BE49-F238E27FC236}">
                <a16:creationId xmlns:a16="http://schemas.microsoft.com/office/drawing/2014/main" id="{2BF7ECB7-BF64-6053-62FC-265AEE76F22C}"/>
              </a:ext>
            </a:extLst>
          </p:cNvPr>
          <p:cNvSpPr>
            <a:spLocks noGrp="1"/>
          </p:cNvSpPr>
          <p:nvPr>
            <p:ph type="body" sz="quarter" idx="17"/>
          </p:nvPr>
        </p:nvSpPr>
        <p:spPr>
          <a:xfrm>
            <a:off x="360000" y="1567086"/>
            <a:ext cx="11484000" cy="601977"/>
          </a:xfrm>
        </p:spPr>
        <p:txBody>
          <a:bodyPr vert="horz" lIns="0" tIns="0" rIns="0" bIns="0" rtlCol="0" anchor="t">
            <a:noAutofit/>
          </a:bodyPr>
          <a:lstStyle/>
          <a:p>
            <a:r>
              <a:rPr lang="en-GB">
                <a:latin typeface="+mn-lt"/>
                <a:cs typeface="Arial"/>
              </a:rPr>
              <a:t>Complete a Venn diagram showing how your classmates are similar and also different to you</a:t>
            </a:r>
            <a:endParaRPr lang="en-GB">
              <a:latin typeface="+mn-lt"/>
            </a:endParaRPr>
          </a:p>
        </p:txBody>
      </p:sp>
      <p:grpSp>
        <p:nvGrpSpPr>
          <p:cNvPr id="13" name="Group 12" descr="Myself">
            <a:extLst>
              <a:ext uri="{FF2B5EF4-FFF2-40B4-BE49-F238E27FC236}">
                <a16:creationId xmlns:a16="http://schemas.microsoft.com/office/drawing/2014/main" id="{1F5FF9E4-B4C4-3BD2-4F9E-FA2215E7A36C}"/>
              </a:ext>
            </a:extLst>
          </p:cNvPr>
          <p:cNvGrpSpPr/>
          <p:nvPr/>
        </p:nvGrpSpPr>
        <p:grpSpPr>
          <a:xfrm>
            <a:off x="2165965" y="2555997"/>
            <a:ext cx="4953731" cy="4140003"/>
            <a:chOff x="1653639" y="1123760"/>
            <a:chExt cx="5471315" cy="5247059"/>
          </a:xfrm>
        </p:grpSpPr>
        <p:sp>
          <p:nvSpPr>
            <p:cNvPr id="11" name="Google Shape;79;p15" descr="Venn object 1">
              <a:extLst>
                <a:ext uri="{FF2B5EF4-FFF2-40B4-BE49-F238E27FC236}">
                  <a16:creationId xmlns:a16="http://schemas.microsoft.com/office/drawing/2014/main" id="{DC712464-A2CF-223B-7A73-D19DC0C4CB7B}"/>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2" name="Rectangle: Rounded Corners 11">
              <a:extLst>
                <a:ext uri="{FF2B5EF4-FFF2-40B4-BE49-F238E27FC236}">
                  <a16:creationId xmlns:a16="http://schemas.microsoft.com/office/drawing/2014/main" id="{F169094A-F54A-7CC3-F2B0-3F4177D797EE}"/>
                </a:ext>
              </a:extLst>
            </p:cNvPr>
            <p:cNvSpPr/>
            <p:nvPr/>
          </p:nvSpPr>
          <p:spPr>
            <a:xfrm>
              <a:off x="3468608" y="1123760"/>
              <a:ext cx="1841375"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Arial"/>
                  <a:cs typeface="Arial"/>
                </a:rPr>
                <a:t>Myself</a:t>
              </a:r>
            </a:p>
          </p:txBody>
        </p:sp>
      </p:grpSp>
      <p:sp>
        <p:nvSpPr>
          <p:cNvPr id="19" name="TextBox 18">
            <a:extLst>
              <a:ext uri="{FF2B5EF4-FFF2-40B4-BE49-F238E27FC236}">
                <a16:creationId xmlns:a16="http://schemas.microsoft.com/office/drawing/2014/main" id="{354D4DE7-2EF1-2A70-8C53-8A81D7CF549D}"/>
              </a:ext>
            </a:extLst>
          </p:cNvPr>
          <p:cNvSpPr txBox="1"/>
          <p:nvPr/>
        </p:nvSpPr>
        <p:spPr>
          <a:xfrm>
            <a:off x="2346877" y="4416978"/>
            <a:ext cx="280070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600"/>
              <a:t>Characteristics that are unique</a:t>
            </a:r>
            <a:endParaRPr lang="en-US"/>
          </a:p>
        </p:txBody>
      </p:sp>
      <p:grpSp>
        <p:nvGrpSpPr>
          <p:cNvPr id="17" name="Group 16" descr="My classmates">
            <a:extLst>
              <a:ext uri="{FF2B5EF4-FFF2-40B4-BE49-F238E27FC236}">
                <a16:creationId xmlns:a16="http://schemas.microsoft.com/office/drawing/2014/main" id="{4F4F193E-3EE2-0D75-D8D9-82FE3510155C}"/>
              </a:ext>
            </a:extLst>
          </p:cNvPr>
          <p:cNvGrpSpPr/>
          <p:nvPr/>
        </p:nvGrpSpPr>
        <p:grpSpPr>
          <a:xfrm>
            <a:off x="5294521" y="2498488"/>
            <a:ext cx="4881844" cy="4197512"/>
            <a:chOff x="5012233" y="1123760"/>
            <a:chExt cx="5471315" cy="5247059"/>
          </a:xfrm>
        </p:grpSpPr>
        <p:sp>
          <p:nvSpPr>
            <p:cNvPr id="15" name="Google Shape;79;p15" descr="Venn object 1">
              <a:extLst>
                <a:ext uri="{FF2B5EF4-FFF2-40B4-BE49-F238E27FC236}">
                  <a16:creationId xmlns:a16="http://schemas.microsoft.com/office/drawing/2014/main" id="{997D383E-9089-1A48-E701-BC63D5FCE6E3}"/>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6" name="Rectangle: Rounded Corners 15">
              <a:extLst>
                <a:ext uri="{FF2B5EF4-FFF2-40B4-BE49-F238E27FC236}">
                  <a16:creationId xmlns:a16="http://schemas.microsoft.com/office/drawing/2014/main" id="{B50D14A9-D62F-2081-1855-61F737DF75FB}"/>
                </a:ext>
              </a:extLst>
            </p:cNvPr>
            <p:cNvSpPr/>
            <p:nvPr/>
          </p:nvSpPr>
          <p:spPr>
            <a:xfrm>
              <a:off x="6827203" y="1123760"/>
              <a:ext cx="2115302" cy="544513"/>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Arial"/>
                  <a:cs typeface="Arial"/>
                </a:rPr>
                <a:t>My classmates</a:t>
              </a:r>
            </a:p>
          </p:txBody>
        </p:sp>
      </p:grpSp>
      <p:sp>
        <p:nvSpPr>
          <p:cNvPr id="20" name="TextBox 19">
            <a:extLst>
              <a:ext uri="{FF2B5EF4-FFF2-40B4-BE49-F238E27FC236}">
                <a16:creationId xmlns:a16="http://schemas.microsoft.com/office/drawing/2014/main" id="{1021CB73-7BD4-C076-EA73-4B76DC529E44}"/>
              </a:ext>
            </a:extLst>
          </p:cNvPr>
          <p:cNvSpPr txBox="1"/>
          <p:nvPr/>
        </p:nvSpPr>
        <p:spPr>
          <a:xfrm>
            <a:off x="7307066" y="4445733"/>
            <a:ext cx="2872596"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600"/>
              <a:t>Characteristics that are unique</a:t>
            </a:r>
            <a:endParaRPr lang="en-GB"/>
          </a:p>
        </p:txBody>
      </p:sp>
      <p:sp>
        <p:nvSpPr>
          <p:cNvPr id="21" name="TextBox 20">
            <a:extLst>
              <a:ext uri="{FF2B5EF4-FFF2-40B4-BE49-F238E27FC236}">
                <a16:creationId xmlns:a16="http://schemas.microsoft.com/office/drawing/2014/main" id="{0BA90F11-BDB2-0475-44B0-39D6E78DE1CB}"/>
              </a:ext>
            </a:extLst>
          </p:cNvPr>
          <p:cNvSpPr txBox="1"/>
          <p:nvPr/>
        </p:nvSpPr>
        <p:spPr>
          <a:xfrm>
            <a:off x="5662379" y="4417733"/>
            <a:ext cx="1312341"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GB" sz="1800">
                <a:cs typeface="Arial"/>
              </a:rPr>
              <a:t>Similarities</a:t>
            </a:r>
          </a:p>
        </p:txBody>
      </p:sp>
      <p:sp>
        <p:nvSpPr>
          <p:cNvPr id="2" name="Slide Number Placeholder 1">
            <a:extLst>
              <a:ext uri="{FF2B5EF4-FFF2-40B4-BE49-F238E27FC236}">
                <a16:creationId xmlns:a16="http://schemas.microsoft.com/office/drawing/2014/main" id="{A105A807-1679-F51A-57A2-FD762388CA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537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latin typeface="+mj-lt"/>
                <a:cs typeface="Arial"/>
              </a:rPr>
              <a:t>Learning sequence</a:t>
            </a:r>
            <a:endParaRPr lang="en-US"/>
          </a:p>
        </p:txBody>
      </p:sp>
      <p:grpSp>
        <p:nvGrpSpPr>
          <p:cNvPr id="56" name="Group 55" descr="Who am I?">
            <a:extLst>
              <a:ext uri="{FF2B5EF4-FFF2-40B4-BE49-F238E27FC236}">
                <a16:creationId xmlns:a16="http://schemas.microsoft.com/office/drawing/2014/main" id="{1BC04477-C46C-017D-5648-160FC9306475}"/>
              </a:ext>
            </a:extLst>
          </p:cNvPr>
          <p:cNvGrpSpPr/>
          <p:nvPr/>
        </p:nvGrpSpPr>
        <p:grpSpPr>
          <a:xfrm>
            <a:off x="360000" y="1266959"/>
            <a:ext cx="4837611" cy="1045440"/>
            <a:chOff x="360000" y="1266959"/>
            <a:chExt cx="4837611" cy="104544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037782" y="1330982"/>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panose="020B0604020202020204"/>
                </a:rPr>
                <a:t>Who am I?</a:t>
              </a:r>
            </a:p>
          </p:txBody>
        </p:sp>
        <p:grpSp>
          <p:nvGrpSpPr>
            <p:cNvPr id="55" name="Group 54">
              <a:extLst>
                <a:ext uri="{FF2B5EF4-FFF2-40B4-BE49-F238E27FC236}">
                  <a16:creationId xmlns:a16="http://schemas.microsoft.com/office/drawing/2014/main" id="{4BCAFC18-133C-A79F-F1A7-33A9DFF6EB14}"/>
                </a:ext>
              </a:extLst>
            </p:cNvPr>
            <p:cNvGrpSpPr/>
            <p:nvPr/>
          </p:nvGrpSpPr>
          <p:grpSpPr>
            <a:xfrm>
              <a:off x="360000" y="1266959"/>
              <a:ext cx="1045441" cy="1045440"/>
              <a:chOff x="360000" y="1266959"/>
              <a:chExt cx="1045441" cy="1045440"/>
            </a:xfrm>
          </p:grpSpPr>
          <p:sp>
            <p:nvSpPr>
              <p:cNvPr id="8" name="Oval 7">
                <a:hlinkClick r:id="rId3" action="ppaction://hlinksldjump"/>
                <a:extLst>
                  <a:ext uri="{FF2B5EF4-FFF2-40B4-BE49-F238E27FC236}">
                    <a16:creationId xmlns:a16="http://schemas.microsoft.com/office/drawing/2014/main" id="{7CD3C21D-BCDF-0FAB-C5C8-A24D1ADC23AB}"/>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5" name="Graphic 4" descr="Link with solid fill">
                <a:hlinkClick r:id="rId3" action="ppaction://hlinksldjump"/>
                <a:extLst>
                  <a:ext uri="{FF2B5EF4-FFF2-40B4-BE49-F238E27FC236}">
                    <a16:creationId xmlns:a16="http://schemas.microsoft.com/office/drawing/2014/main" id="{6F795F66-4418-B181-0AEA-6151D7A872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992" y="1464951"/>
                <a:ext cx="649456" cy="649456"/>
              </a:xfrm>
              <a:prstGeom prst="rect">
                <a:avLst/>
              </a:prstGeom>
            </p:spPr>
          </p:pic>
        </p:grpSp>
      </p:grpSp>
      <p:grpSp>
        <p:nvGrpSpPr>
          <p:cNvPr id="57" name="Group 56" descr="Goal setting">
            <a:extLst>
              <a:ext uri="{FF2B5EF4-FFF2-40B4-BE49-F238E27FC236}">
                <a16:creationId xmlns:a16="http://schemas.microsoft.com/office/drawing/2014/main" id="{62E75138-88E2-DE35-1D91-7CA70896977D}"/>
              </a:ext>
            </a:extLst>
          </p:cNvPr>
          <p:cNvGrpSpPr/>
          <p:nvPr/>
        </p:nvGrpSpPr>
        <p:grpSpPr>
          <a:xfrm>
            <a:off x="360000" y="2362859"/>
            <a:ext cx="4837611" cy="1045440"/>
            <a:chOff x="360000" y="2362859"/>
            <a:chExt cx="4837611" cy="1045440"/>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037782" y="2426882"/>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panose="020B0604020202020204"/>
                </a:rPr>
                <a:t>Goal setting</a:t>
              </a:r>
            </a:p>
          </p:txBody>
        </p:sp>
        <p:sp>
          <p:nvSpPr>
            <p:cNvPr id="10" name="Oval 9">
              <a:hlinkClick r:id="rId6" action="ppaction://hlinksldjump"/>
              <a:extLst>
                <a:ext uri="{FF2B5EF4-FFF2-40B4-BE49-F238E27FC236}">
                  <a16:creationId xmlns:a16="http://schemas.microsoft.com/office/drawing/2014/main" id="{F07C6269-A950-7C0C-C9E0-A828C47C2034}"/>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7" name="Graphic 6" descr="Link with solid fill">
              <a:hlinkClick r:id="rId6" action="ppaction://hlinksldjump"/>
              <a:extLst>
                <a:ext uri="{FF2B5EF4-FFF2-40B4-BE49-F238E27FC236}">
                  <a16:creationId xmlns:a16="http://schemas.microsoft.com/office/drawing/2014/main" id="{9D9C0FDC-788F-4BE2-5352-0598E9885C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992" y="2560851"/>
              <a:ext cx="649456" cy="649456"/>
            </a:xfrm>
            <a:prstGeom prst="rect">
              <a:avLst/>
            </a:prstGeom>
          </p:spPr>
        </p:pic>
      </p:grpSp>
      <p:grpSp>
        <p:nvGrpSpPr>
          <p:cNvPr id="58" name="Group 57" descr="Our class strengths">
            <a:extLst>
              <a:ext uri="{FF2B5EF4-FFF2-40B4-BE49-F238E27FC236}">
                <a16:creationId xmlns:a16="http://schemas.microsoft.com/office/drawing/2014/main" id="{495BB2EF-F24D-CF6B-CFEC-D22BD3FDBEDB}"/>
              </a:ext>
            </a:extLst>
          </p:cNvPr>
          <p:cNvGrpSpPr/>
          <p:nvPr/>
        </p:nvGrpSpPr>
        <p:grpSpPr>
          <a:xfrm>
            <a:off x="360000" y="3458759"/>
            <a:ext cx="4837611" cy="1045440"/>
            <a:chOff x="360000" y="3458759"/>
            <a:chExt cx="4837611" cy="1045440"/>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037782" y="3522782"/>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dirty="0">
                  <a:solidFill>
                    <a:schemeClr val="accent1"/>
                  </a:solidFill>
                  <a:latin typeface="+mj-lt"/>
                  <a:cs typeface="Arial" panose="020B0604020202020204"/>
                </a:rPr>
                <a:t>Our class’s strengths</a:t>
              </a:r>
            </a:p>
          </p:txBody>
        </p:sp>
        <p:sp>
          <p:nvSpPr>
            <p:cNvPr id="12" name="Oval 11">
              <a:hlinkClick r:id="rId7" action="ppaction://hlinksldjump"/>
              <a:extLst>
                <a:ext uri="{FF2B5EF4-FFF2-40B4-BE49-F238E27FC236}">
                  <a16:creationId xmlns:a16="http://schemas.microsoft.com/office/drawing/2014/main" id="{BF4CE5D3-CF86-83E5-AFB8-E16A6ADF7EB9}"/>
                </a:ext>
              </a:extLst>
            </p:cNvPr>
            <p:cNvSpPr/>
            <p:nvPr/>
          </p:nvSpPr>
          <p:spPr>
            <a:xfrm>
              <a:off x="360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0" name="Graphic 19" descr="Link with solid fill">
              <a:hlinkClick r:id="rId7" action="ppaction://hlinksldjump"/>
              <a:extLst>
                <a:ext uri="{FF2B5EF4-FFF2-40B4-BE49-F238E27FC236}">
                  <a16:creationId xmlns:a16="http://schemas.microsoft.com/office/drawing/2014/main" id="{FE357508-3A62-7728-1451-28FC629F31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992" y="3656751"/>
              <a:ext cx="649456" cy="649456"/>
            </a:xfrm>
            <a:prstGeom prst="rect">
              <a:avLst/>
            </a:prstGeom>
          </p:spPr>
        </p:pic>
      </p:grpSp>
      <p:grpSp>
        <p:nvGrpSpPr>
          <p:cNvPr id="59" name="Group 58" descr="The groups where I belong">
            <a:extLst>
              <a:ext uri="{FF2B5EF4-FFF2-40B4-BE49-F238E27FC236}">
                <a16:creationId xmlns:a16="http://schemas.microsoft.com/office/drawing/2014/main" id="{776D828C-8443-4411-6C09-DA87C6CC8F25}"/>
              </a:ext>
            </a:extLst>
          </p:cNvPr>
          <p:cNvGrpSpPr/>
          <p:nvPr/>
        </p:nvGrpSpPr>
        <p:grpSpPr>
          <a:xfrm>
            <a:off x="360000" y="4554659"/>
            <a:ext cx="4837611" cy="1045440"/>
            <a:chOff x="360000" y="4554659"/>
            <a:chExt cx="4837611" cy="1045440"/>
          </a:xfrm>
        </p:grpSpPr>
        <p:sp>
          <p:nvSpPr>
            <p:cNvPr id="13" name="Rectangle: Rounded Corners 12">
              <a:extLst>
                <a:ext uri="{FF2B5EF4-FFF2-40B4-BE49-F238E27FC236}">
                  <a16:creationId xmlns:a16="http://schemas.microsoft.com/office/drawing/2014/main" id="{A6D457C5-A0C4-3545-45D0-1274F0BD9B28}"/>
                </a:ext>
                <a:ext uri="{C183D7F6-B498-43B3-948B-1728B52AA6E4}">
                  <adec:decorative xmlns:adec="http://schemas.microsoft.com/office/drawing/2017/decorative" val="1"/>
                </a:ext>
              </a:extLst>
            </p:cNvPr>
            <p:cNvSpPr/>
            <p:nvPr/>
          </p:nvSpPr>
          <p:spPr>
            <a:xfrm>
              <a:off x="1037782" y="4618682"/>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panose="020B0604020202020204"/>
                </a:rPr>
                <a:t>The groups where I belong</a:t>
              </a:r>
            </a:p>
          </p:txBody>
        </p:sp>
        <p:sp>
          <p:nvSpPr>
            <p:cNvPr id="14" name="Oval 13">
              <a:hlinkClick r:id="rId8" action="ppaction://hlinksldjump"/>
              <a:extLst>
                <a:ext uri="{FF2B5EF4-FFF2-40B4-BE49-F238E27FC236}">
                  <a16:creationId xmlns:a16="http://schemas.microsoft.com/office/drawing/2014/main" id="{5E3BDA7D-774E-1AFE-D5E4-2D1C3D64D737}"/>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1" name="Graphic 20" descr="Link with solid fill">
              <a:hlinkClick r:id="rId8" action="ppaction://hlinksldjump"/>
              <a:extLst>
                <a:ext uri="{FF2B5EF4-FFF2-40B4-BE49-F238E27FC236}">
                  <a16:creationId xmlns:a16="http://schemas.microsoft.com/office/drawing/2014/main" id="{674C2DB2-227C-41E2-BB6F-3973F3552F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992" y="4752651"/>
              <a:ext cx="649456" cy="649456"/>
            </a:xfrm>
            <a:prstGeom prst="rect">
              <a:avLst/>
            </a:prstGeom>
          </p:spPr>
        </p:pic>
      </p:grpSp>
      <p:grpSp>
        <p:nvGrpSpPr>
          <p:cNvPr id="60" name="Group 59" descr="Connecting for wellbeing">
            <a:extLst>
              <a:ext uri="{FF2B5EF4-FFF2-40B4-BE49-F238E27FC236}">
                <a16:creationId xmlns:a16="http://schemas.microsoft.com/office/drawing/2014/main" id="{FB5B8704-6042-45D7-C636-1B294A61171A}"/>
              </a:ext>
            </a:extLst>
          </p:cNvPr>
          <p:cNvGrpSpPr/>
          <p:nvPr/>
        </p:nvGrpSpPr>
        <p:grpSpPr>
          <a:xfrm>
            <a:off x="360000" y="5650560"/>
            <a:ext cx="4837611" cy="1045440"/>
            <a:chOff x="360000" y="5650560"/>
            <a:chExt cx="4837611" cy="1045440"/>
          </a:xfrm>
        </p:grpSpPr>
        <p:sp>
          <p:nvSpPr>
            <p:cNvPr id="15" name="Rectangle: Rounded Corners 14">
              <a:extLst>
                <a:ext uri="{FF2B5EF4-FFF2-40B4-BE49-F238E27FC236}">
                  <a16:creationId xmlns:a16="http://schemas.microsoft.com/office/drawing/2014/main" id="{3D239D31-CE36-0492-1240-FC402C7678F3}"/>
                </a:ext>
                <a:ext uri="{C183D7F6-B498-43B3-948B-1728B52AA6E4}">
                  <adec:decorative xmlns:adec="http://schemas.microsoft.com/office/drawing/2017/decorative" val="1"/>
                </a:ext>
              </a:extLst>
            </p:cNvPr>
            <p:cNvSpPr/>
            <p:nvPr/>
          </p:nvSpPr>
          <p:spPr>
            <a:xfrm>
              <a:off x="1037782" y="5714583"/>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panose="020B0604020202020204"/>
                </a:rPr>
                <a:t>Connecting for wellbeing</a:t>
              </a:r>
            </a:p>
          </p:txBody>
        </p:sp>
        <p:sp>
          <p:nvSpPr>
            <p:cNvPr id="16" name="Oval 15">
              <a:hlinkClick r:id="rId9" action="ppaction://hlinksldjump"/>
              <a:extLst>
                <a:ext uri="{FF2B5EF4-FFF2-40B4-BE49-F238E27FC236}">
                  <a16:creationId xmlns:a16="http://schemas.microsoft.com/office/drawing/2014/main" id="{4586D2B7-00F3-614C-54F5-BFD4956B3175}"/>
                </a:ext>
              </a:extLst>
            </p:cNvPr>
            <p:cNvSpPr/>
            <p:nvPr/>
          </p:nvSpPr>
          <p:spPr>
            <a:xfrm>
              <a:off x="360000"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2" name="Graphic 21" descr="Link with solid fill">
              <a:hlinkClick r:id="rId9" action="ppaction://hlinksldjump"/>
              <a:extLst>
                <a:ext uri="{FF2B5EF4-FFF2-40B4-BE49-F238E27FC236}">
                  <a16:creationId xmlns:a16="http://schemas.microsoft.com/office/drawing/2014/main" id="{46055772-958E-5A61-F59D-9D67230CF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992" y="5848552"/>
              <a:ext cx="649456" cy="649456"/>
            </a:xfrm>
            <a:prstGeom prst="rect">
              <a:avLst/>
            </a:prstGeom>
          </p:spPr>
        </p:pic>
      </p:grpSp>
      <p:grpSp>
        <p:nvGrpSpPr>
          <p:cNvPr id="61" name="Group 60" descr="Celebrating diversity">
            <a:extLst>
              <a:ext uri="{FF2B5EF4-FFF2-40B4-BE49-F238E27FC236}">
                <a16:creationId xmlns:a16="http://schemas.microsoft.com/office/drawing/2014/main" id="{E2DDA9EB-EE9A-349C-FE4F-8DC43D55F28C}"/>
              </a:ext>
            </a:extLst>
          </p:cNvPr>
          <p:cNvGrpSpPr/>
          <p:nvPr/>
        </p:nvGrpSpPr>
        <p:grpSpPr>
          <a:xfrm>
            <a:off x="6096000" y="1266959"/>
            <a:ext cx="4837611" cy="1045440"/>
            <a:chOff x="6096000" y="1266959"/>
            <a:chExt cx="4837611" cy="1045440"/>
          </a:xfrm>
        </p:grpSpPr>
        <p:sp>
          <p:nvSpPr>
            <p:cNvPr id="17" name="Rectangle: Rounded Corners 16">
              <a:extLst>
                <a:ext uri="{FF2B5EF4-FFF2-40B4-BE49-F238E27FC236}">
                  <a16:creationId xmlns:a16="http://schemas.microsoft.com/office/drawing/2014/main" id="{19748DAD-4AFC-E27C-5968-41EA58C96AB6}"/>
                </a:ext>
                <a:ext uri="{C183D7F6-B498-43B3-948B-1728B52AA6E4}">
                  <adec:decorative xmlns:adec="http://schemas.microsoft.com/office/drawing/2017/decorative" val="1"/>
                </a:ext>
              </a:extLst>
            </p:cNvPr>
            <p:cNvSpPr/>
            <p:nvPr/>
          </p:nvSpPr>
          <p:spPr>
            <a:xfrm>
              <a:off x="6773782" y="1330679"/>
              <a:ext cx="4159829" cy="918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a:rPr>
                <a:t>Celebrating diversity</a:t>
              </a:r>
            </a:p>
          </p:txBody>
        </p:sp>
        <p:sp>
          <p:nvSpPr>
            <p:cNvPr id="18" name="Oval 17">
              <a:hlinkClick r:id="rId10" action="ppaction://hlinksldjump"/>
              <a:extLst>
                <a:ext uri="{FF2B5EF4-FFF2-40B4-BE49-F238E27FC236}">
                  <a16:creationId xmlns:a16="http://schemas.microsoft.com/office/drawing/2014/main" id="{AF3C6A53-EEBA-D284-1A97-EF81F80309D8}"/>
                </a:ext>
              </a:extLst>
            </p:cNvPr>
            <p:cNvSpPr/>
            <p:nvPr/>
          </p:nvSpPr>
          <p:spPr>
            <a:xfrm>
              <a:off x="6096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3" name="Graphic 22" descr="Link with solid fill">
              <a:hlinkClick r:id="rId10" action="ppaction://hlinksldjump"/>
              <a:extLst>
                <a:ext uri="{FF2B5EF4-FFF2-40B4-BE49-F238E27FC236}">
                  <a16:creationId xmlns:a16="http://schemas.microsoft.com/office/drawing/2014/main" id="{AC4BC80C-FDF7-2AD4-0510-3521BCB83C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3992" y="1464951"/>
              <a:ext cx="649456" cy="649456"/>
            </a:xfrm>
            <a:prstGeom prst="rect">
              <a:avLst/>
            </a:prstGeom>
          </p:spPr>
        </p:pic>
      </p:grpSp>
      <p:grpSp>
        <p:nvGrpSpPr>
          <p:cNvPr id="62" name="Group 61" descr="Team building">
            <a:extLst>
              <a:ext uri="{FF2B5EF4-FFF2-40B4-BE49-F238E27FC236}">
                <a16:creationId xmlns:a16="http://schemas.microsoft.com/office/drawing/2014/main" id="{ADDB61B7-CA54-93D2-18D5-F21BC94346AB}"/>
              </a:ext>
            </a:extLst>
          </p:cNvPr>
          <p:cNvGrpSpPr/>
          <p:nvPr/>
        </p:nvGrpSpPr>
        <p:grpSpPr>
          <a:xfrm>
            <a:off x="6096000" y="2362859"/>
            <a:ext cx="4837611" cy="1045440"/>
            <a:chOff x="6096000" y="2362859"/>
            <a:chExt cx="4837611" cy="1045440"/>
          </a:xfrm>
        </p:grpSpPr>
        <p:sp>
          <p:nvSpPr>
            <p:cNvPr id="19" name="Rectangle: Rounded Corners 18">
              <a:extLst>
                <a:ext uri="{FF2B5EF4-FFF2-40B4-BE49-F238E27FC236}">
                  <a16:creationId xmlns:a16="http://schemas.microsoft.com/office/drawing/2014/main" id="{23DF5B06-C771-DF8B-6E74-3ADA81269D37}"/>
                </a:ext>
                <a:ext uri="{C183D7F6-B498-43B3-948B-1728B52AA6E4}">
                  <adec:decorative xmlns:adec="http://schemas.microsoft.com/office/drawing/2017/decorative" val="1"/>
                </a:ext>
              </a:extLst>
            </p:cNvPr>
            <p:cNvSpPr/>
            <p:nvPr/>
          </p:nvSpPr>
          <p:spPr>
            <a:xfrm>
              <a:off x="6773782" y="2426882"/>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panose="020B0604020202020204"/>
                </a:rPr>
                <a:t>Team building</a:t>
              </a:r>
            </a:p>
          </p:txBody>
        </p:sp>
        <p:sp>
          <p:nvSpPr>
            <p:cNvPr id="47" name="Oval 46">
              <a:hlinkClick r:id="rId11" action="ppaction://hlinksldjump"/>
              <a:extLst>
                <a:ext uri="{FF2B5EF4-FFF2-40B4-BE49-F238E27FC236}">
                  <a16:creationId xmlns:a16="http://schemas.microsoft.com/office/drawing/2014/main" id="{D496C7F7-D41B-BB14-E038-DBEED9278654}"/>
                </a:ext>
              </a:extLst>
            </p:cNvPr>
            <p:cNvSpPr/>
            <p:nvPr/>
          </p:nvSpPr>
          <p:spPr>
            <a:xfrm>
              <a:off x="6096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4" name="Graphic 23" descr="Link with solid fill">
              <a:hlinkClick r:id="rId11" action="ppaction://hlinksldjump"/>
              <a:extLst>
                <a:ext uri="{FF2B5EF4-FFF2-40B4-BE49-F238E27FC236}">
                  <a16:creationId xmlns:a16="http://schemas.microsoft.com/office/drawing/2014/main" id="{1CDC5366-D5B8-0697-BCE1-5EB493CF2C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3992" y="2560851"/>
              <a:ext cx="649456" cy="649456"/>
            </a:xfrm>
            <a:prstGeom prst="rect">
              <a:avLst/>
            </a:prstGeom>
          </p:spPr>
        </p:pic>
      </p:grpSp>
      <p:grpSp>
        <p:nvGrpSpPr>
          <p:cNvPr id="63" name="Group 62" descr="Working as a team">
            <a:extLst>
              <a:ext uri="{FF2B5EF4-FFF2-40B4-BE49-F238E27FC236}">
                <a16:creationId xmlns:a16="http://schemas.microsoft.com/office/drawing/2014/main" id="{9A5370EB-4842-0F93-C58C-27FBF13B7CF4}"/>
              </a:ext>
            </a:extLst>
          </p:cNvPr>
          <p:cNvGrpSpPr/>
          <p:nvPr/>
        </p:nvGrpSpPr>
        <p:grpSpPr>
          <a:xfrm>
            <a:off x="6096000" y="3458759"/>
            <a:ext cx="4837611" cy="1045440"/>
            <a:chOff x="6096000" y="3458759"/>
            <a:chExt cx="4837611" cy="1045440"/>
          </a:xfrm>
        </p:grpSpPr>
        <p:sp>
          <p:nvSpPr>
            <p:cNvPr id="48" name="Rectangle: Rounded Corners 47">
              <a:extLst>
                <a:ext uri="{FF2B5EF4-FFF2-40B4-BE49-F238E27FC236}">
                  <a16:creationId xmlns:a16="http://schemas.microsoft.com/office/drawing/2014/main" id="{EFF69CFF-321D-80BB-8ED8-6DE30C3F17CF}"/>
                </a:ext>
                <a:ext uri="{C183D7F6-B498-43B3-948B-1728B52AA6E4}">
                  <adec:decorative xmlns:adec="http://schemas.microsoft.com/office/drawing/2017/decorative" val="1"/>
                </a:ext>
              </a:extLst>
            </p:cNvPr>
            <p:cNvSpPr/>
            <p:nvPr/>
          </p:nvSpPr>
          <p:spPr>
            <a:xfrm>
              <a:off x="6773782" y="3522782"/>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panose="020B0604020202020204"/>
                </a:rPr>
                <a:t>Working as a team</a:t>
              </a:r>
            </a:p>
          </p:txBody>
        </p:sp>
        <p:sp>
          <p:nvSpPr>
            <p:cNvPr id="49" name="Oval 48">
              <a:hlinkClick r:id="rId12" action="ppaction://hlinksldjump"/>
              <a:extLst>
                <a:ext uri="{FF2B5EF4-FFF2-40B4-BE49-F238E27FC236}">
                  <a16:creationId xmlns:a16="http://schemas.microsoft.com/office/drawing/2014/main" id="{F1927FD1-4F0B-659D-6910-47AB39BE35DA}"/>
                </a:ext>
              </a:extLst>
            </p:cNvPr>
            <p:cNvSpPr/>
            <p:nvPr/>
          </p:nvSpPr>
          <p:spPr>
            <a:xfrm>
              <a:off x="6096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5" name="Graphic 24" descr="Link with solid fill">
              <a:hlinkClick r:id="rId12" action="ppaction://hlinksldjump"/>
              <a:extLst>
                <a:ext uri="{FF2B5EF4-FFF2-40B4-BE49-F238E27FC236}">
                  <a16:creationId xmlns:a16="http://schemas.microsoft.com/office/drawing/2014/main" id="{1BD5387E-4CD6-CC84-7867-D73B9672A0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3992" y="3656751"/>
              <a:ext cx="649456" cy="649456"/>
            </a:xfrm>
            <a:prstGeom prst="rect">
              <a:avLst/>
            </a:prstGeom>
          </p:spPr>
        </p:pic>
      </p:grpSp>
      <p:grpSp>
        <p:nvGrpSpPr>
          <p:cNvPr id="64" name="Group 63" descr="Assessment lesson">
            <a:extLst>
              <a:ext uri="{FF2B5EF4-FFF2-40B4-BE49-F238E27FC236}">
                <a16:creationId xmlns:a16="http://schemas.microsoft.com/office/drawing/2014/main" id="{743F4185-50CE-EA86-6E74-435ED0897D5B}"/>
              </a:ext>
            </a:extLst>
          </p:cNvPr>
          <p:cNvGrpSpPr/>
          <p:nvPr/>
        </p:nvGrpSpPr>
        <p:grpSpPr>
          <a:xfrm>
            <a:off x="6096000" y="4554659"/>
            <a:ext cx="4837611" cy="1045440"/>
            <a:chOff x="6096000" y="4554659"/>
            <a:chExt cx="4837611" cy="1045440"/>
          </a:xfrm>
        </p:grpSpPr>
        <p:sp>
          <p:nvSpPr>
            <p:cNvPr id="50" name="Rectangle: Rounded Corners 49">
              <a:extLst>
                <a:ext uri="{FF2B5EF4-FFF2-40B4-BE49-F238E27FC236}">
                  <a16:creationId xmlns:a16="http://schemas.microsoft.com/office/drawing/2014/main" id="{A5577CCE-13E4-FEF0-71DB-46FA075C8079}"/>
                </a:ext>
                <a:ext uri="{C183D7F6-B498-43B3-948B-1728B52AA6E4}">
                  <adec:decorative xmlns:adec="http://schemas.microsoft.com/office/drawing/2017/decorative" val="1"/>
                </a:ext>
              </a:extLst>
            </p:cNvPr>
            <p:cNvSpPr/>
            <p:nvPr/>
          </p:nvSpPr>
          <p:spPr>
            <a:xfrm>
              <a:off x="6773782" y="4618682"/>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panose="020B0604020202020204"/>
                </a:rPr>
                <a:t>Assessment lesson</a:t>
              </a:r>
            </a:p>
          </p:txBody>
        </p:sp>
        <p:sp>
          <p:nvSpPr>
            <p:cNvPr id="51" name="Oval 50">
              <a:hlinkClick r:id="rId13" action="ppaction://hlinksldjump"/>
              <a:extLst>
                <a:ext uri="{FF2B5EF4-FFF2-40B4-BE49-F238E27FC236}">
                  <a16:creationId xmlns:a16="http://schemas.microsoft.com/office/drawing/2014/main" id="{046FB8FF-C717-7223-49FC-3B72E3005445}"/>
                </a:ext>
              </a:extLst>
            </p:cNvPr>
            <p:cNvSpPr/>
            <p:nvPr/>
          </p:nvSpPr>
          <p:spPr>
            <a:xfrm>
              <a:off x="6096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6" name="Graphic 25" descr="Link with solid fill">
              <a:hlinkClick r:id="rId13" action="ppaction://hlinksldjump"/>
              <a:extLst>
                <a:ext uri="{FF2B5EF4-FFF2-40B4-BE49-F238E27FC236}">
                  <a16:creationId xmlns:a16="http://schemas.microsoft.com/office/drawing/2014/main" id="{5961639F-F8B0-97F5-3600-D198C52D9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3992" y="4752651"/>
              <a:ext cx="649456" cy="649456"/>
            </a:xfrm>
            <a:prstGeom prst="rect">
              <a:avLst/>
            </a:prstGeom>
          </p:spPr>
        </p:pic>
      </p:grpSp>
      <p:grpSp>
        <p:nvGrpSpPr>
          <p:cNvPr id="65" name="Group 64" descr="Who I am">
            <a:extLst>
              <a:ext uri="{FF2B5EF4-FFF2-40B4-BE49-F238E27FC236}">
                <a16:creationId xmlns:a16="http://schemas.microsoft.com/office/drawing/2014/main" id="{95F805D4-6964-0A11-2ABE-1EB5734F8CC4}"/>
              </a:ext>
            </a:extLst>
          </p:cNvPr>
          <p:cNvGrpSpPr/>
          <p:nvPr/>
        </p:nvGrpSpPr>
        <p:grpSpPr>
          <a:xfrm>
            <a:off x="6096001" y="5650560"/>
            <a:ext cx="4837610" cy="1045440"/>
            <a:chOff x="6096001" y="5650560"/>
            <a:chExt cx="4837610" cy="1045440"/>
          </a:xfrm>
        </p:grpSpPr>
        <p:sp>
          <p:nvSpPr>
            <p:cNvPr id="52" name="Rectangle: Rounded Corners 51">
              <a:extLst>
                <a:ext uri="{FF2B5EF4-FFF2-40B4-BE49-F238E27FC236}">
                  <a16:creationId xmlns:a16="http://schemas.microsoft.com/office/drawing/2014/main" id="{A2C0CE3D-FA9B-452D-74A6-7D2661E77D6E}"/>
                </a:ext>
                <a:ext uri="{C183D7F6-B498-43B3-948B-1728B52AA6E4}">
                  <adec:decorative xmlns:adec="http://schemas.microsoft.com/office/drawing/2017/decorative" val="1"/>
                </a:ext>
              </a:extLst>
            </p:cNvPr>
            <p:cNvSpPr/>
            <p:nvPr/>
          </p:nvSpPr>
          <p:spPr>
            <a:xfrm>
              <a:off x="6773782" y="5714583"/>
              <a:ext cx="4159829"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sz="2000" b="1">
                  <a:solidFill>
                    <a:schemeClr val="accent1"/>
                  </a:solidFill>
                  <a:latin typeface="+mj-lt"/>
                  <a:cs typeface="Arial"/>
                </a:rPr>
                <a:t>Who I am</a:t>
              </a:r>
            </a:p>
          </p:txBody>
        </p:sp>
        <p:sp>
          <p:nvSpPr>
            <p:cNvPr id="53" name="Oval 52">
              <a:hlinkClick r:id="rId14" action="ppaction://hlinksldjump"/>
              <a:extLst>
                <a:ext uri="{FF2B5EF4-FFF2-40B4-BE49-F238E27FC236}">
                  <a16:creationId xmlns:a16="http://schemas.microsoft.com/office/drawing/2014/main" id="{3B0EF56E-8102-E17D-734C-0DC712C328FD}"/>
                </a:ext>
              </a:extLst>
            </p:cNvPr>
            <p:cNvSpPr/>
            <p:nvPr/>
          </p:nvSpPr>
          <p:spPr>
            <a:xfrm>
              <a:off x="6096001"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7" name="Graphic 26" descr="Link with solid fill">
              <a:hlinkClick r:id="rId14" action="ppaction://hlinksldjump"/>
              <a:extLst>
                <a:ext uri="{FF2B5EF4-FFF2-40B4-BE49-F238E27FC236}">
                  <a16:creationId xmlns:a16="http://schemas.microsoft.com/office/drawing/2014/main" id="{5F974146-645B-9E77-3CA7-D33F0D2220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3993" y="5848552"/>
              <a:ext cx="649456" cy="649456"/>
            </a:xfrm>
            <a:prstGeom prst="rect">
              <a:avLst/>
            </a:prstGeom>
          </p:spPr>
        </p:pic>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C0EAA-7BBD-DAAC-A813-D1DA36CB8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C6F3C-2E58-CD5F-AF13-EA4096E1A555}"/>
              </a:ext>
            </a:extLst>
          </p:cNvPr>
          <p:cNvSpPr>
            <a:spLocks noGrp="1"/>
          </p:cNvSpPr>
          <p:nvPr>
            <p:ph type="ctrTitle"/>
          </p:nvPr>
        </p:nvSpPr>
        <p:spPr/>
        <p:txBody>
          <a:bodyPr/>
          <a:lstStyle/>
          <a:p>
            <a:r>
              <a:rPr lang="en-AU">
                <a:latin typeface="+mj-lt"/>
              </a:rPr>
              <a:t>The groups where I belong</a:t>
            </a:r>
          </a:p>
        </p:txBody>
      </p:sp>
    </p:spTree>
    <p:extLst>
      <p:ext uri="{BB962C8B-B14F-4D97-AF65-F5344CB8AC3E}">
        <p14:creationId xmlns:p14="http://schemas.microsoft.com/office/powerpoint/2010/main" val="355001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25C5B-969D-57E2-E563-C5F5058F7C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DC3C02E-CF0B-FB89-AD3C-B9FCF6798544}"/>
              </a:ext>
            </a:extLst>
          </p:cNvPr>
          <p:cNvSpPr>
            <a:spLocks noGrp="1"/>
          </p:cNvSpPr>
          <p:nvPr>
            <p:ph type="title"/>
          </p:nvPr>
        </p:nvSpPr>
        <p:spPr>
          <a:xfrm>
            <a:off x="359998" y="360000"/>
            <a:ext cx="11484002" cy="522000"/>
          </a:xfrm>
        </p:spPr>
        <p:txBody>
          <a:bodyPr/>
          <a:lstStyle/>
          <a:p>
            <a:r>
              <a:rPr lang="en-AU">
                <a:latin typeface="+mj-lt"/>
              </a:rPr>
              <a:t>Learning intentions and success criteria – The groups where I belong</a:t>
            </a:r>
          </a:p>
        </p:txBody>
      </p:sp>
      <p:sp>
        <p:nvSpPr>
          <p:cNvPr id="3" name="TextBox 2">
            <a:extLst>
              <a:ext uri="{FF2B5EF4-FFF2-40B4-BE49-F238E27FC236}">
                <a16:creationId xmlns:a16="http://schemas.microsoft.com/office/drawing/2014/main" id="{E9A4384D-484C-F7FE-FEFC-F0A3FCF29707}"/>
              </a:ext>
            </a:extLst>
          </p:cNvPr>
          <p:cNvSpPr txBox="1"/>
          <p:nvPr/>
        </p:nvSpPr>
        <p:spPr>
          <a:xfrm>
            <a:off x="370416" y="1894417"/>
            <a:ext cx="11303000" cy="334392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a:rPr>
              <a:t>We are learning to</a:t>
            </a:r>
            <a:endParaRPr kumimoji="0" lang="en-AU" sz="2000" b="1" i="0" u="none" strike="noStrike" kern="1200" cap="none" spc="0" normalizeH="0" baseline="0" noProof="0">
              <a:ln>
                <a:noFill/>
              </a:ln>
              <a:solidFill>
                <a:srgbClr val="002664"/>
              </a:solidFill>
              <a:effectLst/>
              <a:uLnTx/>
              <a:uFillTx/>
              <a:latin typeface="+mj-lt"/>
              <a:ea typeface="+mn-lt"/>
              <a:cs typeface="Arial"/>
            </a:endParaRPr>
          </a:p>
          <a:p>
            <a:pPr marL="342900" indent="-342900">
              <a:lnSpc>
                <a:spcPct val="150000"/>
              </a:lnSpc>
              <a:buFont typeface="Arial" panose="020B0604020202020204" pitchFamily="34" charset="0"/>
              <a:buChar char="•"/>
              <a:defRPr/>
            </a:pPr>
            <a:r>
              <a:rPr lang="en-AU" sz="2000">
                <a:solidFill>
                  <a:srgbClr val="22272B"/>
                </a:solidFill>
                <a:cs typeface="Arial"/>
              </a:rPr>
              <a:t>recognise the role of groups in promoting social wellbeing</a:t>
            </a:r>
            <a:endParaRPr lang="en-AU" sz="2000" b="0" i="0" u="none" strike="noStrike" kern="1200" cap="none" spc="0" normalizeH="0" baseline="0" noProof="0">
              <a:ln>
                <a:noFill/>
              </a:ln>
              <a:solidFill>
                <a:srgbClr val="22272B"/>
              </a:solidFill>
              <a:effectLst/>
              <a:uLnTx/>
              <a:uFillTx/>
              <a:cs typeface="Arial"/>
            </a:endParaRPr>
          </a:p>
          <a:p>
            <a:pPr marL="342900" indent="-342900">
              <a:lnSpc>
                <a:spcPct val="150000"/>
              </a:lnSpc>
              <a:buFont typeface="Arial" panose="020B0604020202020204" pitchFamily="34" charset="0"/>
              <a:buChar char="•"/>
              <a:defRPr/>
            </a:pPr>
            <a:r>
              <a:rPr lang="en-AU" sz="2000">
                <a:solidFill>
                  <a:srgbClr val="22272B"/>
                </a:solidFill>
                <a:cs typeface="Arial"/>
              </a:rPr>
              <a:t>appreciate the characteristics of different groups in supporting our needs and identity</a:t>
            </a:r>
            <a:endParaRPr lang="en-AU" sz="2000">
              <a:solidFill>
                <a:srgbClr val="22272B"/>
              </a:solidFill>
              <a:cs typeface="Arial" panose="020B0604020202020204" pitchFamily="34" charset="0"/>
            </a:endParaRPr>
          </a:p>
          <a:p>
            <a:pPr>
              <a:defRPr/>
            </a:pPr>
            <a:endParaRPr lang="en-AU" sz="1100">
              <a:solidFill>
                <a:srgbClr val="22272B"/>
              </a:solidFill>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a:rPr>
              <a:t>We can</a:t>
            </a:r>
            <a:endParaRPr kumimoji="0" lang="en-US" sz="2000" b="0" i="0" u="none" strike="noStrike" kern="1200" cap="none" spc="0" normalizeH="0" baseline="0" noProof="0">
              <a:ln>
                <a:noFill/>
              </a:ln>
              <a:solidFill>
                <a:srgbClr val="002664"/>
              </a:solidFill>
              <a:effectLst/>
              <a:uLnTx/>
              <a:uFillTx/>
              <a:latin typeface="+mj-lt"/>
              <a:ea typeface="+mn-ea"/>
              <a:cs typeface="Arial"/>
            </a:endParaRPr>
          </a:p>
          <a:p>
            <a:pPr marL="342900" indent="-342900">
              <a:lnSpc>
                <a:spcPct val="150000"/>
              </a:lnSpc>
              <a:buFont typeface="Arial"/>
              <a:buChar char="•"/>
              <a:defRPr/>
            </a:pPr>
            <a:r>
              <a:rPr lang="en-AU" sz="2000">
                <a:solidFill>
                  <a:srgbClr val="22272B"/>
                </a:solidFill>
                <a:cs typeface="Arial"/>
              </a:rPr>
              <a:t>understand how different groups promote a sense of belonging </a:t>
            </a:r>
            <a:endParaRPr kumimoji="0" lang="en-US" sz="2000" b="0" i="0" u="none" strike="noStrike" kern="1200" cap="none" spc="0" normalizeH="0" baseline="0" noProof="0">
              <a:ln>
                <a:noFill/>
              </a:ln>
              <a:solidFill>
                <a:srgbClr val="22272B"/>
              </a:solidFill>
              <a:effectLst/>
              <a:uLnTx/>
              <a:uFillTx/>
              <a:ea typeface="+mn-ea"/>
              <a:cs typeface="Arial"/>
            </a:endParaRPr>
          </a:p>
          <a:p>
            <a:pPr marL="342900" indent="-342900">
              <a:lnSpc>
                <a:spcPct val="150000"/>
              </a:lnSpc>
              <a:buFont typeface="Arial"/>
              <a:buChar char="•"/>
              <a:defRPr/>
            </a:pPr>
            <a:r>
              <a:rPr lang="en-AU" sz="2000">
                <a:solidFill>
                  <a:srgbClr val="22272B"/>
                </a:solidFill>
                <a:ea typeface="+mn-lt"/>
                <a:cs typeface="Arial"/>
              </a:rPr>
              <a:t>recognise the qualities of being connected to a group </a:t>
            </a:r>
            <a:r>
              <a:rPr kumimoji="0" lang="en-AU" sz="2000" b="0" i="0" u="none" strike="noStrike" kern="1200" cap="none" spc="0" normalizeH="0" baseline="0" noProof="0">
                <a:ln>
                  <a:noFill/>
                </a:ln>
                <a:solidFill>
                  <a:srgbClr val="22272B"/>
                </a:solidFill>
                <a:effectLst/>
                <a:uLnTx/>
                <a:uFillTx/>
                <a:ea typeface="+mn-lt"/>
                <a:cs typeface="Arial"/>
              </a:rPr>
              <a:t>to </a:t>
            </a:r>
            <a:r>
              <a:rPr lang="en-AU" sz="2000">
                <a:solidFill>
                  <a:srgbClr val="22272B"/>
                </a:solidFill>
                <a:ea typeface="+mn-lt"/>
                <a:cs typeface="Arial"/>
              </a:rPr>
              <a:t>promote our personal identity </a:t>
            </a:r>
            <a:endParaRPr kumimoji="0" lang="en-US" sz="2000" b="0" i="0" u="none" strike="noStrike" kern="1200" cap="none" spc="0" normalizeH="0" baseline="0" noProof="0">
              <a:ln>
                <a:noFill/>
              </a:ln>
              <a:solidFill>
                <a:srgbClr val="22272B"/>
              </a:solidFill>
              <a:effectLst/>
              <a:uLnTx/>
              <a:uFillTx/>
              <a:ea typeface="+mn-lt"/>
              <a:cs typeface="Arial"/>
            </a:endParaRPr>
          </a:p>
          <a:p>
            <a:pPr marR="0" lvl="0" algn="l" defTabSz="609585" rtl="0" eaLnBrk="1" fontAlgn="auto" latinLnBrk="0" hangingPunct="1">
              <a:lnSpc>
                <a:spcPct val="150000"/>
              </a:lnSpc>
              <a:spcBef>
                <a:spcPts val="0"/>
              </a:spcBef>
              <a:spcAft>
                <a:spcPts val="0"/>
              </a:spcAft>
              <a:buClrTx/>
              <a:buSzTx/>
              <a:tabLst/>
              <a:defRPr/>
            </a:pPr>
            <a:endParaRPr lang="en-AU" sz="2000" b="0" i="0" u="none" strike="noStrike" kern="1200" cap="none" spc="0" normalizeH="0" baseline="0" noProof="0">
              <a:ln>
                <a:noFill/>
              </a:ln>
              <a:solidFill>
                <a:srgbClr val="22272B"/>
              </a:solidFill>
              <a:effectLst/>
              <a:uLnTx/>
              <a:uFillTx/>
              <a:latin typeface="Arial" panose="020B0604020202020204"/>
              <a:cs typeface="Arial" panose="020B0604020202020204" pitchFamily="34" charset="0"/>
            </a:endParaRPr>
          </a:p>
        </p:txBody>
      </p:sp>
      <p:sp>
        <p:nvSpPr>
          <p:cNvPr id="2" name="Slide Number Placeholder 1">
            <a:extLst>
              <a:ext uri="{FF2B5EF4-FFF2-40B4-BE49-F238E27FC236}">
                <a16:creationId xmlns:a16="http://schemas.microsoft.com/office/drawing/2014/main" id="{7BFD794F-1A7A-7A47-874F-F5000E0E63C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58306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3EF0295B-5258-CDE6-AAF4-EE618F8A2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F2847B-71C5-4666-51F8-6AAB9601535C}"/>
              </a:ext>
            </a:extLst>
          </p:cNvPr>
          <p:cNvSpPr>
            <a:spLocks noGrp="1"/>
          </p:cNvSpPr>
          <p:nvPr>
            <p:ph type="title"/>
          </p:nvPr>
        </p:nvSpPr>
        <p:spPr/>
        <p:txBody>
          <a:bodyPr/>
          <a:lstStyle/>
          <a:p>
            <a:r>
              <a:rPr lang="en-AU">
                <a:latin typeface="+mj-lt"/>
              </a:rPr>
              <a:t>Practical lesson reflection (2)</a:t>
            </a:r>
          </a:p>
        </p:txBody>
      </p:sp>
      <p:sp>
        <p:nvSpPr>
          <p:cNvPr id="4" name="Text Placeholder 3">
            <a:extLst>
              <a:ext uri="{FF2B5EF4-FFF2-40B4-BE49-F238E27FC236}">
                <a16:creationId xmlns:a16="http://schemas.microsoft.com/office/drawing/2014/main" id="{7603E511-BD60-EB6D-C44C-A3BC67BBAE58}"/>
              </a:ext>
            </a:extLst>
          </p:cNvPr>
          <p:cNvSpPr>
            <a:spLocks noGrp="1"/>
          </p:cNvSpPr>
          <p:nvPr>
            <p:ph type="body" sz="quarter" idx="18"/>
          </p:nvPr>
        </p:nvSpPr>
        <p:spPr/>
        <p:txBody>
          <a:bodyPr/>
          <a:lstStyle/>
          <a:p>
            <a:r>
              <a:rPr lang="en-AU">
                <a:latin typeface="+mj-lt"/>
                <a:cs typeface="Arial"/>
              </a:rPr>
              <a:t>High jump</a:t>
            </a:r>
            <a:endParaRPr lang="en-AU">
              <a:latin typeface="+mj-lt"/>
            </a:endParaRPr>
          </a:p>
        </p:txBody>
      </p:sp>
      <p:sp>
        <p:nvSpPr>
          <p:cNvPr id="5" name="Text Placeholder 4">
            <a:extLst>
              <a:ext uri="{FF2B5EF4-FFF2-40B4-BE49-F238E27FC236}">
                <a16:creationId xmlns:a16="http://schemas.microsoft.com/office/drawing/2014/main" id="{8FA79DA1-B696-7091-E357-B1D282606F61}"/>
              </a:ext>
            </a:extLst>
          </p:cNvPr>
          <p:cNvSpPr>
            <a:spLocks noGrp="1"/>
          </p:cNvSpPr>
          <p:nvPr>
            <p:ph type="body" sz="quarter" idx="17"/>
          </p:nvPr>
        </p:nvSpPr>
        <p:spPr>
          <a:xfrm>
            <a:off x="360000" y="1567086"/>
            <a:ext cx="6654754" cy="4807835"/>
          </a:xfrm>
        </p:spPr>
        <p:txBody>
          <a:bodyPr vert="horz" lIns="0" tIns="0" rIns="0" bIns="0" rtlCol="0" anchor="t">
            <a:noAutofit/>
          </a:bodyPr>
          <a:lstStyle/>
          <a:p>
            <a:pPr marL="285750" indent="-285750">
              <a:buFont typeface="Arial" panose="020B0604020202020204" pitchFamily="34" charset="0"/>
              <a:buChar char="•"/>
            </a:pPr>
            <a:r>
              <a:rPr lang="en-AU" sz="1800">
                <a:latin typeface="+mn-lt"/>
              </a:rPr>
              <a:t>Complete ‘Two stars and a wish’ for your participation in the lesson.</a:t>
            </a:r>
          </a:p>
          <a:p>
            <a:pPr marL="285750" indent="-285750">
              <a:buFont typeface="Arial" panose="020B0604020202020204" pitchFamily="34" charset="0"/>
              <a:buChar char="•"/>
            </a:pPr>
            <a:r>
              <a:rPr lang="en-AU" sz="1800">
                <a:latin typeface="+mn-lt"/>
              </a:rPr>
              <a:t>Rate your athletic performance from the last practical lesson from 1-developing to 5-highly skilled.</a:t>
            </a:r>
          </a:p>
          <a:p>
            <a:pPr marL="285750" indent="-285750">
              <a:buFont typeface="Arial" panose="020B0604020202020204" pitchFamily="34" charset="0"/>
              <a:buChar char="•"/>
            </a:pPr>
            <a:r>
              <a:rPr lang="en-AU" sz="1800">
                <a:latin typeface="+mn-lt"/>
              </a:rPr>
              <a:t>Provide reasons for your rating.</a:t>
            </a:r>
          </a:p>
          <a:p>
            <a:pPr marL="285750" indent="-285750">
              <a:buFont typeface="Arial" panose="020B0604020202020204" pitchFamily="34" charset="0"/>
              <a:buChar char="•"/>
            </a:pPr>
            <a:r>
              <a:rPr lang="en-AU" sz="1800">
                <a:latin typeface="+mn-lt"/>
              </a:rPr>
              <a:t>What did you do during the lesson to continue to work towards your SMART goals?</a:t>
            </a:r>
          </a:p>
          <a:p>
            <a:endParaRPr lang="en-AU" sz="1800">
              <a:latin typeface="+mn-lt"/>
            </a:endParaRPr>
          </a:p>
          <a:p>
            <a:endParaRPr lang="en-AU">
              <a:latin typeface="+mn-lt"/>
            </a:endParaRPr>
          </a:p>
        </p:txBody>
      </p:sp>
      <p:pic>
        <p:nvPicPr>
          <p:cNvPr id="8" name="Graphic 7">
            <a:extLst>
              <a:ext uri="{FF2B5EF4-FFF2-40B4-BE49-F238E27FC236}">
                <a16:creationId xmlns:a16="http://schemas.microsoft.com/office/drawing/2014/main" id="{19557910-B711-3560-CFBD-34AC221E567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632800"/>
            <a:ext cx="1808544" cy="1808544"/>
          </a:xfrm>
          <a:prstGeom prst="rect">
            <a:avLst/>
          </a:prstGeom>
        </p:spPr>
      </p:pic>
      <p:pic>
        <p:nvPicPr>
          <p:cNvPr id="7" name="Graphic 6">
            <a:extLst>
              <a:ext uri="{FF2B5EF4-FFF2-40B4-BE49-F238E27FC236}">
                <a16:creationId xmlns:a16="http://schemas.microsoft.com/office/drawing/2014/main" id="{F7F1F414-9004-8963-FCDF-797E4C93028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2564209"/>
            <a:ext cx="1808544" cy="1808544"/>
          </a:xfrm>
          <a:prstGeom prst="rect">
            <a:avLst/>
          </a:prstGeom>
        </p:spPr>
      </p:pic>
      <p:pic>
        <p:nvPicPr>
          <p:cNvPr id="6" name="Graphic 5">
            <a:extLst>
              <a:ext uri="{FF2B5EF4-FFF2-40B4-BE49-F238E27FC236}">
                <a16:creationId xmlns:a16="http://schemas.microsoft.com/office/drawing/2014/main" id="{EF080FDB-D071-F142-6577-69BED604E19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310" y="4495617"/>
            <a:ext cx="1612739" cy="1612739"/>
          </a:xfrm>
          <a:prstGeom prst="rect">
            <a:avLst/>
          </a:prstGeom>
        </p:spPr>
      </p:pic>
      <p:sp>
        <p:nvSpPr>
          <p:cNvPr id="2" name="Slide Number Placeholder 1">
            <a:extLst>
              <a:ext uri="{FF2B5EF4-FFF2-40B4-BE49-F238E27FC236}">
                <a16:creationId xmlns:a16="http://schemas.microsoft.com/office/drawing/2014/main" id="{2BADBEAE-7EFE-AEDE-186B-0CC6747F2F5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320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97254CD9-284C-CDBE-8DB3-BD50395297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4A6A1B-F712-30F1-15DC-E892F4C00E97}"/>
              </a:ext>
            </a:extLst>
          </p:cNvPr>
          <p:cNvSpPr>
            <a:spLocks noGrp="1"/>
          </p:cNvSpPr>
          <p:nvPr>
            <p:ph type="title"/>
          </p:nvPr>
        </p:nvSpPr>
        <p:spPr/>
        <p:txBody>
          <a:bodyPr/>
          <a:lstStyle/>
          <a:p>
            <a:r>
              <a:rPr lang="en-AU">
                <a:latin typeface="+mj-lt"/>
              </a:rPr>
              <a:t>Anatomy spotlight (2)</a:t>
            </a:r>
          </a:p>
        </p:txBody>
      </p:sp>
      <p:sp>
        <p:nvSpPr>
          <p:cNvPr id="4" name="Text Placeholder 3">
            <a:extLst>
              <a:ext uri="{FF2B5EF4-FFF2-40B4-BE49-F238E27FC236}">
                <a16:creationId xmlns:a16="http://schemas.microsoft.com/office/drawing/2014/main" id="{68FC48B7-AC94-DD3A-A1BF-FFC393950966}"/>
              </a:ext>
            </a:extLst>
          </p:cNvPr>
          <p:cNvSpPr>
            <a:spLocks noGrp="1"/>
          </p:cNvSpPr>
          <p:nvPr>
            <p:ph type="body" sz="quarter" idx="18"/>
          </p:nvPr>
        </p:nvSpPr>
        <p:spPr/>
        <p:txBody>
          <a:bodyPr/>
          <a:lstStyle/>
          <a:p>
            <a:r>
              <a:rPr lang="en-AU">
                <a:latin typeface="+mj-lt"/>
                <a:cs typeface="Arial"/>
              </a:rPr>
              <a:t>High jump</a:t>
            </a:r>
            <a:endParaRPr lang="en-AU">
              <a:latin typeface="+mj-lt"/>
            </a:endParaRPr>
          </a:p>
        </p:txBody>
      </p:sp>
      <p:sp>
        <p:nvSpPr>
          <p:cNvPr id="5" name="Text Placeholder 4">
            <a:extLst>
              <a:ext uri="{FF2B5EF4-FFF2-40B4-BE49-F238E27FC236}">
                <a16:creationId xmlns:a16="http://schemas.microsoft.com/office/drawing/2014/main" id="{90AA59B1-8499-1463-14F1-008F906A01DE}"/>
              </a:ext>
            </a:extLst>
          </p:cNvPr>
          <p:cNvSpPr>
            <a:spLocks noGrp="1"/>
          </p:cNvSpPr>
          <p:nvPr>
            <p:ph type="body" sz="quarter" idx="17"/>
          </p:nvPr>
        </p:nvSpPr>
        <p:spPr>
          <a:xfrm>
            <a:off x="360000" y="1567086"/>
            <a:ext cx="6707006" cy="4807835"/>
          </a:xfrm>
        </p:spPr>
        <p:txBody>
          <a:bodyPr vert="horz" lIns="0" tIns="0" rIns="0" bIns="0" rtlCol="0" anchor="t">
            <a:noAutofit/>
          </a:bodyPr>
          <a:lstStyle/>
          <a:p>
            <a:r>
              <a:rPr lang="en-AU">
                <a:latin typeface="+mn-lt"/>
                <a:cs typeface="Arial"/>
              </a:rPr>
              <a:t>Examine your labelled skeletal system and muscular system diagrams.</a:t>
            </a:r>
          </a:p>
          <a:p>
            <a:r>
              <a:rPr lang="en-AU">
                <a:latin typeface="+mn-lt"/>
                <a:cs typeface="Arial"/>
              </a:rPr>
              <a:t>During the activities in the last practical lesson:</a:t>
            </a:r>
          </a:p>
          <a:p>
            <a:pPr marL="342900" indent="-342900">
              <a:buFont typeface="Arial" panose="020B0604020202020204" pitchFamily="34" charset="0"/>
              <a:buChar char="•"/>
            </a:pPr>
            <a:r>
              <a:rPr lang="en-AU">
                <a:latin typeface="+mn-lt"/>
                <a:cs typeface="Arial"/>
              </a:rPr>
              <a:t>Which bones were used?</a:t>
            </a:r>
          </a:p>
          <a:p>
            <a:pPr marL="342900" indent="-342900">
              <a:buFont typeface="Arial" panose="020B0604020202020204" pitchFamily="34" charset="0"/>
              <a:buChar char="•"/>
            </a:pPr>
            <a:r>
              <a:rPr lang="en-AU">
                <a:latin typeface="+mn-lt"/>
                <a:cs typeface="Arial"/>
              </a:rPr>
              <a:t>Which muscles were used?</a:t>
            </a:r>
          </a:p>
          <a:p>
            <a:endParaRPr lang="en-AU">
              <a:latin typeface="+mn-lt"/>
            </a:endParaRPr>
          </a:p>
        </p:txBody>
      </p:sp>
      <p:pic>
        <p:nvPicPr>
          <p:cNvPr id="7" name="Picture 6">
            <a:extLst>
              <a:ext uri="{FF2B5EF4-FFF2-40B4-BE49-F238E27FC236}">
                <a16:creationId xmlns:a16="http://schemas.microsoft.com/office/drawing/2014/main" id="{815065D4-2291-DC29-CA03-BB513279EC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3553" y="0"/>
            <a:ext cx="4586288" cy="6858000"/>
          </a:xfrm>
          <a:prstGeom prst="rect">
            <a:avLst/>
          </a:prstGeom>
        </p:spPr>
      </p:pic>
      <p:sp>
        <p:nvSpPr>
          <p:cNvPr id="2" name="Slide Number Placeholder 1">
            <a:extLst>
              <a:ext uri="{FF2B5EF4-FFF2-40B4-BE49-F238E27FC236}">
                <a16:creationId xmlns:a16="http://schemas.microsoft.com/office/drawing/2014/main" id="{D4259346-C462-462A-10EF-22758260286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524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7A5A0F-B117-8E46-19A4-50E995BB524F}"/>
              </a:ext>
            </a:extLst>
          </p:cNvPr>
          <p:cNvSpPr>
            <a:spLocks noGrp="1"/>
          </p:cNvSpPr>
          <p:nvPr>
            <p:ph type="title"/>
          </p:nvPr>
        </p:nvSpPr>
        <p:spPr/>
        <p:txBody>
          <a:bodyPr/>
          <a:lstStyle/>
          <a:p>
            <a:r>
              <a:rPr lang="en-AU">
                <a:latin typeface="+mj-lt"/>
              </a:rPr>
              <a:t>Belonging</a:t>
            </a:r>
          </a:p>
        </p:txBody>
      </p:sp>
      <p:sp>
        <p:nvSpPr>
          <p:cNvPr id="4" name="Text Placeholder 3">
            <a:extLst>
              <a:ext uri="{FF2B5EF4-FFF2-40B4-BE49-F238E27FC236}">
                <a16:creationId xmlns:a16="http://schemas.microsoft.com/office/drawing/2014/main" id="{89A74649-8329-90C7-77FB-B0DF6D07BBE2}"/>
              </a:ext>
            </a:extLst>
          </p:cNvPr>
          <p:cNvSpPr>
            <a:spLocks noGrp="1"/>
          </p:cNvSpPr>
          <p:nvPr>
            <p:ph type="body" sz="quarter" idx="17"/>
          </p:nvPr>
        </p:nvSpPr>
        <p:spPr>
          <a:xfrm>
            <a:off x="360000" y="1567086"/>
            <a:ext cx="5147038" cy="4807835"/>
          </a:xfrm>
        </p:spPr>
        <p:txBody>
          <a:bodyPr/>
          <a:lstStyle/>
          <a:p>
            <a:r>
              <a:rPr lang="en-AU">
                <a:latin typeface="+mn-lt"/>
              </a:rPr>
              <a:t>Belonging is the feeling of fitting in or feeling comfortable as a member of a group.</a:t>
            </a:r>
          </a:p>
          <a:p>
            <a:r>
              <a:rPr lang="en-AU">
                <a:latin typeface="+mn-lt"/>
              </a:rPr>
              <a:t>As a class, complete a Y-chart for what belonging looks like, feels like and sounds like.</a:t>
            </a:r>
          </a:p>
          <a:p>
            <a:r>
              <a:rPr lang="en-AU">
                <a:latin typeface="+mn-lt"/>
              </a:rPr>
              <a:t>Brainstorm all of the groups where you feel a sense of belonging, this could include your family, the class, a sports team, a hobby group and so on. </a:t>
            </a:r>
          </a:p>
          <a:p>
            <a:endParaRPr lang="en-AU">
              <a:latin typeface="+mn-lt"/>
            </a:endParaRPr>
          </a:p>
        </p:txBody>
      </p:sp>
      <p:pic>
        <p:nvPicPr>
          <p:cNvPr id="9" name="Picture Placeholder 8" descr="Sport team together">
            <a:extLst>
              <a:ext uri="{FF2B5EF4-FFF2-40B4-BE49-F238E27FC236}">
                <a16:creationId xmlns:a16="http://schemas.microsoft.com/office/drawing/2014/main" id="{23DE14A3-B51B-23C9-FE23-1C61922926CA}"/>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6336961" y="1567086"/>
            <a:ext cx="5507037" cy="4814888"/>
          </a:xfrm>
        </p:spPr>
      </p:pic>
      <p:sp>
        <p:nvSpPr>
          <p:cNvPr id="2" name="Slide Number Placeholder 1">
            <a:extLst>
              <a:ext uri="{FF2B5EF4-FFF2-40B4-BE49-F238E27FC236}">
                <a16:creationId xmlns:a16="http://schemas.microsoft.com/office/drawing/2014/main" id="{E4284A23-B411-5F9A-7660-E721E7FEEE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250928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E74E-783A-01DD-9788-EBAFC181615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DDD9756-067F-C621-7411-DC0909A7A997}"/>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7" name="Rectangle 6">
              <a:extLst>
                <a:ext uri="{FF2B5EF4-FFF2-40B4-BE49-F238E27FC236}">
                  <a16:creationId xmlns:a16="http://schemas.microsoft.com/office/drawing/2014/main" id="{2E99E1D7-F22A-B5E7-66BD-368AFD3B8854}"/>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3" name="Graphic 2" descr="Chat with solid fill">
              <a:extLst>
                <a:ext uri="{FF2B5EF4-FFF2-40B4-BE49-F238E27FC236}">
                  <a16:creationId xmlns:a16="http://schemas.microsoft.com/office/drawing/2014/main" id="{1E80DBED-4D94-18C4-28E8-FA75B89114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73517" y="1716912"/>
              <a:ext cx="4095228" cy="3424177"/>
            </a:xfrm>
            <a:prstGeom prst="rect">
              <a:avLst/>
            </a:prstGeom>
          </p:spPr>
        </p:pic>
      </p:grpSp>
      <p:sp>
        <p:nvSpPr>
          <p:cNvPr id="6" name="Title 5">
            <a:extLst>
              <a:ext uri="{FF2B5EF4-FFF2-40B4-BE49-F238E27FC236}">
                <a16:creationId xmlns:a16="http://schemas.microsoft.com/office/drawing/2014/main" id="{CA92BD49-117F-B768-E036-55B982442957}"/>
              </a:ext>
            </a:extLst>
          </p:cNvPr>
          <p:cNvSpPr>
            <a:spLocks noGrp="1"/>
          </p:cNvSpPr>
          <p:nvPr>
            <p:ph type="title"/>
          </p:nvPr>
        </p:nvSpPr>
        <p:spPr/>
        <p:txBody>
          <a:bodyPr/>
          <a:lstStyle/>
          <a:p>
            <a:r>
              <a:rPr lang="en-AU">
                <a:latin typeface="+mj-lt"/>
              </a:rPr>
              <a:t>Belonging and Identity</a:t>
            </a:r>
          </a:p>
        </p:txBody>
      </p:sp>
      <p:sp>
        <p:nvSpPr>
          <p:cNvPr id="9" name="Text Placeholder 8">
            <a:extLst>
              <a:ext uri="{FF2B5EF4-FFF2-40B4-BE49-F238E27FC236}">
                <a16:creationId xmlns:a16="http://schemas.microsoft.com/office/drawing/2014/main" id="{5FA1F389-066F-6D15-52B4-1B862B74863E}"/>
              </a:ext>
            </a:extLst>
          </p:cNvPr>
          <p:cNvSpPr>
            <a:spLocks noGrp="1"/>
          </p:cNvSpPr>
          <p:nvPr>
            <p:ph type="body" sz="quarter" idx="18"/>
          </p:nvPr>
        </p:nvSpPr>
        <p:spPr/>
        <p:txBody>
          <a:bodyPr/>
          <a:lstStyle/>
          <a:p>
            <a:r>
              <a:rPr lang="en-AU">
                <a:latin typeface="+mj-lt"/>
              </a:rPr>
              <a:t>Class discussion</a:t>
            </a:r>
          </a:p>
        </p:txBody>
      </p:sp>
      <p:sp>
        <p:nvSpPr>
          <p:cNvPr id="8" name="Text Placeholder 7">
            <a:extLst>
              <a:ext uri="{FF2B5EF4-FFF2-40B4-BE49-F238E27FC236}">
                <a16:creationId xmlns:a16="http://schemas.microsoft.com/office/drawing/2014/main" id="{A6EB838A-5415-7D6A-99F7-EB788C19484C}"/>
              </a:ext>
            </a:extLst>
          </p:cNvPr>
          <p:cNvSpPr>
            <a:spLocks noGrp="1"/>
          </p:cNvSpPr>
          <p:nvPr>
            <p:ph type="body" sz="quarter" idx="17"/>
          </p:nvPr>
        </p:nvSpPr>
        <p:spPr>
          <a:xfrm>
            <a:off x="5400675" y="1800000"/>
            <a:ext cx="6199142" cy="4536000"/>
          </a:xfrm>
        </p:spPr>
        <p:txBody>
          <a:bodyPr/>
          <a:lstStyle/>
          <a:p>
            <a:pPr marL="285750" indent="-285750">
              <a:buFont typeface="Arial" panose="020B0604020202020204" pitchFamily="34" charset="0"/>
              <a:buChar char="•"/>
            </a:pPr>
            <a:r>
              <a:rPr lang="en-AU" sz="1800">
                <a:latin typeface="+mn-lt"/>
              </a:rPr>
              <a:t>What is the best part of belonging to a group?</a:t>
            </a:r>
          </a:p>
          <a:p>
            <a:pPr marL="285750" indent="-285750">
              <a:buFont typeface="Arial" panose="020B0604020202020204" pitchFamily="34" charset="0"/>
              <a:buChar char="•"/>
            </a:pPr>
            <a:r>
              <a:rPr lang="en-AU" sz="1800">
                <a:latin typeface="+mn-lt"/>
              </a:rPr>
              <a:t>What kind or roles or responsibilities come with groups that you belong to?</a:t>
            </a:r>
          </a:p>
          <a:p>
            <a:pPr marL="285750" indent="-285750">
              <a:buFont typeface="Arial" panose="020B0604020202020204" pitchFamily="34" charset="0"/>
              <a:buChar char="•"/>
            </a:pPr>
            <a:r>
              <a:rPr lang="en-AU" sz="1800">
                <a:latin typeface="+mn-lt"/>
              </a:rPr>
              <a:t>What do the groups that you belong to indicate about your identity?</a:t>
            </a:r>
          </a:p>
          <a:p>
            <a:pPr marL="285750" indent="-285750">
              <a:buFont typeface="Arial" panose="020B0604020202020204" pitchFamily="34" charset="0"/>
              <a:buChar char="•"/>
            </a:pPr>
            <a:r>
              <a:rPr lang="en-AU" sz="1800">
                <a:latin typeface="+mn-lt"/>
              </a:rPr>
              <a:t>To what extent do groups you belong to shape your identity?</a:t>
            </a:r>
          </a:p>
          <a:p>
            <a:pPr marL="285750" indent="-285750">
              <a:buFont typeface="Arial" panose="020B0604020202020204" pitchFamily="34" charset="0"/>
              <a:buChar char="•"/>
            </a:pPr>
            <a:r>
              <a:rPr lang="en-AU" sz="1800">
                <a:latin typeface="+mn-lt"/>
              </a:rPr>
              <a:t>To what extent does your identity shape the groups that you belong to? </a:t>
            </a:r>
          </a:p>
          <a:p>
            <a:endParaRPr lang="en-AU" sz="1800">
              <a:latin typeface="+mn-lt"/>
            </a:endParaRPr>
          </a:p>
        </p:txBody>
      </p:sp>
      <p:sp>
        <p:nvSpPr>
          <p:cNvPr id="2" name="Slide Number Placeholder 1">
            <a:extLst>
              <a:ext uri="{FF2B5EF4-FFF2-40B4-BE49-F238E27FC236}">
                <a16:creationId xmlns:a16="http://schemas.microsoft.com/office/drawing/2014/main" id="{E530A0E7-5A54-83AE-0E98-8DCB41294AC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122012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9A1C27-CBDE-D5DF-F436-C07DA848077A}"/>
              </a:ext>
            </a:extLst>
          </p:cNvPr>
          <p:cNvSpPr>
            <a:spLocks noGrp="1"/>
          </p:cNvSpPr>
          <p:nvPr>
            <p:ph type="title"/>
          </p:nvPr>
        </p:nvSpPr>
        <p:spPr/>
        <p:txBody>
          <a:bodyPr/>
          <a:lstStyle/>
          <a:p>
            <a:r>
              <a:rPr lang="en-AU">
                <a:latin typeface="+mj-lt"/>
              </a:rPr>
              <a:t>Belonging and identity reflection </a:t>
            </a:r>
          </a:p>
        </p:txBody>
      </p:sp>
      <p:sp>
        <p:nvSpPr>
          <p:cNvPr id="4" name="Text Placeholder 3">
            <a:extLst>
              <a:ext uri="{FF2B5EF4-FFF2-40B4-BE49-F238E27FC236}">
                <a16:creationId xmlns:a16="http://schemas.microsoft.com/office/drawing/2014/main" id="{2DB6AC48-9C7F-8187-AA6B-B607B6F1770D}"/>
              </a:ext>
            </a:extLst>
          </p:cNvPr>
          <p:cNvSpPr>
            <a:spLocks noGrp="1"/>
          </p:cNvSpPr>
          <p:nvPr>
            <p:ph type="body" sz="quarter" idx="18"/>
          </p:nvPr>
        </p:nvSpPr>
        <p:spPr/>
        <p:txBody>
          <a:bodyPr/>
          <a:lstStyle/>
          <a:p>
            <a:r>
              <a:rPr lang="en-AU">
                <a:latin typeface="+mj-lt"/>
              </a:rPr>
              <a:t>Writing task</a:t>
            </a:r>
          </a:p>
        </p:txBody>
      </p:sp>
      <p:sp>
        <p:nvSpPr>
          <p:cNvPr id="5" name="Text Placeholder 4">
            <a:extLst>
              <a:ext uri="{FF2B5EF4-FFF2-40B4-BE49-F238E27FC236}">
                <a16:creationId xmlns:a16="http://schemas.microsoft.com/office/drawing/2014/main" id="{82509ABC-9AB7-2709-E0D0-6929F5DA954B}"/>
              </a:ext>
            </a:extLst>
          </p:cNvPr>
          <p:cNvSpPr>
            <a:spLocks noGrp="1"/>
          </p:cNvSpPr>
          <p:nvPr>
            <p:ph type="body" sz="quarter" idx="17"/>
          </p:nvPr>
        </p:nvSpPr>
        <p:spPr>
          <a:xfrm>
            <a:off x="360000" y="1567086"/>
            <a:ext cx="6902949" cy="4807835"/>
          </a:xfrm>
        </p:spPr>
        <p:txBody>
          <a:bodyPr/>
          <a:lstStyle/>
          <a:p>
            <a:r>
              <a:rPr lang="en-AU">
                <a:latin typeface="+mn-lt"/>
              </a:rPr>
              <a:t>Select 3 different groups that you belong to (from your brainstorm) and complete a written reflection answering the following:</a:t>
            </a:r>
          </a:p>
          <a:p>
            <a:pPr marL="342900" indent="-342900">
              <a:buFont typeface="Arial" panose="020B0604020202020204" pitchFamily="34" charset="0"/>
              <a:buChar char="•"/>
            </a:pPr>
            <a:r>
              <a:rPr lang="en-AU">
                <a:latin typeface="+mn-lt"/>
              </a:rPr>
              <a:t>who is in the groups? (this can be general, for example, other students from the school, people my age who play soccer, my family members)</a:t>
            </a:r>
          </a:p>
          <a:p>
            <a:pPr marL="342900" indent="-342900">
              <a:buFont typeface="Arial" panose="020B0604020202020204" pitchFamily="34" charset="0"/>
              <a:buChar char="•"/>
            </a:pPr>
            <a:r>
              <a:rPr lang="en-AU">
                <a:latin typeface="+mn-lt"/>
              </a:rPr>
              <a:t>what do you like about belonging to the groups?</a:t>
            </a:r>
          </a:p>
          <a:p>
            <a:pPr marL="342900" indent="-342900">
              <a:buFont typeface="Arial" panose="020B0604020202020204" pitchFamily="34" charset="0"/>
              <a:buChar char="•"/>
            </a:pPr>
            <a:r>
              <a:rPr lang="en-AU">
                <a:latin typeface="+mn-lt"/>
              </a:rPr>
              <a:t>what do you have to do to belong to the groups?</a:t>
            </a:r>
          </a:p>
          <a:p>
            <a:pPr marL="342900" indent="-342900">
              <a:buFont typeface="Arial" panose="020B0604020202020204" pitchFamily="34" charset="0"/>
              <a:buChar char="•"/>
            </a:pPr>
            <a:r>
              <a:rPr lang="en-AU">
                <a:latin typeface="+mn-lt"/>
              </a:rPr>
              <a:t>how does belonging to these groups shape your identity?</a:t>
            </a:r>
          </a:p>
        </p:txBody>
      </p:sp>
      <p:pic>
        <p:nvPicPr>
          <p:cNvPr id="7" name="Picture 6">
            <a:extLst>
              <a:ext uri="{FF2B5EF4-FFF2-40B4-BE49-F238E27FC236}">
                <a16:creationId xmlns:a16="http://schemas.microsoft.com/office/drawing/2014/main" id="{6AF772FF-FBB3-7B6B-2142-98303150E7B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28857" y="0"/>
            <a:ext cx="4463143" cy="6374922"/>
          </a:xfrm>
          <a:prstGeom prst="rect">
            <a:avLst/>
          </a:prstGeom>
        </p:spPr>
      </p:pic>
      <p:sp>
        <p:nvSpPr>
          <p:cNvPr id="2" name="Slide Number Placeholder 1">
            <a:extLst>
              <a:ext uri="{FF2B5EF4-FFF2-40B4-BE49-F238E27FC236}">
                <a16:creationId xmlns:a16="http://schemas.microsoft.com/office/drawing/2014/main" id="{B96ED757-0CCA-57AD-4AFF-BAA212DE82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323110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76C8D-02EF-097F-A701-4174AD464F2F}"/>
              </a:ext>
            </a:extLst>
          </p:cNvPr>
          <p:cNvSpPr>
            <a:spLocks noGrp="1"/>
          </p:cNvSpPr>
          <p:nvPr>
            <p:ph type="title"/>
          </p:nvPr>
        </p:nvSpPr>
        <p:spPr/>
        <p:txBody>
          <a:bodyPr/>
          <a:lstStyle/>
          <a:p>
            <a:r>
              <a:rPr lang="en-AU">
                <a:latin typeface="+mj-lt"/>
              </a:rPr>
              <a:t>Promoting a group you belong to</a:t>
            </a:r>
          </a:p>
        </p:txBody>
      </p:sp>
      <p:sp>
        <p:nvSpPr>
          <p:cNvPr id="4" name="Text Placeholder 3">
            <a:extLst>
              <a:ext uri="{FF2B5EF4-FFF2-40B4-BE49-F238E27FC236}">
                <a16:creationId xmlns:a16="http://schemas.microsoft.com/office/drawing/2014/main" id="{E9869267-7178-4674-0CAA-BE615F68F829}"/>
              </a:ext>
            </a:extLst>
          </p:cNvPr>
          <p:cNvSpPr>
            <a:spLocks noGrp="1"/>
          </p:cNvSpPr>
          <p:nvPr>
            <p:ph type="body" sz="quarter" idx="18"/>
          </p:nvPr>
        </p:nvSpPr>
        <p:spPr/>
        <p:txBody>
          <a:bodyPr/>
          <a:lstStyle/>
          <a:p>
            <a:r>
              <a:rPr lang="en-AU">
                <a:latin typeface="+mj-lt"/>
              </a:rPr>
              <a:t>Poster creation</a:t>
            </a:r>
          </a:p>
        </p:txBody>
      </p:sp>
      <p:sp>
        <p:nvSpPr>
          <p:cNvPr id="5" name="Text Placeholder 4">
            <a:extLst>
              <a:ext uri="{FF2B5EF4-FFF2-40B4-BE49-F238E27FC236}">
                <a16:creationId xmlns:a16="http://schemas.microsoft.com/office/drawing/2014/main" id="{C973BA8F-19F7-C5EE-767E-BE50FD5732F5}"/>
              </a:ext>
            </a:extLst>
          </p:cNvPr>
          <p:cNvSpPr>
            <a:spLocks noGrp="1"/>
          </p:cNvSpPr>
          <p:nvPr>
            <p:ph type="body" sz="quarter" idx="17"/>
          </p:nvPr>
        </p:nvSpPr>
        <p:spPr>
          <a:xfrm>
            <a:off x="360000" y="1567086"/>
            <a:ext cx="9842091" cy="4807835"/>
          </a:xfrm>
        </p:spPr>
        <p:txBody>
          <a:bodyPr/>
          <a:lstStyle/>
          <a:p>
            <a:r>
              <a:rPr lang="en-AU">
                <a:latin typeface="+mn-lt"/>
              </a:rPr>
              <a:t>You have been asked by one of the groups that you belong to, to create a poster that can be displayed on a local noticeboard to advertise the group to the community. </a:t>
            </a:r>
          </a:p>
          <a:p>
            <a:r>
              <a:rPr lang="en-AU">
                <a:latin typeface="+mn-lt"/>
              </a:rPr>
              <a:t>Your poster should visually represent what the group is about and clearly demonstrate:</a:t>
            </a:r>
          </a:p>
          <a:p>
            <a:pPr marL="342900" indent="-342900">
              <a:buFont typeface="Arial" panose="020B0604020202020204" pitchFamily="34" charset="0"/>
              <a:buChar char="•"/>
            </a:pPr>
            <a:r>
              <a:rPr lang="en-AU">
                <a:latin typeface="+mn-lt"/>
              </a:rPr>
              <a:t>who might be interested in being a part of this group</a:t>
            </a:r>
          </a:p>
          <a:p>
            <a:pPr marL="342900" indent="-342900">
              <a:buFont typeface="Arial" panose="020B0604020202020204" pitchFamily="34" charset="0"/>
              <a:buChar char="•"/>
            </a:pPr>
            <a:r>
              <a:rPr lang="en-AU">
                <a:latin typeface="+mn-lt"/>
              </a:rPr>
              <a:t>what the group offers individuals</a:t>
            </a:r>
          </a:p>
          <a:p>
            <a:pPr marL="342900" indent="-342900">
              <a:buFont typeface="Arial" panose="020B0604020202020204" pitchFamily="34" charset="0"/>
              <a:buChar char="•"/>
            </a:pPr>
            <a:r>
              <a:rPr lang="en-AU">
                <a:latin typeface="+mn-lt"/>
              </a:rPr>
              <a:t>any responsibilities that come with being in this group</a:t>
            </a:r>
          </a:p>
          <a:p>
            <a:pPr marL="342900" indent="-342900">
              <a:buFont typeface="Arial" panose="020B0604020202020204" pitchFamily="34" charset="0"/>
              <a:buChar char="•"/>
            </a:pPr>
            <a:r>
              <a:rPr lang="en-AU">
                <a:latin typeface="+mn-lt"/>
              </a:rPr>
              <a:t>additional reasons why it is great to be part of this group</a:t>
            </a:r>
          </a:p>
          <a:p>
            <a:pPr marL="342900" indent="-342900">
              <a:buFont typeface="Arial" panose="020B0604020202020204" pitchFamily="34" charset="0"/>
              <a:buChar char="•"/>
            </a:pPr>
            <a:r>
              <a:rPr lang="en-AU">
                <a:latin typeface="+mn-lt"/>
              </a:rPr>
              <a:t>what the best parts are about being in this group.</a:t>
            </a:r>
          </a:p>
        </p:txBody>
      </p:sp>
      <p:sp>
        <p:nvSpPr>
          <p:cNvPr id="8" name="Rectangle: Rounded Corners 7">
            <a:extLst>
              <a:ext uri="{FF2B5EF4-FFF2-40B4-BE49-F238E27FC236}">
                <a16:creationId xmlns:a16="http://schemas.microsoft.com/office/drawing/2014/main" id="{1D8134FD-0AAD-7788-A2D6-1C7BA67F353E}"/>
              </a:ext>
            </a:extLst>
          </p:cNvPr>
          <p:cNvSpPr/>
          <p:nvPr/>
        </p:nvSpPr>
        <p:spPr>
          <a:xfrm>
            <a:off x="8534741" y="3846286"/>
            <a:ext cx="3309257" cy="2528635"/>
          </a:xfrm>
          <a:prstGeom prst="roundRect">
            <a:avLst/>
          </a:prstGeom>
          <a:ln>
            <a:noFill/>
          </a:ln>
          <a:effectLst/>
        </p:spPr>
        <p:style>
          <a:lnRef idx="2">
            <a:schemeClr val="accent3">
              <a:shade val="15000"/>
            </a:schemeClr>
          </a:lnRef>
          <a:fillRef idx="1">
            <a:schemeClr val="accent3"/>
          </a:fillRef>
          <a:effectRef idx="0">
            <a:schemeClr val="accent3"/>
          </a:effectRef>
          <a:fontRef idx="minor">
            <a:schemeClr val="lt1"/>
          </a:fontRef>
        </p:style>
        <p:txBody>
          <a:bodyPr rtlCol="0" anchor="ctr" anchorCtr="1"/>
          <a:lstStyle/>
          <a:p>
            <a:pPr>
              <a:lnSpc>
                <a:spcPct val="150000"/>
              </a:lnSpc>
              <a:spcAft>
                <a:spcPts val="1200"/>
              </a:spcAft>
            </a:pPr>
            <a:r>
              <a:rPr lang="en-AU" b="1">
                <a:solidFill>
                  <a:schemeClr val="accent1"/>
                </a:solidFill>
              </a:rPr>
              <a:t>Posters will be displayed in the next theory lesson</a:t>
            </a:r>
          </a:p>
        </p:txBody>
      </p:sp>
      <p:sp>
        <p:nvSpPr>
          <p:cNvPr id="2" name="Slide Number Placeholder 1">
            <a:extLst>
              <a:ext uri="{FF2B5EF4-FFF2-40B4-BE49-F238E27FC236}">
                <a16:creationId xmlns:a16="http://schemas.microsoft.com/office/drawing/2014/main" id="{AFBC735E-59FC-1ECE-C630-FD59DCECBC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19227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0116A-4A1A-77B2-A8B0-8544A16787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124A2-3408-A01F-DA3F-F8352CD04A1D}"/>
              </a:ext>
            </a:extLst>
          </p:cNvPr>
          <p:cNvSpPr>
            <a:spLocks noGrp="1"/>
          </p:cNvSpPr>
          <p:nvPr>
            <p:ph type="ctrTitle"/>
          </p:nvPr>
        </p:nvSpPr>
        <p:spPr/>
        <p:txBody>
          <a:bodyPr/>
          <a:lstStyle/>
          <a:p>
            <a:r>
              <a:rPr lang="en-AU">
                <a:latin typeface="+mj-lt"/>
              </a:rPr>
              <a:t>Connecting for wellbeing</a:t>
            </a:r>
          </a:p>
        </p:txBody>
      </p:sp>
    </p:spTree>
    <p:extLst>
      <p:ext uri="{BB962C8B-B14F-4D97-AF65-F5344CB8AC3E}">
        <p14:creationId xmlns:p14="http://schemas.microsoft.com/office/powerpoint/2010/main" val="224211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09F65-C311-E762-B6BF-28E536CCC57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2A07654-587E-A0ED-ECA9-D95B9C5FEB25}"/>
              </a:ext>
            </a:extLst>
          </p:cNvPr>
          <p:cNvSpPr>
            <a:spLocks noGrp="1"/>
          </p:cNvSpPr>
          <p:nvPr>
            <p:ph type="title"/>
          </p:nvPr>
        </p:nvSpPr>
        <p:spPr>
          <a:xfrm>
            <a:off x="359998" y="360000"/>
            <a:ext cx="11484002" cy="522000"/>
          </a:xfrm>
        </p:spPr>
        <p:txBody>
          <a:bodyPr/>
          <a:lstStyle/>
          <a:p>
            <a:r>
              <a:rPr lang="en-AU">
                <a:latin typeface="+mj-lt"/>
              </a:rPr>
              <a:t>Learning intentions and success criteria – Connecting for wellbeing</a:t>
            </a:r>
          </a:p>
        </p:txBody>
      </p:sp>
      <p:sp>
        <p:nvSpPr>
          <p:cNvPr id="3" name="TextBox 2">
            <a:extLst>
              <a:ext uri="{FF2B5EF4-FFF2-40B4-BE49-F238E27FC236}">
                <a16:creationId xmlns:a16="http://schemas.microsoft.com/office/drawing/2014/main" id="{9784C267-F368-F6D3-1E64-7C239A5839F9}"/>
              </a:ext>
            </a:extLst>
          </p:cNvPr>
          <p:cNvSpPr txBox="1"/>
          <p:nvPr/>
        </p:nvSpPr>
        <p:spPr>
          <a:xfrm>
            <a:off x="370416" y="1894417"/>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a:rPr>
              <a:t>We are learning to</a:t>
            </a:r>
            <a:endParaRPr kumimoji="0" lang="en-AU" sz="2000" b="1" i="0" u="none" strike="noStrike" kern="1200" cap="none" spc="0" normalizeH="0" baseline="0" noProof="0">
              <a:ln>
                <a:noFill/>
              </a:ln>
              <a:solidFill>
                <a:srgbClr val="002664"/>
              </a:solidFill>
              <a:effectLst/>
              <a:uLnTx/>
              <a:uFillTx/>
              <a:latin typeface="+mj-lt"/>
              <a:ea typeface="+mn-lt"/>
              <a:cs typeface="Arial"/>
            </a:endParaRPr>
          </a:p>
          <a:p>
            <a:pPr marL="342900" indent="-342900">
              <a:lnSpc>
                <a:spcPct val="150000"/>
              </a:lnSpc>
              <a:spcAft>
                <a:spcPts val="1200"/>
              </a:spcAft>
              <a:buFont typeface="Arial" panose="020B0604020202020204" pitchFamily="34" charset="0"/>
              <a:buChar char="•"/>
              <a:defRPr/>
            </a:pPr>
            <a:r>
              <a:rPr lang="en-AU" sz="2000">
                <a:solidFill>
                  <a:srgbClr val="22272B"/>
                </a:solidFill>
                <a:cs typeface="Arial"/>
              </a:rPr>
              <a:t>explore the benefits of group connection to support our sense of belonging</a:t>
            </a:r>
            <a:endParaRPr lang="en-AU" sz="2000" b="0" i="0" u="none" strike="noStrike" kern="1200" cap="none" spc="0" normalizeH="0" baseline="0" noProof="0">
              <a:ln>
                <a:noFill/>
              </a:ln>
              <a:solidFill>
                <a:srgbClr val="22272B"/>
              </a:solidFill>
              <a:effectLst/>
              <a:uLnTx/>
              <a:uFillTx/>
              <a:cs typeface="Arial"/>
            </a:endParaRPr>
          </a:p>
          <a:p>
            <a:pPr marL="342900" indent="-342900">
              <a:lnSpc>
                <a:spcPct val="150000"/>
              </a:lnSpc>
              <a:spcAft>
                <a:spcPts val="1200"/>
              </a:spcAft>
              <a:buFont typeface="Arial" panose="020B0604020202020204" pitchFamily="34" charset="0"/>
              <a:buChar char="•"/>
              <a:defRPr/>
            </a:pPr>
            <a:r>
              <a:rPr lang="en-AU" sz="2000">
                <a:solidFill>
                  <a:srgbClr val="22272B"/>
                </a:solidFill>
                <a:cs typeface="Arial"/>
              </a:rPr>
              <a:t>investigate ways in which you can join a group</a:t>
            </a:r>
            <a:endParaRPr lang="en-AU" sz="2000" b="0" i="0" u="none" strike="noStrike" kern="1200" cap="none" spc="0" normalizeH="0" baseline="0" noProof="0">
              <a:ln>
                <a:noFill/>
              </a:ln>
              <a:solidFill>
                <a:srgbClr val="22272B"/>
              </a:solidFill>
              <a:effectLst/>
              <a:uLnTx/>
              <a:uFillTx/>
              <a:cs typeface="Arial" panose="020B0604020202020204" pitchFamily="34" charset="0"/>
            </a:endParaRP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a:rPr>
              <a:t>We can</a:t>
            </a:r>
            <a:endParaRPr kumimoji="0" lang="en-US" sz="2000" b="0" i="0" u="none" strike="noStrike" kern="1200" cap="none" spc="0" normalizeH="0" baseline="0" noProof="0">
              <a:ln>
                <a:noFill/>
              </a:ln>
              <a:solidFill>
                <a:srgbClr val="002664"/>
              </a:solidFill>
              <a:effectLst/>
              <a:uLnTx/>
              <a:uFillTx/>
              <a:latin typeface="+mj-lt"/>
              <a:ea typeface="+mn-ea"/>
              <a:cs typeface="Arial"/>
            </a:endParaRPr>
          </a:p>
          <a:p>
            <a:pPr marL="342900" indent="-342900">
              <a:lnSpc>
                <a:spcPct val="150000"/>
              </a:lnSpc>
              <a:spcAft>
                <a:spcPts val="1200"/>
              </a:spcAft>
              <a:buFont typeface="Arial"/>
              <a:buChar char="•"/>
              <a:defRPr/>
            </a:pPr>
            <a:r>
              <a:rPr lang="en-AU" sz="2000">
                <a:solidFill>
                  <a:srgbClr val="22272B"/>
                </a:solidFill>
                <a:cs typeface="Arial"/>
              </a:rPr>
              <a:t>understand the benefits of being in a group </a:t>
            </a:r>
            <a:r>
              <a:rPr kumimoji="0" lang="en-AU" sz="2000" b="0" i="0" u="none" strike="noStrike" kern="1200" cap="none" spc="0" normalizeH="0" baseline="0" noProof="0">
                <a:ln>
                  <a:noFill/>
                </a:ln>
                <a:solidFill>
                  <a:srgbClr val="22272B"/>
                </a:solidFill>
                <a:effectLst/>
                <a:uLnTx/>
                <a:uFillTx/>
                <a:ea typeface="+mn-ea"/>
                <a:cs typeface="Arial"/>
              </a:rPr>
              <a:t>to </a:t>
            </a:r>
            <a:r>
              <a:rPr lang="en-AU" sz="2000">
                <a:solidFill>
                  <a:srgbClr val="22272B"/>
                </a:solidFill>
                <a:cs typeface="Arial"/>
              </a:rPr>
              <a:t>support a sense of belonging and overall wellbeing</a:t>
            </a:r>
            <a:endParaRPr lang="en-US" sz="2000" b="0" i="0" u="none" strike="noStrike" kern="1200" cap="none" spc="0" normalizeH="0" baseline="0" noProof="0">
              <a:ln>
                <a:noFill/>
              </a:ln>
              <a:solidFill>
                <a:srgbClr val="22272B"/>
              </a:solidFill>
              <a:effectLst/>
              <a:uLnTx/>
              <a:uFillTx/>
              <a:cs typeface="Arial"/>
            </a:endParaRPr>
          </a:p>
          <a:p>
            <a:pPr marL="342900" indent="-342900">
              <a:lnSpc>
                <a:spcPct val="150000"/>
              </a:lnSpc>
              <a:spcAft>
                <a:spcPts val="1200"/>
              </a:spcAft>
              <a:buFont typeface="Arial"/>
              <a:buChar char="•"/>
              <a:defRPr/>
            </a:pPr>
            <a:r>
              <a:rPr lang="en-AU" sz="2000">
                <a:solidFill>
                  <a:srgbClr val="22272B"/>
                </a:solidFill>
                <a:ea typeface="+mn-lt"/>
                <a:cs typeface="Arial"/>
              </a:rPr>
              <a:t>develop the skills and understanding of how </a:t>
            </a:r>
            <a:r>
              <a:rPr kumimoji="0" lang="en-AU" sz="2000" b="0" i="0" u="none" strike="noStrike" kern="1200" cap="none" spc="0" normalizeH="0" baseline="0" noProof="0">
                <a:ln>
                  <a:noFill/>
                </a:ln>
                <a:solidFill>
                  <a:srgbClr val="22272B"/>
                </a:solidFill>
                <a:effectLst/>
                <a:uLnTx/>
                <a:uFillTx/>
                <a:ea typeface="+mn-lt"/>
                <a:cs typeface="Arial"/>
              </a:rPr>
              <a:t>to </a:t>
            </a:r>
            <a:r>
              <a:rPr lang="en-AU" sz="2000">
                <a:solidFill>
                  <a:srgbClr val="22272B"/>
                </a:solidFill>
                <a:ea typeface="+mn-lt"/>
                <a:cs typeface="Arial"/>
              </a:rPr>
              <a:t>join a group</a:t>
            </a:r>
            <a:endParaRPr kumimoji="0" lang="en-US" sz="2000" b="0" i="0" u="none" strike="noStrike" kern="1200" cap="none" spc="0" normalizeH="0" baseline="0" noProof="0">
              <a:ln>
                <a:noFill/>
              </a:ln>
              <a:solidFill>
                <a:srgbClr val="22272B"/>
              </a:solidFill>
              <a:effectLst/>
              <a:uLnTx/>
              <a:uFillTx/>
              <a:ea typeface="+mn-lt"/>
              <a:cs typeface="Arial"/>
            </a:endParaRPr>
          </a:p>
        </p:txBody>
      </p:sp>
      <p:sp>
        <p:nvSpPr>
          <p:cNvPr id="2" name="Slide Number Placeholder 1">
            <a:extLst>
              <a:ext uri="{FF2B5EF4-FFF2-40B4-BE49-F238E27FC236}">
                <a16:creationId xmlns:a16="http://schemas.microsoft.com/office/drawing/2014/main" id="{BE29DA5F-37AE-AF7F-2397-D6C9FA099C1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692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Who am I?</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7BFE3F87-E38F-7411-D833-F81C0D1434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D870AE-1313-9383-AA86-0883838A1F37}"/>
              </a:ext>
            </a:extLst>
          </p:cNvPr>
          <p:cNvSpPr>
            <a:spLocks noGrp="1"/>
          </p:cNvSpPr>
          <p:nvPr>
            <p:ph type="title"/>
          </p:nvPr>
        </p:nvSpPr>
        <p:spPr/>
        <p:txBody>
          <a:bodyPr/>
          <a:lstStyle/>
          <a:p>
            <a:r>
              <a:rPr lang="en-AU">
                <a:latin typeface="+mj-lt"/>
              </a:rPr>
              <a:t>Practical lesson reflection (3)</a:t>
            </a:r>
          </a:p>
        </p:txBody>
      </p:sp>
      <p:sp>
        <p:nvSpPr>
          <p:cNvPr id="4" name="Text Placeholder 3">
            <a:extLst>
              <a:ext uri="{FF2B5EF4-FFF2-40B4-BE49-F238E27FC236}">
                <a16:creationId xmlns:a16="http://schemas.microsoft.com/office/drawing/2014/main" id="{F931C952-1811-91A8-336D-B212F6587AE9}"/>
              </a:ext>
            </a:extLst>
          </p:cNvPr>
          <p:cNvSpPr>
            <a:spLocks noGrp="1"/>
          </p:cNvSpPr>
          <p:nvPr>
            <p:ph type="body" sz="quarter" idx="18"/>
          </p:nvPr>
        </p:nvSpPr>
        <p:spPr/>
        <p:txBody>
          <a:bodyPr/>
          <a:lstStyle/>
          <a:p>
            <a:r>
              <a:rPr lang="en-AU">
                <a:latin typeface="+mj-lt"/>
                <a:cs typeface="Arial"/>
              </a:rPr>
              <a:t>Discus and shot put</a:t>
            </a:r>
            <a:endParaRPr lang="en-AU">
              <a:latin typeface="+mj-lt"/>
            </a:endParaRPr>
          </a:p>
        </p:txBody>
      </p:sp>
      <p:sp>
        <p:nvSpPr>
          <p:cNvPr id="5" name="Text Placeholder 4">
            <a:extLst>
              <a:ext uri="{FF2B5EF4-FFF2-40B4-BE49-F238E27FC236}">
                <a16:creationId xmlns:a16="http://schemas.microsoft.com/office/drawing/2014/main" id="{53947EE4-BFE5-C560-E79D-A6E0A8D56AF1}"/>
              </a:ext>
            </a:extLst>
          </p:cNvPr>
          <p:cNvSpPr>
            <a:spLocks noGrp="1"/>
          </p:cNvSpPr>
          <p:nvPr>
            <p:ph type="body" sz="quarter" idx="17"/>
          </p:nvPr>
        </p:nvSpPr>
        <p:spPr>
          <a:xfrm>
            <a:off x="360000" y="1567086"/>
            <a:ext cx="8457429" cy="4807835"/>
          </a:xfrm>
        </p:spPr>
        <p:txBody>
          <a:bodyPr vert="horz" lIns="0" tIns="0" rIns="0" bIns="0" rtlCol="0" anchor="t">
            <a:noAutofit/>
          </a:bodyPr>
          <a:lstStyle/>
          <a:p>
            <a:pPr marL="285750" indent="-285750">
              <a:buFont typeface="Arial" panose="020B0604020202020204" pitchFamily="34" charset="0"/>
              <a:buChar char="•"/>
            </a:pPr>
            <a:r>
              <a:rPr lang="en-AU" sz="1800">
                <a:latin typeface="+mn-lt"/>
              </a:rPr>
              <a:t>Complete ‘Two stars and a wish’ for your participation in the lesson.</a:t>
            </a:r>
          </a:p>
          <a:p>
            <a:pPr marL="285750" indent="-285750">
              <a:buFont typeface="Arial" panose="020B0604020202020204" pitchFamily="34" charset="0"/>
              <a:buChar char="•"/>
            </a:pPr>
            <a:r>
              <a:rPr lang="en-AU" sz="1800">
                <a:latin typeface="+mn-lt"/>
              </a:rPr>
              <a:t>Rate your athletic performance from the last practical lesson from 1-developing to 5-highly skilled.</a:t>
            </a:r>
          </a:p>
          <a:p>
            <a:pPr marL="285750" indent="-285750">
              <a:buFont typeface="Arial" panose="020B0604020202020204" pitchFamily="34" charset="0"/>
              <a:buChar char="•"/>
            </a:pPr>
            <a:r>
              <a:rPr lang="en-AU" sz="1800">
                <a:latin typeface="+mn-lt"/>
              </a:rPr>
              <a:t>Provide reasons for your rating.</a:t>
            </a:r>
          </a:p>
          <a:p>
            <a:pPr marL="285750" indent="-285750">
              <a:buFont typeface="Arial" panose="020B0604020202020204" pitchFamily="34" charset="0"/>
              <a:buChar char="•"/>
            </a:pPr>
            <a:r>
              <a:rPr lang="en-AU" sz="1800">
                <a:latin typeface="+mn-lt"/>
              </a:rPr>
              <a:t>What did you do during the lesson to continue to work towards your SMART goals?</a:t>
            </a:r>
          </a:p>
          <a:p>
            <a:endParaRPr lang="en-AU" sz="1800">
              <a:latin typeface="+mn-lt"/>
            </a:endParaRPr>
          </a:p>
          <a:p>
            <a:endParaRPr lang="en-AU">
              <a:latin typeface="+mn-lt"/>
            </a:endParaRPr>
          </a:p>
        </p:txBody>
      </p:sp>
      <p:pic>
        <p:nvPicPr>
          <p:cNvPr id="8" name="Graphic 7">
            <a:extLst>
              <a:ext uri="{FF2B5EF4-FFF2-40B4-BE49-F238E27FC236}">
                <a16:creationId xmlns:a16="http://schemas.microsoft.com/office/drawing/2014/main" id="{A3F657D4-B034-2CC3-6D07-DD2B1D06B2A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632800"/>
            <a:ext cx="1808544" cy="1808544"/>
          </a:xfrm>
          <a:prstGeom prst="rect">
            <a:avLst/>
          </a:prstGeom>
        </p:spPr>
      </p:pic>
      <p:pic>
        <p:nvPicPr>
          <p:cNvPr id="7" name="Graphic 6">
            <a:extLst>
              <a:ext uri="{FF2B5EF4-FFF2-40B4-BE49-F238E27FC236}">
                <a16:creationId xmlns:a16="http://schemas.microsoft.com/office/drawing/2014/main" id="{AC3EC8AE-73FE-2A95-0CFD-1E2CAF9130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2564209"/>
            <a:ext cx="1808544" cy="1808544"/>
          </a:xfrm>
          <a:prstGeom prst="rect">
            <a:avLst/>
          </a:prstGeom>
        </p:spPr>
      </p:pic>
      <p:pic>
        <p:nvPicPr>
          <p:cNvPr id="6" name="Graphic 5">
            <a:extLst>
              <a:ext uri="{FF2B5EF4-FFF2-40B4-BE49-F238E27FC236}">
                <a16:creationId xmlns:a16="http://schemas.microsoft.com/office/drawing/2014/main" id="{D268FCD0-912E-8E3A-92C8-03209DEB8DA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310" y="4495617"/>
            <a:ext cx="1612739" cy="1612739"/>
          </a:xfrm>
          <a:prstGeom prst="rect">
            <a:avLst/>
          </a:prstGeom>
        </p:spPr>
      </p:pic>
      <p:sp>
        <p:nvSpPr>
          <p:cNvPr id="2" name="Slide Number Placeholder 1">
            <a:extLst>
              <a:ext uri="{FF2B5EF4-FFF2-40B4-BE49-F238E27FC236}">
                <a16:creationId xmlns:a16="http://schemas.microsoft.com/office/drawing/2014/main" id="{F4971303-FA95-3D08-5DCD-6C929E3E37E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40</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25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55790A82-39AF-16B6-3213-3A88EC71FD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66DEBA-139F-5642-6D97-EF6F35C56AD0}"/>
              </a:ext>
            </a:extLst>
          </p:cNvPr>
          <p:cNvSpPr>
            <a:spLocks noGrp="1"/>
          </p:cNvSpPr>
          <p:nvPr>
            <p:ph type="title"/>
          </p:nvPr>
        </p:nvSpPr>
        <p:spPr/>
        <p:txBody>
          <a:bodyPr/>
          <a:lstStyle/>
          <a:p>
            <a:r>
              <a:rPr lang="en-AU">
                <a:latin typeface="+mj-lt"/>
              </a:rPr>
              <a:t>Anatomy spotlight (3)</a:t>
            </a:r>
          </a:p>
        </p:txBody>
      </p:sp>
      <p:sp>
        <p:nvSpPr>
          <p:cNvPr id="4" name="Text Placeholder 3">
            <a:extLst>
              <a:ext uri="{FF2B5EF4-FFF2-40B4-BE49-F238E27FC236}">
                <a16:creationId xmlns:a16="http://schemas.microsoft.com/office/drawing/2014/main" id="{0480C0D1-E898-A8BF-1D59-F6871C8DC587}"/>
              </a:ext>
            </a:extLst>
          </p:cNvPr>
          <p:cNvSpPr>
            <a:spLocks noGrp="1"/>
          </p:cNvSpPr>
          <p:nvPr>
            <p:ph type="body" sz="quarter" idx="18"/>
          </p:nvPr>
        </p:nvSpPr>
        <p:spPr/>
        <p:txBody>
          <a:bodyPr/>
          <a:lstStyle/>
          <a:p>
            <a:r>
              <a:rPr lang="en-AU">
                <a:latin typeface="+mj-lt"/>
                <a:cs typeface="Arial"/>
              </a:rPr>
              <a:t>Discus and shot put</a:t>
            </a:r>
            <a:endParaRPr lang="en-AU">
              <a:latin typeface="+mj-lt"/>
            </a:endParaRPr>
          </a:p>
        </p:txBody>
      </p:sp>
      <p:sp>
        <p:nvSpPr>
          <p:cNvPr id="5" name="Text Placeholder 4">
            <a:extLst>
              <a:ext uri="{FF2B5EF4-FFF2-40B4-BE49-F238E27FC236}">
                <a16:creationId xmlns:a16="http://schemas.microsoft.com/office/drawing/2014/main" id="{B3541805-2E3F-D94B-0E5A-6DDEF7E9CDB4}"/>
              </a:ext>
            </a:extLst>
          </p:cNvPr>
          <p:cNvSpPr>
            <a:spLocks noGrp="1"/>
          </p:cNvSpPr>
          <p:nvPr>
            <p:ph type="body" sz="quarter" idx="17"/>
          </p:nvPr>
        </p:nvSpPr>
        <p:spPr>
          <a:xfrm>
            <a:off x="360000" y="1567086"/>
            <a:ext cx="6720069" cy="4807835"/>
          </a:xfrm>
        </p:spPr>
        <p:txBody>
          <a:bodyPr vert="horz" lIns="0" tIns="0" rIns="0" bIns="0" rtlCol="0" anchor="t">
            <a:noAutofit/>
          </a:bodyPr>
          <a:lstStyle/>
          <a:p>
            <a:r>
              <a:rPr lang="en-AU">
                <a:latin typeface="+mn-lt"/>
                <a:cs typeface="Arial"/>
              </a:rPr>
              <a:t>Examine your labelled skeletal system and muscular system diagrams.</a:t>
            </a:r>
          </a:p>
          <a:p>
            <a:r>
              <a:rPr lang="en-AU">
                <a:latin typeface="+mn-lt"/>
                <a:cs typeface="Arial"/>
              </a:rPr>
              <a:t>During the activities in the last practical lesson:</a:t>
            </a:r>
          </a:p>
          <a:p>
            <a:pPr marL="342900" indent="-342900">
              <a:buFont typeface="Arial" panose="020B0604020202020204" pitchFamily="34" charset="0"/>
              <a:buChar char="•"/>
            </a:pPr>
            <a:r>
              <a:rPr lang="en-AU">
                <a:latin typeface="+mn-lt"/>
                <a:cs typeface="Arial"/>
              </a:rPr>
              <a:t>Which bones were used?</a:t>
            </a:r>
          </a:p>
          <a:p>
            <a:pPr marL="342900" indent="-342900">
              <a:buFont typeface="Arial" panose="020B0604020202020204" pitchFamily="34" charset="0"/>
              <a:buChar char="•"/>
            </a:pPr>
            <a:r>
              <a:rPr lang="en-AU">
                <a:latin typeface="+mn-lt"/>
                <a:cs typeface="Arial"/>
              </a:rPr>
              <a:t>Which muscles were used?</a:t>
            </a:r>
          </a:p>
          <a:p>
            <a:endParaRPr lang="en-AU">
              <a:latin typeface="+mn-lt"/>
            </a:endParaRPr>
          </a:p>
        </p:txBody>
      </p:sp>
      <p:pic>
        <p:nvPicPr>
          <p:cNvPr id="7" name="Picture 6">
            <a:extLst>
              <a:ext uri="{FF2B5EF4-FFF2-40B4-BE49-F238E27FC236}">
                <a16:creationId xmlns:a16="http://schemas.microsoft.com/office/drawing/2014/main" id="{E95179BA-CEF7-0B1C-D365-2BC4230779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3553" y="0"/>
            <a:ext cx="4586288" cy="6858000"/>
          </a:xfrm>
          <a:prstGeom prst="rect">
            <a:avLst/>
          </a:prstGeom>
        </p:spPr>
      </p:pic>
      <p:sp>
        <p:nvSpPr>
          <p:cNvPr id="2" name="Slide Number Placeholder 1">
            <a:extLst>
              <a:ext uri="{FF2B5EF4-FFF2-40B4-BE49-F238E27FC236}">
                <a16:creationId xmlns:a16="http://schemas.microsoft.com/office/drawing/2014/main" id="{F356CFB2-539B-2675-20FA-57CED7819F9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8265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8749DC6-CAEE-4EF3-9E2A-EB4A907CABB0}"/>
              </a:ext>
              <a:ext uri="{C183D7F6-B498-43B3-948B-1728B52AA6E4}">
                <adec:decorative xmlns:adec="http://schemas.microsoft.com/office/drawing/2017/decorative" val="1"/>
              </a:ext>
            </a:extLst>
          </p:cNvPr>
          <p:cNvGrpSpPr/>
          <p:nvPr/>
        </p:nvGrpSpPr>
        <p:grpSpPr>
          <a:xfrm>
            <a:off x="0" y="0"/>
            <a:ext cx="5076967" cy="6858000"/>
            <a:chOff x="0" y="0"/>
            <a:chExt cx="5076967" cy="6858000"/>
          </a:xfrm>
        </p:grpSpPr>
        <p:sp>
          <p:nvSpPr>
            <p:cNvPr id="15" name="Rectangle 14">
              <a:extLst>
                <a:ext uri="{FF2B5EF4-FFF2-40B4-BE49-F238E27FC236}">
                  <a16:creationId xmlns:a16="http://schemas.microsoft.com/office/drawing/2014/main" id="{98691F7E-4491-3929-5B82-6A3024EFF6A3}"/>
                </a:ext>
                <a:ext uri="{C183D7F6-B498-43B3-948B-1728B52AA6E4}">
                  <adec:decorative xmlns:adec="http://schemas.microsoft.com/office/drawing/2017/decorative" val="1"/>
                </a:ext>
              </a:extLst>
            </p:cNvPr>
            <p:cNvSpPr/>
            <p:nvPr/>
          </p:nvSpPr>
          <p:spPr>
            <a:xfrm>
              <a:off x="0" y="0"/>
              <a:ext cx="5076967" cy="6858000"/>
            </a:xfrm>
            <a:prstGeom prst="rect">
              <a:avLst/>
            </a:prstGeom>
            <a:solidFill>
              <a:srgbClr val="70B4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descr="An arrow hitting a bull's eye target">
              <a:extLst>
                <a:ext uri="{FF2B5EF4-FFF2-40B4-BE49-F238E27FC236}">
                  <a16:creationId xmlns:a16="http://schemas.microsoft.com/office/drawing/2014/main" id="{DDDF6688-92E0-A295-4DB4-1F55900403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00000"/>
              <a:ext cx="5058000" cy="5058000"/>
            </a:xfrm>
            <a:prstGeom prst="rect">
              <a:avLst/>
            </a:prstGeom>
          </p:spPr>
        </p:pic>
      </p:grpSp>
      <p:sp>
        <p:nvSpPr>
          <p:cNvPr id="3" name="Title 2">
            <a:extLst>
              <a:ext uri="{FF2B5EF4-FFF2-40B4-BE49-F238E27FC236}">
                <a16:creationId xmlns:a16="http://schemas.microsoft.com/office/drawing/2014/main" id="{0F2FEA4C-4164-D803-3551-B87E0B53FD70}"/>
              </a:ext>
            </a:extLst>
          </p:cNvPr>
          <p:cNvSpPr>
            <a:spLocks noGrp="1"/>
          </p:cNvSpPr>
          <p:nvPr>
            <p:ph type="title"/>
          </p:nvPr>
        </p:nvSpPr>
        <p:spPr/>
        <p:txBody>
          <a:bodyPr/>
          <a:lstStyle/>
          <a:p>
            <a:r>
              <a:rPr lang="en-AU">
                <a:latin typeface="+mj-lt"/>
              </a:rPr>
              <a:t>SMART goal check in</a:t>
            </a:r>
          </a:p>
        </p:txBody>
      </p:sp>
      <p:sp>
        <p:nvSpPr>
          <p:cNvPr id="5" name="Text Placeholder 4">
            <a:extLst>
              <a:ext uri="{FF2B5EF4-FFF2-40B4-BE49-F238E27FC236}">
                <a16:creationId xmlns:a16="http://schemas.microsoft.com/office/drawing/2014/main" id="{32553AAE-BB2F-8910-6040-99DBE4F89B16}"/>
              </a:ext>
            </a:extLst>
          </p:cNvPr>
          <p:cNvSpPr>
            <a:spLocks noGrp="1"/>
          </p:cNvSpPr>
          <p:nvPr>
            <p:ph type="body" sz="quarter" idx="17"/>
          </p:nvPr>
        </p:nvSpPr>
        <p:spPr>
          <a:xfrm>
            <a:off x="5400000" y="1447200"/>
            <a:ext cx="6407150" cy="4536000"/>
          </a:xfrm>
        </p:spPr>
        <p:txBody>
          <a:bodyPr/>
          <a:lstStyle/>
          <a:p>
            <a:r>
              <a:rPr lang="en-AU" sz="1800">
                <a:latin typeface="+mn-lt"/>
              </a:rPr>
              <a:t>Review the SMART goals that you wrote earlier in the unit and answer the following reflection questions:</a:t>
            </a:r>
          </a:p>
          <a:p>
            <a:pPr marL="342900" indent="-342900">
              <a:buFont typeface="Arial" panose="020B0604020202020204" pitchFamily="34" charset="0"/>
              <a:buChar char="•"/>
            </a:pPr>
            <a:r>
              <a:rPr lang="en-AU" sz="1800">
                <a:latin typeface="+mn-lt"/>
              </a:rPr>
              <a:t>What progress have you made towards your goals?</a:t>
            </a:r>
          </a:p>
          <a:p>
            <a:pPr marL="342900" indent="-342900">
              <a:buFont typeface="Arial" panose="020B0604020202020204" pitchFamily="34" charset="0"/>
              <a:buChar char="•"/>
            </a:pPr>
            <a:r>
              <a:rPr lang="en-AU" sz="1800">
                <a:latin typeface="+mn-lt"/>
              </a:rPr>
              <a:t>Were your goals appropriately challenging?</a:t>
            </a:r>
          </a:p>
          <a:p>
            <a:pPr marL="342900" indent="-342900">
              <a:buFont typeface="Arial" panose="020B0604020202020204" pitchFamily="34" charset="0"/>
              <a:buChar char="•"/>
            </a:pPr>
            <a:r>
              <a:rPr lang="en-AU" sz="1800">
                <a:latin typeface="+mn-lt"/>
              </a:rPr>
              <a:t>What has helped you in working towards achieving your goals?</a:t>
            </a:r>
          </a:p>
          <a:p>
            <a:pPr marL="342900" indent="-342900">
              <a:buFont typeface="Arial" panose="020B0604020202020204" pitchFamily="34" charset="0"/>
              <a:buChar char="•"/>
            </a:pPr>
            <a:r>
              <a:rPr lang="en-AU" sz="1800">
                <a:latin typeface="+mn-lt"/>
              </a:rPr>
              <a:t>What barriers have got in the way of achieving your goals?</a:t>
            </a:r>
          </a:p>
          <a:p>
            <a:pPr marL="342900" indent="-342900">
              <a:buFont typeface="Arial" panose="020B0604020202020204" pitchFamily="34" charset="0"/>
              <a:buChar char="•"/>
            </a:pPr>
            <a:r>
              <a:rPr lang="en-AU" sz="1800">
                <a:latin typeface="+mn-lt"/>
              </a:rPr>
              <a:t>What can you do to reduce the impact of these barriers?</a:t>
            </a:r>
          </a:p>
          <a:p>
            <a:pPr marL="342900" indent="-342900">
              <a:buFont typeface="Arial" panose="020B0604020202020204" pitchFamily="34" charset="0"/>
              <a:buChar char="•"/>
            </a:pPr>
            <a:r>
              <a:rPr lang="en-AU" sz="1800">
                <a:latin typeface="+mn-lt"/>
              </a:rPr>
              <a:t>Do you need to adjust any of your goals? If so, why and how?</a:t>
            </a:r>
          </a:p>
        </p:txBody>
      </p:sp>
      <p:sp>
        <p:nvSpPr>
          <p:cNvPr id="2" name="Slide Number Placeholder 1">
            <a:extLst>
              <a:ext uri="{FF2B5EF4-FFF2-40B4-BE49-F238E27FC236}">
                <a16:creationId xmlns:a16="http://schemas.microsoft.com/office/drawing/2014/main" id="{5BE92887-8C35-D7CC-2A5B-D444143A444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42</a:t>
            </a:fld>
            <a:endParaRPr lang="en-AU"/>
          </a:p>
        </p:txBody>
      </p:sp>
    </p:spTree>
    <p:extLst>
      <p:ext uri="{BB962C8B-B14F-4D97-AF65-F5344CB8AC3E}">
        <p14:creationId xmlns:p14="http://schemas.microsoft.com/office/powerpoint/2010/main" val="222868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80F1B-A0D9-0B37-C21D-3680CD6916D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FCC9246-4457-ADE3-0C9A-C3EA7C526B02}"/>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5" name="Rectangle 4">
              <a:extLst>
                <a:ext uri="{FF2B5EF4-FFF2-40B4-BE49-F238E27FC236}">
                  <a16:creationId xmlns:a16="http://schemas.microsoft.com/office/drawing/2014/main" id="{2AE328A1-4286-B574-4B3E-956C0E985EDD}"/>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22DFFC78-80AB-279F-0CFA-58779DFECDF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24" y="1872069"/>
              <a:ext cx="4443415" cy="3113862"/>
            </a:xfrm>
            <a:prstGeom prst="rect">
              <a:avLst/>
            </a:prstGeom>
          </p:spPr>
        </p:pic>
      </p:grpSp>
      <p:sp>
        <p:nvSpPr>
          <p:cNvPr id="6" name="Title 5">
            <a:extLst>
              <a:ext uri="{FF2B5EF4-FFF2-40B4-BE49-F238E27FC236}">
                <a16:creationId xmlns:a16="http://schemas.microsoft.com/office/drawing/2014/main" id="{CDB3033C-014E-C0A8-FDA7-9B9D88A20CBA}"/>
              </a:ext>
            </a:extLst>
          </p:cNvPr>
          <p:cNvSpPr>
            <a:spLocks noGrp="1"/>
          </p:cNvSpPr>
          <p:nvPr>
            <p:ph type="title"/>
          </p:nvPr>
        </p:nvSpPr>
        <p:spPr/>
        <p:txBody>
          <a:bodyPr/>
          <a:lstStyle/>
          <a:p>
            <a:r>
              <a:rPr lang="en-AU">
                <a:latin typeface="+mj-lt"/>
              </a:rPr>
              <a:t>SMART goal feedback</a:t>
            </a:r>
          </a:p>
        </p:txBody>
      </p:sp>
      <p:sp>
        <p:nvSpPr>
          <p:cNvPr id="9" name="Text Placeholder 8">
            <a:extLst>
              <a:ext uri="{FF2B5EF4-FFF2-40B4-BE49-F238E27FC236}">
                <a16:creationId xmlns:a16="http://schemas.microsoft.com/office/drawing/2014/main" id="{32F92043-C01F-9F39-D248-A03730FB3148}"/>
              </a:ext>
            </a:extLst>
          </p:cNvPr>
          <p:cNvSpPr>
            <a:spLocks noGrp="1"/>
          </p:cNvSpPr>
          <p:nvPr>
            <p:ph type="body" sz="quarter" idx="18"/>
          </p:nvPr>
        </p:nvSpPr>
        <p:spPr/>
        <p:txBody>
          <a:bodyPr/>
          <a:lstStyle/>
          <a:p>
            <a:r>
              <a:rPr lang="en-AU">
                <a:latin typeface="+mj-lt"/>
              </a:rPr>
              <a:t>Group discussion </a:t>
            </a:r>
          </a:p>
        </p:txBody>
      </p:sp>
      <p:sp>
        <p:nvSpPr>
          <p:cNvPr id="8" name="Text Placeholder 7">
            <a:extLst>
              <a:ext uri="{FF2B5EF4-FFF2-40B4-BE49-F238E27FC236}">
                <a16:creationId xmlns:a16="http://schemas.microsoft.com/office/drawing/2014/main" id="{01E7C798-B36D-E842-6C72-2C400F9EDEBD}"/>
              </a:ext>
            </a:extLst>
          </p:cNvPr>
          <p:cNvSpPr>
            <a:spLocks noGrp="1"/>
          </p:cNvSpPr>
          <p:nvPr>
            <p:ph type="body" sz="quarter" idx="17"/>
          </p:nvPr>
        </p:nvSpPr>
        <p:spPr/>
        <p:txBody>
          <a:bodyPr/>
          <a:lstStyle/>
          <a:p>
            <a:r>
              <a:rPr lang="en-AU">
                <a:latin typeface="+mn-lt"/>
              </a:rPr>
              <a:t>In your groups present and explain your goals to your peers including:</a:t>
            </a:r>
          </a:p>
          <a:p>
            <a:pPr marL="342900" indent="-342900">
              <a:buFont typeface="Arial" panose="020B0604020202020204" pitchFamily="34" charset="0"/>
              <a:buChar char="•"/>
            </a:pPr>
            <a:r>
              <a:rPr lang="en-AU">
                <a:latin typeface="+mn-lt"/>
              </a:rPr>
              <a:t>How the goal is a SMART goal.</a:t>
            </a:r>
          </a:p>
          <a:p>
            <a:pPr marL="342900" indent="-342900">
              <a:buFont typeface="Arial" panose="020B0604020202020204" pitchFamily="34" charset="0"/>
              <a:buChar char="•"/>
            </a:pPr>
            <a:r>
              <a:rPr lang="en-AU">
                <a:latin typeface="+mn-lt"/>
              </a:rPr>
              <a:t>Why they chose this goal.</a:t>
            </a:r>
          </a:p>
          <a:p>
            <a:pPr marL="342900" indent="-342900">
              <a:buFont typeface="Arial" panose="020B0604020202020204" pitchFamily="34" charset="0"/>
              <a:buChar char="•"/>
            </a:pPr>
            <a:r>
              <a:rPr lang="en-AU">
                <a:latin typeface="+mn-lt"/>
              </a:rPr>
              <a:t>What they are doing to achieve this goal.</a:t>
            </a:r>
          </a:p>
          <a:p>
            <a:r>
              <a:rPr lang="en-AU">
                <a:latin typeface="+mn-lt"/>
              </a:rPr>
              <a:t>Each person should then provide their feedback in the form of a feedback sandwich – an idea for an improvement, sandwiched between 2 positive points. </a:t>
            </a:r>
          </a:p>
        </p:txBody>
      </p:sp>
      <p:sp>
        <p:nvSpPr>
          <p:cNvPr id="2" name="Slide Number Placeholder 1">
            <a:extLst>
              <a:ext uri="{FF2B5EF4-FFF2-40B4-BE49-F238E27FC236}">
                <a16:creationId xmlns:a16="http://schemas.microsoft.com/office/drawing/2014/main" id="{5BDB2771-B234-E30D-5068-65B0190D93A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43</a:t>
            </a:fld>
            <a:endParaRPr lang="en-AU"/>
          </a:p>
        </p:txBody>
      </p:sp>
    </p:spTree>
    <p:extLst>
      <p:ext uri="{BB962C8B-B14F-4D97-AF65-F5344CB8AC3E}">
        <p14:creationId xmlns:p14="http://schemas.microsoft.com/office/powerpoint/2010/main" val="122123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EE11E-92E2-400F-69FC-67D1D1A77D3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E2FB9D9-8F3D-CD20-9E5D-74046F503B62}"/>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5" name="Rectangle 4">
              <a:extLst>
                <a:ext uri="{FF2B5EF4-FFF2-40B4-BE49-F238E27FC236}">
                  <a16:creationId xmlns:a16="http://schemas.microsoft.com/office/drawing/2014/main" id="{BFF13449-7723-1BA7-D76C-32609B4EE254}"/>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3" name="Graphic 2" descr="Chat with solid fill">
              <a:extLst>
                <a:ext uri="{FF2B5EF4-FFF2-40B4-BE49-F238E27FC236}">
                  <a16:creationId xmlns:a16="http://schemas.microsoft.com/office/drawing/2014/main" id="{D44C559D-1196-99E9-09D6-BACF1F307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73517" y="1716912"/>
              <a:ext cx="4095228" cy="3424177"/>
            </a:xfrm>
            <a:prstGeom prst="rect">
              <a:avLst/>
            </a:prstGeom>
          </p:spPr>
        </p:pic>
      </p:grpSp>
      <p:sp>
        <p:nvSpPr>
          <p:cNvPr id="6" name="Title 5">
            <a:extLst>
              <a:ext uri="{FF2B5EF4-FFF2-40B4-BE49-F238E27FC236}">
                <a16:creationId xmlns:a16="http://schemas.microsoft.com/office/drawing/2014/main" id="{D5903EE3-2CB8-DA5D-C229-A1BDCC92F82F}"/>
              </a:ext>
            </a:extLst>
          </p:cNvPr>
          <p:cNvSpPr>
            <a:spLocks noGrp="1"/>
          </p:cNvSpPr>
          <p:nvPr>
            <p:ph type="title"/>
          </p:nvPr>
        </p:nvSpPr>
        <p:spPr/>
        <p:txBody>
          <a:bodyPr/>
          <a:lstStyle/>
          <a:p>
            <a:r>
              <a:rPr lang="en-AU">
                <a:latin typeface="+mj-lt"/>
              </a:rPr>
              <a:t>Joining new groups</a:t>
            </a:r>
          </a:p>
        </p:txBody>
      </p:sp>
      <p:sp>
        <p:nvSpPr>
          <p:cNvPr id="9" name="Text Placeholder 8">
            <a:extLst>
              <a:ext uri="{FF2B5EF4-FFF2-40B4-BE49-F238E27FC236}">
                <a16:creationId xmlns:a16="http://schemas.microsoft.com/office/drawing/2014/main" id="{A06B00F1-52B7-F978-1952-FC4E6472D37C}"/>
              </a:ext>
            </a:extLst>
          </p:cNvPr>
          <p:cNvSpPr>
            <a:spLocks noGrp="1"/>
          </p:cNvSpPr>
          <p:nvPr>
            <p:ph type="body" sz="quarter" idx="18"/>
          </p:nvPr>
        </p:nvSpPr>
        <p:spPr/>
        <p:txBody>
          <a:bodyPr/>
          <a:lstStyle/>
          <a:p>
            <a:r>
              <a:rPr lang="en-AU">
                <a:latin typeface="+mj-lt"/>
              </a:rPr>
              <a:t>Class brainstorm and discussion</a:t>
            </a:r>
          </a:p>
        </p:txBody>
      </p:sp>
      <p:sp>
        <p:nvSpPr>
          <p:cNvPr id="8" name="Text Placeholder 7">
            <a:extLst>
              <a:ext uri="{FF2B5EF4-FFF2-40B4-BE49-F238E27FC236}">
                <a16:creationId xmlns:a16="http://schemas.microsoft.com/office/drawing/2014/main" id="{6D8DE8D1-8256-EA48-40D9-2BB977F08FBB}"/>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a:latin typeface="+mn-lt"/>
              </a:rPr>
              <a:t>Why might you want to join a new group?</a:t>
            </a:r>
          </a:p>
          <a:p>
            <a:pPr marL="285750" indent="-285750">
              <a:buFont typeface="Arial" panose="020B0604020202020204" pitchFamily="34" charset="0"/>
              <a:buChar char="•"/>
            </a:pPr>
            <a:r>
              <a:rPr lang="en-AU" sz="1800">
                <a:latin typeface="+mn-lt"/>
              </a:rPr>
              <a:t>What makes it hard to join a new group?</a:t>
            </a:r>
          </a:p>
          <a:p>
            <a:pPr marL="285750" indent="-285750">
              <a:buFont typeface="Arial" panose="020B0604020202020204" pitchFamily="34" charset="0"/>
              <a:buChar char="•"/>
            </a:pPr>
            <a:r>
              <a:rPr lang="en-AU" sz="1800">
                <a:latin typeface="+mn-lt"/>
              </a:rPr>
              <a:t>What makes it easier to join a new group?</a:t>
            </a:r>
          </a:p>
          <a:p>
            <a:pPr marL="285750" indent="-285750">
              <a:buFont typeface="Arial" panose="020B0604020202020204" pitchFamily="34" charset="0"/>
              <a:buChar char="•"/>
            </a:pPr>
            <a:r>
              <a:rPr lang="en-AU" sz="1800">
                <a:latin typeface="+mn-lt"/>
              </a:rPr>
              <a:t>When you are in a group, what are the benefits of welcoming new members to the group?</a:t>
            </a:r>
          </a:p>
          <a:p>
            <a:endParaRPr lang="en-AU" sz="1800">
              <a:latin typeface="+mn-lt"/>
            </a:endParaRPr>
          </a:p>
        </p:txBody>
      </p:sp>
      <p:sp>
        <p:nvSpPr>
          <p:cNvPr id="2" name="Slide Number Placeholder 1">
            <a:extLst>
              <a:ext uri="{FF2B5EF4-FFF2-40B4-BE49-F238E27FC236}">
                <a16:creationId xmlns:a16="http://schemas.microsoft.com/office/drawing/2014/main" id="{69BE61B1-9024-21BE-C7CD-3797A75EF75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105857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1FCCF-E4BB-D981-27FD-B4209FD5B9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AA8C4E-91C8-0787-8EE9-898AEEEFA94B}"/>
              </a:ext>
            </a:extLst>
          </p:cNvPr>
          <p:cNvSpPr>
            <a:spLocks noGrp="1"/>
          </p:cNvSpPr>
          <p:nvPr>
            <p:ph type="title"/>
          </p:nvPr>
        </p:nvSpPr>
        <p:spPr/>
        <p:txBody>
          <a:bodyPr anchor="t">
            <a:normAutofit/>
          </a:bodyPr>
          <a:lstStyle/>
          <a:p>
            <a:r>
              <a:rPr lang="en-AU">
                <a:latin typeface="+mj-lt"/>
              </a:rPr>
              <a:t>How to join new groups</a:t>
            </a:r>
          </a:p>
        </p:txBody>
      </p:sp>
      <p:sp>
        <p:nvSpPr>
          <p:cNvPr id="4" name="Text Placeholder 3">
            <a:extLst>
              <a:ext uri="{FF2B5EF4-FFF2-40B4-BE49-F238E27FC236}">
                <a16:creationId xmlns:a16="http://schemas.microsoft.com/office/drawing/2014/main" id="{59B56DBC-7B2F-FBCE-05AD-4B939C25BBF8}"/>
              </a:ext>
            </a:extLst>
          </p:cNvPr>
          <p:cNvSpPr>
            <a:spLocks noGrp="1"/>
          </p:cNvSpPr>
          <p:nvPr>
            <p:ph type="body" sz="quarter" idx="18"/>
          </p:nvPr>
        </p:nvSpPr>
        <p:spPr/>
        <p:txBody>
          <a:bodyPr anchor="b">
            <a:noAutofit/>
          </a:bodyPr>
          <a:lstStyle/>
          <a:p>
            <a:pPr>
              <a:lnSpc>
                <a:spcPct val="140000"/>
              </a:lnSpc>
            </a:pPr>
            <a:r>
              <a:rPr lang="en-AU">
                <a:latin typeface="+mj-lt"/>
              </a:rPr>
              <a:t>Role play activity</a:t>
            </a:r>
          </a:p>
        </p:txBody>
      </p:sp>
      <p:pic>
        <p:nvPicPr>
          <p:cNvPr id="7" name="Picture 6" descr="Circle of smiling faces of children with heads together looking downwards">
            <a:extLst>
              <a:ext uri="{FF2B5EF4-FFF2-40B4-BE49-F238E27FC236}">
                <a16:creationId xmlns:a16="http://schemas.microsoft.com/office/drawing/2014/main" id="{B9EBD912-3EDC-26DA-3BC0-04B203F3C64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48000" y="1701482"/>
            <a:ext cx="5616000" cy="4499998"/>
          </a:xfrm>
          <a:prstGeom prst="rect">
            <a:avLst/>
          </a:prstGeom>
          <a:noFill/>
        </p:spPr>
      </p:pic>
      <p:sp>
        <p:nvSpPr>
          <p:cNvPr id="8" name="Rectangle: Rounded Corners 7">
            <a:extLst>
              <a:ext uri="{FF2B5EF4-FFF2-40B4-BE49-F238E27FC236}">
                <a16:creationId xmlns:a16="http://schemas.microsoft.com/office/drawing/2014/main" id="{BE6A127F-80BC-4EEE-577A-B66AF8D40D48}"/>
              </a:ext>
            </a:extLst>
          </p:cNvPr>
          <p:cNvSpPr/>
          <p:nvPr/>
        </p:nvSpPr>
        <p:spPr>
          <a:xfrm>
            <a:off x="6335486" y="1701482"/>
            <a:ext cx="5616000" cy="4499998"/>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a:solidFill>
                  <a:schemeClr val="tx1"/>
                </a:solidFill>
                <a:latin typeface="+mn-lt"/>
              </a:rPr>
              <a:t>In your groups, create 2 role plays:</a:t>
            </a:r>
          </a:p>
          <a:p>
            <a:pPr marL="457200" indent="-457200">
              <a:lnSpc>
                <a:spcPct val="150000"/>
              </a:lnSpc>
              <a:spcAft>
                <a:spcPts val="1200"/>
              </a:spcAft>
              <a:buAutoNum type="arabicPeriod"/>
            </a:pPr>
            <a:r>
              <a:rPr lang="en-AU">
                <a:solidFill>
                  <a:schemeClr val="tx1"/>
                </a:solidFill>
                <a:latin typeface="+mn-lt"/>
              </a:rPr>
              <a:t>For joining a group where you do not know anyone.</a:t>
            </a:r>
          </a:p>
          <a:p>
            <a:pPr marL="457200" indent="-457200">
              <a:lnSpc>
                <a:spcPct val="150000"/>
              </a:lnSpc>
              <a:spcAft>
                <a:spcPts val="1200"/>
              </a:spcAft>
              <a:buAutoNum type="arabicPeriod"/>
            </a:pPr>
            <a:r>
              <a:rPr lang="en-AU">
                <a:solidFill>
                  <a:schemeClr val="tx1"/>
                </a:solidFill>
                <a:latin typeface="+mn-lt"/>
              </a:rPr>
              <a:t>For joining a new friendship group at school.</a:t>
            </a:r>
          </a:p>
        </p:txBody>
      </p:sp>
      <p:sp>
        <p:nvSpPr>
          <p:cNvPr id="2" name="Slide Number Placeholder 1">
            <a:extLst>
              <a:ext uri="{FF2B5EF4-FFF2-40B4-BE49-F238E27FC236}">
                <a16:creationId xmlns:a16="http://schemas.microsoft.com/office/drawing/2014/main" id="{1C4CB2E7-9B43-4AD2-3DF3-B8D2F805E405}"/>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45</a:t>
            </a:fld>
            <a:endParaRPr lang="en-AU"/>
          </a:p>
        </p:txBody>
      </p:sp>
    </p:spTree>
    <p:extLst>
      <p:ext uri="{BB962C8B-B14F-4D97-AF65-F5344CB8AC3E}">
        <p14:creationId xmlns:p14="http://schemas.microsoft.com/office/powerpoint/2010/main" val="101726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72A6-F67A-4C5C-655E-5B6A978A2B2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53F1361-5E85-FE28-E2FC-2362373CCBA7}"/>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5" name="Rectangle 4">
              <a:extLst>
                <a:ext uri="{FF2B5EF4-FFF2-40B4-BE49-F238E27FC236}">
                  <a16:creationId xmlns:a16="http://schemas.microsoft.com/office/drawing/2014/main" id="{95831C61-36BD-DD5C-C39D-85ABA2DB260F}"/>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3" name="Graphic 2" descr="Chat with solid fill">
              <a:extLst>
                <a:ext uri="{FF2B5EF4-FFF2-40B4-BE49-F238E27FC236}">
                  <a16:creationId xmlns:a16="http://schemas.microsoft.com/office/drawing/2014/main" id="{49206CD0-17B8-E15C-4C36-724D0F6E9E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73517" y="1716912"/>
              <a:ext cx="4095228" cy="3424177"/>
            </a:xfrm>
            <a:prstGeom prst="rect">
              <a:avLst/>
            </a:prstGeom>
          </p:spPr>
        </p:pic>
      </p:grpSp>
      <p:sp>
        <p:nvSpPr>
          <p:cNvPr id="6" name="Title 5">
            <a:extLst>
              <a:ext uri="{FF2B5EF4-FFF2-40B4-BE49-F238E27FC236}">
                <a16:creationId xmlns:a16="http://schemas.microsoft.com/office/drawing/2014/main" id="{A9B7681F-E0CF-19E6-9597-29F7CBBF9C30}"/>
              </a:ext>
            </a:extLst>
          </p:cNvPr>
          <p:cNvSpPr>
            <a:spLocks noGrp="1"/>
          </p:cNvSpPr>
          <p:nvPr>
            <p:ph type="title"/>
          </p:nvPr>
        </p:nvSpPr>
        <p:spPr/>
        <p:txBody>
          <a:bodyPr/>
          <a:lstStyle/>
          <a:p>
            <a:r>
              <a:rPr lang="en-AU">
                <a:latin typeface="+mj-lt"/>
              </a:rPr>
              <a:t>Role play reflections</a:t>
            </a:r>
          </a:p>
        </p:txBody>
      </p:sp>
      <p:sp>
        <p:nvSpPr>
          <p:cNvPr id="9" name="Text Placeholder 8">
            <a:extLst>
              <a:ext uri="{FF2B5EF4-FFF2-40B4-BE49-F238E27FC236}">
                <a16:creationId xmlns:a16="http://schemas.microsoft.com/office/drawing/2014/main" id="{65DBE916-DE92-D227-80E6-B3E80D7E4F7B}"/>
              </a:ext>
            </a:extLst>
          </p:cNvPr>
          <p:cNvSpPr>
            <a:spLocks noGrp="1"/>
          </p:cNvSpPr>
          <p:nvPr>
            <p:ph type="body" sz="quarter" idx="18"/>
          </p:nvPr>
        </p:nvSpPr>
        <p:spPr/>
        <p:txBody>
          <a:bodyPr/>
          <a:lstStyle/>
          <a:p>
            <a:r>
              <a:rPr lang="en-AU">
                <a:latin typeface="+mj-lt"/>
              </a:rPr>
              <a:t>Class discussion</a:t>
            </a:r>
          </a:p>
        </p:txBody>
      </p:sp>
      <p:sp>
        <p:nvSpPr>
          <p:cNvPr id="8" name="Text Placeholder 7">
            <a:extLst>
              <a:ext uri="{FF2B5EF4-FFF2-40B4-BE49-F238E27FC236}">
                <a16:creationId xmlns:a16="http://schemas.microsoft.com/office/drawing/2014/main" id="{BF54ED26-119D-B034-35D4-DE38A7173845}"/>
              </a:ext>
            </a:extLst>
          </p:cNvPr>
          <p:cNvSpPr>
            <a:spLocks noGrp="1"/>
          </p:cNvSpPr>
          <p:nvPr>
            <p:ph type="body" sz="quarter" idx="17"/>
          </p:nvPr>
        </p:nvSpPr>
        <p:spPr/>
        <p:txBody>
          <a:bodyPr/>
          <a:lstStyle/>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What behaviours did you see in the role plays that demonstrated inclusivity?</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What might make these role plays difficult to achieve in real life?</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What are some of the reasons that individuals might want to change friendship groups?</a:t>
            </a:r>
          </a:p>
        </p:txBody>
      </p:sp>
      <p:sp>
        <p:nvSpPr>
          <p:cNvPr id="2" name="Slide Number Placeholder 1">
            <a:extLst>
              <a:ext uri="{FF2B5EF4-FFF2-40B4-BE49-F238E27FC236}">
                <a16:creationId xmlns:a16="http://schemas.microsoft.com/office/drawing/2014/main" id="{6EDDBE42-3AE9-43B2-B0A4-B12B4BA052E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153616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06EB94-9862-9BB9-8A7D-46BE7FB85AF0}"/>
              </a:ext>
            </a:extLst>
          </p:cNvPr>
          <p:cNvSpPr>
            <a:spLocks noGrp="1"/>
          </p:cNvSpPr>
          <p:nvPr>
            <p:ph type="title"/>
          </p:nvPr>
        </p:nvSpPr>
        <p:spPr>
          <a:xfrm>
            <a:off x="3503194" y="-651624"/>
            <a:ext cx="6841853" cy="545601"/>
          </a:xfrm>
        </p:spPr>
        <p:txBody>
          <a:bodyPr/>
          <a:lstStyle/>
          <a:p>
            <a:r>
              <a:rPr lang="en-US"/>
              <a:t>Wellbeing is</a:t>
            </a:r>
            <a:endParaRPr lang="en-AU"/>
          </a:p>
        </p:txBody>
      </p:sp>
      <p:sp>
        <p:nvSpPr>
          <p:cNvPr id="2" name="Text Placeholder 1">
            <a:extLst>
              <a:ext uri="{FF2B5EF4-FFF2-40B4-BE49-F238E27FC236}">
                <a16:creationId xmlns:a16="http://schemas.microsoft.com/office/drawing/2014/main" id="{EF2EB127-7821-E642-463E-B547FCECAA16}"/>
              </a:ext>
            </a:extLst>
          </p:cNvPr>
          <p:cNvSpPr>
            <a:spLocks noGrp="1"/>
          </p:cNvSpPr>
          <p:nvPr>
            <p:ph type="body" sz="quarter" idx="17"/>
          </p:nvPr>
        </p:nvSpPr>
        <p:spPr>
          <a:xfrm>
            <a:off x="3503194" y="2012174"/>
            <a:ext cx="8340805" cy="3416706"/>
          </a:xfrm>
        </p:spPr>
        <p:txBody>
          <a:bodyPr/>
          <a:lstStyle/>
          <a:p>
            <a:r>
              <a:rPr lang="en-AU" sz="2800" b="1"/>
              <a:t>Wellbeing is</a:t>
            </a:r>
          </a:p>
          <a:p>
            <a:r>
              <a:rPr lang="en-AU" sz="2800"/>
              <a:t>A sustainable state characterised by predominantly positive feelings, attitudes and relationships. It involves resilience, self-efficacy and a high level of satisfaction with self.</a:t>
            </a:r>
          </a:p>
          <a:p>
            <a:endParaRPr lang="en-AU" sz="2800"/>
          </a:p>
        </p:txBody>
      </p:sp>
      <p:sp>
        <p:nvSpPr>
          <p:cNvPr id="4" name="Text Placeholder 3">
            <a:extLst>
              <a:ext uri="{FF2B5EF4-FFF2-40B4-BE49-F238E27FC236}">
                <a16:creationId xmlns:a16="http://schemas.microsoft.com/office/drawing/2014/main" id="{0BF74DE8-2124-5452-A57E-BC862D77C616}"/>
              </a:ext>
            </a:extLst>
          </p:cNvPr>
          <p:cNvSpPr>
            <a:spLocks noGrp="1"/>
          </p:cNvSpPr>
          <p:nvPr>
            <p:ph type="body" sz="quarter" idx="4294967295"/>
          </p:nvPr>
        </p:nvSpPr>
        <p:spPr>
          <a:xfrm>
            <a:off x="3503194" y="5913725"/>
            <a:ext cx="8108950" cy="719304"/>
          </a:xfrm>
        </p:spPr>
        <p:txBody>
          <a:bodyPr/>
          <a:lstStyle/>
          <a:p>
            <a:pPr algn="r"/>
            <a:r>
              <a:rPr lang="en-AU">
                <a:solidFill>
                  <a:schemeClr val="accent1"/>
                </a:solidFill>
              </a:rPr>
              <a:t>NESA, 2024</a:t>
            </a:r>
            <a:br>
              <a:rPr lang="en-AU"/>
            </a:br>
            <a:r>
              <a:rPr lang="en-AU" sz="1200"/>
              <a:t>PDHPE 7–10 Syllabus</a:t>
            </a:r>
            <a:endParaRPr lang="en-AU"/>
          </a:p>
        </p:txBody>
      </p:sp>
      <p:cxnSp>
        <p:nvCxnSpPr>
          <p:cNvPr id="8" name="Straight Connector 7">
            <a:extLst>
              <a:ext uri="{FF2B5EF4-FFF2-40B4-BE49-F238E27FC236}">
                <a16:creationId xmlns:a16="http://schemas.microsoft.com/office/drawing/2014/main" id="{EA6B7AA7-EB73-6803-6BB4-B9F4DFF6AA14}"/>
              </a:ext>
              <a:ext uri="{C183D7F6-B498-43B3-948B-1728B52AA6E4}">
                <adec:decorative xmlns:adec="http://schemas.microsoft.com/office/drawing/2017/decorative" val="1"/>
              </a:ext>
            </a:extLst>
          </p:cNvPr>
          <p:cNvCxnSpPr/>
          <p:nvPr/>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2CADCB8-DB0B-73B5-E179-E3B930ED6D11}"/>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
        <p:nvSpPr>
          <p:cNvPr id="12" name="TextBox 11">
            <a:extLst>
              <a:ext uri="{FF2B5EF4-FFF2-40B4-BE49-F238E27FC236}">
                <a16:creationId xmlns:a16="http://schemas.microsoft.com/office/drawing/2014/main" id="{1733A3F1-C963-2ECD-09D0-38DDC45FBF56}"/>
              </a:ext>
              <a:ext uri="{C183D7F6-B498-43B3-948B-1728B52AA6E4}">
                <adec:decorative xmlns:adec="http://schemas.microsoft.com/office/drawing/2017/decorative" val="1"/>
              </a:ext>
            </a:extLst>
          </p:cNvPr>
          <p:cNvSpPr txBox="1"/>
          <p:nvPr/>
        </p:nvSpPr>
        <p:spPr>
          <a:xfrm>
            <a:off x="3503194" y="-378823"/>
            <a:ext cx="1963103" cy="2213385"/>
          </a:xfrm>
          <a:prstGeom prst="rect">
            <a:avLst/>
          </a:prstGeom>
          <a:noFill/>
        </p:spPr>
        <p:txBody>
          <a:bodyPr wrap="square" lIns="0" tIns="0" rIns="0" bIns="0" rtlCol="0">
            <a:noAutofit/>
          </a:bodyPr>
          <a:lstStyle/>
          <a:p>
            <a:pPr algn="l"/>
            <a:r>
              <a:rPr lang="en-AU" sz="35000">
                <a:solidFill>
                  <a:srgbClr val="CDD3D6"/>
                </a:solidFill>
              </a:rPr>
              <a:t>“</a:t>
            </a:r>
          </a:p>
        </p:txBody>
      </p:sp>
    </p:spTree>
    <p:extLst>
      <p:ext uri="{BB962C8B-B14F-4D97-AF65-F5344CB8AC3E}">
        <p14:creationId xmlns:p14="http://schemas.microsoft.com/office/powerpoint/2010/main" val="274814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B858-1EFA-1865-8FBF-233030F7E1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50EB2-3C12-7B46-74A2-BBCE88483BD2}"/>
              </a:ext>
            </a:extLst>
          </p:cNvPr>
          <p:cNvSpPr>
            <a:spLocks noGrp="1"/>
          </p:cNvSpPr>
          <p:nvPr>
            <p:ph type="title"/>
          </p:nvPr>
        </p:nvSpPr>
        <p:spPr/>
        <p:txBody>
          <a:bodyPr/>
          <a:lstStyle/>
          <a:p>
            <a:r>
              <a:rPr lang="en-AU">
                <a:latin typeface="+mj-lt"/>
              </a:rPr>
              <a:t>Groups and wellbeing reflection </a:t>
            </a:r>
          </a:p>
        </p:txBody>
      </p:sp>
      <p:sp>
        <p:nvSpPr>
          <p:cNvPr id="4" name="Text Placeholder 3">
            <a:extLst>
              <a:ext uri="{FF2B5EF4-FFF2-40B4-BE49-F238E27FC236}">
                <a16:creationId xmlns:a16="http://schemas.microsoft.com/office/drawing/2014/main" id="{A3FB45C5-088E-2D6D-A62D-2D08C98A2194}"/>
              </a:ext>
            </a:extLst>
          </p:cNvPr>
          <p:cNvSpPr>
            <a:spLocks noGrp="1"/>
          </p:cNvSpPr>
          <p:nvPr>
            <p:ph type="body" sz="quarter" idx="18"/>
          </p:nvPr>
        </p:nvSpPr>
        <p:spPr/>
        <p:txBody>
          <a:bodyPr/>
          <a:lstStyle/>
          <a:p>
            <a:r>
              <a:rPr lang="en-AU">
                <a:latin typeface="+mj-lt"/>
              </a:rPr>
              <a:t>Writing task</a:t>
            </a:r>
          </a:p>
        </p:txBody>
      </p:sp>
      <p:sp>
        <p:nvSpPr>
          <p:cNvPr id="5" name="Text Placeholder 4">
            <a:extLst>
              <a:ext uri="{FF2B5EF4-FFF2-40B4-BE49-F238E27FC236}">
                <a16:creationId xmlns:a16="http://schemas.microsoft.com/office/drawing/2014/main" id="{4BFA2B54-5908-EE55-4407-09ABBFE1FB56}"/>
              </a:ext>
            </a:extLst>
          </p:cNvPr>
          <p:cNvSpPr>
            <a:spLocks noGrp="1"/>
          </p:cNvSpPr>
          <p:nvPr>
            <p:ph type="body" sz="quarter" idx="17"/>
          </p:nvPr>
        </p:nvSpPr>
        <p:spPr>
          <a:xfrm>
            <a:off x="360000" y="1567086"/>
            <a:ext cx="8101829" cy="4807835"/>
          </a:xfrm>
        </p:spPr>
        <p:txBody>
          <a:bodyPr/>
          <a:lstStyle/>
          <a:p>
            <a:r>
              <a:rPr lang="en-AU" sz="1800">
                <a:latin typeface="+mn-lt"/>
              </a:rPr>
              <a:t>How does belonging to groups enhance an individual’s wellbeing?</a:t>
            </a:r>
          </a:p>
          <a:p>
            <a:r>
              <a:rPr lang="en-AU" sz="1800">
                <a:latin typeface="+mn-lt"/>
              </a:rPr>
              <a:t>Prompts:</a:t>
            </a:r>
          </a:p>
          <a:p>
            <a:pPr marL="342900" indent="-342900">
              <a:buFont typeface="Arial" panose="020B0604020202020204" pitchFamily="34" charset="0"/>
              <a:buChar char="•"/>
            </a:pPr>
            <a:r>
              <a:rPr lang="en-AU" sz="1800">
                <a:latin typeface="+mn-lt"/>
              </a:rPr>
              <a:t>What are the emotional benefits of feeling a sense of belonging?</a:t>
            </a:r>
          </a:p>
          <a:p>
            <a:pPr marL="342900" indent="-342900">
              <a:buFont typeface="Arial" panose="020B0604020202020204" pitchFamily="34" charset="0"/>
              <a:buChar char="•"/>
            </a:pPr>
            <a:r>
              <a:rPr lang="en-AU" sz="1800">
                <a:latin typeface="+mn-lt"/>
              </a:rPr>
              <a:t>How does being in a group support my mental and physical health?</a:t>
            </a:r>
          </a:p>
          <a:p>
            <a:pPr marL="342900" indent="-342900">
              <a:buFont typeface="Arial" panose="020B0604020202020204" pitchFamily="34" charset="0"/>
              <a:buChar char="•"/>
            </a:pPr>
            <a:r>
              <a:rPr lang="en-AU" sz="1800">
                <a:latin typeface="+mn-lt"/>
              </a:rPr>
              <a:t>How does my friendship group make me feel better about myself?</a:t>
            </a:r>
          </a:p>
          <a:p>
            <a:pPr marL="342900" indent="-342900">
              <a:buFont typeface="Arial" panose="020B0604020202020204" pitchFamily="34" charset="0"/>
              <a:buChar char="•"/>
            </a:pPr>
            <a:r>
              <a:rPr lang="en-AU" sz="1800">
                <a:latin typeface="+mn-lt"/>
              </a:rPr>
              <a:t>What are the benefits of belonging to a range of different groups?</a:t>
            </a:r>
          </a:p>
          <a:p>
            <a:pPr marL="342900" indent="-342900">
              <a:buFont typeface="Arial" panose="020B0604020202020204" pitchFamily="34" charset="0"/>
              <a:buChar char="•"/>
            </a:pPr>
            <a:r>
              <a:rPr lang="en-AU" sz="1800">
                <a:latin typeface="+mn-lt"/>
              </a:rPr>
              <a:t>How do I support the wellbeing of others in my group?</a:t>
            </a:r>
          </a:p>
          <a:p>
            <a:pPr marL="342900" indent="-342900">
              <a:buFont typeface="Arial" panose="020B0604020202020204" pitchFamily="34" charset="0"/>
              <a:buChar char="•"/>
            </a:pPr>
            <a:r>
              <a:rPr lang="en-AU" sz="1800">
                <a:latin typeface="+mn-lt"/>
              </a:rPr>
              <a:t>How do different perspectives, backgrounds, and experiences in a group create opportunities for personal growth and mutual respect?</a:t>
            </a:r>
          </a:p>
          <a:p>
            <a:endParaRPr lang="en-AU" sz="1800">
              <a:latin typeface="+mn-lt"/>
            </a:endParaRPr>
          </a:p>
        </p:txBody>
      </p:sp>
      <p:pic>
        <p:nvPicPr>
          <p:cNvPr id="7" name="Picture 6">
            <a:extLst>
              <a:ext uri="{FF2B5EF4-FFF2-40B4-BE49-F238E27FC236}">
                <a16:creationId xmlns:a16="http://schemas.microsoft.com/office/drawing/2014/main" id="{F6EF6606-E671-35B0-1AF5-DBD5D0FAC8B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274629" y="1"/>
            <a:ext cx="2917372" cy="6012672"/>
          </a:xfrm>
          <a:prstGeom prst="rect">
            <a:avLst/>
          </a:prstGeom>
        </p:spPr>
      </p:pic>
      <p:sp>
        <p:nvSpPr>
          <p:cNvPr id="2" name="Slide Number Placeholder 1">
            <a:extLst>
              <a:ext uri="{FF2B5EF4-FFF2-40B4-BE49-F238E27FC236}">
                <a16:creationId xmlns:a16="http://schemas.microsoft.com/office/drawing/2014/main" id="{DB80DEDB-2DDF-B11F-CF84-88CD0ED5F4B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48</a:t>
            </a:fld>
            <a:endParaRPr lang="en-AU"/>
          </a:p>
        </p:txBody>
      </p:sp>
    </p:spTree>
    <p:extLst>
      <p:ext uri="{BB962C8B-B14F-4D97-AF65-F5344CB8AC3E}">
        <p14:creationId xmlns:p14="http://schemas.microsoft.com/office/powerpoint/2010/main" val="307684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F6B3-65E7-B6FF-5FD4-62B7A7198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C00D2-5FF1-C7B7-4B02-0060B988954F}"/>
              </a:ext>
            </a:extLst>
          </p:cNvPr>
          <p:cNvSpPr>
            <a:spLocks noGrp="1"/>
          </p:cNvSpPr>
          <p:nvPr>
            <p:ph type="ctrTitle"/>
          </p:nvPr>
        </p:nvSpPr>
        <p:spPr/>
        <p:txBody>
          <a:bodyPr/>
          <a:lstStyle/>
          <a:p>
            <a:r>
              <a:rPr lang="en-AU">
                <a:latin typeface="+mj-lt"/>
              </a:rPr>
              <a:t>Celebrating diversity</a:t>
            </a:r>
          </a:p>
        </p:txBody>
      </p:sp>
    </p:spTree>
    <p:extLst>
      <p:ext uri="{BB962C8B-B14F-4D97-AF65-F5344CB8AC3E}">
        <p14:creationId xmlns:p14="http://schemas.microsoft.com/office/powerpoint/2010/main" val="42176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360000"/>
            <a:ext cx="11484002" cy="522000"/>
          </a:xfrm>
        </p:spPr>
        <p:txBody>
          <a:bodyPr/>
          <a:lstStyle/>
          <a:p>
            <a:pPr>
              <a:lnSpc>
                <a:spcPct val="114000"/>
              </a:lnSpc>
            </a:pPr>
            <a:r>
              <a:rPr lang="en-AU">
                <a:latin typeface="+mj-lt"/>
              </a:rPr>
              <a:t>Learning intentions and success criteria – Who am I?</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755080"/>
            <a:ext cx="11303000" cy="22513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chemeClr val="accent1"/>
                </a:solidFill>
                <a:latin typeface="+mj-lt"/>
                <a:cs typeface="Arial" panose="020B0604020202020204" pitchFamily="34" charset="0"/>
              </a:rPr>
              <a:t>We are learning to</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a:solidFill>
                  <a:srgbClr val="000000"/>
                </a:solidFill>
                <a:cs typeface="Arial" panose="020B0604020202020204" pitchFamily="34" charset="0"/>
              </a:rPr>
              <a:t>i</a:t>
            </a:r>
            <a:r>
              <a:rPr lang="en-AU" sz="2000" b="0" i="0">
                <a:solidFill>
                  <a:srgbClr val="000000"/>
                </a:solidFill>
                <a:effectLst/>
              </a:rPr>
              <a:t>dentify personal strengths, characteristics and other factors that shape personal identity </a:t>
            </a:r>
            <a:endParaRPr lang="en-AU" sz="2000">
              <a:latin typeface="Arial" panose="020B0604020202020204" pitchFamily="34" charset="0"/>
              <a:cs typeface="Arial" panose="020B0604020202020204" pitchFamily="34" charset="0"/>
            </a:endParaRPr>
          </a:p>
          <a:p>
            <a:pPr>
              <a:lnSpc>
                <a:spcPct val="150000"/>
              </a:lnSpc>
              <a:spcAft>
                <a:spcPts val="1200"/>
              </a:spcAft>
            </a:pPr>
            <a:r>
              <a:rPr lang="en-AU" sz="2000" b="1">
                <a:solidFill>
                  <a:schemeClr val="accent1"/>
                </a:solidFill>
                <a:latin typeface="+mj-lt"/>
                <a:cs typeface="Arial" panose="020B0604020202020204" pitchFamily="34" charset="0"/>
              </a:rPr>
              <a:t>We can</a:t>
            </a:r>
          </a:p>
          <a:p>
            <a:pPr marL="342900" indent="-342900">
              <a:lnSpc>
                <a:spcPct val="150000"/>
              </a:lnSpc>
              <a:spcAft>
                <a:spcPts val="1200"/>
              </a:spcAft>
              <a:buFont typeface="Arial" panose="020B0604020202020204" pitchFamily="34" charset="0"/>
              <a:buChar char="•"/>
            </a:pPr>
            <a:r>
              <a:rPr lang="en-AU" sz="2000">
                <a:solidFill>
                  <a:srgbClr val="000000"/>
                </a:solidFill>
              </a:rPr>
              <a:t>e</a:t>
            </a:r>
            <a:r>
              <a:rPr lang="en-AU" sz="2000" b="0" i="0">
                <a:solidFill>
                  <a:srgbClr val="000000"/>
                </a:solidFill>
                <a:effectLst/>
              </a:rPr>
              <a:t>xplain how personal identity is shaped by a range of personal, environmental and social factors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5DF3E-E146-D964-E150-0E9E690D88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5C7A22-82D1-2BC1-88FB-B2032FE4BE99}"/>
              </a:ext>
            </a:extLst>
          </p:cNvPr>
          <p:cNvSpPr>
            <a:spLocks noGrp="1"/>
          </p:cNvSpPr>
          <p:nvPr>
            <p:ph type="title"/>
          </p:nvPr>
        </p:nvSpPr>
        <p:spPr>
          <a:xfrm>
            <a:off x="359998" y="360000"/>
            <a:ext cx="11484002" cy="522000"/>
          </a:xfrm>
        </p:spPr>
        <p:txBody>
          <a:bodyPr/>
          <a:lstStyle/>
          <a:p>
            <a:r>
              <a:rPr lang="en-AU">
                <a:latin typeface="+mj-lt"/>
              </a:rPr>
              <a:t>Learning intentions and success criteria – Celebrating diversity</a:t>
            </a:r>
          </a:p>
        </p:txBody>
      </p:sp>
      <p:sp>
        <p:nvSpPr>
          <p:cNvPr id="3" name="TextBox 2">
            <a:extLst>
              <a:ext uri="{FF2B5EF4-FFF2-40B4-BE49-F238E27FC236}">
                <a16:creationId xmlns:a16="http://schemas.microsoft.com/office/drawing/2014/main" id="{06EA3D66-7EC9-B243-2E5A-4E800DDCE515}"/>
              </a:ext>
            </a:extLst>
          </p:cNvPr>
          <p:cNvSpPr txBox="1"/>
          <p:nvPr/>
        </p:nvSpPr>
        <p:spPr>
          <a:xfrm>
            <a:off x="370416" y="1894417"/>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a:rPr>
              <a:t>We are learning to</a:t>
            </a:r>
            <a:endParaRPr kumimoji="0" lang="en-AU" sz="2000" b="1" i="0" u="none" strike="noStrike" kern="1200" cap="none" spc="0" normalizeH="0" baseline="0" noProof="0">
              <a:ln>
                <a:noFill/>
              </a:ln>
              <a:solidFill>
                <a:srgbClr val="002664"/>
              </a:solidFill>
              <a:effectLst/>
              <a:uLnTx/>
              <a:uFillTx/>
              <a:latin typeface="+mj-lt"/>
              <a:ea typeface="+mn-lt"/>
              <a:cs typeface="Arial"/>
            </a:endParaRPr>
          </a:p>
          <a:p>
            <a:pPr marL="342900" indent="-342900">
              <a:lnSpc>
                <a:spcPct val="150000"/>
              </a:lnSpc>
              <a:spcAft>
                <a:spcPts val="1200"/>
              </a:spcAft>
              <a:buFont typeface="Arial" panose="020B0604020202020204" pitchFamily="34" charset="0"/>
              <a:buChar char="•"/>
              <a:defRPr/>
            </a:pPr>
            <a:r>
              <a:rPr lang="en-AU" sz="2000">
                <a:solidFill>
                  <a:srgbClr val="22272B"/>
                </a:solidFill>
                <a:cs typeface="Arial"/>
              </a:rPr>
              <a:t>demonstrate inclusivity by supporting diversity in others</a:t>
            </a:r>
            <a:endParaRPr lang="en-AU" sz="2000" b="0" i="0" u="none" strike="noStrike" kern="1200" cap="none" spc="0" normalizeH="0" baseline="0" noProof="0">
              <a:ln>
                <a:noFill/>
              </a:ln>
              <a:solidFill>
                <a:srgbClr val="22272B"/>
              </a:solidFill>
              <a:effectLst/>
              <a:uLnTx/>
              <a:uFillTx/>
              <a:cs typeface="Arial" panose="020B0604020202020204" pitchFamily="34" charset="0"/>
            </a:endParaRPr>
          </a:p>
          <a:p>
            <a:pPr marL="342900" indent="-342900">
              <a:lnSpc>
                <a:spcPct val="150000"/>
              </a:lnSpc>
              <a:spcAft>
                <a:spcPts val="1200"/>
              </a:spcAft>
              <a:buFont typeface="Arial" panose="020B0604020202020204" pitchFamily="34" charset="0"/>
              <a:buChar char="•"/>
              <a:defRPr/>
            </a:pPr>
            <a:r>
              <a:rPr lang="en-AU" sz="2000">
                <a:solidFill>
                  <a:srgbClr val="22272B"/>
                </a:solidFill>
                <a:cs typeface="Arial"/>
              </a:rPr>
              <a:t>recognise how diverse qualities enhance personal identity</a:t>
            </a:r>
            <a:endParaRPr lang="en-AU" sz="2000" b="0" i="0" u="none" strike="noStrike" kern="1200" cap="none" spc="0" normalizeH="0" baseline="0" noProof="0">
              <a:ln>
                <a:noFill/>
              </a:ln>
              <a:solidFill>
                <a:srgbClr val="22272B"/>
              </a:solidFill>
              <a:effectLst/>
              <a:uLnTx/>
              <a:uFillTx/>
              <a:cs typeface="Arial" panose="020B0604020202020204" pitchFamily="34" charset="0"/>
            </a:endParaRPr>
          </a:p>
          <a:p>
            <a:pPr>
              <a:lnSpc>
                <a:spcPct val="150000"/>
              </a:lnSpc>
              <a:spcAft>
                <a:spcPts val="1200"/>
              </a:spcAf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can</a:t>
            </a:r>
            <a:endParaRPr kumimoji="0" lang="en-US" sz="2000" b="0" i="0" u="none" strike="noStrike" kern="1200" cap="none" spc="0" normalizeH="0" baseline="0" noProof="0">
              <a:ln>
                <a:noFill/>
              </a:ln>
              <a:solidFill>
                <a:srgbClr val="002664"/>
              </a:solidFill>
              <a:effectLst/>
              <a:uLnTx/>
              <a:uFillTx/>
              <a:latin typeface="+mj-lt"/>
              <a:ea typeface="+mn-ea"/>
              <a:cs typeface="Arial" panose="020B0604020202020204" pitchFamily="34" charset="0"/>
            </a:endParaRPr>
          </a:p>
          <a:p>
            <a:pPr marL="342900" indent="-342900">
              <a:lnSpc>
                <a:spcPct val="150000"/>
              </a:lnSpc>
              <a:spcAft>
                <a:spcPts val="1200"/>
              </a:spcAft>
              <a:buFont typeface="Arial"/>
              <a:buChar char="•"/>
              <a:defRPr/>
            </a:pPr>
            <a:r>
              <a:rPr lang="en-AU" sz="2000">
                <a:solidFill>
                  <a:srgbClr val="22272B"/>
                </a:solidFill>
                <a:cs typeface="Arial"/>
              </a:rPr>
              <a:t>show acceptance of diverse qualities</a:t>
            </a:r>
            <a:endParaRPr kumimoji="0" lang="en-US" sz="2000" b="0" i="0" u="none" strike="noStrike" kern="1200" cap="none" spc="0" normalizeH="0" baseline="0" noProof="0">
              <a:ln>
                <a:noFill/>
              </a:ln>
              <a:solidFill>
                <a:srgbClr val="22272B"/>
              </a:solidFill>
              <a:effectLst/>
              <a:uLnTx/>
              <a:uFillTx/>
              <a:ea typeface="+mn-ea"/>
              <a:cs typeface="Arial" panose="020B0604020202020204" pitchFamily="34" charset="0"/>
            </a:endParaRPr>
          </a:p>
          <a:p>
            <a:pPr marL="342900" indent="-342900">
              <a:lnSpc>
                <a:spcPct val="150000"/>
              </a:lnSpc>
              <a:spcAft>
                <a:spcPts val="1200"/>
              </a:spcAft>
              <a:buFont typeface="Arial"/>
              <a:buChar char="•"/>
              <a:defRPr/>
            </a:pPr>
            <a:r>
              <a:rPr lang="en-AU" sz="2000">
                <a:solidFill>
                  <a:srgbClr val="22272B"/>
                </a:solidFill>
                <a:ea typeface="+mn-lt"/>
                <a:cs typeface="Arial"/>
              </a:rPr>
              <a:t>demonstrate inclusive practices </a:t>
            </a:r>
            <a:r>
              <a:rPr kumimoji="0" lang="en-AU" sz="2000" b="0" i="0" u="none" strike="noStrike" kern="1200" cap="none" spc="0" normalizeH="0" baseline="0" noProof="0">
                <a:ln>
                  <a:noFill/>
                </a:ln>
                <a:solidFill>
                  <a:srgbClr val="22272B"/>
                </a:solidFill>
                <a:effectLst/>
                <a:uLnTx/>
                <a:uFillTx/>
                <a:ea typeface="+mn-lt"/>
                <a:cs typeface="Arial"/>
              </a:rPr>
              <a:t>to </a:t>
            </a:r>
            <a:r>
              <a:rPr lang="en-AU" sz="2000">
                <a:solidFill>
                  <a:srgbClr val="22272B"/>
                </a:solidFill>
                <a:ea typeface="+mn-lt"/>
                <a:cs typeface="Arial"/>
              </a:rPr>
              <a:t>support belonging and wellbeing of diverse individuals. </a:t>
            </a:r>
            <a:endParaRPr kumimoji="0" lang="en-US" sz="2000" b="0" i="0" u="none" strike="noStrike" kern="1200" cap="none" spc="0" normalizeH="0" baseline="0" noProof="0">
              <a:ln>
                <a:noFill/>
              </a:ln>
              <a:solidFill>
                <a:srgbClr val="22272B"/>
              </a:solidFill>
              <a:effectLst/>
              <a:uLnTx/>
              <a:uFillTx/>
              <a:ea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726B1B51-8852-A281-C6C1-555734CC1D7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50</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1378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F1F9BF67-D76D-D0F9-E9DF-8134118F77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DA41BD-A5E5-6660-A774-4084603C4DA9}"/>
              </a:ext>
            </a:extLst>
          </p:cNvPr>
          <p:cNvSpPr>
            <a:spLocks noGrp="1"/>
          </p:cNvSpPr>
          <p:nvPr>
            <p:ph type="title"/>
          </p:nvPr>
        </p:nvSpPr>
        <p:spPr/>
        <p:txBody>
          <a:bodyPr/>
          <a:lstStyle/>
          <a:p>
            <a:r>
              <a:rPr lang="en-AU">
                <a:latin typeface="+mj-lt"/>
              </a:rPr>
              <a:t>Practical lesson reflection (4)</a:t>
            </a:r>
          </a:p>
        </p:txBody>
      </p:sp>
      <p:sp>
        <p:nvSpPr>
          <p:cNvPr id="4" name="Text Placeholder 3">
            <a:extLst>
              <a:ext uri="{FF2B5EF4-FFF2-40B4-BE49-F238E27FC236}">
                <a16:creationId xmlns:a16="http://schemas.microsoft.com/office/drawing/2014/main" id="{5957B7E0-399D-19A0-C86C-F0BBF9E805C8}"/>
              </a:ext>
            </a:extLst>
          </p:cNvPr>
          <p:cNvSpPr>
            <a:spLocks noGrp="1"/>
          </p:cNvSpPr>
          <p:nvPr>
            <p:ph type="body" sz="quarter" idx="18"/>
          </p:nvPr>
        </p:nvSpPr>
        <p:spPr/>
        <p:txBody>
          <a:bodyPr/>
          <a:lstStyle/>
          <a:p>
            <a:r>
              <a:rPr lang="en-AU">
                <a:latin typeface="+mj-lt"/>
                <a:cs typeface="Arial"/>
              </a:rPr>
              <a:t>Javelin</a:t>
            </a:r>
            <a:endParaRPr lang="en-AU">
              <a:latin typeface="+mj-lt"/>
            </a:endParaRPr>
          </a:p>
        </p:txBody>
      </p:sp>
      <p:sp>
        <p:nvSpPr>
          <p:cNvPr id="5" name="Text Placeholder 4">
            <a:extLst>
              <a:ext uri="{FF2B5EF4-FFF2-40B4-BE49-F238E27FC236}">
                <a16:creationId xmlns:a16="http://schemas.microsoft.com/office/drawing/2014/main" id="{0016931B-2563-C762-493A-BCD372A1E457}"/>
              </a:ext>
            </a:extLst>
          </p:cNvPr>
          <p:cNvSpPr>
            <a:spLocks noGrp="1"/>
          </p:cNvSpPr>
          <p:nvPr>
            <p:ph type="body" sz="quarter" idx="17"/>
          </p:nvPr>
        </p:nvSpPr>
        <p:spPr>
          <a:xfrm>
            <a:off x="360000" y="1567086"/>
            <a:ext cx="8580800" cy="4807835"/>
          </a:xfrm>
        </p:spPr>
        <p:txBody>
          <a:bodyPr vert="horz" lIns="0" tIns="0" rIns="0" bIns="0" rtlCol="0" anchor="t">
            <a:noAutofit/>
          </a:bodyPr>
          <a:lstStyle/>
          <a:p>
            <a:pPr marL="285750" indent="-285750">
              <a:buFont typeface="Arial" panose="020B0604020202020204" pitchFamily="34" charset="0"/>
              <a:buChar char="•"/>
            </a:pPr>
            <a:r>
              <a:rPr lang="en-AU" sz="1800">
                <a:latin typeface="+mn-lt"/>
              </a:rPr>
              <a:t>Complete ‘Two stars and a wish’ for your participation in the lesson.</a:t>
            </a:r>
          </a:p>
          <a:p>
            <a:pPr marL="285750" indent="-285750">
              <a:buFont typeface="Arial" panose="020B0604020202020204" pitchFamily="34" charset="0"/>
              <a:buChar char="•"/>
            </a:pPr>
            <a:r>
              <a:rPr lang="en-AU" sz="1800">
                <a:latin typeface="+mn-lt"/>
              </a:rPr>
              <a:t>Rate your athletic performance from the last practical lesson from 1-developing to 5-highly skilled.</a:t>
            </a:r>
          </a:p>
          <a:p>
            <a:pPr marL="285750" indent="-285750">
              <a:buFont typeface="Arial" panose="020B0604020202020204" pitchFamily="34" charset="0"/>
              <a:buChar char="•"/>
            </a:pPr>
            <a:r>
              <a:rPr lang="en-AU" sz="1800">
                <a:latin typeface="+mn-lt"/>
              </a:rPr>
              <a:t>Provide reasons for your rating.</a:t>
            </a:r>
          </a:p>
          <a:p>
            <a:pPr marL="285750" indent="-285750">
              <a:buFont typeface="Arial" panose="020B0604020202020204" pitchFamily="34" charset="0"/>
              <a:buChar char="•"/>
            </a:pPr>
            <a:r>
              <a:rPr lang="en-AU" sz="1800">
                <a:latin typeface="+mn-lt"/>
              </a:rPr>
              <a:t>What did you do during the lesson to continue to work towards your SMART goals?</a:t>
            </a:r>
          </a:p>
          <a:p>
            <a:endParaRPr lang="en-AU" sz="1800">
              <a:latin typeface="+mn-lt"/>
            </a:endParaRPr>
          </a:p>
          <a:p>
            <a:endParaRPr lang="en-AU">
              <a:latin typeface="+mn-lt"/>
            </a:endParaRPr>
          </a:p>
        </p:txBody>
      </p:sp>
      <p:pic>
        <p:nvPicPr>
          <p:cNvPr id="8" name="Graphic 7">
            <a:extLst>
              <a:ext uri="{FF2B5EF4-FFF2-40B4-BE49-F238E27FC236}">
                <a16:creationId xmlns:a16="http://schemas.microsoft.com/office/drawing/2014/main" id="{C82BE374-D8E1-1EE2-171B-C053DF7A034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632800"/>
            <a:ext cx="1808544" cy="1808544"/>
          </a:xfrm>
          <a:prstGeom prst="rect">
            <a:avLst/>
          </a:prstGeom>
        </p:spPr>
      </p:pic>
      <p:pic>
        <p:nvPicPr>
          <p:cNvPr id="7" name="Graphic 6">
            <a:extLst>
              <a:ext uri="{FF2B5EF4-FFF2-40B4-BE49-F238E27FC236}">
                <a16:creationId xmlns:a16="http://schemas.microsoft.com/office/drawing/2014/main" id="{0F450FDB-2976-3F9C-D672-9E86B3D4CB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2564209"/>
            <a:ext cx="1808544" cy="1808544"/>
          </a:xfrm>
          <a:prstGeom prst="rect">
            <a:avLst/>
          </a:prstGeom>
        </p:spPr>
      </p:pic>
      <p:pic>
        <p:nvPicPr>
          <p:cNvPr id="6" name="Graphic 5">
            <a:extLst>
              <a:ext uri="{FF2B5EF4-FFF2-40B4-BE49-F238E27FC236}">
                <a16:creationId xmlns:a16="http://schemas.microsoft.com/office/drawing/2014/main" id="{D3ED6396-DE2F-9EDD-A654-561559E2924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310" y="4495617"/>
            <a:ext cx="1612739" cy="1612739"/>
          </a:xfrm>
          <a:prstGeom prst="rect">
            <a:avLst/>
          </a:prstGeom>
        </p:spPr>
      </p:pic>
      <p:sp>
        <p:nvSpPr>
          <p:cNvPr id="2" name="Slide Number Placeholder 1">
            <a:extLst>
              <a:ext uri="{FF2B5EF4-FFF2-40B4-BE49-F238E27FC236}">
                <a16:creationId xmlns:a16="http://schemas.microsoft.com/office/drawing/2014/main" id="{28D55123-EFE8-6F79-1994-0F88754B6E2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648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EB7BF570-4A52-000A-E896-1AD4EF7E39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BE3F27-D760-197E-1B78-B23B7B39EF14}"/>
              </a:ext>
            </a:extLst>
          </p:cNvPr>
          <p:cNvSpPr>
            <a:spLocks noGrp="1"/>
          </p:cNvSpPr>
          <p:nvPr>
            <p:ph type="title"/>
          </p:nvPr>
        </p:nvSpPr>
        <p:spPr/>
        <p:txBody>
          <a:bodyPr/>
          <a:lstStyle/>
          <a:p>
            <a:r>
              <a:rPr lang="en-AU">
                <a:latin typeface="+mj-lt"/>
              </a:rPr>
              <a:t>Anatomy spotlight (4)</a:t>
            </a:r>
          </a:p>
        </p:txBody>
      </p:sp>
      <p:sp>
        <p:nvSpPr>
          <p:cNvPr id="4" name="Text Placeholder 3">
            <a:extLst>
              <a:ext uri="{FF2B5EF4-FFF2-40B4-BE49-F238E27FC236}">
                <a16:creationId xmlns:a16="http://schemas.microsoft.com/office/drawing/2014/main" id="{DE5CB2FF-2873-E49F-F697-E5800E7D8E08}"/>
              </a:ext>
            </a:extLst>
          </p:cNvPr>
          <p:cNvSpPr>
            <a:spLocks noGrp="1"/>
          </p:cNvSpPr>
          <p:nvPr>
            <p:ph type="body" sz="quarter" idx="18"/>
          </p:nvPr>
        </p:nvSpPr>
        <p:spPr/>
        <p:txBody>
          <a:bodyPr/>
          <a:lstStyle/>
          <a:p>
            <a:r>
              <a:rPr lang="en-AU">
                <a:latin typeface="+mj-lt"/>
                <a:cs typeface="Arial"/>
              </a:rPr>
              <a:t>Javelin</a:t>
            </a:r>
            <a:endParaRPr lang="en-AU">
              <a:latin typeface="+mj-lt"/>
            </a:endParaRPr>
          </a:p>
        </p:txBody>
      </p:sp>
      <p:sp>
        <p:nvSpPr>
          <p:cNvPr id="5" name="Text Placeholder 4">
            <a:extLst>
              <a:ext uri="{FF2B5EF4-FFF2-40B4-BE49-F238E27FC236}">
                <a16:creationId xmlns:a16="http://schemas.microsoft.com/office/drawing/2014/main" id="{85BF3ADD-0883-530E-4E73-C4AAAEA79E5A}"/>
              </a:ext>
            </a:extLst>
          </p:cNvPr>
          <p:cNvSpPr>
            <a:spLocks noGrp="1"/>
          </p:cNvSpPr>
          <p:nvPr>
            <p:ph type="body" sz="quarter" idx="17"/>
          </p:nvPr>
        </p:nvSpPr>
        <p:spPr>
          <a:xfrm>
            <a:off x="360000" y="1567086"/>
            <a:ext cx="6258514" cy="4807835"/>
          </a:xfrm>
        </p:spPr>
        <p:txBody>
          <a:bodyPr vert="horz" lIns="0" tIns="0" rIns="0" bIns="0" rtlCol="0" anchor="t">
            <a:noAutofit/>
          </a:bodyPr>
          <a:lstStyle/>
          <a:p>
            <a:r>
              <a:rPr lang="en-AU">
                <a:latin typeface="+mn-lt"/>
                <a:cs typeface="Arial"/>
              </a:rPr>
              <a:t>Examine your labelled skeletal system and muscular system diagrams.</a:t>
            </a:r>
          </a:p>
          <a:p>
            <a:r>
              <a:rPr lang="en-AU">
                <a:latin typeface="+mn-lt"/>
                <a:cs typeface="Arial"/>
              </a:rPr>
              <a:t>During the activities in the last practical lesson:</a:t>
            </a:r>
          </a:p>
          <a:p>
            <a:pPr marL="342900" indent="-342900">
              <a:buFont typeface="Arial" panose="020B0604020202020204" pitchFamily="34" charset="0"/>
              <a:buChar char="•"/>
            </a:pPr>
            <a:r>
              <a:rPr lang="en-AU">
                <a:latin typeface="+mn-lt"/>
                <a:cs typeface="Arial"/>
              </a:rPr>
              <a:t>Which bones were used?</a:t>
            </a:r>
          </a:p>
          <a:p>
            <a:pPr marL="342900" indent="-342900">
              <a:buFont typeface="Arial" panose="020B0604020202020204" pitchFamily="34" charset="0"/>
              <a:buChar char="•"/>
            </a:pPr>
            <a:r>
              <a:rPr lang="en-AU">
                <a:latin typeface="+mn-lt"/>
                <a:cs typeface="Arial"/>
              </a:rPr>
              <a:t>Which muscles were used?</a:t>
            </a:r>
          </a:p>
          <a:p>
            <a:endParaRPr lang="en-AU">
              <a:latin typeface="+mn-lt"/>
            </a:endParaRPr>
          </a:p>
        </p:txBody>
      </p:sp>
      <p:pic>
        <p:nvPicPr>
          <p:cNvPr id="7" name="Picture 6">
            <a:extLst>
              <a:ext uri="{FF2B5EF4-FFF2-40B4-BE49-F238E27FC236}">
                <a16:creationId xmlns:a16="http://schemas.microsoft.com/office/drawing/2014/main" id="{8C5FC37C-12F2-5110-6464-4E5A611389A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3553" y="0"/>
            <a:ext cx="4586288" cy="6858000"/>
          </a:xfrm>
          <a:prstGeom prst="rect">
            <a:avLst/>
          </a:prstGeom>
        </p:spPr>
      </p:pic>
      <p:sp>
        <p:nvSpPr>
          <p:cNvPr id="2" name="Slide Number Placeholder 1">
            <a:extLst>
              <a:ext uri="{FF2B5EF4-FFF2-40B4-BE49-F238E27FC236}">
                <a16:creationId xmlns:a16="http://schemas.microsoft.com/office/drawing/2014/main" id="{471AC148-C9E6-F349-5741-DDF3542FDD2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010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75132-E7B0-F18F-541E-783BB558DB79}"/>
              </a:ext>
            </a:extLst>
          </p:cNvPr>
          <p:cNvSpPr>
            <a:spLocks noGrp="1"/>
          </p:cNvSpPr>
          <p:nvPr>
            <p:ph type="title"/>
          </p:nvPr>
        </p:nvSpPr>
        <p:spPr/>
        <p:txBody>
          <a:bodyPr anchor="t">
            <a:normAutofit/>
          </a:bodyPr>
          <a:lstStyle/>
          <a:p>
            <a:r>
              <a:rPr lang="en-AU">
                <a:latin typeface="+mj-lt"/>
              </a:rPr>
              <a:t>Diversity</a:t>
            </a:r>
          </a:p>
        </p:txBody>
      </p:sp>
      <p:sp>
        <p:nvSpPr>
          <p:cNvPr id="4" name="Text Placeholder 3">
            <a:extLst>
              <a:ext uri="{FF2B5EF4-FFF2-40B4-BE49-F238E27FC236}">
                <a16:creationId xmlns:a16="http://schemas.microsoft.com/office/drawing/2014/main" id="{24EC4625-F31A-DB4A-DDCF-2A9E03C2E975}"/>
              </a:ext>
            </a:extLst>
          </p:cNvPr>
          <p:cNvSpPr>
            <a:spLocks noGrp="1"/>
          </p:cNvSpPr>
          <p:nvPr>
            <p:ph type="body" sz="quarter" idx="18"/>
          </p:nvPr>
        </p:nvSpPr>
        <p:spPr/>
        <p:txBody>
          <a:bodyPr anchor="b">
            <a:noAutofit/>
          </a:bodyPr>
          <a:lstStyle/>
          <a:p>
            <a:pPr>
              <a:lnSpc>
                <a:spcPct val="140000"/>
              </a:lnSpc>
            </a:pPr>
            <a:r>
              <a:rPr lang="en-AU">
                <a:latin typeface="+mj-lt"/>
              </a:rPr>
              <a:t>The differences that exist between people</a:t>
            </a:r>
          </a:p>
        </p:txBody>
      </p:sp>
      <p:pic>
        <p:nvPicPr>
          <p:cNvPr id="9" name="Picture 8">
            <a:extLst>
              <a:ext uri="{FF2B5EF4-FFF2-40B4-BE49-F238E27FC236}">
                <a16:creationId xmlns:a16="http://schemas.microsoft.com/office/drawing/2014/main" id="{52367EFE-B9CF-FED6-6240-790BC5EC73B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9999" y="1770743"/>
            <a:ext cx="5616000" cy="4499998"/>
          </a:xfrm>
          <a:prstGeom prst="rect">
            <a:avLst/>
          </a:prstGeom>
          <a:noFill/>
        </p:spPr>
      </p:pic>
      <p:sp>
        <p:nvSpPr>
          <p:cNvPr id="7" name="Rectangle: Rounded Corners 6">
            <a:extLst>
              <a:ext uri="{FF2B5EF4-FFF2-40B4-BE49-F238E27FC236}">
                <a16:creationId xmlns:a16="http://schemas.microsoft.com/office/drawing/2014/main" id="{80977ECE-A7FC-0E32-28D3-E7174DAA63B1}"/>
              </a:ext>
            </a:extLst>
          </p:cNvPr>
          <p:cNvSpPr/>
          <p:nvPr/>
        </p:nvSpPr>
        <p:spPr>
          <a:xfrm>
            <a:off x="6228000" y="1770743"/>
            <a:ext cx="5616000" cy="4499998"/>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lnSpc>
                <a:spcPct val="150000"/>
              </a:lnSpc>
              <a:spcAft>
                <a:spcPts val="1200"/>
              </a:spcAft>
            </a:pPr>
            <a:r>
              <a:rPr lang="en-AU" sz="2800">
                <a:solidFill>
                  <a:schemeClr val="tx1"/>
                </a:solidFill>
                <a:latin typeface="+mj-lt"/>
              </a:rPr>
              <a:t>In what ways can people be diverse?</a:t>
            </a:r>
          </a:p>
        </p:txBody>
      </p:sp>
      <p:sp>
        <p:nvSpPr>
          <p:cNvPr id="2" name="Slide Number Placeholder 1">
            <a:extLst>
              <a:ext uri="{FF2B5EF4-FFF2-40B4-BE49-F238E27FC236}">
                <a16:creationId xmlns:a16="http://schemas.microsoft.com/office/drawing/2014/main" id="{EE65FE07-76C7-A6B2-EFA5-7B0B7FC2417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53</a:t>
            </a:fld>
            <a:endParaRPr lang="en-AU"/>
          </a:p>
        </p:txBody>
      </p:sp>
    </p:spTree>
    <p:extLst>
      <p:ext uri="{BB962C8B-B14F-4D97-AF65-F5344CB8AC3E}">
        <p14:creationId xmlns:p14="http://schemas.microsoft.com/office/powerpoint/2010/main" val="191822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1F338-6ECB-42D9-F6AB-724EEFBDFDF2}"/>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8CC6A3DD-2EE0-9C3E-8957-E89BAE81A3D5}"/>
              </a:ext>
            </a:extLst>
          </p:cNvPr>
          <p:cNvSpPr>
            <a:spLocks noGrp="1"/>
          </p:cNvSpPr>
          <p:nvPr>
            <p:ph type="title"/>
          </p:nvPr>
        </p:nvSpPr>
        <p:spPr>
          <a:xfrm>
            <a:off x="3503194" y="-740429"/>
            <a:ext cx="8688806" cy="545601"/>
          </a:xfrm>
        </p:spPr>
        <p:txBody>
          <a:bodyPr/>
          <a:lstStyle/>
          <a:p>
            <a:r>
              <a:rPr lang="en-US"/>
              <a:t>Diversity refers to</a:t>
            </a:r>
            <a:endParaRPr lang="en-AU"/>
          </a:p>
        </p:txBody>
      </p:sp>
      <p:sp>
        <p:nvSpPr>
          <p:cNvPr id="12" name="Text Placeholder 1">
            <a:extLst>
              <a:ext uri="{FF2B5EF4-FFF2-40B4-BE49-F238E27FC236}">
                <a16:creationId xmlns:a16="http://schemas.microsoft.com/office/drawing/2014/main" id="{1144A2C8-49E1-58E6-D7E4-793D84DD270E}"/>
              </a:ext>
            </a:extLst>
          </p:cNvPr>
          <p:cNvSpPr txBox="1">
            <a:spLocks/>
          </p:cNvSpPr>
          <p:nvPr/>
        </p:nvSpPr>
        <p:spPr>
          <a:xfrm>
            <a:off x="3503194" y="2012174"/>
            <a:ext cx="8340805" cy="34167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b="1"/>
              <a:t>Diversity refers to</a:t>
            </a:r>
          </a:p>
          <a:p>
            <a:r>
              <a:rPr lang="en-AU" sz="2400"/>
              <a:t>Differences that exist within a group, for example, age, sex, gender, gender expression, sexuality, ethnicity, ability/disability, body shape and composition, culture, religion/spirituality, learning differences, socioeconomic background, values and experiences.</a:t>
            </a:r>
          </a:p>
        </p:txBody>
      </p:sp>
      <p:sp>
        <p:nvSpPr>
          <p:cNvPr id="13" name="Text Placeholder 3">
            <a:extLst>
              <a:ext uri="{FF2B5EF4-FFF2-40B4-BE49-F238E27FC236}">
                <a16:creationId xmlns:a16="http://schemas.microsoft.com/office/drawing/2014/main" id="{76DA9C16-6D24-A650-95EE-9F50AE3BB50F}"/>
              </a:ext>
            </a:extLst>
          </p:cNvPr>
          <p:cNvSpPr txBox="1">
            <a:spLocks/>
          </p:cNvSpPr>
          <p:nvPr/>
        </p:nvSpPr>
        <p:spPr>
          <a:xfrm>
            <a:off x="3503194" y="5913725"/>
            <a:ext cx="8108950" cy="7193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AU">
                <a:solidFill>
                  <a:schemeClr val="accent1"/>
                </a:solidFill>
              </a:rPr>
              <a:t>NESA, 2024</a:t>
            </a:r>
            <a:br>
              <a:rPr lang="en-AU"/>
            </a:br>
            <a:r>
              <a:rPr lang="en-AU" sz="1200"/>
              <a:t>PDHPE 7–10 Syllabus</a:t>
            </a:r>
            <a:endParaRPr lang="en-AU"/>
          </a:p>
        </p:txBody>
      </p:sp>
      <p:cxnSp>
        <p:nvCxnSpPr>
          <p:cNvPr id="14" name="Straight Connector 13">
            <a:extLst>
              <a:ext uri="{FF2B5EF4-FFF2-40B4-BE49-F238E27FC236}">
                <a16:creationId xmlns:a16="http://schemas.microsoft.com/office/drawing/2014/main" id="{F950521A-B60D-F801-E0BC-03DBB7E12C71}"/>
              </a:ext>
              <a:ext uri="{C183D7F6-B498-43B3-948B-1728B52AA6E4}">
                <adec:decorative xmlns:adec="http://schemas.microsoft.com/office/drawing/2017/decorative" val="1"/>
              </a:ext>
            </a:extLst>
          </p:cNvPr>
          <p:cNvCxnSpPr/>
          <p:nvPr/>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265B287-2845-D019-021D-5A295466757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
        <p:nvSpPr>
          <p:cNvPr id="16" name="TextBox 15">
            <a:extLst>
              <a:ext uri="{FF2B5EF4-FFF2-40B4-BE49-F238E27FC236}">
                <a16:creationId xmlns:a16="http://schemas.microsoft.com/office/drawing/2014/main" id="{8EF1F54C-0044-4977-DED0-270E37AD8B0B}"/>
              </a:ext>
              <a:ext uri="{C183D7F6-B498-43B3-948B-1728B52AA6E4}">
                <adec:decorative xmlns:adec="http://schemas.microsoft.com/office/drawing/2017/decorative" val="1"/>
              </a:ext>
            </a:extLst>
          </p:cNvPr>
          <p:cNvSpPr txBox="1"/>
          <p:nvPr/>
        </p:nvSpPr>
        <p:spPr>
          <a:xfrm>
            <a:off x="3503194" y="-378823"/>
            <a:ext cx="1963103" cy="2213385"/>
          </a:xfrm>
          <a:prstGeom prst="rect">
            <a:avLst/>
          </a:prstGeom>
          <a:noFill/>
        </p:spPr>
        <p:txBody>
          <a:bodyPr wrap="square" lIns="0" tIns="0" rIns="0" bIns="0" rtlCol="0">
            <a:noAutofit/>
          </a:bodyPr>
          <a:lstStyle/>
          <a:p>
            <a:pPr algn="l"/>
            <a:r>
              <a:rPr lang="en-AU" sz="35000">
                <a:solidFill>
                  <a:srgbClr val="CDD3D6"/>
                </a:solidFill>
              </a:rPr>
              <a:t>“</a:t>
            </a:r>
          </a:p>
        </p:txBody>
      </p:sp>
    </p:spTree>
    <p:extLst>
      <p:ext uri="{BB962C8B-B14F-4D97-AF65-F5344CB8AC3E}">
        <p14:creationId xmlns:p14="http://schemas.microsoft.com/office/powerpoint/2010/main" val="33614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11CB6-6A5B-80CF-3113-19F6FBC9AAC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2EDFE0F-7B93-F905-BDD3-1993973E532C}"/>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7" name="Rectangle 6">
              <a:extLst>
                <a:ext uri="{FF2B5EF4-FFF2-40B4-BE49-F238E27FC236}">
                  <a16:creationId xmlns:a16="http://schemas.microsoft.com/office/drawing/2014/main" id="{008E94C5-7A72-8EBA-62E7-E7FC3BBCEF25}"/>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0A12A87A-EAFB-FC44-CEFA-5157F788AA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24" y="1872069"/>
              <a:ext cx="4443415" cy="3113862"/>
            </a:xfrm>
            <a:prstGeom prst="rect">
              <a:avLst/>
            </a:prstGeom>
          </p:spPr>
        </p:pic>
      </p:grpSp>
      <p:sp>
        <p:nvSpPr>
          <p:cNvPr id="6" name="Title 5">
            <a:extLst>
              <a:ext uri="{FF2B5EF4-FFF2-40B4-BE49-F238E27FC236}">
                <a16:creationId xmlns:a16="http://schemas.microsoft.com/office/drawing/2014/main" id="{1DFF0C8F-E9EE-7497-5203-93973F76093A}"/>
              </a:ext>
            </a:extLst>
          </p:cNvPr>
          <p:cNvSpPr>
            <a:spLocks noGrp="1"/>
          </p:cNvSpPr>
          <p:nvPr>
            <p:ph type="title"/>
          </p:nvPr>
        </p:nvSpPr>
        <p:spPr/>
        <p:txBody>
          <a:bodyPr/>
          <a:lstStyle/>
          <a:p>
            <a:r>
              <a:rPr lang="en-AU">
                <a:latin typeface="+mj-lt"/>
              </a:rPr>
              <a:t>Opportunities and challenges</a:t>
            </a:r>
          </a:p>
        </p:txBody>
      </p:sp>
      <p:sp>
        <p:nvSpPr>
          <p:cNvPr id="9" name="Text Placeholder 8">
            <a:extLst>
              <a:ext uri="{FF2B5EF4-FFF2-40B4-BE49-F238E27FC236}">
                <a16:creationId xmlns:a16="http://schemas.microsoft.com/office/drawing/2014/main" id="{284C5BD7-6A42-3843-1B6B-41F3F383CAF6}"/>
              </a:ext>
            </a:extLst>
          </p:cNvPr>
          <p:cNvSpPr>
            <a:spLocks noGrp="1"/>
          </p:cNvSpPr>
          <p:nvPr>
            <p:ph type="body" sz="quarter" idx="18"/>
          </p:nvPr>
        </p:nvSpPr>
        <p:spPr/>
        <p:txBody>
          <a:bodyPr/>
          <a:lstStyle/>
          <a:p>
            <a:r>
              <a:rPr lang="en-AU">
                <a:latin typeface="+mj-lt"/>
              </a:rPr>
              <a:t>Group discussion </a:t>
            </a:r>
          </a:p>
        </p:txBody>
      </p:sp>
      <p:sp>
        <p:nvSpPr>
          <p:cNvPr id="8" name="Text Placeholder 7">
            <a:extLst>
              <a:ext uri="{FF2B5EF4-FFF2-40B4-BE49-F238E27FC236}">
                <a16:creationId xmlns:a16="http://schemas.microsoft.com/office/drawing/2014/main" id="{7838A204-D692-FA50-9FFF-A526448AC65B}"/>
              </a:ext>
            </a:extLst>
          </p:cNvPr>
          <p:cNvSpPr>
            <a:spLocks noGrp="1"/>
          </p:cNvSpPr>
          <p:nvPr>
            <p:ph type="body" sz="quarter" idx="17"/>
          </p:nvPr>
        </p:nvSpPr>
        <p:spPr>
          <a:xfrm>
            <a:off x="5400675" y="1800000"/>
            <a:ext cx="6406473" cy="1410560"/>
          </a:xfrm>
        </p:spPr>
        <p:txBody>
          <a:bodyPr/>
          <a:lstStyle/>
          <a:p>
            <a:r>
              <a:rPr lang="en-AU">
                <a:latin typeface="+mn-lt"/>
              </a:rPr>
              <a:t>With a partner, discuss and list all of the opportunities and challenges that are posed by diversity in groups of people.</a:t>
            </a:r>
          </a:p>
        </p:txBody>
      </p:sp>
      <p:sp>
        <p:nvSpPr>
          <p:cNvPr id="12" name="Freeform: Shape 11">
            <a:extLst>
              <a:ext uri="{FF2B5EF4-FFF2-40B4-BE49-F238E27FC236}">
                <a16:creationId xmlns:a16="http://schemas.microsoft.com/office/drawing/2014/main" id="{F9D7DDAA-4253-31D9-CA17-A1EE6E7AF442}"/>
              </a:ext>
            </a:extLst>
          </p:cNvPr>
          <p:cNvSpPr/>
          <p:nvPr/>
        </p:nvSpPr>
        <p:spPr>
          <a:xfrm>
            <a:off x="5626371" y="3647440"/>
            <a:ext cx="2828925" cy="1599720"/>
          </a:xfrm>
          <a:custGeom>
            <a:avLst/>
            <a:gdLst>
              <a:gd name="connsiteX0" fmla="*/ 0 w 2538253"/>
              <a:gd name="connsiteY0" fmla="*/ 159972 h 1599720"/>
              <a:gd name="connsiteX1" fmla="*/ 159972 w 2538253"/>
              <a:gd name="connsiteY1" fmla="*/ 0 h 1599720"/>
              <a:gd name="connsiteX2" fmla="*/ 2378281 w 2538253"/>
              <a:gd name="connsiteY2" fmla="*/ 0 h 1599720"/>
              <a:gd name="connsiteX3" fmla="*/ 2538253 w 2538253"/>
              <a:gd name="connsiteY3" fmla="*/ 159972 h 1599720"/>
              <a:gd name="connsiteX4" fmla="*/ 2538253 w 2538253"/>
              <a:gd name="connsiteY4" fmla="*/ 1439748 h 1599720"/>
              <a:gd name="connsiteX5" fmla="*/ 2378281 w 2538253"/>
              <a:gd name="connsiteY5" fmla="*/ 1599720 h 1599720"/>
              <a:gd name="connsiteX6" fmla="*/ 159972 w 2538253"/>
              <a:gd name="connsiteY6" fmla="*/ 1599720 h 1599720"/>
              <a:gd name="connsiteX7" fmla="*/ 0 w 2538253"/>
              <a:gd name="connsiteY7" fmla="*/ 1439748 h 1599720"/>
              <a:gd name="connsiteX8" fmla="*/ 0 w 2538253"/>
              <a:gd name="connsiteY8" fmla="*/ 159972 h 15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53" h="1599720">
                <a:moveTo>
                  <a:pt x="0" y="159972"/>
                </a:moveTo>
                <a:cubicBezTo>
                  <a:pt x="0" y="71622"/>
                  <a:pt x="71622" y="0"/>
                  <a:pt x="159972" y="0"/>
                </a:cubicBezTo>
                <a:lnTo>
                  <a:pt x="2378281" y="0"/>
                </a:lnTo>
                <a:cubicBezTo>
                  <a:pt x="2466631" y="0"/>
                  <a:pt x="2538253" y="71622"/>
                  <a:pt x="2538253" y="159972"/>
                </a:cubicBezTo>
                <a:lnTo>
                  <a:pt x="2538253" y="1439748"/>
                </a:lnTo>
                <a:cubicBezTo>
                  <a:pt x="2538253" y="1528098"/>
                  <a:pt x="2466631" y="1599720"/>
                  <a:pt x="2378281" y="1599720"/>
                </a:cubicBezTo>
                <a:lnTo>
                  <a:pt x="159972" y="1599720"/>
                </a:lnTo>
                <a:cubicBezTo>
                  <a:pt x="71622" y="1599720"/>
                  <a:pt x="0" y="1528098"/>
                  <a:pt x="0" y="1439748"/>
                </a:cubicBezTo>
                <a:lnTo>
                  <a:pt x="0" y="159972"/>
                </a:lnTo>
                <a:close/>
              </a:path>
            </a:pathLst>
          </a:custGeom>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57344" tIns="157344" rIns="157344" bIns="157344" numCol="1" spcCol="1270" anchor="ctr" anchorCtr="0">
            <a:noAutofit/>
          </a:bodyPr>
          <a:lstStyle/>
          <a:p>
            <a:pPr marL="0" lvl="0" indent="0" algn="ctr" defTabSz="1289050">
              <a:lnSpc>
                <a:spcPct val="90000"/>
              </a:lnSpc>
              <a:spcBef>
                <a:spcPct val="0"/>
              </a:spcBef>
              <a:spcAft>
                <a:spcPct val="35000"/>
              </a:spcAft>
              <a:buNone/>
            </a:pPr>
            <a:r>
              <a:rPr lang="en-AU" sz="2900" b="1" kern="1200"/>
              <a:t>Opportunities</a:t>
            </a:r>
          </a:p>
        </p:txBody>
      </p:sp>
      <p:sp>
        <p:nvSpPr>
          <p:cNvPr id="13" name="Freeform: Shape 12">
            <a:extLst>
              <a:ext uri="{FF2B5EF4-FFF2-40B4-BE49-F238E27FC236}">
                <a16:creationId xmlns:a16="http://schemas.microsoft.com/office/drawing/2014/main" id="{5132594E-27C0-652F-7931-FEC31ED43EDF}"/>
              </a:ext>
            </a:extLst>
          </p:cNvPr>
          <p:cNvSpPr/>
          <p:nvPr/>
        </p:nvSpPr>
        <p:spPr>
          <a:xfrm>
            <a:off x="8753205" y="3647440"/>
            <a:ext cx="2828924" cy="1599720"/>
          </a:xfrm>
          <a:custGeom>
            <a:avLst/>
            <a:gdLst>
              <a:gd name="connsiteX0" fmla="*/ 0 w 2538253"/>
              <a:gd name="connsiteY0" fmla="*/ 159972 h 1599720"/>
              <a:gd name="connsiteX1" fmla="*/ 159972 w 2538253"/>
              <a:gd name="connsiteY1" fmla="*/ 0 h 1599720"/>
              <a:gd name="connsiteX2" fmla="*/ 2378281 w 2538253"/>
              <a:gd name="connsiteY2" fmla="*/ 0 h 1599720"/>
              <a:gd name="connsiteX3" fmla="*/ 2538253 w 2538253"/>
              <a:gd name="connsiteY3" fmla="*/ 159972 h 1599720"/>
              <a:gd name="connsiteX4" fmla="*/ 2538253 w 2538253"/>
              <a:gd name="connsiteY4" fmla="*/ 1439748 h 1599720"/>
              <a:gd name="connsiteX5" fmla="*/ 2378281 w 2538253"/>
              <a:gd name="connsiteY5" fmla="*/ 1599720 h 1599720"/>
              <a:gd name="connsiteX6" fmla="*/ 159972 w 2538253"/>
              <a:gd name="connsiteY6" fmla="*/ 1599720 h 1599720"/>
              <a:gd name="connsiteX7" fmla="*/ 0 w 2538253"/>
              <a:gd name="connsiteY7" fmla="*/ 1439748 h 1599720"/>
              <a:gd name="connsiteX8" fmla="*/ 0 w 2538253"/>
              <a:gd name="connsiteY8" fmla="*/ 159972 h 15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53" h="1599720">
                <a:moveTo>
                  <a:pt x="0" y="159972"/>
                </a:moveTo>
                <a:cubicBezTo>
                  <a:pt x="0" y="71622"/>
                  <a:pt x="71622" y="0"/>
                  <a:pt x="159972" y="0"/>
                </a:cubicBezTo>
                <a:lnTo>
                  <a:pt x="2378281" y="0"/>
                </a:lnTo>
                <a:cubicBezTo>
                  <a:pt x="2466631" y="0"/>
                  <a:pt x="2538253" y="71622"/>
                  <a:pt x="2538253" y="159972"/>
                </a:cubicBezTo>
                <a:lnTo>
                  <a:pt x="2538253" y="1439748"/>
                </a:lnTo>
                <a:cubicBezTo>
                  <a:pt x="2538253" y="1528098"/>
                  <a:pt x="2466631" y="1599720"/>
                  <a:pt x="2378281" y="1599720"/>
                </a:cubicBezTo>
                <a:lnTo>
                  <a:pt x="159972" y="1599720"/>
                </a:lnTo>
                <a:cubicBezTo>
                  <a:pt x="71622" y="1599720"/>
                  <a:pt x="0" y="1528098"/>
                  <a:pt x="0" y="1439748"/>
                </a:cubicBezTo>
                <a:lnTo>
                  <a:pt x="0" y="159972"/>
                </a:lnTo>
                <a:close/>
              </a:path>
            </a:pathLst>
          </a:custGeom>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57344" tIns="157344" rIns="157344" bIns="157344" numCol="1" spcCol="1270" anchor="ctr" anchorCtr="0">
            <a:noAutofit/>
          </a:bodyPr>
          <a:lstStyle/>
          <a:p>
            <a:pPr marL="0" lvl="0" indent="0" algn="ctr" defTabSz="1289050">
              <a:lnSpc>
                <a:spcPct val="90000"/>
              </a:lnSpc>
              <a:spcBef>
                <a:spcPct val="0"/>
              </a:spcBef>
              <a:spcAft>
                <a:spcPct val="35000"/>
              </a:spcAft>
              <a:buNone/>
            </a:pPr>
            <a:r>
              <a:rPr lang="en-AU" sz="2900" b="1" kern="1200"/>
              <a:t>Challenges</a:t>
            </a:r>
          </a:p>
        </p:txBody>
      </p:sp>
      <p:sp>
        <p:nvSpPr>
          <p:cNvPr id="2" name="Slide Number Placeholder 1">
            <a:extLst>
              <a:ext uri="{FF2B5EF4-FFF2-40B4-BE49-F238E27FC236}">
                <a16:creationId xmlns:a16="http://schemas.microsoft.com/office/drawing/2014/main" id="{EF9AF341-6CB1-E1B2-5FDD-E7AACF0225D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55</a:t>
            </a:fld>
            <a:endParaRPr lang="en-AU"/>
          </a:p>
        </p:txBody>
      </p:sp>
    </p:spTree>
    <p:extLst>
      <p:ext uri="{BB962C8B-B14F-4D97-AF65-F5344CB8AC3E}">
        <p14:creationId xmlns:p14="http://schemas.microsoft.com/office/powerpoint/2010/main" val="419757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34B92-ACCE-F70F-4731-C8ABAD84971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27E3197-E058-9CC7-EF25-538DBD4419FE}"/>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7" name="Rectangle 6">
              <a:extLst>
                <a:ext uri="{FF2B5EF4-FFF2-40B4-BE49-F238E27FC236}">
                  <a16:creationId xmlns:a16="http://schemas.microsoft.com/office/drawing/2014/main" id="{C419DF58-B0A0-DD57-0B7D-7E57F2EAEE58}"/>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3" name="Graphic 2" descr="Chat with solid fill">
              <a:extLst>
                <a:ext uri="{FF2B5EF4-FFF2-40B4-BE49-F238E27FC236}">
                  <a16:creationId xmlns:a16="http://schemas.microsoft.com/office/drawing/2014/main" id="{580357AF-B192-7A73-A21B-35178C8A8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73517" y="1716912"/>
              <a:ext cx="4095228" cy="3424177"/>
            </a:xfrm>
            <a:prstGeom prst="rect">
              <a:avLst/>
            </a:prstGeom>
          </p:spPr>
        </p:pic>
      </p:grpSp>
      <p:sp>
        <p:nvSpPr>
          <p:cNvPr id="6" name="Title 5">
            <a:extLst>
              <a:ext uri="{FF2B5EF4-FFF2-40B4-BE49-F238E27FC236}">
                <a16:creationId xmlns:a16="http://schemas.microsoft.com/office/drawing/2014/main" id="{93A71C1E-3B6D-BD30-A29E-3B7B831276DB}"/>
              </a:ext>
            </a:extLst>
          </p:cNvPr>
          <p:cNvSpPr>
            <a:spLocks noGrp="1"/>
          </p:cNvSpPr>
          <p:nvPr>
            <p:ph type="title"/>
          </p:nvPr>
        </p:nvSpPr>
        <p:spPr/>
        <p:txBody>
          <a:bodyPr/>
          <a:lstStyle/>
          <a:p>
            <a:r>
              <a:rPr lang="en-AU">
                <a:latin typeface="+mj-lt"/>
              </a:rPr>
              <a:t>Inclusion and diversity</a:t>
            </a:r>
          </a:p>
        </p:txBody>
      </p:sp>
      <p:sp>
        <p:nvSpPr>
          <p:cNvPr id="9" name="Text Placeholder 8">
            <a:extLst>
              <a:ext uri="{FF2B5EF4-FFF2-40B4-BE49-F238E27FC236}">
                <a16:creationId xmlns:a16="http://schemas.microsoft.com/office/drawing/2014/main" id="{09E9848E-2295-184B-FC58-F0A96698C65D}"/>
              </a:ext>
            </a:extLst>
          </p:cNvPr>
          <p:cNvSpPr>
            <a:spLocks noGrp="1"/>
          </p:cNvSpPr>
          <p:nvPr>
            <p:ph type="body" sz="quarter" idx="18"/>
          </p:nvPr>
        </p:nvSpPr>
        <p:spPr/>
        <p:txBody>
          <a:bodyPr/>
          <a:lstStyle/>
          <a:p>
            <a:r>
              <a:rPr lang="en-AU">
                <a:latin typeface="+mj-lt"/>
              </a:rPr>
              <a:t>Class discussion</a:t>
            </a:r>
          </a:p>
        </p:txBody>
      </p:sp>
      <p:sp>
        <p:nvSpPr>
          <p:cNvPr id="8" name="Text Placeholder 7">
            <a:extLst>
              <a:ext uri="{FF2B5EF4-FFF2-40B4-BE49-F238E27FC236}">
                <a16:creationId xmlns:a16="http://schemas.microsoft.com/office/drawing/2014/main" id="{FE6002AA-4A6C-54C9-42A4-52B7CF167FA5}"/>
              </a:ext>
            </a:extLst>
          </p:cNvPr>
          <p:cNvSpPr>
            <a:spLocks noGrp="1"/>
          </p:cNvSpPr>
          <p:nvPr>
            <p:ph type="body" sz="quarter" idx="17"/>
          </p:nvPr>
        </p:nvSpPr>
        <p:spPr/>
        <p:txBody>
          <a:bodyPr/>
          <a:lstStyle/>
          <a:p>
            <a:pPr lvl="0">
              <a:lnSpc>
                <a:spcPct val="150000"/>
              </a:lnSpc>
              <a:tabLst>
                <a:tab pos="228600" algn="l"/>
              </a:tabLst>
            </a:pPr>
            <a:r>
              <a:rPr lang="en-AU">
                <a:effectLst/>
                <a:latin typeface="+mn-lt"/>
                <a:ea typeface="Calibri" panose="020F0502020204030204" pitchFamily="34" charset="0"/>
              </a:rPr>
              <a:t>What is inclusion and what does it look like in a diverse group of people?</a:t>
            </a:r>
          </a:p>
        </p:txBody>
      </p:sp>
      <p:sp>
        <p:nvSpPr>
          <p:cNvPr id="2" name="Slide Number Placeholder 1">
            <a:extLst>
              <a:ext uri="{FF2B5EF4-FFF2-40B4-BE49-F238E27FC236}">
                <a16:creationId xmlns:a16="http://schemas.microsoft.com/office/drawing/2014/main" id="{41B851C5-7514-7D03-629A-F2A5AAE542D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56</a:t>
            </a:fld>
            <a:endParaRPr lang="en-AU"/>
          </a:p>
        </p:txBody>
      </p:sp>
    </p:spTree>
    <p:extLst>
      <p:ext uri="{BB962C8B-B14F-4D97-AF65-F5344CB8AC3E}">
        <p14:creationId xmlns:p14="http://schemas.microsoft.com/office/powerpoint/2010/main" val="338407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747F-31A3-E9EA-8434-405150957F70}"/>
              </a:ext>
            </a:extLst>
          </p:cNvPr>
          <p:cNvSpPr>
            <a:spLocks noGrp="1"/>
          </p:cNvSpPr>
          <p:nvPr>
            <p:ph type="title"/>
          </p:nvPr>
        </p:nvSpPr>
        <p:spPr/>
        <p:txBody>
          <a:bodyPr anchor="t">
            <a:normAutofit/>
          </a:bodyPr>
          <a:lstStyle/>
          <a:p>
            <a:r>
              <a:rPr lang="en-AU">
                <a:latin typeface="+mj-lt"/>
              </a:rPr>
              <a:t>Harmony week</a:t>
            </a:r>
          </a:p>
        </p:txBody>
      </p:sp>
      <p:sp>
        <p:nvSpPr>
          <p:cNvPr id="4" name="Text Placeholder 3">
            <a:extLst>
              <a:ext uri="{FF2B5EF4-FFF2-40B4-BE49-F238E27FC236}">
                <a16:creationId xmlns:a16="http://schemas.microsoft.com/office/drawing/2014/main" id="{3F376726-803D-912E-9804-FF2DDF77A686}"/>
              </a:ext>
            </a:extLst>
          </p:cNvPr>
          <p:cNvSpPr>
            <a:spLocks noGrp="1"/>
          </p:cNvSpPr>
          <p:nvPr>
            <p:ph type="body" sz="quarter" idx="18"/>
          </p:nvPr>
        </p:nvSpPr>
        <p:spPr/>
        <p:txBody>
          <a:bodyPr anchor="b">
            <a:noAutofit/>
          </a:bodyPr>
          <a:lstStyle/>
          <a:p>
            <a:pPr>
              <a:lnSpc>
                <a:spcPct val="140000"/>
              </a:lnSpc>
            </a:pPr>
            <a:r>
              <a:rPr lang="en-AU">
                <a:latin typeface="+mj-lt"/>
              </a:rPr>
              <a:t>Class discussion</a:t>
            </a:r>
          </a:p>
        </p:txBody>
      </p:sp>
      <p:sp>
        <p:nvSpPr>
          <p:cNvPr id="5" name="Content Placeholder 4">
            <a:extLst>
              <a:ext uri="{FF2B5EF4-FFF2-40B4-BE49-F238E27FC236}">
                <a16:creationId xmlns:a16="http://schemas.microsoft.com/office/drawing/2014/main" id="{1431A0AB-C30F-AE02-7BDF-300ADD855C11}"/>
              </a:ext>
            </a:extLst>
          </p:cNvPr>
          <p:cNvSpPr>
            <a:spLocks noGrp="1"/>
          </p:cNvSpPr>
          <p:nvPr>
            <p:ph type="body" sz="quarter" idx="17"/>
          </p:nvPr>
        </p:nvSpPr>
        <p:spPr>
          <a:xfrm>
            <a:off x="360000" y="1567086"/>
            <a:ext cx="5736000" cy="4807835"/>
          </a:xfrm>
        </p:spPr>
        <p:txBody>
          <a:bodyPr vert="horz" lIns="0" tIns="0" rIns="0" bIns="0" rtlCol="0">
            <a:normAutofit/>
          </a:bodyPr>
          <a:lstStyle/>
          <a:p>
            <a:r>
              <a:rPr lang="en-AU" sz="2000">
                <a:latin typeface="+mn-lt"/>
              </a:rPr>
              <a:t>In pairs, review the promotional materials and resources for Harmony Week available on the government website.</a:t>
            </a:r>
          </a:p>
          <a:p>
            <a:r>
              <a:rPr lang="en-AU" sz="2000">
                <a:latin typeface="+mn-lt"/>
              </a:rPr>
              <a:t>Analyse these materials using a Plus, Minus, Interesting chat.</a:t>
            </a:r>
          </a:p>
        </p:txBody>
      </p:sp>
      <p:grpSp>
        <p:nvGrpSpPr>
          <p:cNvPr id="7" name="Group 6">
            <a:extLst>
              <a:ext uri="{FF2B5EF4-FFF2-40B4-BE49-F238E27FC236}">
                <a16:creationId xmlns:a16="http://schemas.microsoft.com/office/drawing/2014/main" id="{AC52769B-1D71-AD82-4C32-CAB49C5EE8B0}"/>
              </a:ext>
              <a:ext uri="{C183D7F6-B498-43B3-948B-1728B52AA6E4}">
                <adec:decorative xmlns:adec="http://schemas.microsoft.com/office/drawing/2017/decorative" val="1"/>
              </a:ext>
            </a:extLst>
          </p:cNvPr>
          <p:cNvGrpSpPr/>
          <p:nvPr/>
        </p:nvGrpSpPr>
        <p:grpSpPr>
          <a:xfrm>
            <a:off x="7149737" y="0"/>
            <a:ext cx="5042263" cy="6858000"/>
            <a:chOff x="7149737" y="0"/>
            <a:chExt cx="5042263" cy="6858000"/>
          </a:xfrm>
        </p:grpSpPr>
        <p:sp>
          <p:nvSpPr>
            <p:cNvPr id="6" name="Rectangle 5">
              <a:extLst>
                <a:ext uri="{FF2B5EF4-FFF2-40B4-BE49-F238E27FC236}">
                  <a16:creationId xmlns:a16="http://schemas.microsoft.com/office/drawing/2014/main" id="{C6A1A7C9-26AA-138B-C364-FCB67FC7394F}"/>
                </a:ext>
                <a:ext uri="{C183D7F6-B498-43B3-948B-1728B52AA6E4}">
                  <adec:decorative xmlns:adec="http://schemas.microsoft.com/office/drawing/2017/decorative" val="1"/>
                </a:ext>
              </a:extLst>
            </p:cNvPr>
            <p:cNvSpPr/>
            <p:nvPr/>
          </p:nvSpPr>
          <p:spPr>
            <a:xfrm>
              <a:off x="7149737" y="0"/>
              <a:ext cx="5042263" cy="6858000"/>
            </a:xfrm>
            <a:prstGeom prst="rect">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EFE0C439-433C-DA32-8585-D728C16874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93106" y="1152000"/>
              <a:ext cx="4155524" cy="4554000"/>
            </a:xfrm>
            <a:prstGeom prst="rect">
              <a:avLst/>
            </a:prstGeom>
            <a:ln>
              <a:no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E6815285-4C90-7516-5CBC-B242F772C835}"/>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57</a:t>
            </a:fld>
            <a:endParaRPr lang="en-AU"/>
          </a:p>
        </p:txBody>
      </p:sp>
    </p:spTree>
    <p:extLst>
      <p:ext uri="{BB962C8B-B14F-4D97-AF65-F5344CB8AC3E}">
        <p14:creationId xmlns:p14="http://schemas.microsoft.com/office/powerpoint/2010/main" val="104888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4617-4113-6E70-BFFB-D3641770C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41EA2-0B52-4A2B-924E-4DAFE7BD31AE}"/>
              </a:ext>
            </a:extLst>
          </p:cNvPr>
          <p:cNvSpPr>
            <a:spLocks noGrp="1"/>
          </p:cNvSpPr>
          <p:nvPr>
            <p:ph type="title"/>
          </p:nvPr>
        </p:nvSpPr>
        <p:spPr/>
        <p:txBody>
          <a:bodyPr anchor="t">
            <a:normAutofit/>
          </a:bodyPr>
          <a:lstStyle/>
          <a:p>
            <a:r>
              <a:rPr lang="en-AU">
                <a:latin typeface="+mj-lt"/>
              </a:rPr>
              <a:t>Promoting inclusion and diversity</a:t>
            </a:r>
          </a:p>
        </p:txBody>
      </p:sp>
      <p:sp>
        <p:nvSpPr>
          <p:cNvPr id="4" name="Text Placeholder 3">
            <a:extLst>
              <a:ext uri="{FF2B5EF4-FFF2-40B4-BE49-F238E27FC236}">
                <a16:creationId xmlns:a16="http://schemas.microsoft.com/office/drawing/2014/main" id="{9F42060A-D724-3259-7F61-A48AE89535D7}"/>
              </a:ext>
            </a:extLst>
          </p:cNvPr>
          <p:cNvSpPr>
            <a:spLocks noGrp="1"/>
          </p:cNvSpPr>
          <p:nvPr>
            <p:ph type="body" sz="quarter" idx="18"/>
          </p:nvPr>
        </p:nvSpPr>
        <p:spPr/>
        <p:txBody>
          <a:bodyPr anchor="b">
            <a:noAutofit/>
          </a:bodyPr>
          <a:lstStyle/>
          <a:p>
            <a:pPr>
              <a:lnSpc>
                <a:spcPct val="140000"/>
              </a:lnSpc>
            </a:pPr>
            <a:r>
              <a:rPr lang="en-AU">
                <a:latin typeface="+mj-lt"/>
              </a:rPr>
              <a:t>Class discussion</a:t>
            </a:r>
          </a:p>
        </p:txBody>
      </p:sp>
      <p:sp>
        <p:nvSpPr>
          <p:cNvPr id="5" name="Content Placeholder 4">
            <a:extLst>
              <a:ext uri="{FF2B5EF4-FFF2-40B4-BE49-F238E27FC236}">
                <a16:creationId xmlns:a16="http://schemas.microsoft.com/office/drawing/2014/main" id="{99B4E342-FE80-7321-3413-9229DE1555B6}"/>
              </a:ext>
            </a:extLst>
          </p:cNvPr>
          <p:cNvSpPr>
            <a:spLocks noGrp="1"/>
          </p:cNvSpPr>
          <p:nvPr>
            <p:ph sz="quarter" idx="19"/>
          </p:nvPr>
        </p:nvSpPr>
        <p:spPr/>
        <p:txBody>
          <a:bodyPr vert="horz" lIns="0" tIns="0" rIns="0" bIns="0" rtlCol="0">
            <a:normAutofit/>
          </a:bodyPr>
          <a:lstStyle/>
          <a:p>
            <a:r>
              <a:rPr lang="en-AU">
                <a:latin typeface="+mn-lt"/>
              </a:rPr>
              <a:t>Create your own piece of promotional material that could be used to promote inclusion and celebrate diversity in Australia. Consider aspects such as:</a:t>
            </a:r>
          </a:p>
          <a:p>
            <a:pPr marL="285750" indent="-285750">
              <a:buFont typeface="Arial" panose="020B0604020202020204" pitchFamily="34" charset="0"/>
              <a:buChar char="•"/>
            </a:pPr>
            <a:r>
              <a:rPr lang="en-AU">
                <a:latin typeface="+mn-lt"/>
              </a:rPr>
              <a:t>an inclusive slogan or motto</a:t>
            </a:r>
          </a:p>
          <a:p>
            <a:pPr marL="285750" indent="-285750">
              <a:buFont typeface="Arial" panose="020B0604020202020204" pitchFamily="34" charset="0"/>
              <a:buChar char="•"/>
            </a:pPr>
            <a:r>
              <a:rPr lang="en-AU">
                <a:latin typeface="+mn-lt"/>
              </a:rPr>
              <a:t>representation of diversity</a:t>
            </a:r>
          </a:p>
          <a:p>
            <a:pPr marL="285750" indent="-285750">
              <a:buFont typeface="Arial" panose="020B0604020202020204" pitchFamily="34" charset="0"/>
              <a:buChar char="•"/>
            </a:pPr>
            <a:r>
              <a:rPr lang="en-AU">
                <a:latin typeface="+mn-lt"/>
              </a:rPr>
              <a:t>colours and language that promote inclusivity</a:t>
            </a:r>
          </a:p>
          <a:p>
            <a:pPr marL="285750" indent="-285750">
              <a:buFont typeface="Arial" panose="020B0604020202020204" pitchFamily="34" charset="0"/>
              <a:buChar char="•"/>
            </a:pPr>
            <a:r>
              <a:rPr lang="en-AU">
                <a:latin typeface="+mn-lt"/>
              </a:rPr>
              <a:t>how the material will achieve inclusiveness.</a:t>
            </a:r>
          </a:p>
        </p:txBody>
      </p:sp>
      <p:pic>
        <p:nvPicPr>
          <p:cNvPr id="9" name="Picture 8">
            <a:extLst>
              <a:ext uri="{FF2B5EF4-FFF2-40B4-BE49-F238E27FC236}">
                <a16:creationId xmlns:a16="http://schemas.microsoft.com/office/drawing/2014/main" id="{93BE866B-526B-59DB-96E5-A0CA4D7650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r="-2"/>
          <a:stretch>
            <a:fillRect/>
          </a:stretch>
        </p:blipFill>
        <p:spPr>
          <a:xfrm>
            <a:off x="6167438" y="1620000"/>
            <a:ext cx="5676900" cy="4535997"/>
          </a:xfrm>
          <a:prstGeom prst="rect">
            <a:avLst/>
          </a:prstGeom>
          <a:noFill/>
        </p:spPr>
      </p:pic>
      <p:sp>
        <p:nvSpPr>
          <p:cNvPr id="3" name="Slide Number Placeholder 2">
            <a:extLst>
              <a:ext uri="{FF2B5EF4-FFF2-40B4-BE49-F238E27FC236}">
                <a16:creationId xmlns:a16="http://schemas.microsoft.com/office/drawing/2014/main" id="{0F7333D4-2497-9B51-A201-3979D57097D4}"/>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58</a:t>
            </a:fld>
            <a:endParaRPr lang="en-AU"/>
          </a:p>
        </p:txBody>
      </p:sp>
    </p:spTree>
    <p:extLst>
      <p:ext uri="{BB962C8B-B14F-4D97-AF65-F5344CB8AC3E}">
        <p14:creationId xmlns:p14="http://schemas.microsoft.com/office/powerpoint/2010/main" val="105912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2ACF-7465-7B60-1AA6-BE7E7F0A9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FF0CC-432A-23FA-0EA8-420A5DDD43C0}"/>
              </a:ext>
            </a:extLst>
          </p:cNvPr>
          <p:cNvSpPr>
            <a:spLocks noGrp="1"/>
          </p:cNvSpPr>
          <p:nvPr>
            <p:ph type="ctrTitle"/>
          </p:nvPr>
        </p:nvSpPr>
        <p:spPr/>
        <p:txBody>
          <a:bodyPr/>
          <a:lstStyle/>
          <a:p>
            <a:r>
              <a:rPr lang="en-AU">
                <a:latin typeface="+mj-lt"/>
              </a:rPr>
              <a:t>Team building</a:t>
            </a:r>
          </a:p>
        </p:txBody>
      </p:sp>
    </p:spTree>
    <p:extLst>
      <p:ext uri="{BB962C8B-B14F-4D97-AF65-F5344CB8AC3E}">
        <p14:creationId xmlns:p14="http://schemas.microsoft.com/office/powerpoint/2010/main" val="275639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5D7880-4B19-E081-F7F0-3F31C3D4B231}"/>
              </a:ext>
            </a:extLst>
          </p:cNvPr>
          <p:cNvSpPr>
            <a:spLocks noGrp="1"/>
          </p:cNvSpPr>
          <p:nvPr>
            <p:ph type="title"/>
          </p:nvPr>
        </p:nvSpPr>
        <p:spPr/>
        <p:txBody>
          <a:bodyPr anchor="t">
            <a:normAutofit/>
          </a:bodyPr>
          <a:lstStyle/>
          <a:p>
            <a:r>
              <a:rPr lang="en-AU">
                <a:latin typeface="+mj-lt"/>
              </a:rPr>
              <a:t>Class bingo</a:t>
            </a:r>
          </a:p>
        </p:txBody>
      </p:sp>
      <p:sp>
        <p:nvSpPr>
          <p:cNvPr id="5" name="Content Placeholder 4">
            <a:extLst>
              <a:ext uri="{FF2B5EF4-FFF2-40B4-BE49-F238E27FC236}">
                <a16:creationId xmlns:a16="http://schemas.microsoft.com/office/drawing/2014/main" id="{46BD8CA1-FAE3-BF5E-DA49-282C855F4A38}"/>
              </a:ext>
            </a:extLst>
          </p:cNvPr>
          <p:cNvSpPr>
            <a:spLocks noGrp="1"/>
          </p:cNvSpPr>
          <p:nvPr>
            <p:ph sz="quarter" idx="19"/>
          </p:nvPr>
        </p:nvSpPr>
        <p:spPr>
          <a:xfrm>
            <a:off x="360363" y="1562471"/>
            <a:ext cx="5735637" cy="4814518"/>
          </a:xfrm>
        </p:spPr>
        <p:txBody>
          <a:bodyPr>
            <a:normAutofit/>
          </a:bodyPr>
          <a:lstStyle/>
          <a:p>
            <a:r>
              <a:rPr lang="en-AU">
                <a:latin typeface="+mn-lt"/>
              </a:rPr>
              <a:t>In our class we each share many similarities, but we are all also very different. </a:t>
            </a:r>
          </a:p>
          <a:p>
            <a:r>
              <a:rPr lang="en-AU">
                <a:latin typeface="+mn-lt"/>
              </a:rPr>
              <a:t>Fill out the class bingo worksheet by walking around the room, finding someone who shares a similarity with you and writing their name into the box. Try to fill as many boxes as possible.</a:t>
            </a:r>
          </a:p>
          <a:p>
            <a:r>
              <a:rPr lang="en-AU">
                <a:latin typeface="+mn-lt"/>
              </a:rPr>
              <a:t>See how many different names you can get on your sheet!</a:t>
            </a:r>
          </a:p>
        </p:txBody>
      </p:sp>
      <p:pic>
        <p:nvPicPr>
          <p:cNvPr id="10" name="Picture Placeholder 9">
            <a:extLst>
              <a:ext uri="{FF2B5EF4-FFF2-40B4-BE49-F238E27FC236}">
                <a16:creationId xmlns:a16="http://schemas.microsoft.com/office/drawing/2014/main" id="{3A174207-217E-0A32-0B2B-BC7283D76805}"/>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6336962" y="1562471"/>
            <a:ext cx="5507038" cy="4814518"/>
          </a:xfrm>
        </p:spPr>
      </p:pic>
      <p:sp>
        <p:nvSpPr>
          <p:cNvPr id="2" name="Slide Number Placeholder 1">
            <a:extLst>
              <a:ext uri="{FF2B5EF4-FFF2-40B4-BE49-F238E27FC236}">
                <a16:creationId xmlns:a16="http://schemas.microsoft.com/office/drawing/2014/main" id="{A908E95B-631B-1C51-64C6-931049B8C226}"/>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262572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0DD3B-B121-904D-C067-82AB39678E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EEB01E-319B-38FD-3A5A-4051AC697984}"/>
              </a:ext>
            </a:extLst>
          </p:cNvPr>
          <p:cNvSpPr>
            <a:spLocks noGrp="1"/>
          </p:cNvSpPr>
          <p:nvPr>
            <p:ph type="title"/>
          </p:nvPr>
        </p:nvSpPr>
        <p:spPr>
          <a:xfrm>
            <a:off x="359998" y="360000"/>
            <a:ext cx="11484002" cy="522000"/>
          </a:xfrm>
        </p:spPr>
        <p:txBody>
          <a:bodyPr/>
          <a:lstStyle/>
          <a:p>
            <a:r>
              <a:rPr lang="en-AU">
                <a:latin typeface="+mj-lt"/>
              </a:rPr>
              <a:t>Learning intentions and success criteria – Team building</a:t>
            </a:r>
          </a:p>
        </p:txBody>
      </p:sp>
      <p:sp>
        <p:nvSpPr>
          <p:cNvPr id="3" name="TextBox 2">
            <a:extLst>
              <a:ext uri="{FF2B5EF4-FFF2-40B4-BE49-F238E27FC236}">
                <a16:creationId xmlns:a16="http://schemas.microsoft.com/office/drawing/2014/main" id="{0F8974F5-9797-32F7-993F-C71B60A3921A}"/>
              </a:ext>
            </a:extLst>
          </p:cNvPr>
          <p:cNvSpPr txBox="1"/>
          <p:nvPr/>
        </p:nvSpPr>
        <p:spPr>
          <a:xfrm>
            <a:off x="370416" y="1894417"/>
            <a:ext cx="11303000" cy="39440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are learning to</a:t>
            </a:r>
            <a:endParaRPr kumimoji="0" lang="en-AU" sz="2000" b="1" i="0" u="none" strike="noStrike" kern="1200" cap="none" spc="0" normalizeH="0" baseline="0" noProof="0">
              <a:ln>
                <a:noFill/>
              </a:ln>
              <a:solidFill>
                <a:srgbClr val="002664"/>
              </a:solidFill>
              <a:effectLst/>
              <a:uLnTx/>
              <a:uFillTx/>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r</a:t>
            </a:r>
            <a:r>
              <a:rPr kumimoji="0" lang="en-AU" sz="2000" b="0" i="0" u="none" strike="noStrike" kern="1200" cap="none" spc="0" normalizeH="0" baseline="0" noProof="0" err="1">
                <a:ln>
                  <a:noFill/>
                </a:ln>
                <a:solidFill>
                  <a:srgbClr val="22272B"/>
                </a:solidFill>
                <a:effectLst/>
                <a:uLnTx/>
                <a:uFillTx/>
                <a:ea typeface="+mn-ea"/>
                <a:cs typeface="Arial" panose="020B0604020202020204" pitchFamily="34" charset="0"/>
              </a:rPr>
              <a:t>ecognise</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the strength and value of being in a team to support common goals  </a:t>
            </a: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Investigate a range of strategies that promote inclusivity, teamwork and a sense of belonging </a:t>
            </a:r>
            <a:endPar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can</a:t>
            </a:r>
            <a:endParaRPr kumimoji="0" lang="en-US" sz="2000" b="0" i="0" u="none" strike="noStrike" kern="1200" cap="none" spc="0" normalizeH="0" baseline="0" noProof="0">
              <a:ln>
                <a:noFill/>
              </a:ln>
              <a:solidFill>
                <a:srgbClr val="002664"/>
              </a:solidFill>
              <a:effectLst/>
              <a:uLnTx/>
              <a:uFillTx/>
              <a:latin typeface="+mj-lt"/>
              <a:ea typeface="+mn-ea"/>
              <a:cs typeface="Arial" panose="020B0604020202020204" pitchFamily="34" charset="0"/>
            </a:endParaRPr>
          </a:p>
          <a:p>
            <a:pPr marL="342900" indent="-342900">
              <a:lnSpc>
                <a:spcPct val="150000"/>
              </a:lnSpc>
              <a:spcAft>
                <a:spcPts val="1200"/>
              </a:spcAft>
              <a:buFont typeface="Arial"/>
              <a:buChar char="•"/>
              <a:defRPr/>
            </a:pPr>
            <a:r>
              <a:rPr lang="en-AU" sz="2000">
                <a:solidFill>
                  <a:srgbClr val="22272B"/>
                </a:solidFill>
                <a:cs typeface="Arial" panose="020B0604020202020204" pitchFamily="34" charset="0"/>
              </a:rPr>
              <a:t>o</a:t>
            </a:r>
            <a:r>
              <a:rPr kumimoji="0" lang="en-AU" sz="2000" b="0" i="0" u="none" strike="noStrike" kern="1200" cap="none" spc="0" normalizeH="0" baseline="0" noProof="0" err="1">
                <a:ln>
                  <a:noFill/>
                </a:ln>
                <a:solidFill>
                  <a:srgbClr val="22272B"/>
                </a:solidFill>
                <a:effectLst/>
                <a:uLnTx/>
                <a:uFillTx/>
                <a:ea typeface="+mn-ea"/>
                <a:cs typeface="Arial" panose="020B0604020202020204" pitchFamily="34" charset="0"/>
              </a:rPr>
              <a:t>ffer</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ideas and embrace the contributions of others to develop team goals and aspirations</a:t>
            </a:r>
          </a:p>
          <a:p>
            <a:pPr marL="342900" indent="-342900">
              <a:lnSpc>
                <a:spcPct val="150000"/>
              </a:lnSpc>
              <a:spcAft>
                <a:spcPts val="1200"/>
              </a:spcAft>
              <a:buFont typeface="Arial"/>
              <a:buChar char="•"/>
              <a:defRPr/>
            </a:pP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identify our own personal strengths and the strengths of </a:t>
            </a:r>
            <a:r>
              <a:rPr lang="en-AU" sz="2000">
                <a:solidFill>
                  <a:srgbClr val="22272B"/>
                </a:solidFill>
                <a:cs typeface="Arial" panose="020B0604020202020204" pitchFamily="34" charset="0"/>
              </a:rPr>
              <a:t>our</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team to enhance my own sense of belonging. </a:t>
            </a:r>
          </a:p>
        </p:txBody>
      </p:sp>
      <p:sp>
        <p:nvSpPr>
          <p:cNvPr id="2" name="Slide Number Placeholder 1">
            <a:extLst>
              <a:ext uri="{FF2B5EF4-FFF2-40B4-BE49-F238E27FC236}">
                <a16:creationId xmlns:a16="http://schemas.microsoft.com/office/drawing/2014/main" id="{357EEE3C-212A-D448-17D9-6715215B718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60</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6723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19EF7196-C923-24CC-C196-8110376E74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A604FC-F90E-E6DB-07F8-50C550A83EBC}"/>
              </a:ext>
            </a:extLst>
          </p:cNvPr>
          <p:cNvSpPr>
            <a:spLocks noGrp="1"/>
          </p:cNvSpPr>
          <p:nvPr>
            <p:ph type="title"/>
          </p:nvPr>
        </p:nvSpPr>
        <p:spPr/>
        <p:txBody>
          <a:bodyPr/>
          <a:lstStyle/>
          <a:p>
            <a:r>
              <a:rPr lang="en-AU">
                <a:latin typeface="+mj-lt"/>
              </a:rPr>
              <a:t>Practical lesson reflection (5)</a:t>
            </a:r>
          </a:p>
        </p:txBody>
      </p:sp>
      <p:sp>
        <p:nvSpPr>
          <p:cNvPr id="5" name="Text Placeholder 4">
            <a:extLst>
              <a:ext uri="{FF2B5EF4-FFF2-40B4-BE49-F238E27FC236}">
                <a16:creationId xmlns:a16="http://schemas.microsoft.com/office/drawing/2014/main" id="{75C4A074-108E-D303-403C-35C33BA1F1AE}"/>
              </a:ext>
            </a:extLst>
          </p:cNvPr>
          <p:cNvSpPr>
            <a:spLocks noGrp="1"/>
          </p:cNvSpPr>
          <p:nvPr>
            <p:ph type="body" sz="quarter" idx="18"/>
          </p:nvPr>
        </p:nvSpPr>
        <p:spPr/>
        <p:txBody>
          <a:bodyPr vert="horz" lIns="0" tIns="0" rIns="0" bIns="0" rtlCol="0" anchor="t">
            <a:noAutofit/>
          </a:bodyPr>
          <a:lstStyle/>
          <a:p>
            <a:r>
              <a:rPr lang="en-US">
                <a:latin typeface="+mj-lt"/>
              </a:rPr>
              <a:t>End ball</a:t>
            </a:r>
            <a:endParaRPr lang="en-AU">
              <a:latin typeface="+mj-lt"/>
            </a:endParaRPr>
          </a:p>
        </p:txBody>
      </p:sp>
      <p:sp>
        <p:nvSpPr>
          <p:cNvPr id="4" name="Text Placeholder 3">
            <a:extLst>
              <a:ext uri="{FF2B5EF4-FFF2-40B4-BE49-F238E27FC236}">
                <a16:creationId xmlns:a16="http://schemas.microsoft.com/office/drawing/2014/main" id="{A5676D80-E7C8-6452-DAF3-A4D5C182119B}"/>
              </a:ext>
            </a:extLst>
          </p:cNvPr>
          <p:cNvSpPr>
            <a:spLocks noGrp="1"/>
          </p:cNvSpPr>
          <p:nvPr>
            <p:ph sz="quarter" idx="19"/>
          </p:nvPr>
        </p:nvSpPr>
        <p:spPr/>
        <p:txBody>
          <a:bodyPr/>
          <a:lstStyle/>
          <a:p>
            <a:pPr marL="285750" indent="-285750">
              <a:buFont typeface="Arial" panose="020B0604020202020204" pitchFamily="34" charset="0"/>
              <a:buChar char="•"/>
            </a:pPr>
            <a:r>
              <a:rPr lang="en-AU" sz="2000">
                <a:latin typeface="+mn-lt"/>
              </a:rPr>
              <a:t>Complete ‘Two stars and a wish’ for your participation in the lesson.</a:t>
            </a:r>
          </a:p>
          <a:p>
            <a:pPr marL="285750" indent="-285750">
              <a:buFont typeface="Arial" panose="020B0604020202020204" pitchFamily="34" charset="0"/>
              <a:buChar char="•"/>
            </a:pPr>
            <a:r>
              <a:rPr lang="en-AU" sz="2000">
                <a:latin typeface="+mn-lt"/>
              </a:rPr>
              <a:t>Rate your athletic performance from the last practical lesson from 1-developing to 5-highly skilled.</a:t>
            </a:r>
          </a:p>
          <a:p>
            <a:pPr marL="285750" indent="-285750">
              <a:buFont typeface="Arial" panose="020B0604020202020204" pitchFamily="34" charset="0"/>
              <a:buChar char="•"/>
            </a:pPr>
            <a:r>
              <a:rPr lang="en-AU" sz="2000">
                <a:latin typeface="+mn-lt"/>
              </a:rPr>
              <a:t>Provide reasons for your rating.</a:t>
            </a:r>
          </a:p>
          <a:p>
            <a:pPr marL="285750" indent="-285750">
              <a:buFont typeface="Arial" panose="020B0604020202020204" pitchFamily="34" charset="0"/>
              <a:buChar char="•"/>
            </a:pPr>
            <a:r>
              <a:rPr lang="en-AU" sz="2000">
                <a:latin typeface="+mn-lt"/>
              </a:rPr>
              <a:t>What did you do during the lesson to continue to work towards your SMART goals?</a:t>
            </a:r>
          </a:p>
        </p:txBody>
      </p:sp>
      <p:pic>
        <p:nvPicPr>
          <p:cNvPr id="8" name="Graphic 7">
            <a:extLst>
              <a:ext uri="{FF2B5EF4-FFF2-40B4-BE49-F238E27FC236}">
                <a16:creationId xmlns:a16="http://schemas.microsoft.com/office/drawing/2014/main" id="{496F1270-AA6E-1CDC-FA04-E6C65097257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632800"/>
            <a:ext cx="1808544" cy="1808544"/>
          </a:xfrm>
          <a:prstGeom prst="rect">
            <a:avLst/>
          </a:prstGeom>
        </p:spPr>
      </p:pic>
      <p:pic>
        <p:nvPicPr>
          <p:cNvPr id="7" name="Graphic 6">
            <a:extLst>
              <a:ext uri="{FF2B5EF4-FFF2-40B4-BE49-F238E27FC236}">
                <a16:creationId xmlns:a16="http://schemas.microsoft.com/office/drawing/2014/main" id="{3EF953A6-54C5-E876-FD37-ABD89E76EEE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2564209"/>
            <a:ext cx="1808544" cy="1808544"/>
          </a:xfrm>
          <a:prstGeom prst="rect">
            <a:avLst/>
          </a:prstGeom>
        </p:spPr>
      </p:pic>
      <p:pic>
        <p:nvPicPr>
          <p:cNvPr id="6" name="Graphic 5">
            <a:extLst>
              <a:ext uri="{FF2B5EF4-FFF2-40B4-BE49-F238E27FC236}">
                <a16:creationId xmlns:a16="http://schemas.microsoft.com/office/drawing/2014/main" id="{C592D66C-5B0E-1C6B-E203-67EB669E51C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310" y="4495617"/>
            <a:ext cx="1612739" cy="1612739"/>
          </a:xfrm>
          <a:prstGeom prst="rect">
            <a:avLst/>
          </a:prstGeom>
        </p:spPr>
      </p:pic>
      <p:sp>
        <p:nvSpPr>
          <p:cNvPr id="2" name="Slide Number Placeholder 1">
            <a:extLst>
              <a:ext uri="{FF2B5EF4-FFF2-40B4-BE49-F238E27FC236}">
                <a16:creationId xmlns:a16="http://schemas.microsoft.com/office/drawing/2014/main" id="{5CA5741F-3F24-7394-5B9D-72AAFC3352B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814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9CD7D3FD-53C8-3F13-18DC-1B0C3E6EB3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6075A3-2BA8-A517-6350-884F0A94980E}"/>
              </a:ext>
            </a:extLst>
          </p:cNvPr>
          <p:cNvSpPr>
            <a:spLocks noGrp="1"/>
          </p:cNvSpPr>
          <p:nvPr>
            <p:ph type="title"/>
          </p:nvPr>
        </p:nvSpPr>
        <p:spPr/>
        <p:txBody>
          <a:bodyPr/>
          <a:lstStyle/>
          <a:p>
            <a:r>
              <a:rPr lang="en-AU">
                <a:latin typeface="+mj-lt"/>
              </a:rPr>
              <a:t>Anatomy spotlight (5)</a:t>
            </a:r>
          </a:p>
        </p:txBody>
      </p:sp>
      <p:sp>
        <p:nvSpPr>
          <p:cNvPr id="5" name="Text Placeholder 4">
            <a:extLst>
              <a:ext uri="{FF2B5EF4-FFF2-40B4-BE49-F238E27FC236}">
                <a16:creationId xmlns:a16="http://schemas.microsoft.com/office/drawing/2014/main" id="{DF076C0C-E877-1C15-4821-A10771011B0B}"/>
              </a:ext>
            </a:extLst>
          </p:cNvPr>
          <p:cNvSpPr>
            <a:spLocks noGrp="1"/>
          </p:cNvSpPr>
          <p:nvPr>
            <p:ph type="body" sz="quarter" idx="18"/>
          </p:nvPr>
        </p:nvSpPr>
        <p:spPr/>
        <p:txBody>
          <a:bodyPr vert="horz" lIns="0" tIns="0" rIns="0" bIns="0" rtlCol="0" anchor="t">
            <a:noAutofit/>
          </a:bodyPr>
          <a:lstStyle/>
          <a:p>
            <a:r>
              <a:rPr lang="en-US">
                <a:latin typeface="+mj-lt"/>
              </a:rPr>
              <a:t>End ball</a:t>
            </a:r>
            <a:endParaRPr lang="en-AU">
              <a:latin typeface="+mj-lt"/>
            </a:endParaRPr>
          </a:p>
        </p:txBody>
      </p:sp>
      <p:sp>
        <p:nvSpPr>
          <p:cNvPr id="4" name="Text Placeholder 3">
            <a:extLst>
              <a:ext uri="{FF2B5EF4-FFF2-40B4-BE49-F238E27FC236}">
                <a16:creationId xmlns:a16="http://schemas.microsoft.com/office/drawing/2014/main" id="{9ACB5D6D-9ED5-AA54-75DD-8B31E0621775}"/>
              </a:ext>
            </a:extLst>
          </p:cNvPr>
          <p:cNvSpPr>
            <a:spLocks noGrp="1"/>
          </p:cNvSpPr>
          <p:nvPr>
            <p:ph sz="quarter" idx="19"/>
          </p:nvPr>
        </p:nvSpPr>
        <p:spPr/>
        <p:txBody>
          <a:bodyPr/>
          <a:lstStyle/>
          <a:p>
            <a:r>
              <a:rPr lang="en-AU">
                <a:latin typeface="+mn-lt"/>
                <a:cs typeface="Arial"/>
              </a:rPr>
              <a:t>Examine your labelled skeletal system and muscular system diagrams.</a:t>
            </a:r>
          </a:p>
          <a:p>
            <a:r>
              <a:rPr lang="en-AU">
                <a:latin typeface="+mn-lt"/>
                <a:cs typeface="Arial"/>
              </a:rPr>
              <a:t>During the activities in the last practical lesson:</a:t>
            </a:r>
          </a:p>
          <a:p>
            <a:pPr marL="342900" indent="-342900">
              <a:buFont typeface="Arial" panose="020B0604020202020204" pitchFamily="34" charset="0"/>
              <a:buChar char="•"/>
            </a:pPr>
            <a:r>
              <a:rPr lang="en-AU">
                <a:latin typeface="+mn-lt"/>
                <a:cs typeface="Arial"/>
              </a:rPr>
              <a:t>Which bones were used?</a:t>
            </a:r>
          </a:p>
          <a:p>
            <a:pPr marL="342900" indent="-342900">
              <a:buFont typeface="Arial" panose="020B0604020202020204" pitchFamily="34" charset="0"/>
              <a:buChar char="•"/>
            </a:pPr>
            <a:r>
              <a:rPr lang="en-AU">
                <a:latin typeface="+mn-lt"/>
                <a:cs typeface="Arial"/>
              </a:rPr>
              <a:t>Which muscles were used?</a:t>
            </a:r>
          </a:p>
          <a:p>
            <a:endParaRPr lang="en-AU">
              <a:latin typeface="+mn-lt"/>
            </a:endParaRPr>
          </a:p>
        </p:txBody>
      </p:sp>
      <p:pic>
        <p:nvPicPr>
          <p:cNvPr id="7" name="Picture 6">
            <a:extLst>
              <a:ext uri="{FF2B5EF4-FFF2-40B4-BE49-F238E27FC236}">
                <a16:creationId xmlns:a16="http://schemas.microsoft.com/office/drawing/2014/main" id="{21A071D8-A1EA-31F1-A3AE-5F204CF5069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3553" y="0"/>
            <a:ext cx="4586288" cy="6858000"/>
          </a:xfrm>
          <a:prstGeom prst="rect">
            <a:avLst/>
          </a:prstGeom>
        </p:spPr>
      </p:pic>
      <p:sp>
        <p:nvSpPr>
          <p:cNvPr id="2" name="Slide Number Placeholder 1">
            <a:extLst>
              <a:ext uri="{FF2B5EF4-FFF2-40B4-BE49-F238E27FC236}">
                <a16:creationId xmlns:a16="http://schemas.microsoft.com/office/drawing/2014/main" id="{3EA712BC-F1FE-5BA9-88AD-18D34A4580B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8291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A50E-B11D-278A-9CA9-845EA2AB07A0}"/>
              </a:ext>
            </a:extLst>
          </p:cNvPr>
          <p:cNvSpPr>
            <a:spLocks noGrp="1"/>
          </p:cNvSpPr>
          <p:nvPr>
            <p:ph type="title"/>
          </p:nvPr>
        </p:nvSpPr>
        <p:spPr/>
        <p:txBody>
          <a:bodyPr anchor="t">
            <a:normAutofit/>
          </a:bodyPr>
          <a:lstStyle/>
          <a:p>
            <a:r>
              <a:rPr lang="en-AU">
                <a:latin typeface="+mj-lt"/>
              </a:rPr>
              <a:t>Reflecting on our team</a:t>
            </a:r>
          </a:p>
        </p:txBody>
      </p:sp>
      <p:sp>
        <p:nvSpPr>
          <p:cNvPr id="3" name="Content Placeholder 2">
            <a:extLst>
              <a:ext uri="{FF2B5EF4-FFF2-40B4-BE49-F238E27FC236}">
                <a16:creationId xmlns:a16="http://schemas.microsoft.com/office/drawing/2014/main" id="{CBE117AF-0262-6783-DCD8-908FE2D31192}"/>
              </a:ext>
            </a:extLst>
          </p:cNvPr>
          <p:cNvSpPr>
            <a:spLocks noGrp="1"/>
          </p:cNvSpPr>
          <p:nvPr>
            <p:ph sz="quarter" idx="19"/>
          </p:nvPr>
        </p:nvSpPr>
        <p:spPr>
          <a:xfrm>
            <a:off x="360363" y="1562471"/>
            <a:ext cx="3181123" cy="4814518"/>
          </a:xfrm>
        </p:spPr>
        <p:txBody>
          <a:bodyPr>
            <a:normAutofit fontScale="92500" lnSpcReduction="10000"/>
          </a:bodyPr>
          <a:lstStyle/>
          <a:p>
            <a:pPr>
              <a:lnSpc>
                <a:spcPct val="160000"/>
              </a:lnSpc>
            </a:pPr>
            <a:r>
              <a:rPr lang="en-AU">
                <a:latin typeface="+mn-lt"/>
              </a:rPr>
              <a:t>As a team, reflect on your performance from our last practical lesson. </a:t>
            </a:r>
          </a:p>
          <a:p>
            <a:pPr>
              <a:lnSpc>
                <a:spcPct val="160000"/>
              </a:lnSpc>
            </a:pPr>
            <a:r>
              <a:rPr lang="en-AU">
                <a:latin typeface="+mn-lt"/>
              </a:rPr>
              <a:t>Complete a SWOT analysis to analyse your team’s:</a:t>
            </a:r>
          </a:p>
          <a:p>
            <a:pPr marL="285750" indent="-285750">
              <a:lnSpc>
                <a:spcPct val="160000"/>
              </a:lnSpc>
              <a:buFont typeface="Arial" panose="020B0604020202020204" pitchFamily="34" charset="0"/>
              <a:buChar char="•"/>
            </a:pPr>
            <a:r>
              <a:rPr lang="en-AU">
                <a:latin typeface="+mn-lt"/>
              </a:rPr>
              <a:t>Strengths</a:t>
            </a:r>
          </a:p>
          <a:p>
            <a:pPr marL="285750" indent="-285750">
              <a:lnSpc>
                <a:spcPct val="160000"/>
              </a:lnSpc>
              <a:buFont typeface="Arial" panose="020B0604020202020204" pitchFamily="34" charset="0"/>
              <a:buChar char="•"/>
            </a:pPr>
            <a:r>
              <a:rPr lang="en-AU">
                <a:latin typeface="+mn-lt"/>
              </a:rPr>
              <a:t>Weaknesses</a:t>
            </a:r>
          </a:p>
          <a:p>
            <a:pPr marL="285750" indent="-285750">
              <a:lnSpc>
                <a:spcPct val="160000"/>
              </a:lnSpc>
              <a:buFont typeface="Arial" panose="020B0604020202020204" pitchFamily="34" charset="0"/>
              <a:buChar char="•"/>
            </a:pPr>
            <a:r>
              <a:rPr lang="en-AU">
                <a:latin typeface="+mn-lt"/>
              </a:rPr>
              <a:t>Opportunities</a:t>
            </a:r>
          </a:p>
          <a:p>
            <a:pPr marL="285750" indent="-285750">
              <a:lnSpc>
                <a:spcPct val="160000"/>
              </a:lnSpc>
              <a:buFont typeface="Arial" panose="020B0604020202020204" pitchFamily="34" charset="0"/>
              <a:buChar char="•"/>
            </a:pPr>
            <a:r>
              <a:rPr lang="en-AU">
                <a:latin typeface="+mn-lt"/>
              </a:rPr>
              <a:t>Threats</a:t>
            </a:r>
          </a:p>
        </p:txBody>
      </p:sp>
      <p:pic>
        <p:nvPicPr>
          <p:cNvPr id="10" name="Picture 9">
            <a:extLst>
              <a:ext uri="{FF2B5EF4-FFF2-40B4-BE49-F238E27FC236}">
                <a16:creationId xmlns:a16="http://schemas.microsoft.com/office/drawing/2014/main" id="{91CECBF9-C235-B296-6D8B-DA4F861F85D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12887" y="1979630"/>
            <a:ext cx="8031113" cy="3814778"/>
          </a:xfrm>
          <a:prstGeom prst="rect">
            <a:avLst/>
          </a:prstGeom>
          <a:noFill/>
        </p:spPr>
      </p:pic>
      <p:sp>
        <p:nvSpPr>
          <p:cNvPr id="4" name="Slide Number Placeholder 3">
            <a:extLst>
              <a:ext uri="{FF2B5EF4-FFF2-40B4-BE49-F238E27FC236}">
                <a16:creationId xmlns:a16="http://schemas.microsoft.com/office/drawing/2014/main" id="{BE3458B0-0C3C-210A-6A5F-26B3888F4063}"/>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63</a:t>
            </a:fld>
            <a:endParaRPr lang="en-AU"/>
          </a:p>
        </p:txBody>
      </p:sp>
    </p:spTree>
    <p:extLst>
      <p:ext uri="{BB962C8B-B14F-4D97-AF65-F5344CB8AC3E}">
        <p14:creationId xmlns:p14="http://schemas.microsoft.com/office/powerpoint/2010/main" val="296643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0B7CA-9196-2CB1-8829-3C98D7D0587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23F787-FE0D-ABA9-E541-6840EE08184C}"/>
              </a:ext>
            </a:extLst>
          </p:cNvPr>
          <p:cNvSpPr>
            <a:spLocks noGrp="1"/>
          </p:cNvSpPr>
          <p:nvPr>
            <p:ph type="title"/>
          </p:nvPr>
        </p:nvSpPr>
        <p:spPr/>
        <p:txBody>
          <a:bodyPr/>
          <a:lstStyle/>
          <a:p>
            <a:r>
              <a:rPr lang="en-AU">
                <a:latin typeface="+mj-lt"/>
              </a:rPr>
              <a:t>SWOT debrief</a:t>
            </a:r>
          </a:p>
        </p:txBody>
      </p:sp>
      <p:sp>
        <p:nvSpPr>
          <p:cNvPr id="9" name="Text Placeholder 8">
            <a:extLst>
              <a:ext uri="{FF2B5EF4-FFF2-40B4-BE49-F238E27FC236}">
                <a16:creationId xmlns:a16="http://schemas.microsoft.com/office/drawing/2014/main" id="{2A17AFD6-FBC7-BDF1-2E86-E5B995D93C5B}"/>
              </a:ext>
            </a:extLst>
          </p:cNvPr>
          <p:cNvSpPr>
            <a:spLocks noGrp="1"/>
          </p:cNvSpPr>
          <p:nvPr>
            <p:ph type="body" sz="quarter" idx="18"/>
          </p:nvPr>
        </p:nvSpPr>
        <p:spPr/>
        <p:txBody>
          <a:bodyPr/>
          <a:lstStyle/>
          <a:p>
            <a:r>
              <a:rPr lang="en-AU">
                <a:latin typeface="+mj-lt"/>
              </a:rPr>
              <a:t>Group discussion </a:t>
            </a:r>
          </a:p>
        </p:txBody>
      </p:sp>
      <p:sp>
        <p:nvSpPr>
          <p:cNvPr id="8" name="Text Placeholder 7">
            <a:extLst>
              <a:ext uri="{FF2B5EF4-FFF2-40B4-BE49-F238E27FC236}">
                <a16:creationId xmlns:a16="http://schemas.microsoft.com/office/drawing/2014/main" id="{D9BDC241-429A-ED48-404A-19DF433105D7}"/>
              </a:ext>
            </a:extLst>
          </p:cNvPr>
          <p:cNvSpPr>
            <a:spLocks noGrp="1"/>
          </p:cNvSpPr>
          <p:nvPr>
            <p:ph type="body" sz="quarter" idx="17"/>
          </p:nvPr>
        </p:nvSpPr>
        <p:spPr/>
        <p:txBody>
          <a:bodyPr/>
          <a:lstStyle/>
          <a:p>
            <a:pPr lvl="0">
              <a:lnSpc>
                <a:spcPct val="150000"/>
              </a:lnSpc>
              <a:tabLst>
                <a:tab pos="228600" algn="l"/>
              </a:tabLst>
            </a:pPr>
            <a:r>
              <a:rPr lang="en-AU" sz="1800">
                <a:effectLst/>
                <a:latin typeface="+mn-lt"/>
                <a:ea typeface="Calibri" panose="020F0502020204030204" pitchFamily="34" charset="0"/>
              </a:rPr>
              <a:t>As a team:</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How do we maximise the impact of our strengths and opportunities?</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How do we reduce the impact of our weaknesses and threats?</a:t>
            </a:r>
          </a:p>
        </p:txBody>
      </p:sp>
      <p:grpSp>
        <p:nvGrpSpPr>
          <p:cNvPr id="3" name="Group 2">
            <a:extLst>
              <a:ext uri="{FF2B5EF4-FFF2-40B4-BE49-F238E27FC236}">
                <a16:creationId xmlns:a16="http://schemas.microsoft.com/office/drawing/2014/main" id="{C65352D1-2D85-0508-3917-372918C5EC89}"/>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5" name="Rectangle 4">
              <a:extLst>
                <a:ext uri="{FF2B5EF4-FFF2-40B4-BE49-F238E27FC236}">
                  <a16:creationId xmlns:a16="http://schemas.microsoft.com/office/drawing/2014/main" id="{3443C5FA-BA48-0DCC-7B55-138904C2B9E7}"/>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5FBCC7D0-D97F-1456-82C4-EBDE0C5DCF7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24" y="1872069"/>
              <a:ext cx="4443415" cy="3113862"/>
            </a:xfrm>
            <a:prstGeom prst="rect">
              <a:avLst/>
            </a:prstGeom>
          </p:spPr>
        </p:pic>
      </p:grpSp>
      <p:sp>
        <p:nvSpPr>
          <p:cNvPr id="2" name="Slide Number Placeholder 1">
            <a:extLst>
              <a:ext uri="{FF2B5EF4-FFF2-40B4-BE49-F238E27FC236}">
                <a16:creationId xmlns:a16="http://schemas.microsoft.com/office/drawing/2014/main" id="{BE57E7AC-6CF4-5497-FCFD-4FC8C948B62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64</a:t>
            </a:fld>
            <a:endParaRPr lang="en-AU"/>
          </a:p>
        </p:txBody>
      </p:sp>
    </p:spTree>
    <p:extLst>
      <p:ext uri="{BB962C8B-B14F-4D97-AF65-F5344CB8AC3E}">
        <p14:creationId xmlns:p14="http://schemas.microsoft.com/office/powerpoint/2010/main" val="93356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1521F-E7C0-28AD-0043-17628EB2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E1237-173F-6F0A-4BE8-D2D3B15C30E6}"/>
              </a:ext>
            </a:extLst>
          </p:cNvPr>
          <p:cNvSpPr>
            <a:spLocks noGrp="1"/>
          </p:cNvSpPr>
          <p:nvPr>
            <p:ph type="title"/>
          </p:nvPr>
        </p:nvSpPr>
        <p:spPr/>
        <p:txBody>
          <a:bodyPr/>
          <a:lstStyle/>
          <a:p>
            <a:r>
              <a:rPr lang="en-AU">
                <a:latin typeface="+mj-lt"/>
              </a:rPr>
              <a:t>Building our team identity</a:t>
            </a:r>
          </a:p>
        </p:txBody>
      </p:sp>
      <p:sp>
        <p:nvSpPr>
          <p:cNvPr id="3" name="Content Placeholder 2">
            <a:extLst>
              <a:ext uri="{FF2B5EF4-FFF2-40B4-BE49-F238E27FC236}">
                <a16:creationId xmlns:a16="http://schemas.microsoft.com/office/drawing/2014/main" id="{EEF9EDBA-5E98-32E0-3AF2-8D594017CF8B}"/>
              </a:ext>
            </a:extLst>
          </p:cNvPr>
          <p:cNvSpPr>
            <a:spLocks noGrp="1"/>
          </p:cNvSpPr>
          <p:nvPr>
            <p:ph sz="quarter" idx="19"/>
          </p:nvPr>
        </p:nvSpPr>
        <p:spPr>
          <a:xfrm>
            <a:off x="360000" y="1303541"/>
            <a:ext cx="5735637" cy="4814518"/>
          </a:xfrm>
        </p:spPr>
        <p:txBody>
          <a:bodyPr/>
          <a:lstStyle/>
          <a:p>
            <a:r>
              <a:rPr lang="en-AU">
                <a:latin typeface="+mn-lt"/>
              </a:rPr>
              <a:t>In your teams:</a:t>
            </a:r>
          </a:p>
          <a:p>
            <a:pPr marL="285750" indent="-285750">
              <a:buFont typeface="Arial" panose="020B0604020202020204" pitchFamily="34" charset="0"/>
              <a:buChar char="•"/>
            </a:pPr>
            <a:r>
              <a:rPr lang="en-AU">
                <a:latin typeface="+mn-lt"/>
              </a:rPr>
              <a:t>devise a team name </a:t>
            </a:r>
          </a:p>
          <a:p>
            <a:pPr marL="285750" indent="-285750">
              <a:buFont typeface="Arial" panose="020B0604020202020204" pitchFamily="34" charset="0"/>
              <a:buChar char="•"/>
            </a:pPr>
            <a:r>
              <a:rPr lang="en-AU">
                <a:latin typeface="+mn-lt"/>
              </a:rPr>
              <a:t>devise a team motto </a:t>
            </a:r>
          </a:p>
          <a:p>
            <a:pPr marL="285750" indent="-285750">
              <a:buFont typeface="Arial" panose="020B0604020202020204" pitchFamily="34" charset="0"/>
              <a:buChar char="•"/>
            </a:pPr>
            <a:r>
              <a:rPr lang="en-AU">
                <a:latin typeface="+mn-lt"/>
              </a:rPr>
              <a:t>devise a team mascot </a:t>
            </a:r>
          </a:p>
          <a:p>
            <a:pPr marL="285750" indent="-285750">
              <a:buFont typeface="Arial" panose="020B0604020202020204" pitchFamily="34" charset="0"/>
              <a:buChar char="•"/>
            </a:pPr>
            <a:r>
              <a:rPr lang="en-AU">
                <a:latin typeface="+mn-lt"/>
              </a:rPr>
              <a:t>write a brief bio for your team that explains the choice of team motto and mascot  </a:t>
            </a:r>
          </a:p>
          <a:p>
            <a:pPr marL="285750" indent="-285750">
              <a:buFont typeface="Arial" panose="020B0604020202020204" pitchFamily="34" charset="0"/>
              <a:buChar char="•"/>
            </a:pPr>
            <a:r>
              <a:rPr lang="en-AU">
                <a:latin typeface="+mn-lt"/>
              </a:rPr>
              <a:t>create player profiles for each team member</a:t>
            </a:r>
          </a:p>
          <a:p>
            <a:pPr marL="285750" indent="-285750">
              <a:buFont typeface="Arial" panose="020B0604020202020204" pitchFamily="34" charset="0"/>
              <a:buChar char="•"/>
            </a:pPr>
            <a:r>
              <a:rPr lang="en-AU">
                <a:latin typeface="+mn-lt"/>
              </a:rPr>
              <a:t>create a team code of conduct.</a:t>
            </a:r>
          </a:p>
        </p:txBody>
      </p:sp>
      <p:pic>
        <p:nvPicPr>
          <p:cNvPr id="8" name="Picture Placeholder 7">
            <a:extLst>
              <a:ext uri="{FF2B5EF4-FFF2-40B4-BE49-F238E27FC236}">
                <a16:creationId xmlns:a16="http://schemas.microsoft.com/office/drawing/2014/main" id="{3C6DD132-C987-F590-DD01-31EE2E9D5A0B}"/>
              </a:ext>
              <a:ext uri="{C183D7F6-B498-43B3-948B-1728B52AA6E4}">
                <adec:decorative xmlns:adec="http://schemas.microsoft.com/office/drawing/2017/decorative" val="1"/>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a:xfrm>
            <a:off x="6324236" y="1303541"/>
            <a:ext cx="5507038" cy="4814518"/>
          </a:xfrm>
        </p:spPr>
      </p:pic>
      <p:sp>
        <p:nvSpPr>
          <p:cNvPr id="4" name="Slide Number Placeholder 3">
            <a:extLst>
              <a:ext uri="{FF2B5EF4-FFF2-40B4-BE49-F238E27FC236}">
                <a16:creationId xmlns:a16="http://schemas.microsoft.com/office/drawing/2014/main" id="{6FB03718-C844-1F65-88C6-34A4DFEE26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65</a:t>
            </a:fld>
            <a:endParaRPr lang="en-AU"/>
          </a:p>
        </p:txBody>
      </p:sp>
    </p:spTree>
    <p:extLst>
      <p:ext uri="{BB962C8B-B14F-4D97-AF65-F5344CB8AC3E}">
        <p14:creationId xmlns:p14="http://schemas.microsoft.com/office/powerpoint/2010/main" val="10763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C2FD7-1E58-3370-4396-B56BCB96A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3B076-6B83-1C0E-3EFD-E03529DCAFE7}"/>
              </a:ext>
            </a:extLst>
          </p:cNvPr>
          <p:cNvSpPr>
            <a:spLocks noGrp="1"/>
          </p:cNvSpPr>
          <p:nvPr>
            <p:ph type="ctrTitle"/>
          </p:nvPr>
        </p:nvSpPr>
        <p:spPr/>
        <p:txBody>
          <a:bodyPr/>
          <a:lstStyle/>
          <a:p>
            <a:r>
              <a:rPr lang="en-AU">
                <a:latin typeface="+mj-lt"/>
              </a:rPr>
              <a:t>Working as a team</a:t>
            </a:r>
          </a:p>
        </p:txBody>
      </p:sp>
    </p:spTree>
    <p:extLst>
      <p:ext uri="{BB962C8B-B14F-4D97-AF65-F5344CB8AC3E}">
        <p14:creationId xmlns:p14="http://schemas.microsoft.com/office/powerpoint/2010/main" val="249514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82685-EC84-9F9D-E32C-0C61C762AF7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F65FF1-2AD8-285A-40A6-AD3973BC17AD}"/>
              </a:ext>
            </a:extLst>
          </p:cNvPr>
          <p:cNvSpPr>
            <a:spLocks noGrp="1"/>
          </p:cNvSpPr>
          <p:nvPr>
            <p:ph type="title"/>
          </p:nvPr>
        </p:nvSpPr>
        <p:spPr>
          <a:xfrm>
            <a:off x="359998" y="360000"/>
            <a:ext cx="11484002" cy="522000"/>
          </a:xfrm>
        </p:spPr>
        <p:txBody>
          <a:bodyPr/>
          <a:lstStyle/>
          <a:p>
            <a:r>
              <a:rPr lang="en-AU">
                <a:latin typeface="+mj-lt"/>
              </a:rPr>
              <a:t>Learning intentions and success criteria – Working as a team</a:t>
            </a:r>
          </a:p>
        </p:txBody>
      </p:sp>
      <p:sp>
        <p:nvSpPr>
          <p:cNvPr id="3" name="TextBox 2">
            <a:extLst>
              <a:ext uri="{FF2B5EF4-FFF2-40B4-BE49-F238E27FC236}">
                <a16:creationId xmlns:a16="http://schemas.microsoft.com/office/drawing/2014/main" id="{B839EEC7-5B4D-937B-9171-6A95D5A5DC38}"/>
              </a:ext>
            </a:extLst>
          </p:cNvPr>
          <p:cNvSpPr txBox="1"/>
          <p:nvPr/>
        </p:nvSpPr>
        <p:spPr>
          <a:xfrm>
            <a:off x="370416" y="1894417"/>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are learning to</a:t>
            </a:r>
            <a:endParaRPr kumimoji="0" lang="en-AU" sz="2000" b="1" i="0" u="none" strike="noStrike" kern="1200" cap="none" spc="0" normalizeH="0" baseline="0" noProof="0">
              <a:ln>
                <a:noFill/>
              </a:ln>
              <a:solidFill>
                <a:srgbClr val="002664"/>
              </a:solidFill>
              <a:effectLst/>
              <a:uLnTx/>
              <a:uFillTx/>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work effectively with our team mates to overcome challenges to achieve success</a:t>
            </a: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recognise how to use team strengths for positive team outcomes.</a:t>
            </a:r>
            <a:endParaRPr kumimoji="0" lang="en-AU" sz="2000" b="1" i="0" u="none" strike="noStrike" kern="1200" cap="none" spc="0" normalizeH="0" baseline="0" noProof="0">
              <a:ln>
                <a:noFill/>
              </a:ln>
              <a:solidFill>
                <a:srgbClr val="002664"/>
              </a:solidFill>
              <a:effectLst/>
              <a:uLnTx/>
              <a:uFillTx/>
              <a:latin typeface="Arial" panose="020B0604020202020204"/>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can</a:t>
            </a:r>
            <a:endParaRPr kumimoji="0" lang="en-US" sz="2000" b="0" i="0" u="none" strike="noStrike" kern="1200" cap="none" spc="0" normalizeH="0" baseline="0" noProof="0">
              <a:ln>
                <a:noFill/>
              </a:ln>
              <a:solidFill>
                <a:srgbClr val="002664"/>
              </a:solidFill>
              <a:effectLst/>
              <a:uLnTx/>
              <a:uFillTx/>
              <a:latin typeface="+mj-lt"/>
              <a:ea typeface="+mn-ea"/>
              <a:cs typeface="Arial" panose="020B0604020202020204" pitchFamily="34" charset="0"/>
            </a:endParaRPr>
          </a:p>
          <a:p>
            <a:pPr marL="342900" indent="-342900">
              <a:lnSpc>
                <a:spcPct val="150000"/>
              </a:lnSpc>
              <a:spcAft>
                <a:spcPts val="1200"/>
              </a:spcAft>
              <a:buFont typeface="Arial"/>
              <a:buChar char="•"/>
              <a:defRPr/>
            </a:pPr>
            <a:r>
              <a:rPr lang="en-AU" sz="2000">
                <a:solidFill>
                  <a:srgbClr val="22272B"/>
                </a:solidFill>
                <a:cs typeface="Arial" panose="020B0604020202020204" pitchFamily="34" charset="0"/>
              </a:rPr>
              <a:t>make positive contributions to my team demonstrating effective teamwork skills</a:t>
            </a:r>
          </a:p>
          <a:p>
            <a:pPr marL="342900" indent="-342900">
              <a:lnSpc>
                <a:spcPct val="150000"/>
              </a:lnSpc>
              <a:spcAft>
                <a:spcPts val="1200"/>
              </a:spcAft>
              <a:buFont typeface="Arial"/>
              <a:buChar char="•"/>
              <a:defRPr/>
            </a:pPr>
            <a:r>
              <a:rPr lang="en-AU" sz="2000">
                <a:solidFill>
                  <a:srgbClr val="22272B"/>
                </a:solidFill>
                <a:cs typeface="Arial" panose="020B0604020202020204" pitchFamily="34" charset="0"/>
              </a:rPr>
              <a:t>utilise the strengths of my team mates to enjoy success in teamwork activities.</a:t>
            </a:r>
          </a:p>
        </p:txBody>
      </p:sp>
      <p:sp>
        <p:nvSpPr>
          <p:cNvPr id="2" name="Slide Number Placeholder 1">
            <a:extLst>
              <a:ext uri="{FF2B5EF4-FFF2-40B4-BE49-F238E27FC236}">
                <a16:creationId xmlns:a16="http://schemas.microsoft.com/office/drawing/2014/main" id="{C09616F3-DE2F-90C6-612C-877687BC0AC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67</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6635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17FA560D-8101-09BD-8387-D894A4B950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819B9E-4232-63FA-CB2A-291C67712653}"/>
              </a:ext>
            </a:extLst>
          </p:cNvPr>
          <p:cNvSpPr>
            <a:spLocks noGrp="1"/>
          </p:cNvSpPr>
          <p:nvPr>
            <p:ph type="title"/>
          </p:nvPr>
        </p:nvSpPr>
        <p:spPr/>
        <p:txBody>
          <a:bodyPr/>
          <a:lstStyle/>
          <a:p>
            <a:r>
              <a:rPr lang="en-AU">
                <a:latin typeface="+mj-lt"/>
              </a:rPr>
              <a:t>Practical lesson reflection (6)</a:t>
            </a:r>
          </a:p>
        </p:txBody>
      </p:sp>
      <p:sp>
        <p:nvSpPr>
          <p:cNvPr id="5" name="Text Placeholder 4">
            <a:extLst>
              <a:ext uri="{FF2B5EF4-FFF2-40B4-BE49-F238E27FC236}">
                <a16:creationId xmlns:a16="http://schemas.microsoft.com/office/drawing/2014/main" id="{983EE7E1-68F1-386D-F933-1D16A175A00B}"/>
              </a:ext>
            </a:extLst>
          </p:cNvPr>
          <p:cNvSpPr>
            <a:spLocks noGrp="1"/>
          </p:cNvSpPr>
          <p:nvPr>
            <p:ph type="body" sz="quarter" idx="18"/>
          </p:nvPr>
        </p:nvSpPr>
        <p:spPr/>
        <p:txBody>
          <a:bodyPr vert="horz" lIns="0" tIns="0" rIns="0" bIns="0" rtlCol="0" anchor="t">
            <a:noAutofit/>
          </a:bodyPr>
          <a:lstStyle/>
          <a:p>
            <a:r>
              <a:rPr lang="en-US">
                <a:latin typeface="+mj-lt"/>
              </a:rPr>
              <a:t>Kick tennis</a:t>
            </a:r>
            <a:endParaRPr lang="en-AU">
              <a:latin typeface="+mj-lt"/>
            </a:endParaRPr>
          </a:p>
        </p:txBody>
      </p:sp>
      <p:sp>
        <p:nvSpPr>
          <p:cNvPr id="4" name="Text Placeholder 3">
            <a:extLst>
              <a:ext uri="{FF2B5EF4-FFF2-40B4-BE49-F238E27FC236}">
                <a16:creationId xmlns:a16="http://schemas.microsoft.com/office/drawing/2014/main" id="{CBBD4C9B-A30E-B074-691E-C06B0D6EBB01}"/>
              </a:ext>
            </a:extLst>
          </p:cNvPr>
          <p:cNvSpPr>
            <a:spLocks noGrp="1"/>
          </p:cNvSpPr>
          <p:nvPr>
            <p:ph sz="quarter" idx="19"/>
          </p:nvPr>
        </p:nvSpPr>
        <p:spPr/>
        <p:txBody>
          <a:bodyPr/>
          <a:lstStyle/>
          <a:p>
            <a:pPr marL="285750" indent="-285750">
              <a:buFont typeface="Arial" panose="020B0604020202020204" pitchFamily="34" charset="0"/>
              <a:buChar char="•"/>
            </a:pPr>
            <a:r>
              <a:rPr lang="en-AU" sz="2000">
                <a:latin typeface="+mn-lt"/>
              </a:rPr>
              <a:t>Complete ‘Two stars and a wish’ for your participation in the lesson.</a:t>
            </a:r>
          </a:p>
          <a:p>
            <a:pPr marL="285750" indent="-285750">
              <a:buFont typeface="Arial" panose="020B0604020202020204" pitchFamily="34" charset="0"/>
              <a:buChar char="•"/>
            </a:pPr>
            <a:r>
              <a:rPr lang="en-AU" sz="2000">
                <a:latin typeface="+mn-lt"/>
              </a:rPr>
              <a:t>Rate your athletic performance from the last practical lesson from 1-developing to 5-highly skilled.</a:t>
            </a:r>
          </a:p>
          <a:p>
            <a:pPr marL="285750" indent="-285750">
              <a:buFont typeface="Arial" panose="020B0604020202020204" pitchFamily="34" charset="0"/>
              <a:buChar char="•"/>
            </a:pPr>
            <a:r>
              <a:rPr lang="en-AU" sz="2000">
                <a:latin typeface="+mn-lt"/>
              </a:rPr>
              <a:t>Provide reasons for your rating.</a:t>
            </a:r>
          </a:p>
          <a:p>
            <a:pPr marL="285750" indent="-285750">
              <a:buFont typeface="Arial" panose="020B0604020202020204" pitchFamily="34" charset="0"/>
              <a:buChar char="•"/>
            </a:pPr>
            <a:r>
              <a:rPr lang="en-AU" sz="2000">
                <a:latin typeface="+mn-lt"/>
              </a:rPr>
              <a:t>What did you do during the lesson to continue to work towards your SMART goals?</a:t>
            </a:r>
          </a:p>
          <a:p>
            <a:endParaRPr lang="en-AU" sz="2000">
              <a:latin typeface="+mn-lt"/>
            </a:endParaRPr>
          </a:p>
          <a:p>
            <a:endParaRPr lang="en-AU">
              <a:latin typeface="+mn-lt"/>
            </a:endParaRPr>
          </a:p>
        </p:txBody>
      </p:sp>
      <p:pic>
        <p:nvPicPr>
          <p:cNvPr id="8" name="Graphic 7" descr="Star outline">
            <a:extLst>
              <a:ext uri="{FF2B5EF4-FFF2-40B4-BE49-F238E27FC236}">
                <a16:creationId xmlns:a16="http://schemas.microsoft.com/office/drawing/2014/main" id="{4B80DC32-BB99-14BB-8500-9A7895054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632800"/>
            <a:ext cx="1808544" cy="1808544"/>
          </a:xfrm>
          <a:prstGeom prst="rect">
            <a:avLst/>
          </a:prstGeom>
        </p:spPr>
      </p:pic>
      <p:pic>
        <p:nvPicPr>
          <p:cNvPr id="7" name="Graphic 6" descr="Star outline">
            <a:extLst>
              <a:ext uri="{FF2B5EF4-FFF2-40B4-BE49-F238E27FC236}">
                <a16:creationId xmlns:a16="http://schemas.microsoft.com/office/drawing/2014/main" id="{FBE7FDF3-A279-6555-8ED7-07ECAC7267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2564209"/>
            <a:ext cx="1808544" cy="1808544"/>
          </a:xfrm>
          <a:prstGeom prst="rect">
            <a:avLst/>
          </a:prstGeom>
        </p:spPr>
      </p:pic>
      <p:pic>
        <p:nvPicPr>
          <p:cNvPr id="6" name="Graphic 5" descr="Dandelion outline">
            <a:extLst>
              <a:ext uri="{FF2B5EF4-FFF2-40B4-BE49-F238E27FC236}">
                <a16:creationId xmlns:a16="http://schemas.microsoft.com/office/drawing/2014/main" id="{A1A06F41-B01E-7DD1-7580-7A514D6DA2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310" y="4495617"/>
            <a:ext cx="1612739" cy="1612739"/>
          </a:xfrm>
          <a:prstGeom prst="rect">
            <a:avLst/>
          </a:prstGeom>
        </p:spPr>
      </p:pic>
      <p:sp>
        <p:nvSpPr>
          <p:cNvPr id="2" name="Slide Number Placeholder 1">
            <a:extLst>
              <a:ext uri="{FF2B5EF4-FFF2-40B4-BE49-F238E27FC236}">
                <a16:creationId xmlns:a16="http://schemas.microsoft.com/office/drawing/2014/main" id="{B1BB0A4A-C633-D2C4-3C6F-6E773CC8C16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68</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258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EA68BD45-2129-2E57-98BD-69D5484247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9939B0-1FBB-2293-F87C-E1EEC07E2B39}"/>
              </a:ext>
            </a:extLst>
          </p:cNvPr>
          <p:cNvSpPr>
            <a:spLocks noGrp="1"/>
          </p:cNvSpPr>
          <p:nvPr>
            <p:ph type="title"/>
          </p:nvPr>
        </p:nvSpPr>
        <p:spPr/>
        <p:txBody>
          <a:bodyPr/>
          <a:lstStyle/>
          <a:p>
            <a:r>
              <a:rPr lang="en-AU">
                <a:latin typeface="+mj-lt"/>
              </a:rPr>
              <a:t>Anatomy spotlight (6)</a:t>
            </a:r>
          </a:p>
        </p:txBody>
      </p:sp>
      <p:sp>
        <p:nvSpPr>
          <p:cNvPr id="5" name="Text Placeholder 4">
            <a:extLst>
              <a:ext uri="{FF2B5EF4-FFF2-40B4-BE49-F238E27FC236}">
                <a16:creationId xmlns:a16="http://schemas.microsoft.com/office/drawing/2014/main" id="{71184B26-3912-1EC9-8E4D-0015A6FB8710}"/>
              </a:ext>
            </a:extLst>
          </p:cNvPr>
          <p:cNvSpPr>
            <a:spLocks noGrp="1"/>
          </p:cNvSpPr>
          <p:nvPr>
            <p:ph type="body" sz="quarter" idx="18"/>
          </p:nvPr>
        </p:nvSpPr>
        <p:spPr/>
        <p:txBody>
          <a:bodyPr vert="horz" lIns="0" tIns="0" rIns="0" bIns="0" rtlCol="0" anchor="t">
            <a:noAutofit/>
          </a:bodyPr>
          <a:lstStyle/>
          <a:p>
            <a:r>
              <a:rPr lang="en-US">
                <a:latin typeface="+mj-lt"/>
              </a:rPr>
              <a:t>Kick tennis</a:t>
            </a:r>
            <a:endParaRPr lang="en-AU">
              <a:latin typeface="+mj-lt"/>
            </a:endParaRPr>
          </a:p>
        </p:txBody>
      </p:sp>
      <p:sp>
        <p:nvSpPr>
          <p:cNvPr id="4" name="Text Placeholder 3">
            <a:extLst>
              <a:ext uri="{FF2B5EF4-FFF2-40B4-BE49-F238E27FC236}">
                <a16:creationId xmlns:a16="http://schemas.microsoft.com/office/drawing/2014/main" id="{9F39E136-4CC0-12DD-7DD3-B158E61421FE}"/>
              </a:ext>
            </a:extLst>
          </p:cNvPr>
          <p:cNvSpPr>
            <a:spLocks noGrp="1"/>
          </p:cNvSpPr>
          <p:nvPr>
            <p:ph sz="quarter" idx="19"/>
          </p:nvPr>
        </p:nvSpPr>
        <p:spPr/>
        <p:txBody>
          <a:bodyPr/>
          <a:lstStyle/>
          <a:p>
            <a:r>
              <a:rPr lang="en-AU">
                <a:latin typeface="+mn-lt"/>
                <a:cs typeface="Arial"/>
              </a:rPr>
              <a:t>Examine your labelled skeletal system and muscular system diagrams.</a:t>
            </a:r>
          </a:p>
          <a:p>
            <a:r>
              <a:rPr lang="en-AU">
                <a:latin typeface="+mn-lt"/>
                <a:cs typeface="Arial"/>
              </a:rPr>
              <a:t>During the activities in the last practical lesson:</a:t>
            </a:r>
          </a:p>
          <a:p>
            <a:pPr marL="342900" indent="-342900">
              <a:buFont typeface="Arial" panose="020B0604020202020204" pitchFamily="34" charset="0"/>
              <a:buChar char="•"/>
            </a:pPr>
            <a:r>
              <a:rPr lang="en-AU">
                <a:latin typeface="+mn-lt"/>
                <a:cs typeface="Arial"/>
              </a:rPr>
              <a:t>Which bones were used?</a:t>
            </a:r>
          </a:p>
          <a:p>
            <a:pPr marL="342900" indent="-342900">
              <a:buFont typeface="Arial" panose="020B0604020202020204" pitchFamily="34" charset="0"/>
              <a:buChar char="•"/>
            </a:pPr>
            <a:r>
              <a:rPr lang="en-AU">
                <a:latin typeface="+mn-lt"/>
                <a:cs typeface="Arial"/>
              </a:rPr>
              <a:t>Which muscles were used?</a:t>
            </a:r>
          </a:p>
        </p:txBody>
      </p:sp>
      <p:pic>
        <p:nvPicPr>
          <p:cNvPr id="7" name="Picture 6">
            <a:extLst>
              <a:ext uri="{FF2B5EF4-FFF2-40B4-BE49-F238E27FC236}">
                <a16:creationId xmlns:a16="http://schemas.microsoft.com/office/drawing/2014/main" id="{CB66FB95-A759-D8A2-7218-02DA2141A3F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3553" y="0"/>
            <a:ext cx="4586288" cy="6858000"/>
          </a:xfrm>
          <a:prstGeom prst="rect">
            <a:avLst/>
          </a:prstGeom>
        </p:spPr>
      </p:pic>
      <p:sp>
        <p:nvSpPr>
          <p:cNvPr id="2" name="Slide Number Placeholder 1">
            <a:extLst>
              <a:ext uri="{FF2B5EF4-FFF2-40B4-BE49-F238E27FC236}">
                <a16:creationId xmlns:a16="http://schemas.microsoft.com/office/drawing/2014/main" id="{3B710DFB-05C8-D155-861B-FB9EBAC3D2C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69</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936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03D89-0B88-53E1-12E4-198308AA9AF0}"/>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5" name="Graphic 4">
            <a:extLst>
              <a:ext uri="{FF2B5EF4-FFF2-40B4-BE49-F238E27FC236}">
                <a16:creationId xmlns:a16="http://schemas.microsoft.com/office/drawing/2014/main" id="{1EF24C41-D531-FD3E-F64B-5058BBCE957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73517" y="1716912"/>
            <a:ext cx="4095228" cy="3424177"/>
          </a:xfrm>
          <a:prstGeom prst="rect">
            <a:avLst/>
          </a:prstGeom>
        </p:spPr>
      </p:pic>
      <p:sp>
        <p:nvSpPr>
          <p:cNvPr id="6" name="Title 5">
            <a:extLst>
              <a:ext uri="{FF2B5EF4-FFF2-40B4-BE49-F238E27FC236}">
                <a16:creationId xmlns:a16="http://schemas.microsoft.com/office/drawing/2014/main" id="{A1C684FB-9516-3400-BF04-8AD618D2EE4D}"/>
              </a:ext>
            </a:extLst>
          </p:cNvPr>
          <p:cNvSpPr>
            <a:spLocks noGrp="1"/>
          </p:cNvSpPr>
          <p:nvPr>
            <p:ph type="title"/>
          </p:nvPr>
        </p:nvSpPr>
        <p:spPr/>
        <p:txBody>
          <a:bodyPr/>
          <a:lstStyle/>
          <a:p>
            <a:r>
              <a:rPr lang="en-AU">
                <a:latin typeface="+mj-lt"/>
              </a:rPr>
              <a:t>Bingo learnings</a:t>
            </a:r>
          </a:p>
        </p:txBody>
      </p:sp>
      <p:sp>
        <p:nvSpPr>
          <p:cNvPr id="9" name="Text Placeholder 8">
            <a:extLst>
              <a:ext uri="{FF2B5EF4-FFF2-40B4-BE49-F238E27FC236}">
                <a16:creationId xmlns:a16="http://schemas.microsoft.com/office/drawing/2014/main" id="{7000B88C-3425-5318-AC25-F330E0A237EB}"/>
              </a:ext>
            </a:extLst>
          </p:cNvPr>
          <p:cNvSpPr>
            <a:spLocks noGrp="1"/>
          </p:cNvSpPr>
          <p:nvPr>
            <p:ph type="body" sz="quarter" idx="18"/>
          </p:nvPr>
        </p:nvSpPr>
        <p:spPr/>
        <p:txBody>
          <a:bodyPr/>
          <a:lstStyle/>
          <a:p>
            <a:r>
              <a:rPr lang="en-AU">
                <a:latin typeface="+mj-lt"/>
              </a:rPr>
              <a:t>Class discussion</a:t>
            </a:r>
          </a:p>
        </p:txBody>
      </p:sp>
      <p:sp>
        <p:nvSpPr>
          <p:cNvPr id="8" name="Text Placeholder 7">
            <a:extLst>
              <a:ext uri="{FF2B5EF4-FFF2-40B4-BE49-F238E27FC236}">
                <a16:creationId xmlns:a16="http://schemas.microsoft.com/office/drawing/2014/main" id="{54F48A5A-374C-84A6-BDB8-6D574AF4F236}"/>
              </a:ext>
            </a:extLst>
          </p:cNvPr>
          <p:cNvSpPr>
            <a:spLocks noGrp="1"/>
          </p:cNvSpPr>
          <p:nvPr>
            <p:ph type="body" sz="quarter" idx="17"/>
          </p:nvPr>
        </p:nvSpPr>
        <p:spPr/>
        <p:txBody>
          <a:bodyPr/>
          <a:lstStyle/>
          <a:p>
            <a:pPr marL="285750" indent="-285750">
              <a:buFont typeface="Arial" panose="020B0604020202020204" pitchFamily="34" charset="0"/>
              <a:buChar char="•"/>
            </a:pPr>
            <a:r>
              <a:rPr lang="en-AU">
                <a:latin typeface="+mn-lt"/>
              </a:rPr>
              <a:t>Were any similarities surprising to you?</a:t>
            </a:r>
          </a:p>
          <a:p>
            <a:pPr marL="285750" indent="-285750">
              <a:buFont typeface="Arial" panose="020B0604020202020204" pitchFamily="34" charset="0"/>
              <a:buChar char="•"/>
            </a:pPr>
            <a:r>
              <a:rPr lang="en-AU">
                <a:latin typeface="+mn-lt"/>
              </a:rPr>
              <a:t>Were there any boxes where you didn’t find someone, if so, how does this make you unique?</a:t>
            </a:r>
          </a:p>
          <a:p>
            <a:pPr marL="285750" indent="-285750">
              <a:buFont typeface="Arial" panose="020B0604020202020204" pitchFamily="34" charset="0"/>
              <a:buChar char="•"/>
            </a:pPr>
            <a:r>
              <a:rPr lang="en-AU">
                <a:latin typeface="+mn-lt"/>
              </a:rPr>
              <a:t>What are the key similarities across the whole class? Why do you think these exist?</a:t>
            </a:r>
          </a:p>
        </p:txBody>
      </p:sp>
      <p:sp>
        <p:nvSpPr>
          <p:cNvPr id="2" name="Slide Number Placeholder 1">
            <a:extLst>
              <a:ext uri="{FF2B5EF4-FFF2-40B4-BE49-F238E27FC236}">
                <a16:creationId xmlns:a16="http://schemas.microsoft.com/office/drawing/2014/main" id="{A00824E8-645B-40F8-8712-FD2912F607A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731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0AE84-81F2-63E6-EAAB-E1CFE12E2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DC125-521E-5304-6553-ED8E1DF9D280}"/>
              </a:ext>
            </a:extLst>
          </p:cNvPr>
          <p:cNvSpPr>
            <a:spLocks noGrp="1"/>
          </p:cNvSpPr>
          <p:nvPr>
            <p:ph type="ctrTitle"/>
          </p:nvPr>
        </p:nvSpPr>
        <p:spPr/>
        <p:txBody>
          <a:bodyPr/>
          <a:lstStyle/>
          <a:p>
            <a:r>
              <a:rPr lang="en-AU">
                <a:latin typeface="+mj-lt"/>
              </a:rPr>
              <a:t>Assessment lesson</a:t>
            </a:r>
          </a:p>
        </p:txBody>
      </p:sp>
    </p:spTree>
    <p:extLst>
      <p:ext uri="{BB962C8B-B14F-4D97-AF65-F5344CB8AC3E}">
        <p14:creationId xmlns:p14="http://schemas.microsoft.com/office/powerpoint/2010/main" val="106627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BB497-0D9B-0B23-3582-7C3A25AD29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8731D9-6051-C800-90FA-4E3F7EA8E85B}"/>
              </a:ext>
            </a:extLst>
          </p:cNvPr>
          <p:cNvSpPr>
            <a:spLocks noGrp="1"/>
          </p:cNvSpPr>
          <p:nvPr>
            <p:ph type="title"/>
          </p:nvPr>
        </p:nvSpPr>
        <p:spPr>
          <a:xfrm>
            <a:off x="359998" y="360000"/>
            <a:ext cx="11484002" cy="522000"/>
          </a:xfrm>
        </p:spPr>
        <p:txBody>
          <a:bodyPr/>
          <a:lstStyle/>
          <a:p>
            <a:r>
              <a:rPr lang="en-AU">
                <a:latin typeface="+mj-lt"/>
              </a:rPr>
              <a:t>Learning intentions and success criteria – Assessment lesson</a:t>
            </a:r>
          </a:p>
        </p:txBody>
      </p:sp>
      <p:sp>
        <p:nvSpPr>
          <p:cNvPr id="3" name="TextBox 2">
            <a:extLst>
              <a:ext uri="{FF2B5EF4-FFF2-40B4-BE49-F238E27FC236}">
                <a16:creationId xmlns:a16="http://schemas.microsoft.com/office/drawing/2014/main" id="{206BAED8-D4F8-C952-685E-3298E07CB8A1}"/>
              </a:ext>
            </a:extLst>
          </p:cNvPr>
          <p:cNvSpPr txBox="1"/>
          <p:nvPr/>
        </p:nvSpPr>
        <p:spPr>
          <a:xfrm>
            <a:off x="370416" y="1894417"/>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are learning to</a:t>
            </a:r>
            <a:endParaRPr kumimoji="0" lang="en-AU" sz="2000" b="1" i="0" u="none" strike="noStrike" kern="1200" cap="none" spc="0" normalizeH="0" baseline="0" noProof="0">
              <a:ln>
                <a:noFill/>
              </a:ln>
              <a:solidFill>
                <a:srgbClr val="002664"/>
              </a:solidFill>
              <a:effectLst/>
              <a:uLnTx/>
              <a:uFillTx/>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assess our skill progress and ability to contribute to teamwork</a:t>
            </a: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address our SMART goal by reflecting on our success or areas that require further improvement.</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can</a:t>
            </a:r>
            <a:endParaRPr kumimoji="0" lang="en-US" sz="2000" b="0" i="0" u="none" strike="noStrike" kern="1200" cap="none" spc="0" normalizeH="0" baseline="0" noProof="0">
              <a:ln>
                <a:noFill/>
              </a:ln>
              <a:solidFill>
                <a:srgbClr val="002664"/>
              </a:solidFill>
              <a:effectLst/>
              <a:uLnTx/>
              <a:uFillTx/>
              <a:latin typeface="+mj-lt"/>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evaluate our own skill progress and performance</a:t>
            </a: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reflect our own smart goals showing strengths and understand how to improve our skill base.</a:t>
            </a:r>
          </a:p>
        </p:txBody>
      </p:sp>
      <p:sp>
        <p:nvSpPr>
          <p:cNvPr id="2" name="Slide Number Placeholder 1">
            <a:extLst>
              <a:ext uri="{FF2B5EF4-FFF2-40B4-BE49-F238E27FC236}">
                <a16:creationId xmlns:a16="http://schemas.microsoft.com/office/drawing/2014/main" id="{D6DA2290-7C98-129A-0883-5772274E171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71</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7011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D507E846-6181-FB71-F88F-F032AE4AE3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73B22E-8289-95E7-C7E8-165F2FE6435F}"/>
              </a:ext>
            </a:extLst>
          </p:cNvPr>
          <p:cNvSpPr>
            <a:spLocks noGrp="1"/>
          </p:cNvSpPr>
          <p:nvPr>
            <p:ph type="title"/>
          </p:nvPr>
        </p:nvSpPr>
        <p:spPr/>
        <p:txBody>
          <a:bodyPr/>
          <a:lstStyle/>
          <a:p>
            <a:r>
              <a:rPr lang="en-AU">
                <a:latin typeface="+mj-lt"/>
              </a:rPr>
              <a:t>Practical lesson reflection (7)</a:t>
            </a:r>
          </a:p>
        </p:txBody>
      </p:sp>
      <p:sp>
        <p:nvSpPr>
          <p:cNvPr id="4" name="Text Placeholder 3">
            <a:extLst>
              <a:ext uri="{FF2B5EF4-FFF2-40B4-BE49-F238E27FC236}">
                <a16:creationId xmlns:a16="http://schemas.microsoft.com/office/drawing/2014/main" id="{F5D9F8E7-6211-B5B0-E568-77A6011BCDC3}"/>
              </a:ext>
            </a:extLst>
          </p:cNvPr>
          <p:cNvSpPr>
            <a:spLocks noGrp="1"/>
          </p:cNvSpPr>
          <p:nvPr>
            <p:ph type="body" sz="quarter" idx="18"/>
          </p:nvPr>
        </p:nvSpPr>
        <p:spPr/>
        <p:txBody>
          <a:bodyPr/>
          <a:lstStyle/>
          <a:p>
            <a:r>
              <a:rPr lang="en-AU">
                <a:latin typeface="+mj-lt"/>
                <a:cs typeface="Arial"/>
              </a:rPr>
              <a:t>Team tabloid 2</a:t>
            </a:r>
            <a:endParaRPr lang="en-AU">
              <a:latin typeface="+mj-lt"/>
            </a:endParaRPr>
          </a:p>
        </p:txBody>
      </p:sp>
      <p:sp>
        <p:nvSpPr>
          <p:cNvPr id="5" name="Text Placeholder 4">
            <a:extLst>
              <a:ext uri="{FF2B5EF4-FFF2-40B4-BE49-F238E27FC236}">
                <a16:creationId xmlns:a16="http://schemas.microsoft.com/office/drawing/2014/main" id="{46C292A8-14FD-0230-7B91-0FEEC7AA4812}"/>
              </a:ext>
            </a:extLst>
          </p:cNvPr>
          <p:cNvSpPr>
            <a:spLocks noGrp="1"/>
          </p:cNvSpPr>
          <p:nvPr>
            <p:ph type="body" sz="quarter" idx="17"/>
          </p:nvPr>
        </p:nvSpPr>
        <p:spPr/>
        <p:txBody>
          <a:bodyPr vert="horz" lIns="0" tIns="0" rIns="0" bIns="0" rtlCol="0" anchor="t">
            <a:noAutofit/>
          </a:bodyPr>
          <a:lstStyle/>
          <a:p>
            <a:r>
              <a:rPr lang="en-AU" sz="1800">
                <a:latin typeface="+mn-lt"/>
              </a:rPr>
              <a:t>Write reflection on the last team tabloid lesson including:</a:t>
            </a:r>
          </a:p>
          <a:p>
            <a:pPr marL="285750" indent="-285750">
              <a:buFont typeface="Arial" panose="020B0604020202020204" pitchFamily="34" charset="0"/>
              <a:buChar char="•"/>
            </a:pPr>
            <a:r>
              <a:rPr lang="en-AU" sz="1800">
                <a:latin typeface="+mn-lt"/>
              </a:rPr>
              <a:t>What did I enjoy most in the lesson?</a:t>
            </a:r>
          </a:p>
          <a:p>
            <a:pPr marL="285750" indent="-285750">
              <a:buFont typeface="Arial" panose="020B0604020202020204" pitchFamily="34" charset="0"/>
              <a:buChar char="•"/>
            </a:pPr>
            <a:r>
              <a:rPr lang="en-AU" sz="1800">
                <a:latin typeface="+mn-lt"/>
              </a:rPr>
              <a:t>What activities was I good at and why?</a:t>
            </a:r>
          </a:p>
          <a:p>
            <a:pPr marL="285750" indent="-285750">
              <a:buFont typeface="Arial" panose="020B0604020202020204" pitchFamily="34" charset="0"/>
              <a:buChar char="•"/>
            </a:pPr>
            <a:r>
              <a:rPr lang="en-AU" sz="1800">
                <a:latin typeface="+mn-lt"/>
              </a:rPr>
              <a:t>What activities could I still improve on?</a:t>
            </a:r>
          </a:p>
          <a:p>
            <a:pPr marL="285750" indent="-285750">
              <a:buFont typeface="Arial" panose="020B0604020202020204" pitchFamily="34" charset="0"/>
              <a:buChar char="•"/>
            </a:pPr>
            <a:r>
              <a:rPr lang="en-AU" sz="1800">
                <a:latin typeface="+mn-lt"/>
              </a:rPr>
              <a:t>What strategies did my team use to work together effectively? </a:t>
            </a:r>
          </a:p>
          <a:p>
            <a:pPr marL="285750" indent="-285750">
              <a:buFont typeface="Arial" panose="020B0604020202020204" pitchFamily="34" charset="0"/>
              <a:buChar char="•"/>
            </a:pPr>
            <a:r>
              <a:rPr lang="en-AU" sz="1800">
                <a:latin typeface="+mn-lt"/>
              </a:rPr>
              <a:t>How did I personally contribute to my team’s success?</a:t>
            </a:r>
          </a:p>
          <a:p>
            <a:pPr marL="285750" indent="-285750">
              <a:buFont typeface="Arial" panose="020B0604020202020204" pitchFamily="34" charset="0"/>
              <a:buChar char="•"/>
            </a:pPr>
            <a:r>
              <a:rPr lang="en-AU" sz="1800">
                <a:latin typeface="+mn-lt"/>
              </a:rPr>
              <a:t>Were there any challenges working together as a team? If so, what were they?</a:t>
            </a:r>
          </a:p>
          <a:p>
            <a:endParaRPr lang="en-AU" sz="1800">
              <a:latin typeface="+mn-lt"/>
            </a:endParaRPr>
          </a:p>
          <a:p>
            <a:endParaRPr lang="en-AU">
              <a:latin typeface="+mn-lt"/>
            </a:endParaRPr>
          </a:p>
        </p:txBody>
      </p:sp>
      <p:sp>
        <p:nvSpPr>
          <p:cNvPr id="2" name="Slide Number Placeholder 1">
            <a:extLst>
              <a:ext uri="{FF2B5EF4-FFF2-40B4-BE49-F238E27FC236}">
                <a16:creationId xmlns:a16="http://schemas.microsoft.com/office/drawing/2014/main" id="{F4D28733-9DCA-82F9-10F4-BE6C0D79618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601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49AD-6D51-A69B-015E-623EF62ED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43F56-2F15-667C-68AC-4975EC6C12B8}"/>
              </a:ext>
            </a:extLst>
          </p:cNvPr>
          <p:cNvSpPr>
            <a:spLocks noGrp="1"/>
          </p:cNvSpPr>
          <p:nvPr>
            <p:ph type="ctrTitle"/>
          </p:nvPr>
        </p:nvSpPr>
        <p:spPr/>
        <p:txBody>
          <a:bodyPr/>
          <a:lstStyle/>
          <a:p>
            <a:r>
              <a:rPr lang="en-AU">
                <a:latin typeface="+mj-lt"/>
              </a:rPr>
              <a:t>Who I am</a:t>
            </a:r>
          </a:p>
        </p:txBody>
      </p:sp>
    </p:spTree>
    <p:extLst>
      <p:ext uri="{BB962C8B-B14F-4D97-AF65-F5344CB8AC3E}">
        <p14:creationId xmlns:p14="http://schemas.microsoft.com/office/powerpoint/2010/main" val="416296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37FFF-DD2B-37D9-8443-B0022E90B3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3238AB-C230-CE25-4CDC-20589167EE5D}"/>
              </a:ext>
            </a:extLst>
          </p:cNvPr>
          <p:cNvSpPr>
            <a:spLocks noGrp="1"/>
          </p:cNvSpPr>
          <p:nvPr>
            <p:ph type="title"/>
          </p:nvPr>
        </p:nvSpPr>
        <p:spPr>
          <a:xfrm>
            <a:off x="359998" y="360000"/>
            <a:ext cx="11484002" cy="522000"/>
          </a:xfrm>
        </p:spPr>
        <p:txBody>
          <a:bodyPr/>
          <a:lstStyle/>
          <a:p>
            <a:r>
              <a:rPr lang="en-AU">
                <a:latin typeface="+mj-lt"/>
              </a:rPr>
              <a:t>Learning intentions and success criteria – Who I am</a:t>
            </a:r>
          </a:p>
        </p:txBody>
      </p:sp>
      <p:sp>
        <p:nvSpPr>
          <p:cNvPr id="3" name="TextBox 2">
            <a:extLst>
              <a:ext uri="{FF2B5EF4-FFF2-40B4-BE49-F238E27FC236}">
                <a16:creationId xmlns:a16="http://schemas.microsoft.com/office/drawing/2014/main" id="{5EC888D1-A142-5802-CF45-7948A4DBB3EE}"/>
              </a:ext>
            </a:extLst>
          </p:cNvPr>
          <p:cNvSpPr txBox="1"/>
          <p:nvPr/>
        </p:nvSpPr>
        <p:spPr>
          <a:xfrm>
            <a:off x="370416" y="1894417"/>
            <a:ext cx="11303000" cy="44057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are learning to</a:t>
            </a:r>
            <a:endParaRPr kumimoji="0" lang="en-AU" sz="2000" b="1" i="0" u="none" strike="noStrike" kern="1200" cap="none" spc="0" normalizeH="0" baseline="0" noProof="0">
              <a:ln>
                <a:noFill/>
              </a:ln>
              <a:solidFill>
                <a:srgbClr val="002664"/>
              </a:solidFill>
              <a:effectLst/>
              <a:uLnTx/>
              <a:uFillTx/>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r</a:t>
            </a:r>
            <a:r>
              <a:rPr kumimoji="0" lang="en-AU" sz="2000" b="0" i="0" u="none" strike="noStrike" kern="1200" cap="none" spc="0" normalizeH="0" baseline="0" noProof="0" err="1">
                <a:ln>
                  <a:noFill/>
                </a:ln>
                <a:solidFill>
                  <a:srgbClr val="22272B"/>
                </a:solidFill>
                <a:effectLst/>
                <a:uLnTx/>
                <a:uFillTx/>
                <a:ea typeface="+mn-ea"/>
                <a:cs typeface="Arial" panose="020B0604020202020204" pitchFamily="34" charset="0"/>
              </a:rPr>
              <a:t>eflect</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on our SMART goal for physical activity and unit journey celebrating effort, perseverance and success</a:t>
            </a: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a</a:t>
            </a:r>
            <a:r>
              <a:rPr kumimoji="0" lang="en-AU" sz="2000" b="0" i="0" u="none" strike="noStrike" kern="1200" cap="none" spc="0" normalizeH="0" baseline="0" noProof="0" err="1">
                <a:ln>
                  <a:noFill/>
                </a:ln>
                <a:solidFill>
                  <a:srgbClr val="22272B"/>
                </a:solidFill>
                <a:effectLst/>
                <a:uLnTx/>
                <a:uFillTx/>
                <a:ea typeface="+mn-ea"/>
                <a:cs typeface="Arial" panose="020B0604020202020204" pitchFamily="34" charset="0"/>
              </a:rPr>
              <a:t>cknowledge</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the strengths of our peers to overcome team challenges to enhance success. </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002664"/>
                </a:solidFill>
                <a:effectLst/>
                <a:uLnTx/>
                <a:uFillTx/>
                <a:latin typeface="+mj-lt"/>
                <a:ea typeface="+mn-ea"/>
                <a:cs typeface="Arial" panose="020B0604020202020204" pitchFamily="34" charset="0"/>
              </a:rPr>
              <a:t>We can</a:t>
            </a:r>
            <a:endParaRPr kumimoji="0" lang="en-US" sz="2000" b="0" i="0" u="none" strike="noStrike" kern="1200" cap="none" spc="0" normalizeH="0" baseline="0" noProof="0">
              <a:ln>
                <a:noFill/>
              </a:ln>
              <a:solidFill>
                <a:srgbClr val="002664"/>
              </a:solidFill>
              <a:effectLst/>
              <a:uLnTx/>
              <a:uFillTx/>
              <a:latin typeface="+mj-lt"/>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solidFill>
                  <a:srgbClr val="22272B"/>
                </a:solidFill>
                <a:cs typeface="Arial" panose="020B0604020202020204" pitchFamily="34" charset="0"/>
              </a:rPr>
              <a:t>v</a:t>
            </a:r>
            <a:r>
              <a:rPr kumimoji="0" lang="en-AU" sz="2000" b="0" i="0" u="none" strike="noStrike" kern="1200" cap="none" spc="0" normalizeH="0" baseline="0" noProof="0" err="1">
                <a:ln>
                  <a:noFill/>
                </a:ln>
                <a:solidFill>
                  <a:srgbClr val="22272B"/>
                </a:solidFill>
                <a:effectLst/>
                <a:uLnTx/>
                <a:uFillTx/>
                <a:ea typeface="+mn-ea"/>
                <a:cs typeface="Arial" panose="020B0604020202020204" pitchFamily="34" charset="0"/>
              </a:rPr>
              <a:t>alue</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a:t>
            </a:r>
            <a:r>
              <a:rPr lang="en-AU" sz="2000">
                <a:solidFill>
                  <a:srgbClr val="22272B"/>
                </a:solidFill>
                <a:cs typeface="Arial" panose="020B0604020202020204" pitchFamily="34" charset="0"/>
              </a:rPr>
              <a:t>our</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personal achievements and the achievements of others. </a:t>
            </a:r>
          </a:p>
          <a:p>
            <a:pPr marL="342900" indent="-342900">
              <a:lnSpc>
                <a:spcPct val="150000"/>
              </a:lnSpc>
              <a:spcAft>
                <a:spcPts val="1200"/>
              </a:spcAft>
              <a:buFont typeface="Arial"/>
              <a:buChar char="•"/>
              <a:defRPr/>
            </a:pPr>
            <a:r>
              <a:rPr lang="en-AU" sz="2000">
                <a:solidFill>
                  <a:srgbClr val="22272B"/>
                </a:solidFill>
                <a:cs typeface="Arial" panose="020B0604020202020204" pitchFamily="34" charset="0"/>
              </a:rPr>
              <a:t>p</a:t>
            </a:r>
            <a:r>
              <a:rPr kumimoji="0" lang="en-AU" sz="2000" b="0" i="0" u="none" strike="noStrike" kern="1200" cap="none" spc="0" normalizeH="0" baseline="0" noProof="0" err="1">
                <a:ln>
                  <a:noFill/>
                </a:ln>
                <a:solidFill>
                  <a:srgbClr val="22272B"/>
                </a:solidFill>
                <a:effectLst/>
                <a:uLnTx/>
                <a:uFillTx/>
                <a:ea typeface="+mn-ea"/>
                <a:cs typeface="Arial" panose="020B0604020202020204" pitchFamily="34" charset="0"/>
              </a:rPr>
              <a:t>articipate</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in class activities to show our peers and team mates how they promote </a:t>
            </a:r>
            <a:r>
              <a:rPr lang="en-AU" sz="2000">
                <a:solidFill>
                  <a:srgbClr val="22272B"/>
                </a:solidFill>
                <a:cs typeface="Arial" panose="020B0604020202020204" pitchFamily="34" charset="0"/>
              </a:rPr>
              <a:t>a</a:t>
            </a: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 sense of belonging.</a:t>
            </a:r>
          </a:p>
        </p:txBody>
      </p:sp>
      <p:sp>
        <p:nvSpPr>
          <p:cNvPr id="2" name="Slide Number Placeholder 1">
            <a:extLst>
              <a:ext uri="{FF2B5EF4-FFF2-40B4-BE49-F238E27FC236}">
                <a16:creationId xmlns:a16="http://schemas.microsoft.com/office/drawing/2014/main" id="{21CE8D90-125E-462D-F781-7FDF2C701E6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74</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25901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79894D6F-DCDA-FF92-FABD-B67CF81F51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B20B11-DDA8-CD13-FCF3-A132A6B6C172}"/>
              </a:ext>
            </a:extLst>
          </p:cNvPr>
          <p:cNvSpPr>
            <a:spLocks noGrp="1"/>
          </p:cNvSpPr>
          <p:nvPr>
            <p:ph type="title"/>
          </p:nvPr>
        </p:nvSpPr>
        <p:spPr/>
        <p:txBody>
          <a:bodyPr/>
          <a:lstStyle/>
          <a:p>
            <a:r>
              <a:rPr lang="en-AU">
                <a:latin typeface="+mj-lt"/>
              </a:rPr>
              <a:t>Practical lesson reflection (8)</a:t>
            </a:r>
          </a:p>
        </p:txBody>
      </p:sp>
      <p:sp>
        <p:nvSpPr>
          <p:cNvPr id="4" name="Text Placeholder 3">
            <a:extLst>
              <a:ext uri="{FF2B5EF4-FFF2-40B4-BE49-F238E27FC236}">
                <a16:creationId xmlns:a16="http://schemas.microsoft.com/office/drawing/2014/main" id="{E2EA4540-58DE-3878-B0C7-DEE79140AD15}"/>
              </a:ext>
            </a:extLst>
          </p:cNvPr>
          <p:cNvSpPr>
            <a:spLocks noGrp="1"/>
          </p:cNvSpPr>
          <p:nvPr>
            <p:ph type="body" sz="quarter" idx="18"/>
          </p:nvPr>
        </p:nvSpPr>
        <p:spPr/>
        <p:txBody>
          <a:bodyPr/>
          <a:lstStyle/>
          <a:p>
            <a:r>
              <a:rPr lang="en-AU">
                <a:latin typeface="+mj-lt"/>
                <a:cs typeface="Arial"/>
              </a:rPr>
              <a:t>Kick tennis</a:t>
            </a:r>
            <a:endParaRPr lang="en-AU">
              <a:latin typeface="+mj-lt"/>
            </a:endParaRPr>
          </a:p>
        </p:txBody>
      </p:sp>
      <p:sp>
        <p:nvSpPr>
          <p:cNvPr id="5" name="Text Placeholder 4">
            <a:extLst>
              <a:ext uri="{FF2B5EF4-FFF2-40B4-BE49-F238E27FC236}">
                <a16:creationId xmlns:a16="http://schemas.microsoft.com/office/drawing/2014/main" id="{E99B34E5-8855-3A4F-7B15-B3D25A211AFD}"/>
              </a:ext>
            </a:extLst>
          </p:cNvPr>
          <p:cNvSpPr>
            <a:spLocks noGrp="1"/>
          </p:cNvSpPr>
          <p:nvPr>
            <p:ph type="body" sz="quarter" idx="17"/>
          </p:nvPr>
        </p:nvSpPr>
        <p:spPr>
          <a:xfrm>
            <a:off x="360000" y="1567086"/>
            <a:ext cx="7085829" cy="4807835"/>
          </a:xfrm>
        </p:spPr>
        <p:txBody>
          <a:bodyPr vert="horz" lIns="0" tIns="0" rIns="0" bIns="0" rtlCol="0" anchor="t">
            <a:noAutofit/>
          </a:bodyPr>
          <a:lstStyle/>
          <a:p>
            <a:pPr marL="285750" indent="-285750">
              <a:buFont typeface="Arial" panose="020B0604020202020204" pitchFamily="34" charset="0"/>
              <a:buChar char="•"/>
            </a:pPr>
            <a:r>
              <a:rPr lang="en-AU" sz="1800">
                <a:latin typeface="+mn-lt"/>
              </a:rPr>
              <a:t>Complete ‘Two stars and a wish’ for your participation in the lesson.</a:t>
            </a:r>
          </a:p>
          <a:p>
            <a:pPr marL="285750" indent="-285750">
              <a:buFont typeface="Arial" panose="020B0604020202020204" pitchFamily="34" charset="0"/>
              <a:buChar char="•"/>
            </a:pPr>
            <a:r>
              <a:rPr lang="en-AU" sz="1800">
                <a:latin typeface="+mn-lt"/>
              </a:rPr>
              <a:t>Rate your athletic performance from the last practical lesson from 1-developing to 5-highly skilled.</a:t>
            </a:r>
          </a:p>
          <a:p>
            <a:pPr marL="285750" indent="-285750">
              <a:buFont typeface="Arial" panose="020B0604020202020204" pitchFamily="34" charset="0"/>
              <a:buChar char="•"/>
            </a:pPr>
            <a:r>
              <a:rPr lang="en-AU" sz="1800">
                <a:latin typeface="+mn-lt"/>
              </a:rPr>
              <a:t>Provide reasons for your rating.</a:t>
            </a:r>
          </a:p>
          <a:p>
            <a:pPr marL="285750" indent="-285750">
              <a:buFont typeface="Arial" panose="020B0604020202020204" pitchFamily="34" charset="0"/>
              <a:buChar char="•"/>
            </a:pPr>
            <a:r>
              <a:rPr lang="en-AU" sz="1800">
                <a:latin typeface="+mn-lt"/>
              </a:rPr>
              <a:t>What did you do during the lesson to continue to work towards your SMART goals?</a:t>
            </a:r>
          </a:p>
          <a:p>
            <a:endParaRPr lang="en-AU" sz="1800">
              <a:latin typeface="+mn-lt"/>
            </a:endParaRPr>
          </a:p>
          <a:p>
            <a:endParaRPr lang="en-AU">
              <a:latin typeface="+mn-lt"/>
            </a:endParaRPr>
          </a:p>
        </p:txBody>
      </p:sp>
      <p:pic>
        <p:nvPicPr>
          <p:cNvPr id="8" name="Graphic 7">
            <a:extLst>
              <a:ext uri="{FF2B5EF4-FFF2-40B4-BE49-F238E27FC236}">
                <a16:creationId xmlns:a16="http://schemas.microsoft.com/office/drawing/2014/main" id="{9ED1E819-D54A-A66A-A4B3-18C21727E81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632800"/>
            <a:ext cx="1808544" cy="1808544"/>
          </a:xfrm>
          <a:prstGeom prst="rect">
            <a:avLst/>
          </a:prstGeom>
        </p:spPr>
      </p:pic>
      <p:pic>
        <p:nvPicPr>
          <p:cNvPr id="7" name="Graphic 6">
            <a:extLst>
              <a:ext uri="{FF2B5EF4-FFF2-40B4-BE49-F238E27FC236}">
                <a16:creationId xmlns:a16="http://schemas.microsoft.com/office/drawing/2014/main" id="{4D9B9DD2-559B-5EC1-7651-D5941029C78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407" y="2564209"/>
            <a:ext cx="1808544" cy="1808544"/>
          </a:xfrm>
          <a:prstGeom prst="rect">
            <a:avLst/>
          </a:prstGeom>
        </p:spPr>
      </p:pic>
      <p:pic>
        <p:nvPicPr>
          <p:cNvPr id="6" name="Graphic 5">
            <a:extLst>
              <a:ext uri="{FF2B5EF4-FFF2-40B4-BE49-F238E27FC236}">
                <a16:creationId xmlns:a16="http://schemas.microsoft.com/office/drawing/2014/main" id="{60021063-11E2-FB64-8479-D63C12AEA32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310" y="4495617"/>
            <a:ext cx="1612739" cy="1612739"/>
          </a:xfrm>
          <a:prstGeom prst="rect">
            <a:avLst/>
          </a:prstGeom>
        </p:spPr>
      </p:pic>
      <p:sp>
        <p:nvSpPr>
          <p:cNvPr id="2" name="Slide Number Placeholder 1">
            <a:extLst>
              <a:ext uri="{FF2B5EF4-FFF2-40B4-BE49-F238E27FC236}">
                <a16:creationId xmlns:a16="http://schemas.microsoft.com/office/drawing/2014/main" id="{B6107293-6995-BCFE-B37A-D98CF116553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75</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494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3E0094EA-D01F-D3A8-50DA-36A842F17F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FA3783-310F-8CEC-1796-6002BFDE0F65}"/>
              </a:ext>
            </a:extLst>
          </p:cNvPr>
          <p:cNvSpPr>
            <a:spLocks noGrp="1"/>
          </p:cNvSpPr>
          <p:nvPr>
            <p:ph type="title"/>
          </p:nvPr>
        </p:nvSpPr>
        <p:spPr/>
        <p:txBody>
          <a:bodyPr/>
          <a:lstStyle/>
          <a:p>
            <a:r>
              <a:rPr lang="en-AU">
                <a:latin typeface="+mj-lt"/>
              </a:rPr>
              <a:t>Anatomy spotlight (7)</a:t>
            </a:r>
          </a:p>
        </p:txBody>
      </p:sp>
      <p:sp>
        <p:nvSpPr>
          <p:cNvPr id="4" name="Text Placeholder 3">
            <a:extLst>
              <a:ext uri="{FF2B5EF4-FFF2-40B4-BE49-F238E27FC236}">
                <a16:creationId xmlns:a16="http://schemas.microsoft.com/office/drawing/2014/main" id="{A33EE40B-57F4-19B2-F42E-84B3A7EEDFB3}"/>
              </a:ext>
            </a:extLst>
          </p:cNvPr>
          <p:cNvSpPr>
            <a:spLocks noGrp="1"/>
          </p:cNvSpPr>
          <p:nvPr>
            <p:ph type="body" sz="quarter" idx="18"/>
          </p:nvPr>
        </p:nvSpPr>
        <p:spPr/>
        <p:txBody>
          <a:bodyPr/>
          <a:lstStyle/>
          <a:p>
            <a:r>
              <a:rPr lang="en-AU">
                <a:latin typeface="+mj-lt"/>
                <a:cs typeface="Arial"/>
              </a:rPr>
              <a:t>Kick tennis</a:t>
            </a:r>
            <a:endParaRPr lang="en-AU">
              <a:latin typeface="+mj-lt"/>
            </a:endParaRPr>
          </a:p>
        </p:txBody>
      </p:sp>
      <p:sp>
        <p:nvSpPr>
          <p:cNvPr id="5" name="Text Placeholder 4">
            <a:extLst>
              <a:ext uri="{FF2B5EF4-FFF2-40B4-BE49-F238E27FC236}">
                <a16:creationId xmlns:a16="http://schemas.microsoft.com/office/drawing/2014/main" id="{8450F64D-098A-5D92-D0EE-619394FAA48C}"/>
              </a:ext>
            </a:extLst>
          </p:cNvPr>
          <p:cNvSpPr>
            <a:spLocks noGrp="1"/>
          </p:cNvSpPr>
          <p:nvPr>
            <p:ph type="body" sz="quarter" idx="17"/>
          </p:nvPr>
        </p:nvSpPr>
        <p:spPr>
          <a:xfrm>
            <a:off x="360000" y="1567086"/>
            <a:ext cx="6635886" cy="4807835"/>
          </a:xfrm>
        </p:spPr>
        <p:txBody>
          <a:bodyPr vert="horz" lIns="0" tIns="0" rIns="0" bIns="0" rtlCol="0" anchor="t">
            <a:noAutofit/>
          </a:bodyPr>
          <a:lstStyle/>
          <a:p>
            <a:r>
              <a:rPr lang="en-AU">
                <a:latin typeface="+mn-lt"/>
                <a:cs typeface="Arial"/>
              </a:rPr>
              <a:t>Examine your labelled skeletal system and muscular system diagrams.</a:t>
            </a:r>
          </a:p>
          <a:p>
            <a:r>
              <a:rPr lang="en-AU">
                <a:latin typeface="+mn-lt"/>
                <a:cs typeface="Arial"/>
              </a:rPr>
              <a:t>During the activities in the last practical lesson:</a:t>
            </a:r>
          </a:p>
          <a:p>
            <a:pPr marL="342900" indent="-342900">
              <a:buFont typeface="Arial" panose="020B0604020202020204" pitchFamily="34" charset="0"/>
              <a:buChar char="•"/>
            </a:pPr>
            <a:r>
              <a:rPr lang="en-AU">
                <a:latin typeface="+mn-lt"/>
                <a:cs typeface="Arial"/>
              </a:rPr>
              <a:t>Which bones were used?</a:t>
            </a:r>
          </a:p>
          <a:p>
            <a:pPr marL="342900" indent="-342900">
              <a:buFont typeface="Arial" panose="020B0604020202020204" pitchFamily="34" charset="0"/>
              <a:buChar char="•"/>
            </a:pPr>
            <a:r>
              <a:rPr lang="en-AU">
                <a:latin typeface="+mn-lt"/>
                <a:cs typeface="Arial"/>
              </a:rPr>
              <a:t>Which muscles were used?</a:t>
            </a:r>
          </a:p>
          <a:p>
            <a:endParaRPr lang="en-AU">
              <a:latin typeface="+mn-lt"/>
            </a:endParaRPr>
          </a:p>
        </p:txBody>
      </p:sp>
      <p:pic>
        <p:nvPicPr>
          <p:cNvPr id="7" name="Picture 6">
            <a:extLst>
              <a:ext uri="{FF2B5EF4-FFF2-40B4-BE49-F238E27FC236}">
                <a16:creationId xmlns:a16="http://schemas.microsoft.com/office/drawing/2014/main" id="{524457B5-05F7-EEE3-8347-1D9134DF711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3553" y="0"/>
            <a:ext cx="4586288" cy="6858000"/>
          </a:xfrm>
          <a:prstGeom prst="rect">
            <a:avLst/>
          </a:prstGeom>
        </p:spPr>
      </p:pic>
      <p:sp>
        <p:nvSpPr>
          <p:cNvPr id="2" name="Slide Number Placeholder 1">
            <a:extLst>
              <a:ext uri="{FF2B5EF4-FFF2-40B4-BE49-F238E27FC236}">
                <a16:creationId xmlns:a16="http://schemas.microsoft.com/office/drawing/2014/main" id="{931991F6-4333-7457-B8A6-C43E14E97C9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76</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445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A9F0E-3B20-F1F3-2226-411D50402BB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13C14FC-0DD6-7DB8-F439-3F6F54069D46}"/>
              </a:ext>
              <a:ext uri="{C183D7F6-B498-43B3-948B-1728B52AA6E4}">
                <adec:decorative xmlns:adec="http://schemas.microsoft.com/office/drawing/2017/decorative" val="1"/>
              </a:ext>
            </a:extLst>
          </p:cNvPr>
          <p:cNvGrpSpPr/>
          <p:nvPr/>
        </p:nvGrpSpPr>
        <p:grpSpPr>
          <a:xfrm>
            <a:off x="0" y="0"/>
            <a:ext cx="5042263" cy="6858000"/>
            <a:chOff x="0" y="0"/>
            <a:chExt cx="5042263" cy="6858000"/>
          </a:xfrm>
        </p:grpSpPr>
        <p:sp>
          <p:nvSpPr>
            <p:cNvPr id="7" name="Rectangle 6">
              <a:extLst>
                <a:ext uri="{FF2B5EF4-FFF2-40B4-BE49-F238E27FC236}">
                  <a16:creationId xmlns:a16="http://schemas.microsoft.com/office/drawing/2014/main" id="{A4E1E9BD-762C-3DA3-6E9B-9623BCEDBB31}"/>
                </a:ext>
                <a:ext uri="{C183D7F6-B498-43B3-948B-1728B52AA6E4}">
                  <adec:decorative xmlns:adec="http://schemas.microsoft.com/office/drawing/2017/decorative" val="1"/>
                </a:ext>
              </a:extLst>
            </p:cNvPr>
            <p:cNvSpPr/>
            <p:nvPr/>
          </p:nvSpPr>
          <p:spPr>
            <a:xfrm>
              <a:off x="0" y="0"/>
              <a:ext cx="50422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E2B20156-BB7F-7232-8636-8AB89734925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24" y="1872069"/>
              <a:ext cx="4443415" cy="3113862"/>
            </a:xfrm>
            <a:prstGeom prst="rect">
              <a:avLst/>
            </a:prstGeom>
          </p:spPr>
        </p:pic>
      </p:grpSp>
      <p:sp>
        <p:nvSpPr>
          <p:cNvPr id="6" name="Title 5">
            <a:extLst>
              <a:ext uri="{FF2B5EF4-FFF2-40B4-BE49-F238E27FC236}">
                <a16:creationId xmlns:a16="http://schemas.microsoft.com/office/drawing/2014/main" id="{BCE85F3C-F2A0-AE4A-B235-087CB0C486CE}"/>
              </a:ext>
            </a:extLst>
          </p:cNvPr>
          <p:cNvSpPr>
            <a:spLocks noGrp="1"/>
          </p:cNvSpPr>
          <p:nvPr>
            <p:ph type="title"/>
          </p:nvPr>
        </p:nvSpPr>
        <p:spPr/>
        <p:txBody>
          <a:bodyPr/>
          <a:lstStyle/>
          <a:p>
            <a:r>
              <a:rPr lang="en-AU">
                <a:latin typeface="+mj-lt"/>
              </a:rPr>
              <a:t>Team reflection</a:t>
            </a:r>
          </a:p>
        </p:txBody>
      </p:sp>
      <p:sp>
        <p:nvSpPr>
          <p:cNvPr id="9" name="Text Placeholder 8">
            <a:extLst>
              <a:ext uri="{FF2B5EF4-FFF2-40B4-BE49-F238E27FC236}">
                <a16:creationId xmlns:a16="http://schemas.microsoft.com/office/drawing/2014/main" id="{E26061B5-6F9D-6D29-B441-C886D1419C0F}"/>
              </a:ext>
            </a:extLst>
          </p:cNvPr>
          <p:cNvSpPr>
            <a:spLocks noGrp="1"/>
          </p:cNvSpPr>
          <p:nvPr>
            <p:ph type="body" sz="quarter" idx="18"/>
          </p:nvPr>
        </p:nvSpPr>
        <p:spPr/>
        <p:txBody>
          <a:bodyPr/>
          <a:lstStyle/>
          <a:p>
            <a:r>
              <a:rPr lang="en-AU">
                <a:latin typeface="+mj-lt"/>
              </a:rPr>
              <a:t>Group discussion </a:t>
            </a:r>
          </a:p>
        </p:txBody>
      </p:sp>
      <p:sp>
        <p:nvSpPr>
          <p:cNvPr id="8" name="Text Placeholder 7">
            <a:extLst>
              <a:ext uri="{FF2B5EF4-FFF2-40B4-BE49-F238E27FC236}">
                <a16:creationId xmlns:a16="http://schemas.microsoft.com/office/drawing/2014/main" id="{42EBBE1B-7C29-EA7F-04AC-E10C84053BE8}"/>
              </a:ext>
            </a:extLst>
          </p:cNvPr>
          <p:cNvSpPr>
            <a:spLocks noGrp="1"/>
          </p:cNvSpPr>
          <p:nvPr>
            <p:ph type="body" sz="quarter" idx="17"/>
          </p:nvPr>
        </p:nvSpPr>
        <p:spPr/>
        <p:txBody>
          <a:bodyPr/>
          <a:lstStyle/>
          <a:p>
            <a:pPr lvl="0">
              <a:lnSpc>
                <a:spcPct val="150000"/>
              </a:lnSpc>
              <a:tabLst>
                <a:tab pos="228600" algn="l"/>
              </a:tabLst>
            </a:pPr>
            <a:r>
              <a:rPr lang="en-AU" sz="1800">
                <a:latin typeface="+mn-lt"/>
                <a:ea typeface="Calibri" panose="020F0502020204030204" pitchFamily="34" charset="0"/>
              </a:rPr>
              <a:t>Your team sits in a circle, and each person completes the following sentences:</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When we worked together, I enjoyed… </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I appreciate our team for…</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The teamwork skills that I have improved are…</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In trying to achieve my SMART goals I discovered that …</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A class member who surprised me was… because they…</a:t>
            </a:r>
          </a:p>
          <a:p>
            <a:pPr marL="285750" lvl="0" indent="-285750">
              <a:lnSpc>
                <a:spcPct val="150000"/>
              </a:lnSpc>
              <a:buFont typeface="Arial" panose="020B0604020202020204" pitchFamily="34" charset="0"/>
              <a:buChar char="•"/>
              <a:tabLst>
                <a:tab pos="228600" algn="l"/>
              </a:tabLst>
            </a:pPr>
            <a:r>
              <a:rPr lang="en-AU" sz="1800">
                <a:effectLst/>
                <a:latin typeface="+mn-lt"/>
                <a:ea typeface="Calibri" panose="020F0502020204030204" pitchFamily="34" charset="0"/>
              </a:rPr>
              <a:t>While completing this unit, I have discovered that…</a:t>
            </a:r>
          </a:p>
        </p:txBody>
      </p:sp>
      <p:sp>
        <p:nvSpPr>
          <p:cNvPr id="2" name="Slide Number Placeholder 1">
            <a:extLst>
              <a:ext uri="{FF2B5EF4-FFF2-40B4-BE49-F238E27FC236}">
                <a16:creationId xmlns:a16="http://schemas.microsoft.com/office/drawing/2014/main" id="{146ED2C2-AA06-07AF-1456-5D469B0052B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77</a:t>
            </a:fld>
            <a:endParaRPr lang="en-AU"/>
          </a:p>
        </p:txBody>
      </p:sp>
    </p:spTree>
    <p:extLst>
      <p:ext uri="{BB962C8B-B14F-4D97-AF65-F5344CB8AC3E}">
        <p14:creationId xmlns:p14="http://schemas.microsoft.com/office/powerpoint/2010/main" val="6329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18FE8-FFC5-D1B1-42D5-BF24B0D98C3C}"/>
              </a:ext>
            </a:extLst>
          </p:cNvPr>
          <p:cNvSpPr>
            <a:spLocks noGrp="1"/>
          </p:cNvSpPr>
          <p:nvPr>
            <p:ph type="title"/>
          </p:nvPr>
        </p:nvSpPr>
        <p:spPr/>
        <p:txBody>
          <a:bodyPr/>
          <a:lstStyle/>
          <a:p>
            <a:r>
              <a:rPr lang="en-AU"/>
              <a:t>Personal portrait</a:t>
            </a:r>
            <a:br>
              <a:rPr lang="en-AU"/>
            </a:br>
            <a:endParaRPr lang="en-AU"/>
          </a:p>
        </p:txBody>
      </p:sp>
      <p:sp>
        <p:nvSpPr>
          <p:cNvPr id="6" name="Content Placeholder 5">
            <a:extLst>
              <a:ext uri="{FF2B5EF4-FFF2-40B4-BE49-F238E27FC236}">
                <a16:creationId xmlns:a16="http://schemas.microsoft.com/office/drawing/2014/main" id="{66EC2772-D97A-8568-9214-412FFDBB5D24}"/>
              </a:ext>
            </a:extLst>
          </p:cNvPr>
          <p:cNvSpPr>
            <a:spLocks noGrp="1"/>
          </p:cNvSpPr>
          <p:nvPr>
            <p:ph sz="quarter" idx="19"/>
          </p:nvPr>
        </p:nvSpPr>
        <p:spPr>
          <a:xfrm>
            <a:off x="360363" y="1562471"/>
            <a:ext cx="4989925" cy="4814518"/>
          </a:xfrm>
        </p:spPr>
        <p:txBody>
          <a:bodyPr/>
          <a:lstStyle/>
          <a:p>
            <a:r>
              <a:rPr lang="en-AU"/>
              <a:t>In this unit you have explored your strengths, identity and sense of belonging in a variety of contexts. Some of these aspects are visible, and others are not.</a:t>
            </a:r>
          </a:p>
          <a:p>
            <a:r>
              <a:rPr lang="en-AU"/>
              <a:t>Create a self-portrait to represent these aspects using a medium that suits you (physical or digital). The portrait can be realistic or abstract.</a:t>
            </a:r>
          </a:p>
          <a:p>
            <a:endParaRPr lang="en-AU"/>
          </a:p>
          <a:p>
            <a:endParaRPr lang="en-AU"/>
          </a:p>
        </p:txBody>
      </p:sp>
      <p:grpSp>
        <p:nvGrpSpPr>
          <p:cNvPr id="10" name="Group 9">
            <a:extLst>
              <a:ext uri="{FF2B5EF4-FFF2-40B4-BE49-F238E27FC236}">
                <a16:creationId xmlns:a16="http://schemas.microsoft.com/office/drawing/2014/main" id="{4F982B58-1767-FEEC-F7DC-5BC0B969387F}"/>
              </a:ext>
              <a:ext uri="{C183D7F6-B498-43B3-948B-1728B52AA6E4}">
                <adec:decorative xmlns:adec="http://schemas.microsoft.com/office/drawing/2017/decorative" val="1"/>
              </a:ext>
            </a:extLst>
          </p:cNvPr>
          <p:cNvGrpSpPr/>
          <p:nvPr/>
        </p:nvGrpSpPr>
        <p:grpSpPr>
          <a:xfrm>
            <a:off x="6300782" y="447743"/>
            <a:ext cx="5103398" cy="6068257"/>
            <a:chOff x="6300782" y="447743"/>
            <a:chExt cx="5103398" cy="6068257"/>
          </a:xfrm>
        </p:grpSpPr>
        <p:pic>
          <p:nvPicPr>
            <p:cNvPr id="9" name="Picture 8" descr="A person with a landscape and trees&#10;&#10;AI-generated content may be incorrect.">
              <a:extLst>
                <a:ext uri="{FF2B5EF4-FFF2-40B4-BE49-F238E27FC236}">
                  <a16:creationId xmlns:a16="http://schemas.microsoft.com/office/drawing/2014/main" id="{FF26C972-1D8C-F416-5C71-F779A558B95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0782" y="447743"/>
              <a:ext cx="2180611" cy="2853051"/>
            </a:xfrm>
            <a:prstGeom prst="rect">
              <a:avLst/>
            </a:prstGeom>
          </p:spPr>
        </p:pic>
        <p:pic>
          <p:nvPicPr>
            <p:cNvPr id="11" name="Picture 10" descr="A person with a tattoo on his face&#10;&#10;AI-generated content may be incorrect.">
              <a:extLst>
                <a:ext uri="{FF2B5EF4-FFF2-40B4-BE49-F238E27FC236}">
                  <a16:creationId xmlns:a16="http://schemas.microsoft.com/office/drawing/2014/main" id="{FA537EC0-BF5D-2B17-C37C-D0D0341735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55239" y="3549242"/>
              <a:ext cx="2372560" cy="2966758"/>
            </a:xfrm>
            <a:prstGeom prst="rect">
              <a:avLst/>
            </a:prstGeom>
          </p:spPr>
        </p:pic>
        <p:pic>
          <p:nvPicPr>
            <p:cNvPr id="13" name="Picture 12" descr="A cartoon of a person's face&#10;&#10;AI-generated content may be incorrect.">
              <a:extLst>
                <a:ext uri="{FF2B5EF4-FFF2-40B4-BE49-F238E27FC236}">
                  <a16:creationId xmlns:a16="http://schemas.microsoft.com/office/drawing/2014/main" id="{14FCAAC8-E890-588B-4893-211B918C0C2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878858" y="447744"/>
              <a:ext cx="2525322" cy="2853050"/>
            </a:xfrm>
            <a:prstGeom prst="rect">
              <a:avLst/>
            </a:prstGeom>
            <a:ln>
              <a:noFill/>
            </a:ln>
          </p:spPr>
        </p:pic>
        <p:pic>
          <p:nvPicPr>
            <p:cNvPr id="17" name="Picture 16" descr="A black background with a black circle&#10;&#10;AI-generated content may be incorrect.">
              <a:extLst>
                <a:ext uri="{FF2B5EF4-FFF2-40B4-BE49-F238E27FC236}">
                  <a16:creationId xmlns:a16="http://schemas.microsoft.com/office/drawing/2014/main" id="{8385F6DB-A777-D206-26A2-019F0432D7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782" y="3662949"/>
              <a:ext cx="2180611" cy="2853051"/>
            </a:xfrm>
            <a:prstGeom prst="rect">
              <a:avLst/>
            </a:prstGeom>
            <a:ln>
              <a:noFill/>
            </a:ln>
          </p:spPr>
        </p:pic>
      </p:grpSp>
      <p:sp>
        <p:nvSpPr>
          <p:cNvPr id="2" name="Slide Number Placeholder 1">
            <a:extLst>
              <a:ext uri="{FF2B5EF4-FFF2-40B4-BE49-F238E27FC236}">
                <a16:creationId xmlns:a16="http://schemas.microsoft.com/office/drawing/2014/main" id="{757FEDCD-BEF3-B2B1-2FCE-DB973C13759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78</a:t>
            </a:fld>
            <a:endParaRPr lang="en-AU"/>
          </a:p>
        </p:txBody>
      </p:sp>
    </p:spTree>
    <p:extLst>
      <p:ext uri="{BB962C8B-B14F-4D97-AF65-F5344CB8AC3E}">
        <p14:creationId xmlns:p14="http://schemas.microsoft.com/office/powerpoint/2010/main" val="174014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42DA63-1FA2-5F75-14FA-5B642E39810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r="-2"/>
          <a:stretch>
            <a:fillRect/>
          </a:stretch>
        </p:blipFill>
        <p:spPr>
          <a:xfrm>
            <a:off x="20" y="10"/>
            <a:ext cx="5039980" cy="6857990"/>
          </a:xfrm>
          <a:prstGeom prst="rect">
            <a:avLst/>
          </a:prstGeom>
          <a:noFill/>
        </p:spPr>
      </p:pic>
      <p:sp>
        <p:nvSpPr>
          <p:cNvPr id="3" name="Title 2">
            <a:extLst>
              <a:ext uri="{FF2B5EF4-FFF2-40B4-BE49-F238E27FC236}">
                <a16:creationId xmlns:a16="http://schemas.microsoft.com/office/drawing/2014/main" id="{4822384A-E495-ADA1-0417-091B21A2C281}"/>
              </a:ext>
            </a:extLst>
          </p:cNvPr>
          <p:cNvSpPr>
            <a:spLocks noGrp="1"/>
          </p:cNvSpPr>
          <p:nvPr>
            <p:ph type="title"/>
          </p:nvPr>
        </p:nvSpPr>
        <p:spPr/>
        <p:txBody>
          <a:bodyPr anchor="t">
            <a:normAutofit/>
          </a:bodyPr>
          <a:lstStyle/>
          <a:p>
            <a:r>
              <a:rPr lang="en-AU">
                <a:latin typeface="+mj-lt"/>
              </a:rPr>
              <a:t>Reflection</a:t>
            </a:r>
          </a:p>
        </p:txBody>
      </p:sp>
      <p:sp>
        <p:nvSpPr>
          <p:cNvPr id="5" name="Text Placeholder 4">
            <a:extLst>
              <a:ext uri="{FF2B5EF4-FFF2-40B4-BE49-F238E27FC236}">
                <a16:creationId xmlns:a16="http://schemas.microsoft.com/office/drawing/2014/main" id="{77F157AB-35CE-A7DD-5F18-D47A5399B448}"/>
              </a:ext>
            </a:extLst>
          </p:cNvPr>
          <p:cNvSpPr>
            <a:spLocks noGrp="1"/>
          </p:cNvSpPr>
          <p:nvPr>
            <p:ph type="body" sz="quarter" idx="17"/>
          </p:nvPr>
        </p:nvSpPr>
        <p:spPr/>
        <p:txBody>
          <a:bodyPr>
            <a:normAutofit/>
          </a:bodyPr>
          <a:lstStyle/>
          <a:p>
            <a:r>
              <a:rPr lang="en-AU">
                <a:latin typeface="+mn-lt"/>
              </a:rPr>
              <a:t>Write one final reflection for PDHPE this term answering the following questions:</a:t>
            </a:r>
          </a:p>
          <a:p>
            <a:pPr marL="342900" indent="-342900">
              <a:buFont typeface="Arial" panose="020B0604020202020204" pitchFamily="34" charset="0"/>
              <a:buChar char="•"/>
            </a:pPr>
            <a:r>
              <a:rPr lang="en-AU">
                <a:latin typeface="+mn-lt"/>
              </a:rPr>
              <a:t>The main thing I learnt in this unit this term was…</a:t>
            </a:r>
          </a:p>
          <a:p>
            <a:pPr marL="342900" indent="-342900">
              <a:buFont typeface="Arial" panose="020B0604020202020204" pitchFamily="34" charset="0"/>
              <a:buChar char="•"/>
            </a:pPr>
            <a:r>
              <a:rPr lang="en-AU">
                <a:latin typeface="+mn-lt"/>
              </a:rPr>
              <a:t>This term I have improved in…</a:t>
            </a:r>
          </a:p>
          <a:p>
            <a:pPr marL="342900" indent="-342900">
              <a:buFont typeface="Arial" panose="020B0604020202020204" pitchFamily="34" charset="0"/>
              <a:buChar char="•"/>
            </a:pPr>
            <a:r>
              <a:rPr lang="en-AU">
                <a:latin typeface="+mn-lt"/>
              </a:rPr>
              <a:t>I am proud of myself for…</a:t>
            </a:r>
          </a:p>
          <a:p>
            <a:pPr marL="342900" indent="-342900">
              <a:buFont typeface="Arial" panose="020B0604020202020204" pitchFamily="34" charset="0"/>
              <a:buChar char="•"/>
            </a:pPr>
            <a:r>
              <a:rPr lang="en-AU">
                <a:latin typeface="+mn-lt"/>
              </a:rPr>
              <a:t>One of the most interesting things I learnt was…</a:t>
            </a:r>
          </a:p>
          <a:p>
            <a:pPr marL="342900" indent="-342900">
              <a:buFont typeface="Arial" panose="020B0604020202020204" pitchFamily="34" charset="0"/>
              <a:buChar char="•"/>
            </a:pPr>
            <a:r>
              <a:rPr lang="en-AU">
                <a:latin typeface="+mn-lt"/>
              </a:rPr>
              <a:t>I would like to learn more about…</a:t>
            </a:r>
          </a:p>
        </p:txBody>
      </p:sp>
      <p:sp>
        <p:nvSpPr>
          <p:cNvPr id="2" name="Slide Number Placeholder 1">
            <a:extLst>
              <a:ext uri="{FF2B5EF4-FFF2-40B4-BE49-F238E27FC236}">
                <a16:creationId xmlns:a16="http://schemas.microsoft.com/office/drawing/2014/main" id="{92846957-FD79-196B-9A68-46734BBE45E9}"/>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79</a:t>
            </a:fld>
            <a:endParaRPr lang="en-AU"/>
          </a:p>
        </p:txBody>
      </p:sp>
    </p:spTree>
    <p:extLst>
      <p:ext uri="{BB962C8B-B14F-4D97-AF65-F5344CB8AC3E}">
        <p14:creationId xmlns:p14="http://schemas.microsoft.com/office/powerpoint/2010/main" val="11884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1E66CB-6FE3-D638-0AAE-E7857194753B}"/>
              </a:ext>
              <a:ext uri="{C183D7F6-B498-43B3-948B-1728B52AA6E4}">
                <adec:decorative xmlns:adec="http://schemas.microsoft.com/office/drawing/2017/decorative" val="1"/>
              </a:ext>
            </a:extLst>
          </p:cNvPr>
          <p:cNvSpPr/>
          <p:nvPr/>
        </p:nvSpPr>
        <p:spPr>
          <a:xfrm>
            <a:off x="5112326" y="0"/>
            <a:ext cx="7079674"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2D258DBF-5353-6D41-0C70-90EC794C5F28}"/>
              </a:ext>
            </a:extLst>
          </p:cNvPr>
          <p:cNvSpPr>
            <a:spLocks noGrp="1"/>
          </p:cNvSpPr>
          <p:nvPr>
            <p:ph type="title"/>
          </p:nvPr>
        </p:nvSpPr>
        <p:spPr>
          <a:xfrm>
            <a:off x="360000" y="360000"/>
            <a:ext cx="4391600" cy="545601"/>
          </a:xfrm>
        </p:spPr>
        <p:txBody>
          <a:bodyPr/>
          <a:lstStyle/>
          <a:p>
            <a:r>
              <a:rPr lang="en-AU">
                <a:latin typeface="+mj-lt"/>
              </a:rPr>
              <a:t>My identity</a:t>
            </a:r>
          </a:p>
        </p:txBody>
      </p:sp>
      <p:sp>
        <p:nvSpPr>
          <p:cNvPr id="5" name="Text Placeholder 4">
            <a:extLst>
              <a:ext uri="{FF2B5EF4-FFF2-40B4-BE49-F238E27FC236}">
                <a16:creationId xmlns:a16="http://schemas.microsoft.com/office/drawing/2014/main" id="{D638EF08-7569-57D9-6384-CC0395F6DB65}"/>
              </a:ext>
            </a:extLst>
          </p:cNvPr>
          <p:cNvSpPr>
            <a:spLocks noGrp="1"/>
          </p:cNvSpPr>
          <p:nvPr>
            <p:ph type="body" sz="quarter" idx="18"/>
          </p:nvPr>
        </p:nvSpPr>
        <p:spPr>
          <a:xfrm>
            <a:off x="360000" y="982520"/>
            <a:ext cx="4391600" cy="310015"/>
          </a:xfrm>
        </p:spPr>
        <p:txBody>
          <a:bodyPr/>
          <a:lstStyle/>
          <a:p>
            <a:r>
              <a:rPr lang="en-US">
                <a:latin typeface="+mj-lt"/>
              </a:rPr>
              <a:t>Individual brainstorm</a:t>
            </a:r>
            <a:endParaRPr lang="en-AU">
              <a:latin typeface="+mj-lt"/>
            </a:endParaRPr>
          </a:p>
        </p:txBody>
      </p:sp>
      <p:sp>
        <p:nvSpPr>
          <p:cNvPr id="4" name="Text Placeholder 3">
            <a:extLst>
              <a:ext uri="{FF2B5EF4-FFF2-40B4-BE49-F238E27FC236}">
                <a16:creationId xmlns:a16="http://schemas.microsoft.com/office/drawing/2014/main" id="{35C075B9-C38E-6EA6-377A-F1C849158492}"/>
              </a:ext>
            </a:extLst>
          </p:cNvPr>
          <p:cNvSpPr>
            <a:spLocks noGrp="1"/>
          </p:cNvSpPr>
          <p:nvPr>
            <p:ph sz="quarter" idx="19"/>
          </p:nvPr>
        </p:nvSpPr>
        <p:spPr>
          <a:xfrm>
            <a:off x="360364" y="1562471"/>
            <a:ext cx="4391600" cy="4814518"/>
          </a:xfrm>
        </p:spPr>
        <p:txBody>
          <a:bodyPr/>
          <a:lstStyle/>
          <a:p>
            <a:r>
              <a:rPr lang="en-AU">
                <a:latin typeface="+mn-lt"/>
              </a:rPr>
              <a:t>Your identity is who you are. </a:t>
            </a:r>
          </a:p>
          <a:p>
            <a:r>
              <a:rPr lang="en-AU">
                <a:latin typeface="+mn-lt"/>
              </a:rPr>
              <a:t>It is a complex mix of characteristics you’re born with, and those that you acquire from your environment and experiences. </a:t>
            </a:r>
          </a:p>
          <a:p>
            <a:r>
              <a:rPr lang="en-AU">
                <a:latin typeface="+mn-lt"/>
              </a:rPr>
              <a:t>Brainstorm as many factors as possible that shape your identity. </a:t>
            </a:r>
          </a:p>
        </p:txBody>
      </p:sp>
      <p:sp>
        <p:nvSpPr>
          <p:cNvPr id="11" name="Freeform: Shape 10">
            <a:extLst>
              <a:ext uri="{FF2B5EF4-FFF2-40B4-BE49-F238E27FC236}">
                <a16:creationId xmlns:a16="http://schemas.microsoft.com/office/drawing/2014/main" id="{23FEC5AD-412E-2A60-55AF-B1D403C33EF9}"/>
              </a:ext>
            </a:extLst>
          </p:cNvPr>
          <p:cNvSpPr/>
          <p:nvPr/>
        </p:nvSpPr>
        <p:spPr>
          <a:xfrm>
            <a:off x="7890046" y="2576315"/>
            <a:ext cx="1582289" cy="1582289"/>
          </a:xfrm>
          <a:custGeom>
            <a:avLst/>
            <a:gdLst>
              <a:gd name="connsiteX0" fmla="*/ 0 w 1582289"/>
              <a:gd name="connsiteY0" fmla="*/ 791145 h 1582289"/>
              <a:gd name="connsiteX1" fmla="*/ 791145 w 1582289"/>
              <a:gd name="connsiteY1" fmla="*/ 0 h 1582289"/>
              <a:gd name="connsiteX2" fmla="*/ 1582290 w 1582289"/>
              <a:gd name="connsiteY2" fmla="*/ 791145 h 1582289"/>
              <a:gd name="connsiteX3" fmla="*/ 791145 w 1582289"/>
              <a:gd name="connsiteY3" fmla="*/ 1582290 h 1582289"/>
              <a:gd name="connsiteX4" fmla="*/ 0 w 1582289"/>
              <a:gd name="connsiteY4" fmla="*/ 791145 h 158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89" h="1582289">
                <a:moveTo>
                  <a:pt x="0" y="791145"/>
                </a:moveTo>
                <a:cubicBezTo>
                  <a:pt x="0" y="354208"/>
                  <a:pt x="354208" y="0"/>
                  <a:pt x="791145" y="0"/>
                </a:cubicBezTo>
                <a:cubicBezTo>
                  <a:pt x="1228082" y="0"/>
                  <a:pt x="1582290" y="354208"/>
                  <a:pt x="1582290" y="791145"/>
                </a:cubicBezTo>
                <a:cubicBezTo>
                  <a:pt x="1582290" y="1228082"/>
                  <a:pt x="1228082" y="1582290"/>
                  <a:pt x="791145" y="1582290"/>
                </a:cubicBezTo>
                <a:cubicBezTo>
                  <a:pt x="354208" y="1582290"/>
                  <a:pt x="0" y="1228082"/>
                  <a:pt x="0" y="791145"/>
                </a:cubicBez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4741" tIns="264741" rIns="264741" bIns="264741" numCol="1" spcCol="1270" anchor="ctr" anchorCtr="0">
            <a:noAutofit/>
          </a:bodyPr>
          <a:lstStyle/>
          <a:p>
            <a:pPr marL="0" lvl="0" indent="0" algn="ctr" defTabSz="1155700">
              <a:lnSpc>
                <a:spcPct val="90000"/>
              </a:lnSpc>
              <a:spcBef>
                <a:spcPct val="0"/>
              </a:spcBef>
              <a:spcAft>
                <a:spcPct val="35000"/>
              </a:spcAft>
              <a:buNone/>
            </a:pPr>
            <a:r>
              <a:rPr lang="en-AU" sz="2600" kern="1200"/>
              <a:t>My identity</a:t>
            </a:r>
          </a:p>
        </p:txBody>
      </p:sp>
      <p:sp>
        <p:nvSpPr>
          <p:cNvPr id="13" name="Freeform: Shape 12">
            <a:extLst>
              <a:ext uri="{FF2B5EF4-FFF2-40B4-BE49-F238E27FC236}">
                <a16:creationId xmlns:a16="http://schemas.microsoft.com/office/drawing/2014/main" id="{AA115BEF-4B52-740E-0AD6-8204C3499C22}"/>
              </a:ext>
            </a:extLst>
          </p:cNvPr>
          <p:cNvSpPr/>
          <p:nvPr/>
        </p:nvSpPr>
        <p:spPr>
          <a:xfrm>
            <a:off x="7890046" y="362890"/>
            <a:ext cx="1582289" cy="1582289"/>
          </a:xfrm>
          <a:custGeom>
            <a:avLst/>
            <a:gdLst>
              <a:gd name="connsiteX0" fmla="*/ 0 w 1582289"/>
              <a:gd name="connsiteY0" fmla="*/ 791145 h 1582289"/>
              <a:gd name="connsiteX1" fmla="*/ 791145 w 1582289"/>
              <a:gd name="connsiteY1" fmla="*/ 0 h 1582289"/>
              <a:gd name="connsiteX2" fmla="*/ 1582290 w 1582289"/>
              <a:gd name="connsiteY2" fmla="*/ 791145 h 1582289"/>
              <a:gd name="connsiteX3" fmla="*/ 791145 w 1582289"/>
              <a:gd name="connsiteY3" fmla="*/ 1582290 h 1582289"/>
              <a:gd name="connsiteX4" fmla="*/ 0 w 1582289"/>
              <a:gd name="connsiteY4" fmla="*/ 791145 h 158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89" h="1582289">
                <a:moveTo>
                  <a:pt x="0" y="791145"/>
                </a:moveTo>
                <a:cubicBezTo>
                  <a:pt x="0" y="354208"/>
                  <a:pt x="354208" y="0"/>
                  <a:pt x="791145" y="0"/>
                </a:cubicBezTo>
                <a:cubicBezTo>
                  <a:pt x="1228082" y="0"/>
                  <a:pt x="1582290" y="354208"/>
                  <a:pt x="1582290" y="791145"/>
                </a:cubicBezTo>
                <a:cubicBezTo>
                  <a:pt x="1582290" y="1228082"/>
                  <a:pt x="1228082" y="1582290"/>
                  <a:pt x="791145" y="1582290"/>
                </a:cubicBezTo>
                <a:cubicBezTo>
                  <a:pt x="354208" y="1582290"/>
                  <a:pt x="0" y="1228082"/>
                  <a:pt x="0" y="791145"/>
                </a:cubicBez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311" tIns="253311" rIns="253311" bIns="253311" numCol="1" spcCol="1270" anchor="ctr" anchorCtr="1">
            <a:noAutofit/>
          </a:bodyPr>
          <a:lstStyle/>
          <a:p>
            <a:pPr marL="0" lvl="0" indent="0" algn="ctr" defTabSz="755650">
              <a:lnSpc>
                <a:spcPct val="114000"/>
              </a:lnSpc>
              <a:spcBef>
                <a:spcPct val="0"/>
              </a:spcBef>
              <a:spcAft>
                <a:spcPts val="1200"/>
              </a:spcAft>
              <a:buNone/>
            </a:pPr>
            <a:r>
              <a:rPr lang="en-AU" sz="1600" kern="1200"/>
              <a:t>My strengths</a:t>
            </a:r>
          </a:p>
        </p:txBody>
      </p:sp>
      <p:sp>
        <p:nvSpPr>
          <p:cNvPr id="15" name="Freeform: Shape 14">
            <a:extLst>
              <a:ext uri="{FF2B5EF4-FFF2-40B4-BE49-F238E27FC236}">
                <a16:creationId xmlns:a16="http://schemas.microsoft.com/office/drawing/2014/main" id="{358BC9BD-1239-E6AA-2C13-D320BFC6F5A8}"/>
              </a:ext>
            </a:extLst>
          </p:cNvPr>
          <p:cNvSpPr/>
          <p:nvPr/>
        </p:nvSpPr>
        <p:spPr>
          <a:xfrm>
            <a:off x="9806928" y="1469603"/>
            <a:ext cx="1582289" cy="1582289"/>
          </a:xfrm>
          <a:custGeom>
            <a:avLst/>
            <a:gdLst>
              <a:gd name="connsiteX0" fmla="*/ 0 w 1582289"/>
              <a:gd name="connsiteY0" fmla="*/ 791145 h 1582289"/>
              <a:gd name="connsiteX1" fmla="*/ 791145 w 1582289"/>
              <a:gd name="connsiteY1" fmla="*/ 0 h 1582289"/>
              <a:gd name="connsiteX2" fmla="*/ 1582290 w 1582289"/>
              <a:gd name="connsiteY2" fmla="*/ 791145 h 1582289"/>
              <a:gd name="connsiteX3" fmla="*/ 791145 w 1582289"/>
              <a:gd name="connsiteY3" fmla="*/ 1582290 h 1582289"/>
              <a:gd name="connsiteX4" fmla="*/ 0 w 1582289"/>
              <a:gd name="connsiteY4" fmla="*/ 791145 h 158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89" h="1582289">
                <a:moveTo>
                  <a:pt x="0" y="791145"/>
                </a:moveTo>
                <a:cubicBezTo>
                  <a:pt x="0" y="354208"/>
                  <a:pt x="354208" y="0"/>
                  <a:pt x="791145" y="0"/>
                </a:cubicBezTo>
                <a:cubicBezTo>
                  <a:pt x="1228082" y="0"/>
                  <a:pt x="1582290" y="354208"/>
                  <a:pt x="1582290" y="791145"/>
                </a:cubicBezTo>
                <a:cubicBezTo>
                  <a:pt x="1582290" y="1228082"/>
                  <a:pt x="1228082" y="1582290"/>
                  <a:pt x="791145" y="1582290"/>
                </a:cubicBezTo>
                <a:cubicBezTo>
                  <a:pt x="354208" y="1582290"/>
                  <a:pt x="0" y="1228082"/>
                  <a:pt x="0" y="791145"/>
                </a:cubicBez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311" tIns="253311" rIns="253311" bIns="253311" numCol="1" spcCol="1270" anchor="ctr" anchorCtr="1">
            <a:noAutofit/>
          </a:bodyPr>
          <a:lstStyle/>
          <a:p>
            <a:pPr marL="0" lvl="0" indent="0" algn="ctr" defTabSz="755650">
              <a:lnSpc>
                <a:spcPct val="114000"/>
              </a:lnSpc>
              <a:spcBef>
                <a:spcPct val="0"/>
              </a:spcBef>
              <a:spcAft>
                <a:spcPts val="1200"/>
              </a:spcAft>
              <a:buNone/>
            </a:pPr>
            <a:r>
              <a:rPr lang="en-AU" sz="1600" kern="1200"/>
              <a:t>My talents</a:t>
            </a:r>
          </a:p>
        </p:txBody>
      </p:sp>
      <p:sp>
        <p:nvSpPr>
          <p:cNvPr id="17" name="Freeform: Shape 16">
            <a:extLst>
              <a:ext uri="{FF2B5EF4-FFF2-40B4-BE49-F238E27FC236}">
                <a16:creationId xmlns:a16="http://schemas.microsoft.com/office/drawing/2014/main" id="{E3C1810D-9831-865B-75B7-4E0DFD9AE093}"/>
              </a:ext>
            </a:extLst>
          </p:cNvPr>
          <p:cNvSpPr/>
          <p:nvPr/>
        </p:nvSpPr>
        <p:spPr>
          <a:xfrm>
            <a:off x="9806928" y="3683028"/>
            <a:ext cx="1582289" cy="1582289"/>
          </a:xfrm>
          <a:custGeom>
            <a:avLst/>
            <a:gdLst>
              <a:gd name="connsiteX0" fmla="*/ 0 w 1582289"/>
              <a:gd name="connsiteY0" fmla="*/ 791145 h 1582289"/>
              <a:gd name="connsiteX1" fmla="*/ 791145 w 1582289"/>
              <a:gd name="connsiteY1" fmla="*/ 0 h 1582289"/>
              <a:gd name="connsiteX2" fmla="*/ 1582290 w 1582289"/>
              <a:gd name="connsiteY2" fmla="*/ 791145 h 1582289"/>
              <a:gd name="connsiteX3" fmla="*/ 791145 w 1582289"/>
              <a:gd name="connsiteY3" fmla="*/ 1582290 h 1582289"/>
              <a:gd name="connsiteX4" fmla="*/ 0 w 1582289"/>
              <a:gd name="connsiteY4" fmla="*/ 791145 h 158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89" h="1582289">
                <a:moveTo>
                  <a:pt x="0" y="791145"/>
                </a:moveTo>
                <a:cubicBezTo>
                  <a:pt x="0" y="354208"/>
                  <a:pt x="354208" y="0"/>
                  <a:pt x="791145" y="0"/>
                </a:cubicBezTo>
                <a:cubicBezTo>
                  <a:pt x="1228082" y="0"/>
                  <a:pt x="1582290" y="354208"/>
                  <a:pt x="1582290" y="791145"/>
                </a:cubicBezTo>
                <a:cubicBezTo>
                  <a:pt x="1582290" y="1228082"/>
                  <a:pt x="1228082" y="1582290"/>
                  <a:pt x="791145" y="1582290"/>
                </a:cubicBezTo>
                <a:cubicBezTo>
                  <a:pt x="354208" y="1582290"/>
                  <a:pt x="0" y="1228082"/>
                  <a:pt x="0" y="791145"/>
                </a:cubicBez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311" tIns="253311" rIns="253311" bIns="253311" numCol="1" spcCol="1270" anchor="ctr" anchorCtr="1">
            <a:noAutofit/>
          </a:bodyPr>
          <a:lstStyle/>
          <a:p>
            <a:pPr marL="0" lvl="0" indent="0" algn="ctr" defTabSz="755650">
              <a:lnSpc>
                <a:spcPct val="114000"/>
              </a:lnSpc>
              <a:spcBef>
                <a:spcPct val="0"/>
              </a:spcBef>
              <a:spcAft>
                <a:spcPts val="1200"/>
              </a:spcAft>
              <a:buNone/>
            </a:pPr>
            <a:r>
              <a:rPr lang="en-AU" sz="1600" kern="1200"/>
              <a:t>My personality traits</a:t>
            </a:r>
          </a:p>
        </p:txBody>
      </p:sp>
      <p:sp>
        <p:nvSpPr>
          <p:cNvPr id="19" name="Freeform: Shape 18">
            <a:extLst>
              <a:ext uri="{FF2B5EF4-FFF2-40B4-BE49-F238E27FC236}">
                <a16:creationId xmlns:a16="http://schemas.microsoft.com/office/drawing/2014/main" id="{753B5F81-991D-CBF5-678D-FFF150910C9E}"/>
              </a:ext>
            </a:extLst>
          </p:cNvPr>
          <p:cNvSpPr/>
          <p:nvPr/>
        </p:nvSpPr>
        <p:spPr>
          <a:xfrm>
            <a:off x="7890046" y="4789740"/>
            <a:ext cx="1582289" cy="1582289"/>
          </a:xfrm>
          <a:custGeom>
            <a:avLst/>
            <a:gdLst>
              <a:gd name="connsiteX0" fmla="*/ 0 w 1582289"/>
              <a:gd name="connsiteY0" fmla="*/ 791145 h 1582289"/>
              <a:gd name="connsiteX1" fmla="*/ 791145 w 1582289"/>
              <a:gd name="connsiteY1" fmla="*/ 0 h 1582289"/>
              <a:gd name="connsiteX2" fmla="*/ 1582290 w 1582289"/>
              <a:gd name="connsiteY2" fmla="*/ 791145 h 1582289"/>
              <a:gd name="connsiteX3" fmla="*/ 791145 w 1582289"/>
              <a:gd name="connsiteY3" fmla="*/ 1582290 h 1582289"/>
              <a:gd name="connsiteX4" fmla="*/ 0 w 1582289"/>
              <a:gd name="connsiteY4" fmla="*/ 791145 h 158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89" h="1582289">
                <a:moveTo>
                  <a:pt x="0" y="791145"/>
                </a:moveTo>
                <a:cubicBezTo>
                  <a:pt x="0" y="354208"/>
                  <a:pt x="354208" y="0"/>
                  <a:pt x="791145" y="0"/>
                </a:cubicBezTo>
                <a:cubicBezTo>
                  <a:pt x="1228082" y="0"/>
                  <a:pt x="1582290" y="354208"/>
                  <a:pt x="1582290" y="791145"/>
                </a:cubicBezTo>
                <a:cubicBezTo>
                  <a:pt x="1582290" y="1228082"/>
                  <a:pt x="1228082" y="1582290"/>
                  <a:pt x="791145" y="1582290"/>
                </a:cubicBezTo>
                <a:cubicBezTo>
                  <a:pt x="354208" y="1582290"/>
                  <a:pt x="0" y="1228082"/>
                  <a:pt x="0" y="791145"/>
                </a:cubicBez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311" tIns="253311" rIns="253311" bIns="253311" numCol="1" spcCol="1270" anchor="ctr" anchorCtr="1">
            <a:noAutofit/>
          </a:bodyPr>
          <a:lstStyle/>
          <a:p>
            <a:pPr marL="0" lvl="0" indent="0" algn="ctr" defTabSz="755650">
              <a:lnSpc>
                <a:spcPct val="114000"/>
              </a:lnSpc>
              <a:spcBef>
                <a:spcPct val="0"/>
              </a:spcBef>
              <a:spcAft>
                <a:spcPts val="1200"/>
              </a:spcAft>
              <a:buNone/>
            </a:pPr>
            <a:r>
              <a:rPr lang="en-AU" sz="1600" kern="1200"/>
              <a:t>My likes</a:t>
            </a:r>
          </a:p>
        </p:txBody>
      </p:sp>
      <p:sp>
        <p:nvSpPr>
          <p:cNvPr id="21" name="Freeform: Shape 20">
            <a:extLst>
              <a:ext uri="{FF2B5EF4-FFF2-40B4-BE49-F238E27FC236}">
                <a16:creationId xmlns:a16="http://schemas.microsoft.com/office/drawing/2014/main" id="{0B44709E-AF2F-45F6-F3DF-EA9814617B5A}"/>
              </a:ext>
            </a:extLst>
          </p:cNvPr>
          <p:cNvSpPr/>
          <p:nvPr/>
        </p:nvSpPr>
        <p:spPr>
          <a:xfrm>
            <a:off x="5973164" y="3683028"/>
            <a:ext cx="1582289" cy="1582289"/>
          </a:xfrm>
          <a:custGeom>
            <a:avLst/>
            <a:gdLst>
              <a:gd name="connsiteX0" fmla="*/ 0 w 1582289"/>
              <a:gd name="connsiteY0" fmla="*/ 791145 h 1582289"/>
              <a:gd name="connsiteX1" fmla="*/ 791145 w 1582289"/>
              <a:gd name="connsiteY1" fmla="*/ 0 h 1582289"/>
              <a:gd name="connsiteX2" fmla="*/ 1582290 w 1582289"/>
              <a:gd name="connsiteY2" fmla="*/ 791145 h 1582289"/>
              <a:gd name="connsiteX3" fmla="*/ 791145 w 1582289"/>
              <a:gd name="connsiteY3" fmla="*/ 1582290 h 1582289"/>
              <a:gd name="connsiteX4" fmla="*/ 0 w 1582289"/>
              <a:gd name="connsiteY4" fmla="*/ 791145 h 158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89" h="1582289">
                <a:moveTo>
                  <a:pt x="0" y="791145"/>
                </a:moveTo>
                <a:cubicBezTo>
                  <a:pt x="0" y="354208"/>
                  <a:pt x="354208" y="0"/>
                  <a:pt x="791145" y="0"/>
                </a:cubicBezTo>
                <a:cubicBezTo>
                  <a:pt x="1228082" y="0"/>
                  <a:pt x="1582290" y="354208"/>
                  <a:pt x="1582290" y="791145"/>
                </a:cubicBezTo>
                <a:cubicBezTo>
                  <a:pt x="1582290" y="1228082"/>
                  <a:pt x="1228082" y="1582290"/>
                  <a:pt x="791145" y="1582290"/>
                </a:cubicBezTo>
                <a:cubicBezTo>
                  <a:pt x="354208" y="1582290"/>
                  <a:pt x="0" y="1228082"/>
                  <a:pt x="0" y="791145"/>
                </a:cubicBez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311" tIns="253311" rIns="253311" bIns="253311" numCol="1" spcCol="1270" anchor="ctr" anchorCtr="1">
            <a:noAutofit/>
          </a:bodyPr>
          <a:lstStyle/>
          <a:p>
            <a:pPr marL="0" lvl="0" indent="0" algn="ctr" defTabSz="755650">
              <a:lnSpc>
                <a:spcPct val="114000"/>
              </a:lnSpc>
              <a:spcBef>
                <a:spcPct val="0"/>
              </a:spcBef>
              <a:spcAft>
                <a:spcPts val="1200"/>
              </a:spcAft>
              <a:buNone/>
            </a:pPr>
            <a:r>
              <a:rPr lang="en-AU" sz="1600" kern="1200"/>
              <a:t>My dislikes</a:t>
            </a:r>
          </a:p>
        </p:txBody>
      </p:sp>
      <p:sp>
        <p:nvSpPr>
          <p:cNvPr id="23" name="Freeform: Shape 22">
            <a:extLst>
              <a:ext uri="{FF2B5EF4-FFF2-40B4-BE49-F238E27FC236}">
                <a16:creationId xmlns:a16="http://schemas.microsoft.com/office/drawing/2014/main" id="{B8A1B5AD-AC95-B88D-129D-26DAA16C71E6}"/>
              </a:ext>
            </a:extLst>
          </p:cNvPr>
          <p:cNvSpPr/>
          <p:nvPr/>
        </p:nvSpPr>
        <p:spPr>
          <a:xfrm>
            <a:off x="5973164" y="1469603"/>
            <a:ext cx="1582289" cy="1582289"/>
          </a:xfrm>
          <a:custGeom>
            <a:avLst/>
            <a:gdLst>
              <a:gd name="connsiteX0" fmla="*/ 0 w 1582289"/>
              <a:gd name="connsiteY0" fmla="*/ 791145 h 1582289"/>
              <a:gd name="connsiteX1" fmla="*/ 791145 w 1582289"/>
              <a:gd name="connsiteY1" fmla="*/ 0 h 1582289"/>
              <a:gd name="connsiteX2" fmla="*/ 1582290 w 1582289"/>
              <a:gd name="connsiteY2" fmla="*/ 791145 h 1582289"/>
              <a:gd name="connsiteX3" fmla="*/ 791145 w 1582289"/>
              <a:gd name="connsiteY3" fmla="*/ 1582290 h 1582289"/>
              <a:gd name="connsiteX4" fmla="*/ 0 w 1582289"/>
              <a:gd name="connsiteY4" fmla="*/ 791145 h 158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89" h="1582289">
                <a:moveTo>
                  <a:pt x="0" y="791145"/>
                </a:moveTo>
                <a:cubicBezTo>
                  <a:pt x="0" y="354208"/>
                  <a:pt x="354208" y="0"/>
                  <a:pt x="791145" y="0"/>
                </a:cubicBezTo>
                <a:cubicBezTo>
                  <a:pt x="1228082" y="0"/>
                  <a:pt x="1582290" y="354208"/>
                  <a:pt x="1582290" y="791145"/>
                </a:cubicBezTo>
                <a:cubicBezTo>
                  <a:pt x="1582290" y="1228082"/>
                  <a:pt x="1228082" y="1582290"/>
                  <a:pt x="791145" y="1582290"/>
                </a:cubicBezTo>
                <a:cubicBezTo>
                  <a:pt x="354208" y="1582290"/>
                  <a:pt x="0" y="1228082"/>
                  <a:pt x="0" y="791145"/>
                </a:cubicBez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3311" tIns="253311" rIns="253311" bIns="253311" numCol="1" spcCol="1270" anchor="ctr" anchorCtr="1">
            <a:noAutofit/>
          </a:bodyPr>
          <a:lstStyle/>
          <a:p>
            <a:pPr marL="0" lvl="0" indent="0" algn="ctr" defTabSz="755650">
              <a:lnSpc>
                <a:spcPct val="114000"/>
              </a:lnSpc>
              <a:spcBef>
                <a:spcPct val="0"/>
              </a:spcBef>
              <a:spcAft>
                <a:spcPts val="1200"/>
              </a:spcAft>
              <a:buNone/>
            </a:pPr>
            <a:r>
              <a:rPr lang="en-AU" sz="1600" kern="1200"/>
              <a:t>Other factors that shape me</a:t>
            </a:r>
          </a:p>
        </p:txBody>
      </p:sp>
      <p:grpSp>
        <p:nvGrpSpPr>
          <p:cNvPr id="24" name="Group 23">
            <a:extLst>
              <a:ext uri="{FF2B5EF4-FFF2-40B4-BE49-F238E27FC236}">
                <a16:creationId xmlns:a16="http://schemas.microsoft.com/office/drawing/2014/main" id="{04944B76-EDE4-0B34-9F57-26D60C7D5E3F}"/>
              </a:ext>
              <a:ext uri="{C183D7F6-B498-43B3-948B-1728B52AA6E4}">
                <adec:decorative xmlns:adec="http://schemas.microsoft.com/office/drawing/2017/decorative" val="1"/>
              </a:ext>
            </a:extLst>
          </p:cNvPr>
          <p:cNvGrpSpPr/>
          <p:nvPr/>
        </p:nvGrpSpPr>
        <p:grpSpPr>
          <a:xfrm>
            <a:off x="7563698" y="2102963"/>
            <a:ext cx="2234986" cy="2528992"/>
            <a:chOff x="7563698" y="2102963"/>
            <a:chExt cx="2234986" cy="2528992"/>
          </a:xfrm>
        </p:grpSpPr>
        <p:sp>
          <p:nvSpPr>
            <p:cNvPr id="12" name="Freeform: Shape 11">
              <a:extLst>
                <a:ext uri="{FF2B5EF4-FFF2-40B4-BE49-F238E27FC236}">
                  <a16:creationId xmlns:a16="http://schemas.microsoft.com/office/drawing/2014/main" id="{D211AFB9-6BC3-9E9D-8FE8-372071A48D51}"/>
                </a:ext>
              </a:extLst>
            </p:cNvPr>
            <p:cNvSpPr/>
            <p:nvPr/>
          </p:nvSpPr>
          <p:spPr>
            <a:xfrm rot="16200000">
              <a:off x="8513940" y="2001225"/>
              <a:ext cx="334501" cy="537978"/>
            </a:xfrm>
            <a:custGeom>
              <a:avLst/>
              <a:gdLst>
                <a:gd name="connsiteX0" fmla="*/ 0 w 334501"/>
                <a:gd name="connsiteY0" fmla="*/ 107596 h 537978"/>
                <a:gd name="connsiteX1" fmla="*/ 167251 w 334501"/>
                <a:gd name="connsiteY1" fmla="*/ 107596 h 537978"/>
                <a:gd name="connsiteX2" fmla="*/ 167251 w 334501"/>
                <a:gd name="connsiteY2" fmla="*/ 0 h 537978"/>
                <a:gd name="connsiteX3" fmla="*/ 334501 w 334501"/>
                <a:gd name="connsiteY3" fmla="*/ 268989 h 537978"/>
                <a:gd name="connsiteX4" fmla="*/ 167251 w 334501"/>
                <a:gd name="connsiteY4" fmla="*/ 537978 h 537978"/>
                <a:gd name="connsiteX5" fmla="*/ 167251 w 334501"/>
                <a:gd name="connsiteY5" fmla="*/ 430382 h 537978"/>
                <a:gd name="connsiteX6" fmla="*/ 0 w 334501"/>
                <a:gd name="connsiteY6" fmla="*/ 430382 h 537978"/>
                <a:gd name="connsiteX7" fmla="*/ 0 w 334501"/>
                <a:gd name="connsiteY7" fmla="*/ 107596 h 5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01" h="537978">
                  <a:moveTo>
                    <a:pt x="0" y="107596"/>
                  </a:moveTo>
                  <a:lnTo>
                    <a:pt x="167251" y="107596"/>
                  </a:lnTo>
                  <a:lnTo>
                    <a:pt x="167251" y="0"/>
                  </a:lnTo>
                  <a:lnTo>
                    <a:pt x="334501" y="268989"/>
                  </a:lnTo>
                  <a:lnTo>
                    <a:pt x="167251" y="537978"/>
                  </a:lnTo>
                  <a:lnTo>
                    <a:pt x="167251" y="430382"/>
                  </a:lnTo>
                  <a:lnTo>
                    <a:pt x="0" y="430382"/>
                  </a:lnTo>
                  <a:lnTo>
                    <a:pt x="0" y="10759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07596" rIns="100350" bIns="107595" numCol="1" spcCol="1270" anchor="ctr" anchorCtr="0">
              <a:noAutofit/>
            </a:bodyPr>
            <a:lstStyle/>
            <a:p>
              <a:pPr marL="0" lvl="0" indent="0" algn="ctr" defTabSz="755650">
                <a:lnSpc>
                  <a:spcPct val="90000"/>
                </a:lnSpc>
                <a:spcBef>
                  <a:spcPct val="0"/>
                </a:spcBef>
                <a:spcAft>
                  <a:spcPct val="35000"/>
                </a:spcAft>
                <a:buNone/>
              </a:pPr>
              <a:endParaRPr lang="en-AU" sz="1700" kern="1200"/>
            </a:p>
          </p:txBody>
        </p:sp>
        <p:sp>
          <p:nvSpPr>
            <p:cNvPr id="14" name="Freeform: Shape 13">
              <a:extLst>
                <a:ext uri="{FF2B5EF4-FFF2-40B4-BE49-F238E27FC236}">
                  <a16:creationId xmlns:a16="http://schemas.microsoft.com/office/drawing/2014/main" id="{9344B0D8-B58F-ED1B-D24C-B9F00CEAEB71}"/>
                </a:ext>
              </a:extLst>
            </p:cNvPr>
            <p:cNvSpPr/>
            <p:nvPr/>
          </p:nvSpPr>
          <p:spPr>
            <a:xfrm rot="19800000">
              <a:off x="9464183" y="2549848"/>
              <a:ext cx="334501" cy="537978"/>
            </a:xfrm>
            <a:custGeom>
              <a:avLst/>
              <a:gdLst>
                <a:gd name="connsiteX0" fmla="*/ 0 w 334501"/>
                <a:gd name="connsiteY0" fmla="*/ 107596 h 537978"/>
                <a:gd name="connsiteX1" fmla="*/ 167251 w 334501"/>
                <a:gd name="connsiteY1" fmla="*/ 107596 h 537978"/>
                <a:gd name="connsiteX2" fmla="*/ 167251 w 334501"/>
                <a:gd name="connsiteY2" fmla="*/ 0 h 537978"/>
                <a:gd name="connsiteX3" fmla="*/ 334501 w 334501"/>
                <a:gd name="connsiteY3" fmla="*/ 268989 h 537978"/>
                <a:gd name="connsiteX4" fmla="*/ 167251 w 334501"/>
                <a:gd name="connsiteY4" fmla="*/ 537978 h 537978"/>
                <a:gd name="connsiteX5" fmla="*/ 167251 w 334501"/>
                <a:gd name="connsiteY5" fmla="*/ 430382 h 537978"/>
                <a:gd name="connsiteX6" fmla="*/ 0 w 334501"/>
                <a:gd name="connsiteY6" fmla="*/ 430382 h 537978"/>
                <a:gd name="connsiteX7" fmla="*/ 0 w 334501"/>
                <a:gd name="connsiteY7" fmla="*/ 107596 h 5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01" h="537978">
                  <a:moveTo>
                    <a:pt x="0" y="107596"/>
                  </a:moveTo>
                  <a:lnTo>
                    <a:pt x="167251" y="107596"/>
                  </a:lnTo>
                  <a:lnTo>
                    <a:pt x="167251" y="0"/>
                  </a:lnTo>
                  <a:lnTo>
                    <a:pt x="334501" y="268989"/>
                  </a:lnTo>
                  <a:lnTo>
                    <a:pt x="167251" y="537978"/>
                  </a:lnTo>
                  <a:lnTo>
                    <a:pt x="167251" y="430382"/>
                  </a:lnTo>
                  <a:lnTo>
                    <a:pt x="0" y="430382"/>
                  </a:lnTo>
                  <a:lnTo>
                    <a:pt x="0" y="10759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07596" rIns="100350" bIns="107595" numCol="1" spcCol="1270" anchor="ctr" anchorCtr="0">
              <a:noAutofit/>
            </a:bodyPr>
            <a:lstStyle/>
            <a:p>
              <a:pPr marL="0" lvl="0" indent="0" algn="ctr" defTabSz="755650">
                <a:lnSpc>
                  <a:spcPct val="90000"/>
                </a:lnSpc>
                <a:spcBef>
                  <a:spcPct val="0"/>
                </a:spcBef>
                <a:spcAft>
                  <a:spcPct val="35000"/>
                </a:spcAft>
                <a:buNone/>
              </a:pPr>
              <a:endParaRPr lang="en-AU" sz="1700" kern="1200"/>
            </a:p>
          </p:txBody>
        </p:sp>
        <p:sp>
          <p:nvSpPr>
            <p:cNvPr id="16" name="Freeform: Shape 15">
              <a:extLst>
                <a:ext uri="{FF2B5EF4-FFF2-40B4-BE49-F238E27FC236}">
                  <a16:creationId xmlns:a16="http://schemas.microsoft.com/office/drawing/2014/main" id="{F0A169DD-5988-F152-E875-909276032B39}"/>
                </a:ext>
              </a:extLst>
            </p:cNvPr>
            <p:cNvSpPr/>
            <p:nvPr/>
          </p:nvSpPr>
          <p:spPr>
            <a:xfrm rot="1800000">
              <a:off x="9464183" y="3647093"/>
              <a:ext cx="334501" cy="537978"/>
            </a:xfrm>
            <a:custGeom>
              <a:avLst/>
              <a:gdLst>
                <a:gd name="connsiteX0" fmla="*/ 0 w 334501"/>
                <a:gd name="connsiteY0" fmla="*/ 107596 h 537978"/>
                <a:gd name="connsiteX1" fmla="*/ 167251 w 334501"/>
                <a:gd name="connsiteY1" fmla="*/ 107596 h 537978"/>
                <a:gd name="connsiteX2" fmla="*/ 167251 w 334501"/>
                <a:gd name="connsiteY2" fmla="*/ 0 h 537978"/>
                <a:gd name="connsiteX3" fmla="*/ 334501 w 334501"/>
                <a:gd name="connsiteY3" fmla="*/ 268989 h 537978"/>
                <a:gd name="connsiteX4" fmla="*/ 167251 w 334501"/>
                <a:gd name="connsiteY4" fmla="*/ 537978 h 537978"/>
                <a:gd name="connsiteX5" fmla="*/ 167251 w 334501"/>
                <a:gd name="connsiteY5" fmla="*/ 430382 h 537978"/>
                <a:gd name="connsiteX6" fmla="*/ 0 w 334501"/>
                <a:gd name="connsiteY6" fmla="*/ 430382 h 537978"/>
                <a:gd name="connsiteX7" fmla="*/ 0 w 334501"/>
                <a:gd name="connsiteY7" fmla="*/ 107596 h 5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01" h="537978">
                  <a:moveTo>
                    <a:pt x="0" y="107596"/>
                  </a:moveTo>
                  <a:lnTo>
                    <a:pt x="167251" y="107596"/>
                  </a:lnTo>
                  <a:lnTo>
                    <a:pt x="167251" y="0"/>
                  </a:lnTo>
                  <a:lnTo>
                    <a:pt x="334501" y="268989"/>
                  </a:lnTo>
                  <a:lnTo>
                    <a:pt x="167251" y="537978"/>
                  </a:lnTo>
                  <a:lnTo>
                    <a:pt x="167251" y="430382"/>
                  </a:lnTo>
                  <a:lnTo>
                    <a:pt x="0" y="430382"/>
                  </a:lnTo>
                  <a:lnTo>
                    <a:pt x="0" y="10759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107596" rIns="100349" bIns="107595" numCol="1" spcCol="1270" anchor="ctr" anchorCtr="0">
              <a:noAutofit/>
            </a:bodyPr>
            <a:lstStyle/>
            <a:p>
              <a:pPr marL="0" lvl="0" indent="0" algn="ctr" defTabSz="755650">
                <a:lnSpc>
                  <a:spcPct val="90000"/>
                </a:lnSpc>
                <a:spcBef>
                  <a:spcPct val="0"/>
                </a:spcBef>
                <a:spcAft>
                  <a:spcPct val="35000"/>
                </a:spcAft>
                <a:buNone/>
              </a:pPr>
              <a:endParaRPr lang="en-AU" sz="1700" kern="1200"/>
            </a:p>
          </p:txBody>
        </p:sp>
        <p:sp>
          <p:nvSpPr>
            <p:cNvPr id="18" name="Freeform: Shape 17">
              <a:extLst>
                <a:ext uri="{FF2B5EF4-FFF2-40B4-BE49-F238E27FC236}">
                  <a16:creationId xmlns:a16="http://schemas.microsoft.com/office/drawing/2014/main" id="{364A15D8-A355-B67A-B815-884985701BDE}"/>
                </a:ext>
              </a:extLst>
            </p:cNvPr>
            <p:cNvSpPr/>
            <p:nvPr/>
          </p:nvSpPr>
          <p:spPr>
            <a:xfrm rot="5400000">
              <a:off x="8513940" y="4195716"/>
              <a:ext cx="334501" cy="537978"/>
            </a:xfrm>
            <a:custGeom>
              <a:avLst/>
              <a:gdLst>
                <a:gd name="connsiteX0" fmla="*/ 0 w 334501"/>
                <a:gd name="connsiteY0" fmla="*/ 107596 h 537978"/>
                <a:gd name="connsiteX1" fmla="*/ 167251 w 334501"/>
                <a:gd name="connsiteY1" fmla="*/ 107596 h 537978"/>
                <a:gd name="connsiteX2" fmla="*/ 167251 w 334501"/>
                <a:gd name="connsiteY2" fmla="*/ 0 h 537978"/>
                <a:gd name="connsiteX3" fmla="*/ 334501 w 334501"/>
                <a:gd name="connsiteY3" fmla="*/ 268989 h 537978"/>
                <a:gd name="connsiteX4" fmla="*/ 167251 w 334501"/>
                <a:gd name="connsiteY4" fmla="*/ 537978 h 537978"/>
                <a:gd name="connsiteX5" fmla="*/ 167251 w 334501"/>
                <a:gd name="connsiteY5" fmla="*/ 430382 h 537978"/>
                <a:gd name="connsiteX6" fmla="*/ 0 w 334501"/>
                <a:gd name="connsiteY6" fmla="*/ 430382 h 537978"/>
                <a:gd name="connsiteX7" fmla="*/ 0 w 334501"/>
                <a:gd name="connsiteY7" fmla="*/ 107596 h 5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01" h="537978">
                  <a:moveTo>
                    <a:pt x="0" y="107596"/>
                  </a:moveTo>
                  <a:lnTo>
                    <a:pt x="167251" y="107596"/>
                  </a:lnTo>
                  <a:lnTo>
                    <a:pt x="167251" y="0"/>
                  </a:lnTo>
                  <a:lnTo>
                    <a:pt x="334501" y="268989"/>
                  </a:lnTo>
                  <a:lnTo>
                    <a:pt x="167251" y="537978"/>
                  </a:lnTo>
                  <a:lnTo>
                    <a:pt x="167251" y="430382"/>
                  </a:lnTo>
                  <a:lnTo>
                    <a:pt x="0" y="430382"/>
                  </a:lnTo>
                  <a:lnTo>
                    <a:pt x="0" y="10759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07595" rIns="100350" bIns="107596" numCol="1" spcCol="1270" anchor="ctr" anchorCtr="0">
              <a:noAutofit/>
            </a:bodyPr>
            <a:lstStyle/>
            <a:p>
              <a:pPr marL="0" lvl="0" indent="0" algn="ctr" defTabSz="755650">
                <a:lnSpc>
                  <a:spcPct val="90000"/>
                </a:lnSpc>
                <a:spcBef>
                  <a:spcPct val="0"/>
                </a:spcBef>
                <a:spcAft>
                  <a:spcPct val="35000"/>
                </a:spcAft>
                <a:buNone/>
              </a:pPr>
              <a:endParaRPr lang="en-AU" sz="1700" kern="1200"/>
            </a:p>
          </p:txBody>
        </p:sp>
        <p:sp>
          <p:nvSpPr>
            <p:cNvPr id="20" name="Freeform: Shape 19">
              <a:extLst>
                <a:ext uri="{FF2B5EF4-FFF2-40B4-BE49-F238E27FC236}">
                  <a16:creationId xmlns:a16="http://schemas.microsoft.com/office/drawing/2014/main" id="{055F7925-83A4-A5EB-BFFF-4BCE1E2A38ED}"/>
                </a:ext>
              </a:extLst>
            </p:cNvPr>
            <p:cNvSpPr/>
            <p:nvPr/>
          </p:nvSpPr>
          <p:spPr>
            <a:xfrm rot="19800000">
              <a:off x="7563698" y="3647092"/>
              <a:ext cx="334502" cy="537979"/>
            </a:xfrm>
            <a:custGeom>
              <a:avLst/>
              <a:gdLst>
                <a:gd name="connsiteX0" fmla="*/ 0 w 334501"/>
                <a:gd name="connsiteY0" fmla="*/ 107596 h 537978"/>
                <a:gd name="connsiteX1" fmla="*/ 167251 w 334501"/>
                <a:gd name="connsiteY1" fmla="*/ 107596 h 537978"/>
                <a:gd name="connsiteX2" fmla="*/ 167251 w 334501"/>
                <a:gd name="connsiteY2" fmla="*/ 0 h 537978"/>
                <a:gd name="connsiteX3" fmla="*/ 334501 w 334501"/>
                <a:gd name="connsiteY3" fmla="*/ 268989 h 537978"/>
                <a:gd name="connsiteX4" fmla="*/ 167251 w 334501"/>
                <a:gd name="connsiteY4" fmla="*/ 537978 h 537978"/>
                <a:gd name="connsiteX5" fmla="*/ 167251 w 334501"/>
                <a:gd name="connsiteY5" fmla="*/ 430382 h 537978"/>
                <a:gd name="connsiteX6" fmla="*/ 0 w 334501"/>
                <a:gd name="connsiteY6" fmla="*/ 430382 h 537978"/>
                <a:gd name="connsiteX7" fmla="*/ 0 w 334501"/>
                <a:gd name="connsiteY7" fmla="*/ 107596 h 5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01" h="537978">
                  <a:moveTo>
                    <a:pt x="334501" y="430382"/>
                  </a:moveTo>
                  <a:lnTo>
                    <a:pt x="167250" y="430382"/>
                  </a:lnTo>
                  <a:lnTo>
                    <a:pt x="167250" y="537978"/>
                  </a:lnTo>
                  <a:lnTo>
                    <a:pt x="0" y="268989"/>
                  </a:lnTo>
                  <a:lnTo>
                    <a:pt x="167250" y="0"/>
                  </a:lnTo>
                  <a:lnTo>
                    <a:pt x="167250" y="107596"/>
                  </a:lnTo>
                  <a:lnTo>
                    <a:pt x="334501" y="107596"/>
                  </a:lnTo>
                  <a:lnTo>
                    <a:pt x="334501" y="430382"/>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00349" tIns="107597" rIns="1" bIns="107595" numCol="1" spcCol="1270" anchor="ctr" anchorCtr="0">
              <a:noAutofit/>
            </a:bodyPr>
            <a:lstStyle/>
            <a:p>
              <a:pPr marL="0" lvl="0" indent="0" algn="ctr" defTabSz="755650">
                <a:lnSpc>
                  <a:spcPct val="90000"/>
                </a:lnSpc>
                <a:spcBef>
                  <a:spcPct val="0"/>
                </a:spcBef>
                <a:spcAft>
                  <a:spcPct val="35000"/>
                </a:spcAft>
                <a:buNone/>
              </a:pPr>
              <a:endParaRPr lang="en-AU" sz="1700" kern="1200"/>
            </a:p>
          </p:txBody>
        </p:sp>
        <p:sp>
          <p:nvSpPr>
            <p:cNvPr id="22" name="Freeform: Shape 21">
              <a:extLst>
                <a:ext uri="{FF2B5EF4-FFF2-40B4-BE49-F238E27FC236}">
                  <a16:creationId xmlns:a16="http://schemas.microsoft.com/office/drawing/2014/main" id="{90861823-16B0-E0C5-23BA-FD432D772253}"/>
                </a:ext>
              </a:extLst>
            </p:cNvPr>
            <p:cNvSpPr/>
            <p:nvPr/>
          </p:nvSpPr>
          <p:spPr>
            <a:xfrm rot="1800000">
              <a:off x="7563698" y="2549847"/>
              <a:ext cx="334502" cy="537979"/>
            </a:xfrm>
            <a:custGeom>
              <a:avLst/>
              <a:gdLst>
                <a:gd name="connsiteX0" fmla="*/ 0 w 334501"/>
                <a:gd name="connsiteY0" fmla="*/ 107596 h 537978"/>
                <a:gd name="connsiteX1" fmla="*/ 167251 w 334501"/>
                <a:gd name="connsiteY1" fmla="*/ 107596 h 537978"/>
                <a:gd name="connsiteX2" fmla="*/ 167251 w 334501"/>
                <a:gd name="connsiteY2" fmla="*/ 0 h 537978"/>
                <a:gd name="connsiteX3" fmla="*/ 334501 w 334501"/>
                <a:gd name="connsiteY3" fmla="*/ 268989 h 537978"/>
                <a:gd name="connsiteX4" fmla="*/ 167251 w 334501"/>
                <a:gd name="connsiteY4" fmla="*/ 537978 h 537978"/>
                <a:gd name="connsiteX5" fmla="*/ 167251 w 334501"/>
                <a:gd name="connsiteY5" fmla="*/ 430382 h 537978"/>
                <a:gd name="connsiteX6" fmla="*/ 0 w 334501"/>
                <a:gd name="connsiteY6" fmla="*/ 430382 h 537978"/>
                <a:gd name="connsiteX7" fmla="*/ 0 w 334501"/>
                <a:gd name="connsiteY7" fmla="*/ 107596 h 5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01" h="537978">
                  <a:moveTo>
                    <a:pt x="334501" y="430382"/>
                  </a:moveTo>
                  <a:lnTo>
                    <a:pt x="167250" y="430382"/>
                  </a:lnTo>
                  <a:lnTo>
                    <a:pt x="167250" y="537978"/>
                  </a:lnTo>
                  <a:lnTo>
                    <a:pt x="0" y="268989"/>
                  </a:lnTo>
                  <a:lnTo>
                    <a:pt x="167250" y="0"/>
                  </a:lnTo>
                  <a:lnTo>
                    <a:pt x="167250" y="107596"/>
                  </a:lnTo>
                  <a:lnTo>
                    <a:pt x="334501" y="107596"/>
                  </a:lnTo>
                  <a:lnTo>
                    <a:pt x="334501" y="430382"/>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00350" tIns="107597" rIns="0" bIns="107595" numCol="1" spcCol="1270" anchor="ctr" anchorCtr="0">
              <a:noAutofit/>
            </a:bodyPr>
            <a:lstStyle/>
            <a:p>
              <a:pPr marL="0" lvl="0" indent="0" algn="ctr" defTabSz="755650">
                <a:lnSpc>
                  <a:spcPct val="90000"/>
                </a:lnSpc>
                <a:spcBef>
                  <a:spcPct val="0"/>
                </a:spcBef>
                <a:spcAft>
                  <a:spcPct val="35000"/>
                </a:spcAft>
                <a:buNone/>
              </a:pPr>
              <a:endParaRPr lang="en-AU" sz="1700" kern="1200"/>
            </a:p>
          </p:txBody>
        </p:sp>
      </p:grpSp>
      <p:sp>
        <p:nvSpPr>
          <p:cNvPr id="2" name="Slide Number Placeholder 1">
            <a:extLst>
              <a:ext uri="{FF2B5EF4-FFF2-40B4-BE49-F238E27FC236}">
                <a16:creationId xmlns:a16="http://schemas.microsoft.com/office/drawing/2014/main" id="{8D210A49-D259-A225-C023-56052CFC0F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60066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4B68C-32BC-BBE6-1B20-D5947CE1E5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F0C48-ED5C-5058-1D54-C0900EE7D37A}"/>
              </a:ext>
            </a:extLst>
          </p:cNvPr>
          <p:cNvSpPr>
            <a:spLocks noGrp="1"/>
          </p:cNvSpPr>
          <p:nvPr>
            <p:ph type="title"/>
          </p:nvPr>
        </p:nvSpPr>
        <p:spPr/>
        <p:txBody>
          <a:bodyPr/>
          <a:lstStyle/>
          <a:p>
            <a:r>
              <a:rPr lang="en-AU">
                <a:latin typeface="+mj-lt"/>
              </a:rPr>
              <a:t>Personal profile advertisement </a:t>
            </a:r>
          </a:p>
        </p:txBody>
      </p:sp>
      <p:sp>
        <p:nvSpPr>
          <p:cNvPr id="6" name="Content Placeholder 5">
            <a:extLst>
              <a:ext uri="{FF2B5EF4-FFF2-40B4-BE49-F238E27FC236}">
                <a16:creationId xmlns:a16="http://schemas.microsoft.com/office/drawing/2014/main" id="{48BF93CC-0B86-1519-FC6F-04520C199270}"/>
              </a:ext>
            </a:extLst>
          </p:cNvPr>
          <p:cNvSpPr>
            <a:spLocks noGrp="1"/>
          </p:cNvSpPr>
          <p:nvPr>
            <p:ph sz="quarter" idx="19"/>
          </p:nvPr>
        </p:nvSpPr>
        <p:spPr>
          <a:xfrm>
            <a:off x="360363" y="1562471"/>
            <a:ext cx="5735637" cy="4814518"/>
          </a:xfrm>
        </p:spPr>
        <p:txBody>
          <a:bodyPr/>
          <a:lstStyle/>
          <a:p>
            <a:r>
              <a:rPr lang="en-AU">
                <a:latin typeface="+mn-lt"/>
              </a:rPr>
              <a:t>Using your brainstorm, create a personal profile advertisement that could be used to introduce yourself to the class. </a:t>
            </a:r>
          </a:p>
          <a:p>
            <a:r>
              <a:rPr lang="en-AU">
                <a:latin typeface="+mn-lt"/>
              </a:rPr>
              <a:t>This should be a persuasive writing piece, encouraging your audience to see all of your best qualities.</a:t>
            </a:r>
          </a:p>
          <a:p>
            <a:r>
              <a:rPr lang="en-AU">
                <a:latin typeface="+mn-lt"/>
              </a:rPr>
              <a:t>Be prepared for your classmates to view your advertisement.</a:t>
            </a:r>
          </a:p>
        </p:txBody>
      </p:sp>
      <p:sp>
        <p:nvSpPr>
          <p:cNvPr id="7" name="Rectangle: Rounded Corners 6">
            <a:extLst>
              <a:ext uri="{FF2B5EF4-FFF2-40B4-BE49-F238E27FC236}">
                <a16:creationId xmlns:a16="http://schemas.microsoft.com/office/drawing/2014/main" id="{F331E9E0-2962-0284-1290-E549AB876D58}"/>
              </a:ext>
            </a:extLst>
          </p:cNvPr>
          <p:cNvSpPr/>
          <p:nvPr/>
        </p:nvSpPr>
        <p:spPr>
          <a:xfrm>
            <a:off x="7147309" y="1562471"/>
            <a:ext cx="4696691" cy="4167298"/>
          </a:xfrm>
          <a:prstGeom prst="roundRect">
            <a:avLst>
              <a:gd name="adj" fmla="val 11025"/>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b="1">
                <a:latin typeface="+mj-lt"/>
              </a:rPr>
              <a:t>Persuasive writing tips</a:t>
            </a:r>
          </a:p>
          <a:p>
            <a:pPr marL="342900" indent="-342900">
              <a:lnSpc>
                <a:spcPct val="150000"/>
              </a:lnSpc>
              <a:spcAft>
                <a:spcPts val="1200"/>
              </a:spcAft>
              <a:buFont typeface="Arial" panose="020B0604020202020204" pitchFamily="34" charset="0"/>
              <a:buChar char="•"/>
            </a:pPr>
            <a:r>
              <a:rPr lang="en-AU"/>
              <a:t>Hook your audience in with a strong, catchy statement</a:t>
            </a:r>
          </a:p>
          <a:p>
            <a:pPr marL="342900" indent="-342900">
              <a:lnSpc>
                <a:spcPct val="150000"/>
              </a:lnSpc>
              <a:spcAft>
                <a:spcPts val="1200"/>
              </a:spcAft>
              <a:buFont typeface="Arial" panose="020B0604020202020204" pitchFamily="34" charset="0"/>
              <a:buChar char="•"/>
            </a:pPr>
            <a:r>
              <a:rPr lang="en-AU"/>
              <a:t>Explain your point of view</a:t>
            </a:r>
          </a:p>
          <a:p>
            <a:pPr marL="342900" indent="-342900">
              <a:lnSpc>
                <a:spcPct val="150000"/>
              </a:lnSpc>
              <a:spcAft>
                <a:spcPts val="1200"/>
              </a:spcAft>
              <a:buFont typeface="Arial" panose="020B0604020202020204" pitchFamily="34" charset="0"/>
              <a:buChar char="•"/>
            </a:pPr>
            <a:r>
              <a:rPr lang="en-AU"/>
              <a:t>Use strong, convincing language</a:t>
            </a:r>
          </a:p>
        </p:txBody>
      </p:sp>
      <p:sp>
        <p:nvSpPr>
          <p:cNvPr id="2" name="Slide Number Placeholder 1">
            <a:extLst>
              <a:ext uri="{FF2B5EF4-FFF2-40B4-BE49-F238E27FC236}">
                <a16:creationId xmlns:a16="http://schemas.microsoft.com/office/drawing/2014/main" id="{323348E7-6450-8378-3277-F77039AB6F0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30143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FD3B6E-37DC-4906-B178-A08325493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8D35DD-B9B3-4BFD-A939-7335026482DC}">
  <ds:schemaRefs>
    <ds:schemaRef ds:uri="http://schemas.microsoft.com/sharepoint/v3/contenttype/forms"/>
  </ds:schemaRefs>
</ds:datastoreItem>
</file>

<file path=customXml/itemProps3.xml><?xml version="1.0" encoding="utf-8"?>
<ds:datastoreItem xmlns:ds="http://schemas.openxmlformats.org/officeDocument/2006/customXml" ds:itemID="{00411840-CBFB-49D6-B53E-81483976EA78}">
  <ds:schemaRefs>
    <ds:schemaRef ds:uri="094ce8ca-8c20-4eb0-bb23-b47a1c76b753"/>
    <ds:schemaRef ds:uri="http://purl.org/dc/elements/1.1/"/>
    <ds:schemaRef ds:uri="http://schemas.openxmlformats.org/package/2006/metadata/core-properties"/>
    <ds:schemaRef ds:uri="http://schemas.microsoft.com/office/2006/documentManagement/types"/>
    <ds:schemaRef ds:uri="98740c54-966f-451d-a76c-e38eb7fddd55"/>
    <ds:schemaRef ds:uri="http://purl.org/dc/dcmitype/"/>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7PDHPE-strengths and identity-ppt</Template>
  <TotalTime>16</TotalTime>
  <Words>5442</Words>
  <Application>Microsoft Office PowerPoint</Application>
  <PresentationFormat>Widescreen</PresentationFormat>
  <Paragraphs>687</Paragraphs>
  <Slides>80</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Times New Roman</vt:lpstr>
      <vt:lpstr>Open Sans</vt:lpstr>
      <vt:lpstr>Calibri</vt:lpstr>
      <vt:lpstr>Public Sans</vt:lpstr>
      <vt:lpstr>1_NSWG Corporate</vt:lpstr>
      <vt:lpstr>Instructions for use</vt:lpstr>
      <vt:lpstr>Exploring my strengths and identity</vt:lpstr>
      <vt:lpstr>Learning sequence</vt:lpstr>
      <vt:lpstr>Who am I?</vt:lpstr>
      <vt:lpstr>Learning intentions and success criteria – Who am I?</vt:lpstr>
      <vt:lpstr>Class bingo</vt:lpstr>
      <vt:lpstr>Bingo learnings</vt:lpstr>
      <vt:lpstr>My identity</vt:lpstr>
      <vt:lpstr>Personal profile advertisement </vt:lpstr>
      <vt:lpstr>Personal profile gallery walk</vt:lpstr>
      <vt:lpstr>Goal setting (1)</vt:lpstr>
      <vt:lpstr>Learning intentions and success criteria – Goal setting</vt:lpstr>
      <vt:lpstr>Practical lesson review</vt:lpstr>
      <vt:lpstr>Goal setting (2)</vt:lpstr>
      <vt:lpstr>SMART goals</vt:lpstr>
      <vt:lpstr>My SMART goals</vt:lpstr>
      <vt:lpstr>Class strengths</vt:lpstr>
      <vt:lpstr>Your character strengths</vt:lpstr>
      <vt:lpstr>Our class’s strengths</vt:lpstr>
      <vt:lpstr>Learning intentions and success criteria – Our class’s strengths</vt:lpstr>
      <vt:lpstr>Practical lesson reflection (1)</vt:lpstr>
      <vt:lpstr>Weekly anatomy spotlight</vt:lpstr>
      <vt:lpstr>Anatomy spotlight (1)</vt:lpstr>
      <vt:lpstr>Group strengths</vt:lpstr>
      <vt:lpstr>Activities reflection</vt:lpstr>
      <vt:lpstr>Group activities reflection</vt:lpstr>
      <vt:lpstr>Class posters</vt:lpstr>
      <vt:lpstr>Concentric circle discussion</vt:lpstr>
      <vt:lpstr>Venn Diagram </vt:lpstr>
      <vt:lpstr>The groups where I belong</vt:lpstr>
      <vt:lpstr>Learning intentions and success criteria – The groups where I belong</vt:lpstr>
      <vt:lpstr>Practical lesson reflection (2)</vt:lpstr>
      <vt:lpstr>Anatomy spotlight (2)</vt:lpstr>
      <vt:lpstr>Belonging</vt:lpstr>
      <vt:lpstr>Belonging and Identity</vt:lpstr>
      <vt:lpstr>Belonging and identity reflection </vt:lpstr>
      <vt:lpstr>Promoting a group you belong to</vt:lpstr>
      <vt:lpstr>Connecting for wellbeing</vt:lpstr>
      <vt:lpstr>Learning intentions and success criteria – Connecting for wellbeing</vt:lpstr>
      <vt:lpstr>Practical lesson reflection (3)</vt:lpstr>
      <vt:lpstr>Anatomy spotlight (3)</vt:lpstr>
      <vt:lpstr>SMART goal check in</vt:lpstr>
      <vt:lpstr>SMART goal feedback</vt:lpstr>
      <vt:lpstr>Joining new groups</vt:lpstr>
      <vt:lpstr>How to join new groups</vt:lpstr>
      <vt:lpstr>Role play reflections</vt:lpstr>
      <vt:lpstr>Wellbeing is</vt:lpstr>
      <vt:lpstr>Groups and wellbeing reflection </vt:lpstr>
      <vt:lpstr>Celebrating diversity</vt:lpstr>
      <vt:lpstr>Learning intentions and success criteria – Celebrating diversity</vt:lpstr>
      <vt:lpstr>Practical lesson reflection (4)</vt:lpstr>
      <vt:lpstr>Anatomy spotlight (4)</vt:lpstr>
      <vt:lpstr>Diversity</vt:lpstr>
      <vt:lpstr>Diversity refers to</vt:lpstr>
      <vt:lpstr>Opportunities and challenges</vt:lpstr>
      <vt:lpstr>Inclusion and diversity</vt:lpstr>
      <vt:lpstr>Harmony week</vt:lpstr>
      <vt:lpstr>Promoting inclusion and diversity</vt:lpstr>
      <vt:lpstr>Team building</vt:lpstr>
      <vt:lpstr>Learning intentions and success criteria – Team building</vt:lpstr>
      <vt:lpstr>Practical lesson reflection (5)</vt:lpstr>
      <vt:lpstr>Anatomy spotlight (5)</vt:lpstr>
      <vt:lpstr>Reflecting on our team</vt:lpstr>
      <vt:lpstr>SWOT debrief</vt:lpstr>
      <vt:lpstr>Building our team identity</vt:lpstr>
      <vt:lpstr>Working as a team</vt:lpstr>
      <vt:lpstr>Learning intentions and success criteria – Working as a team</vt:lpstr>
      <vt:lpstr>Practical lesson reflection (6)</vt:lpstr>
      <vt:lpstr>Anatomy spotlight (6)</vt:lpstr>
      <vt:lpstr>Assessment lesson</vt:lpstr>
      <vt:lpstr>Learning intentions and success criteria – Assessment lesson</vt:lpstr>
      <vt:lpstr>Practical lesson reflection (7)</vt:lpstr>
      <vt:lpstr>Who I am</vt:lpstr>
      <vt:lpstr>Learning intentions and success criteria – Who I am</vt:lpstr>
      <vt:lpstr>Practical lesson reflection (8)</vt:lpstr>
      <vt:lpstr>Anatomy spotlight (7)</vt:lpstr>
      <vt:lpstr>Team reflection</vt:lpstr>
      <vt:lpstr>Personal portrait </vt:lpstr>
      <vt:lpstr>Reflection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my strengths and identity – slide deck – Stage 4 PDHPE</dc:title>
  <dc:creator>NSW Department of Education</dc:creator>
  <cp:lastModifiedBy>Kath Puxty</cp:lastModifiedBy>
  <cp:revision>3</cp:revision>
  <dcterms:created xsi:type="dcterms:W3CDTF">2025-05-27T03:19:14Z</dcterms:created>
  <dcterms:modified xsi:type="dcterms:W3CDTF">2025-06-18T02:14:17Z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2025-05-27T03:21:07Z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87a440c4-7aed-4584-9d2d-dc385bd6a14d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