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60" r:id="rId1"/>
  </p:sldMasterIdLst>
  <p:notesMasterIdLst>
    <p:notesMasterId r:id="rId86"/>
  </p:notesMasterIdLst>
  <p:handoutMasterIdLst>
    <p:handoutMasterId r:id="rId87"/>
  </p:handoutMasterIdLst>
  <p:sldIdLst>
    <p:sldId id="26381" r:id="rId2"/>
    <p:sldId id="26505" r:id="rId3"/>
    <p:sldId id="26506" r:id="rId4"/>
    <p:sldId id="271" r:id="rId5"/>
    <p:sldId id="26383" r:id="rId6"/>
    <p:sldId id="2147480330" r:id="rId7"/>
    <p:sldId id="2147480251" r:id="rId8"/>
    <p:sldId id="26388" r:id="rId9"/>
    <p:sldId id="2147480252" r:id="rId10"/>
    <p:sldId id="2147480253" r:id="rId11"/>
    <p:sldId id="2147480254" r:id="rId12"/>
    <p:sldId id="2147480255" r:id="rId13"/>
    <p:sldId id="2147480256" r:id="rId14"/>
    <p:sldId id="2147480332" r:id="rId15"/>
    <p:sldId id="2147480258" r:id="rId16"/>
    <p:sldId id="2147480331" r:id="rId17"/>
    <p:sldId id="2147480259" r:id="rId18"/>
    <p:sldId id="2147480260" r:id="rId19"/>
    <p:sldId id="2147480261" r:id="rId20"/>
    <p:sldId id="2147480262" r:id="rId21"/>
    <p:sldId id="2147480264" r:id="rId22"/>
    <p:sldId id="2147480329" r:id="rId23"/>
    <p:sldId id="2147480333" r:id="rId24"/>
    <p:sldId id="2147480334" r:id="rId25"/>
    <p:sldId id="2147480266" r:id="rId26"/>
    <p:sldId id="2147480267" r:id="rId27"/>
    <p:sldId id="2147480268" r:id="rId28"/>
    <p:sldId id="2147480269" r:id="rId29"/>
    <p:sldId id="2147480336" r:id="rId30"/>
    <p:sldId id="2147480270" r:id="rId31"/>
    <p:sldId id="2147480273" r:id="rId32"/>
    <p:sldId id="2147480275" r:id="rId33"/>
    <p:sldId id="2147480276" r:id="rId34"/>
    <p:sldId id="2147480277" r:id="rId35"/>
    <p:sldId id="2147480278" r:id="rId36"/>
    <p:sldId id="2147480279" r:id="rId37"/>
    <p:sldId id="2147480280" r:id="rId38"/>
    <p:sldId id="2147480281" r:id="rId39"/>
    <p:sldId id="2147480282" r:id="rId40"/>
    <p:sldId id="2147480283" r:id="rId41"/>
    <p:sldId id="2147480284" r:id="rId42"/>
    <p:sldId id="2147480285" r:id="rId43"/>
    <p:sldId id="2147480287" r:id="rId44"/>
    <p:sldId id="2147480288" r:id="rId45"/>
    <p:sldId id="2147480290" r:id="rId46"/>
    <p:sldId id="2147480291" r:id="rId47"/>
    <p:sldId id="2147480292" r:id="rId48"/>
    <p:sldId id="2147480293" r:id="rId49"/>
    <p:sldId id="2147480294" r:id="rId50"/>
    <p:sldId id="2147480295" r:id="rId51"/>
    <p:sldId id="2147480296" r:id="rId52"/>
    <p:sldId id="2147480298" r:id="rId53"/>
    <p:sldId id="2147480299" r:id="rId54"/>
    <p:sldId id="2147480300" r:id="rId55"/>
    <p:sldId id="26390" r:id="rId56"/>
    <p:sldId id="2147480301" r:id="rId57"/>
    <p:sldId id="2147480302" r:id="rId58"/>
    <p:sldId id="2147480303" r:id="rId59"/>
    <p:sldId id="2147480304" r:id="rId60"/>
    <p:sldId id="2147480306" r:id="rId61"/>
    <p:sldId id="2147480307" r:id="rId62"/>
    <p:sldId id="2147480308" r:id="rId63"/>
    <p:sldId id="2147480309" r:id="rId64"/>
    <p:sldId id="2147480310" r:id="rId65"/>
    <p:sldId id="2147480311" r:id="rId66"/>
    <p:sldId id="2147480312" r:id="rId67"/>
    <p:sldId id="2147480313" r:id="rId68"/>
    <p:sldId id="2147480337" r:id="rId69"/>
    <p:sldId id="2147480338" r:id="rId70"/>
    <p:sldId id="2147480314" r:id="rId71"/>
    <p:sldId id="2147480315" r:id="rId72"/>
    <p:sldId id="2147480316" r:id="rId73"/>
    <p:sldId id="2147480317" r:id="rId74"/>
    <p:sldId id="2147480318" r:id="rId75"/>
    <p:sldId id="2147480319" r:id="rId76"/>
    <p:sldId id="2147480320" r:id="rId77"/>
    <p:sldId id="2147480321" r:id="rId78"/>
    <p:sldId id="2147480322" r:id="rId79"/>
    <p:sldId id="2147480323" r:id="rId80"/>
    <p:sldId id="2147480324" r:id="rId81"/>
    <p:sldId id="2147480325" r:id="rId82"/>
    <p:sldId id="360" r:id="rId83"/>
    <p:sldId id="2147480339" r:id="rId84"/>
    <p:sldId id="361" r:id="rId85"/>
  </p:sldIdLst>
  <p:sldSz cx="12192000" cy="6858000"/>
  <p:notesSz cx="6858000" cy="9144000"/>
  <p:embeddedFontLst>
    <p:embeddedFont>
      <p:font typeface="Montserrat" panose="00000500000000000000" pitchFamily="2" charset="0"/>
      <p:regular r:id="rId88"/>
      <p:bold r:id="rId89"/>
      <p:italic r:id="rId90"/>
      <p:boldItalic r:id="rId91"/>
    </p:embeddedFont>
    <p:embeddedFont>
      <p:font typeface="Public Sans" pitchFamily="2" charset="0"/>
      <p:regular r:id="rId92"/>
      <p:bold r:id="rId93"/>
      <p:italic r:id="rId94"/>
      <p:boldItalic r:id="rId95"/>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D5A8010D-981F-43AA-A0D6-182EC53CAA84}">
          <p14:sldIdLst>
            <p14:sldId id="26381"/>
            <p14:sldId id="26505"/>
            <p14:sldId id="26506"/>
          </p14:sldIdLst>
        </p14:section>
        <p14:section name="L1 - Understanding risk, responsibility and safety" id="{953CD396-CEE9-4707-A375-F4A4A59D9A3A}">
          <p14:sldIdLst>
            <p14:sldId id="271"/>
            <p14:sldId id="26383"/>
            <p14:sldId id="2147480330"/>
            <p14:sldId id="2147480251"/>
            <p14:sldId id="26388"/>
            <p14:sldId id="2147480252"/>
            <p14:sldId id="2147480253"/>
            <p14:sldId id="2147480254"/>
            <p14:sldId id="2147480255"/>
            <p14:sldId id="2147480256"/>
            <p14:sldId id="2147480332"/>
            <p14:sldId id="2147480258"/>
            <p14:sldId id="2147480331"/>
            <p14:sldId id="2147480259"/>
            <p14:sldId id="2147480260"/>
            <p14:sldId id="2147480261"/>
            <p14:sldId id="2147480262"/>
            <p14:sldId id="2147480264"/>
            <p14:sldId id="2147480329"/>
            <p14:sldId id="2147480333"/>
            <p14:sldId id="2147480334"/>
            <p14:sldId id="2147480266"/>
          </p14:sldIdLst>
        </p14:section>
        <p14:section name="L2 - Water wise" id="{45E4357C-3E4B-4BBE-B1D7-640C30DB4697}">
          <p14:sldIdLst>
            <p14:sldId id="2147480267"/>
            <p14:sldId id="2147480268"/>
            <p14:sldId id="2147480269"/>
            <p14:sldId id="2147480336"/>
            <p14:sldId id="2147480270"/>
            <p14:sldId id="2147480273"/>
            <p14:sldId id="2147480275"/>
            <p14:sldId id="2147480276"/>
            <p14:sldId id="2147480277"/>
            <p14:sldId id="2147480278"/>
            <p14:sldId id="2147480279"/>
            <p14:sldId id="2147480280"/>
            <p14:sldId id="2147480281"/>
            <p14:sldId id="2147480282"/>
            <p14:sldId id="2147480283"/>
            <p14:sldId id="2147480284"/>
            <p14:sldId id="2147480285"/>
            <p14:sldId id="2147480287"/>
            <p14:sldId id="2147480288"/>
            <p14:sldId id="2147480290"/>
            <p14:sldId id="2147480291"/>
          </p14:sldIdLst>
        </p14:section>
        <p14:section name="L3 - Road smart: safety in motion" id="{AC8F1EFB-27BA-436A-BE8E-9C08C3526BD2}">
          <p14:sldIdLst>
            <p14:sldId id="2147480292"/>
            <p14:sldId id="2147480293"/>
            <p14:sldId id="2147480294"/>
            <p14:sldId id="2147480295"/>
            <p14:sldId id="2147480296"/>
            <p14:sldId id="2147480298"/>
            <p14:sldId id="2147480299"/>
            <p14:sldId id="2147480300"/>
            <p14:sldId id="26390"/>
            <p14:sldId id="2147480301"/>
            <p14:sldId id="2147480302"/>
            <p14:sldId id="2147480303"/>
            <p14:sldId id="2147480304"/>
            <p14:sldId id="2147480306"/>
            <p14:sldId id="2147480307"/>
          </p14:sldIdLst>
        </p14:section>
        <p14:section name="L4 - Navigating online spaces" id="{B1B7308D-6C64-4D59-9614-1B97A76E620B}">
          <p14:sldIdLst>
            <p14:sldId id="2147480308"/>
            <p14:sldId id="2147480309"/>
            <p14:sldId id="2147480310"/>
            <p14:sldId id="2147480311"/>
            <p14:sldId id="2147480312"/>
            <p14:sldId id="2147480313"/>
            <p14:sldId id="2147480337"/>
            <p14:sldId id="2147480338"/>
            <p14:sldId id="2147480314"/>
            <p14:sldId id="2147480315"/>
            <p14:sldId id="2147480316"/>
            <p14:sldId id="2147480317"/>
          </p14:sldIdLst>
        </p14:section>
        <p14:section name="L5 - Health help: support and information you can trust" id="{E2DF54DB-CF9E-479E-9BB6-966EE24B50D2}">
          <p14:sldIdLst>
            <p14:sldId id="2147480318"/>
            <p14:sldId id="2147480319"/>
            <p14:sldId id="2147480320"/>
            <p14:sldId id="2147480321"/>
            <p14:sldId id="2147480322"/>
            <p14:sldId id="2147480323"/>
            <p14:sldId id="2147480324"/>
            <p14:sldId id="2147480325"/>
          </p14:sldIdLst>
        </p14:section>
        <p14:section name="References &amp; copyright" id="{DBC31484-F5F8-4CB1-8DB4-A562A9780899}">
          <p14:sldIdLst>
            <p14:sldId id="360"/>
            <p14:sldId id="2147480339"/>
            <p14:sldId id="361"/>
          </p14:sldIdLst>
        </p14:section>
      </p14:sectionLst>
    </p:ex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1458"/>
    <a:srgbClr val="00ACC2"/>
    <a:srgbClr val="64BB47"/>
    <a:srgbClr val="E5F7FC"/>
    <a:srgbClr val="FBDBE7"/>
    <a:srgbClr val="FFFFFF"/>
    <a:srgbClr val="EDF9E0"/>
    <a:srgbClr val="63E2EF"/>
    <a:srgbClr val="00296C"/>
    <a:srgbClr val="146C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85"/>
    <p:restoredTop sz="94719"/>
  </p:normalViewPr>
  <p:slideViewPr>
    <p:cSldViewPr snapToGrid="0">
      <p:cViewPr>
        <p:scale>
          <a:sx n="97" d="100"/>
          <a:sy n="97" d="100"/>
        </p:scale>
        <p:origin x="220" y="160"/>
      </p:cViewPr>
      <p:guideLst>
        <p:guide orient="horz" pos="2160"/>
        <p:guide pos="386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2.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font" Target="fonts/font3.fntdata"/><Relationship Id="rId95" Type="http://schemas.openxmlformats.org/officeDocument/2006/relationships/font" Target="fonts/font8.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1.fntdata"/><Relationship Id="rId91" Type="http://schemas.openxmlformats.org/officeDocument/2006/relationships/font" Target="fonts/font4.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94" Type="http://schemas.openxmlformats.org/officeDocument/2006/relationships/font" Target="fonts/font7.fntdata"/><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microsoft.com/office/2018/10/relationships/authors" Targe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6.fntdata"/><Relationship Id="rId98"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30/01/2026</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30/01/2026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1pPr>
    <a:lvl2pPr marL="609585"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2pPr>
    <a:lvl3pPr marL="121917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3pPr>
    <a:lvl4pPr marL="1828754"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4pPr>
    <a:lvl5pPr marL="2438339"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pixabay.com/users/arya_w-20804497/?utm_source=link-attribution&amp;utm_medium=referral&amp;utm_campaign=image&amp;utm_content=9046390"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9046390"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48.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63.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75.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1933589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CFA81-960C-CC2B-4EE6-23CDCF8EAD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246560-1EB3-1B3D-9FB2-899EF992C6BA}"/>
              </a:ext>
            </a:extLst>
          </p:cNvPr>
          <p:cNvSpPr>
            <a:spLocks noGrp="1" noRot="1" noChangeAspect="1"/>
          </p:cNvSpPr>
          <p:nvPr>
            <p:ph type="sldImg"/>
          </p:nvPr>
        </p:nvSpPr>
        <p:spPr>
          <a:xfrm>
            <a:off x="3228975" y="469900"/>
            <a:ext cx="3481388" cy="1957388"/>
          </a:xfrm>
        </p:spPr>
      </p:sp>
      <p:sp>
        <p:nvSpPr>
          <p:cNvPr id="3" name="Notes Placeholder 2">
            <a:extLst>
              <a:ext uri="{FF2B5EF4-FFF2-40B4-BE49-F238E27FC236}">
                <a16:creationId xmlns:a16="http://schemas.microsoft.com/office/drawing/2014/main" id="{767D7DEE-2CA5-493F-DD78-1F0B62C10131}"/>
              </a:ext>
            </a:extLst>
          </p:cNvPr>
          <p:cNvSpPr>
            <a:spLocks noGrp="1"/>
          </p:cNvSpPr>
          <p:nvPr>
            <p:ph type="body" idx="1"/>
          </p:nvPr>
        </p:nvSpPr>
        <p:spPr>
          <a:xfrm>
            <a:off x="248484" y="2175703"/>
            <a:ext cx="9442371" cy="428995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EE9B42DB-CE08-879A-29A5-86A5C02C5BC7}"/>
              </a:ext>
            </a:extLst>
          </p:cNvPr>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2493079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04FFD-6C69-0E9A-58AB-A53BA1FA3F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A15423-3459-6326-E169-8A1FF0FE06B9}"/>
              </a:ext>
            </a:extLst>
          </p:cNvPr>
          <p:cNvSpPr>
            <a:spLocks noGrp="1" noRot="1" noChangeAspect="1"/>
          </p:cNvSpPr>
          <p:nvPr>
            <p:ph type="sldImg"/>
          </p:nvPr>
        </p:nvSpPr>
        <p:spPr>
          <a:xfrm>
            <a:off x="3228975" y="469900"/>
            <a:ext cx="3481388" cy="1957388"/>
          </a:xfrm>
        </p:spPr>
      </p:sp>
      <p:sp>
        <p:nvSpPr>
          <p:cNvPr id="3" name="Notes Placeholder 2">
            <a:extLst>
              <a:ext uri="{FF2B5EF4-FFF2-40B4-BE49-F238E27FC236}">
                <a16:creationId xmlns:a16="http://schemas.microsoft.com/office/drawing/2014/main" id="{C5E05627-7942-E6D1-261B-B3AB0649E2C7}"/>
              </a:ext>
            </a:extLst>
          </p:cNvPr>
          <p:cNvSpPr>
            <a:spLocks noGrp="1"/>
          </p:cNvSpPr>
          <p:nvPr>
            <p:ph type="body" idx="1"/>
          </p:nvPr>
        </p:nvSpPr>
        <p:spPr>
          <a:xfrm>
            <a:off x="248484" y="2175703"/>
            <a:ext cx="9442371" cy="428995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43A191F2-1C21-C3A9-3CB1-27EA39B7B41D}"/>
              </a:ext>
            </a:extLst>
          </p:cNvPr>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2494817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9B8EC-A728-8C05-0133-D611E05CE9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9D402D-E646-7077-5C82-C6CA42D74E4B}"/>
              </a:ext>
            </a:extLst>
          </p:cNvPr>
          <p:cNvSpPr>
            <a:spLocks noGrp="1" noRot="1" noChangeAspect="1"/>
          </p:cNvSpPr>
          <p:nvPr>
            <p:ph type="sldImg"/>
          </p:nvPr>
        </p:nvSpPr>
        <p:spPr>
          <a:xfrm>
            <a:off x="3228975" y="469900"/>
            <a:ext cx="3481388" cy="1957388"/>
          </a:xfrm>
        </p:spPr>
      </p:sp>
      <p:sp>
        <p:nvSpPr>
          <p:cNvPr id="3" name="Notes Placeholder 2">
            <a:extLst>
              <a:ext uri="{FF2B5EF4-FFF2-40B4-BE49-F238E27FC236}">
                <a16:creationId xmlns:a16="http://schemas.microsoft.com/office/drawing/2014/main" id="{7073E7BD-3BED-7C48-0A49-034F5B833609}"/>
              </a:ext>
            </a:extLst>
          </p:cNvPr>
          <p:cNvSpPr>
            <a:spLocks noGrp="1"/>
          </p:cNvSpPr>
          <p:nvPr>
            <p:ph type="body" idx="1"/>
          </p:nvPr>
        </p:nvSpPr>
        <p:spPr>
          <a:xfrm>
            <a:off x="248484" y="2175703"/>
            <a:ext cx="9442371" cy="428995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2B272F10-E76F-3E46-CB43-543538F1FB52}"/>
              </a:ext>
            </a:extLst>
          </p:cNvPr>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3467616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CC77A-5443-1D0B-496E-DE7D19C0E3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87452C-5775-863F-B744-AB0842981D80}"/>
              </a:ext>
            </a:extLst>
          </p:cNvPr>
          <p:cNvSpPr>
            <a:spLocks noGrp="1" noRot="1" noChangeAspect="1"/>
          </p:cNvSpPr>
          <p:nvPr>
            <p:ph type="sldImg"/>
          </p:nvPr>
        </p:nvSpPr>
        <p:spPr>
          <a:xfrm>
            <a:off x="3228975" y="469900"/>
            <a:ext cx="3481388" cy="1957388"/>
          </a:xfrm>
        </p:spPr>
      </p:sp>
      <p:sp>
        <p:nvSpPr>
          <p:cNvPr id="3" name="Notes Placeholder 2">
            <a:extLst>
              <a:ext uri="{FF2B5EF4-FFF2-40B4-BE49-F238E27FC236}">
                <a16:creationId xmlns:a16="http://schemas.microsoft.com/office/drawing/2014/main" id="{978205C1-92CC-4DB7-03B6-78D37AD11DB0}"/>
              </a:ext>
            </a:extLst>
          </p:cNvPr>
          <p:cNvSpPr>
            <a:spLocks noGrp="1"/>
          </p:cNvSpPr>
          <p:nvPr>
            <p:ph type="body" idx="1"/>
          </p:nvPr>
        </p:nvSpPr>
        <p:spPr>
          <a:xfrm>
            <a:off x="248484" y="2175703"/>
            <a:ext cx="9442371" cy="428995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38C73151-3BE0-A55F-6FAF-B13A2FCA3B18}"/>
              </a:ext>
            </a:extLst>
          </p:cNvPr>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4289940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F5361-4D5B-4BF1-3AED-3D4628E0A0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6D26CE-C40C-3A9F-62FE-1030F3BF8301}"/>
              </a:ext>
            </a:extLst>
          </p:cNvPr>
          <p:cNvSpPr>
            <a:spLocks noGrp="1" noRot="1" noChangeAspect="1"/>
          </p:cNvSpPr>
          <p:nvPr>
            <p:ph type="sldImg"/>
          </p:nvPr>
        </p:nvSpPr>
        <p:spPr>
          <a:xfrm>
            <a:off x="3228975" y="469900"/>
            <a:ext cx="3481388" cy="1957388"/>
          </a:xfrm>
        </p:spPr>
      </p:sp>
      <p:sp>
        <p:nvSpPr>
          <p:cNvPr id="3" name="Notes Placeholder 2">
            <a:extLst>
              <a:ext uri="{FF2B5EF4-FFF2-40B4-BE49-F238E27FC236}">
                <a16:creationId xmlns:a16="http://schemas.microsoft.com/office/drawing/2014/main" id="{62DBC3D1-3591-87CD-03D6-4D673AAB4D7F}"/>
              </a:ext>
            </a:extLst>
          </p:cNvPr>
          <p:cNvSpPr>
            <a:spLocks noGrp="1"/>
          </p:cNvSpPr>
          <p:nvPr>
            <p:ph type="body" idx="1"/>
          </p:nvPr>
        </p:nvSpPr>
        <p:spPr>
          <a:xfrm>
            <a:off x="248484" y="2175703"/>
            <a:ext cx="9442371" cy="428995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6555D2B3-20E8-4085-D1CE-D3B343AAB03E}"/>
              </a:ext>
            </a:extLst>
          </p:cNvPr>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494559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9703C-8E94-3061-13A1-FB1DB67EBC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2F11E4-EE4B-CB7A-F0CC-F77D5B70ABBC}"/>
              </a:ext>
            </a:extLst>
          </p:cNvPr>
          <p:cNvSpPr>
            <a:spLocks noGrp="1" noRot="1" noChangeAspect="1"/>
          </p:cNvSpPr>
          <p:nvPr>
            <p:ph type="sldImg"/>
          </p:nvPr>
        </p:nvSpPr>
        <p:spPr>
          <a:xfrm>
            <a:off x="3228975" y="469900"/>
            <a:ext cx="3481388" cy="1957388"/>
          </a:xfrm>
        </p:spPr>
      </p:sp>
      <p:sp>
        <p:nvSpPr>
          <p:cNvPr id="3" name="Notes Placeholder 2">
            <a:extLst>
              <a:ext uri="{FF2B5EF4-FFF2-40B4-BE49-F238E27FC236}">
                <a16:creationId xmlns:a16="http://schemas.microsoft.com/office/drawing/2014/main" id="{8D1ADF78-79C8-CFF5-6F5D-193A291B65FB}"/>
              </a:ext>
            </a:extLst>
          </p:cNvPr>
          <p:cNvSpPr>
            <a:spLocks noGrp="1"/>
          </p:cNvSpPr>
          <p:nvPr>
            <p:ph type="body" idx="1"/>
          </p:nvPr>
        </p:nvSpPr>
        <p:spPr>
          <a:xfrm>
            <a:off x="248484" y="2175703"/>
            <a:ext cx="9442371" cy="428995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22B59608-2A08-EB90-A665-8AC2A687B76B}"/>
              </a:ext>
            </a:extLst>
          </p:cNvPr>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3245633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7B0FC-8F8B-6C35-E05E-FAC9B31DBE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9063F0-A74F-CD87-1FD9-C7CF257DC650}"/>
              </a:ext>
            </a:extLst>
          </p:cNvPr>
          <p:cNvSpPr>
            <a:spLocks noGrp="1" noRot="1" noChangeAspect="1"/>
          </p:cNvSpPr>
          <p:nvPr>
            <p:ph type="sldImg"/>
          </p:nvPr>
        </p:nvSpPr>
        <p:spPr>
          <a:xfrm>
            <a:off x="3228975" y="469900"/>
            <a:ext cx="3481388" cy="1957388"/>
          </a:xfrm>
        </p:spPr>
      </p:sp>
      <p:sp>
        <p:nvSpPr>
          <p:cNvPr id="3" name="Notes Placeholder 2">
            <a:extLst>
              <a:ext uri="{FF2B5EF4-FFF2-40B4-BE49-F238E27FC236}">
                <a16:creationId xmlns:a16="http://schemas.microsoft.com/office/drawing/2014/main" id="{C1579433-0AE4-247D-BFEA-A9105E6AC70B}"/>
              </a:ext>
            </a:extLst>
          </p:cNvPr>
          <p:cNvSpPr>
            <a:spLocks noGrp="1"/>
          </p:cNvSpPr>
          <p:nvPr>
            <p:ph type="body" idx="1"/>
          </p:nvPr>
        </p:nvSpPr>
        <p:spPr>
          <a:xfrm>
            <a:off x="248484" y="2175703"/>
            <a:ext cx="9442371" cy="428995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57A29902-DC0F-AA82-626E-9E78BC6E4022}"/>
              </a:ext>
            </a:extLst>
          </p:cNvPr>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2339237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034F8-88D1-2386-3F5C-E014E064E4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F6C882-8F5E-6250-BE07-10FC8000D137}"/>
              </a:ext>
            </a:extLst>
          </p:cNvPr>
          <p:cNvSpPr>
            <a:spLocks noGrp="1" noRot="1" noChangeAspect="1"/>
          </p:cNvSpPr>
          <p:nvPr>
            <p:ph type="sldImg"/>
          </p:nvPr>
        </p:nvSpPr>
        <p:spPr>
          <a:xfrm>
            <a:off x="3228975" y="469900"/>
            <a:ext cx="3481388" cy="1957388"/>
          </a:xfrm>
        </p:spPr>
      </p:sp>
      <p:sp>
        <p:nvSpPr>
          <p:cNvPr id="3" name="Notes Placeholder 2">
            <a:extLst>
              <a:ext uri="{FF2B5EF4-FFF2-40B4-BE49-F238E27FC236}">
                <a16:creationId xmlns:a16="http://schemas.microsoft.com/office/drawing/2014/main" id="{27FB49A9-D6D9-1498-1F18-CB29A338CD11}"/>
              </a:ext>
            </a:extLst>
          </p:cNvPr>
          <p:cNvSpPr>
            <a:spLocks noGrp="1"/>
          </p:cNvSpPr>
          <p:nvPr>
            <p:ph type="body" idx="1"/>
          </p:nvPr>
        </p:nvSpPr>
        <p:spPr>
          <a:xfrm>
            <a:off x="248484" y="2175703"/>
            <a:ext cx="9442371" cy="428995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200961C0-8182-2512-FF51-990A318A0AD2}"/>
              </a:ext>
            </a:extLst>
          </p:cNvPr>
          <p:cNvSpPr>
            <a:spLocks noGrp="1"/>
          </p:cNvSpPr>
          <p:nvPr>
            <p:ph type="sldNum" sz="quarter" idx="5"/>
          </p:nvPr>
        </p:nvSpPr>
        <p:spPr/>
        <p:txBody>
          <a:bodyPr/>
          <a:lstStyle/>
          <a:p>
            <a:fld id="{B07158C4-A119-4B78-9DE8-A50001BC31DC}" type="slidenum">
              <a:rPr lang="en-AU" smtClean="0"/>
              <a:pPr/>
              <a:t>17</a:t>
            </a:fld>
            <a:endParaRPr lang="en-AU"/>
          </a:p>
        </p:txBody>
      </p:sp>
    </p:spTree>
    <p:extLst>
      <p:ext uri="{BB962C8B-B14F-4D97-AF65-F5344CB8AC3E}">
        <p14:creationId xmlns:p14="http://schemas.microsoft.com/office/powerpoint/2010/main" val="7381862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BE30D-7F7D-F843-A921-DD57E63EE2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2BF860-FE00-94A6-B2FC-45ABE0347570}"/>
              </a:ext>
            </a:extLst>
          </p:cNvPr>
          <p:cNvSpPr>
            <a:spLocks noGrp="1" noRot="1" noChangeAspect="1"/>
          </p:cNvSpPr>
          <p:nvPr>
            <p:ph type="sldImg"/>
          </p:nvPr>
        </p:nvSpPr>
        <p:spPr>
          <a:xfrm>
            <a:off x="3228975" y="469900"/>
            <a:ext cx="3481388" cy="1957388"/>
          </a:xfrm>
        </p:spPr>
      </p:sp>
      <p:sp>
        <p:nvSpPr>
          <p:cNvPr id="3" name="Notes Placeholder 2">
            <a:extLst>
              <a:ext uri="{FF2B5EF4-FFF2-40B4-BE49-F238E27FC236}">
                <a16:creationId xmlns:a16="http://schemas.microsoft.com/office/drawing/2014/main" id="{CB0B2226-BFF8-B5A7-AA42-238C26016A03}"/>
              </a:ext>
            </a:extLst>
          </p:cNvPr>
          <p:cNvSpPr>
            <a:spLocks noGrp="1"/>
          </p:cNvSpPr>
          <p:nvPr>
            <p:ph type="body" idx="1"/>
          </p:nvPr>
        </p:nvSpPr>
        <p:spPr>
          <a:xfrm>
            <a:off x="248484" y="2175703"/>
            <a:ext cx="9442371" cy="428995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979BAADC-6B6D-73BC-17FA-00BEEC839CAF}"/>
              </a:ext>
            </a:extLst>
          </p:cNvPr>
          <p:cNvSpPr>
            <a:spLocks noGrp="1"/>
          </p:cNvSpPr>
          <p:nvPr>
            <p:ph type="sldNum" sz="quarter" idx="5"/>
          </p:nvPr>
        </p:nvSpPr>
        <p:spPr/>
        <p:txBody>
          <a:bodyPr/>
          <a:lstStyle/>
          <a:p>
            <a:fld id="{B07158C4-A119-4B78-9DE8-A50001BC31DC}" type="slidenum">
              <a:rPr lang="en-AU" smtClean="0"/>
              <a:pPr/>
              <a:t>18</a:t>
            </a:fld>
            <a:endParaRPr lang="en-AU"/>
          </a:p>
        </p:txBody>
      </p:sp>
    </p:spTree>
    <p:extLst>
      <p:ext uri="{BB962C8B-B14F-4D97-AF65-F5344CB8AC3E}">
        <p14:creationId xmlns:p14="http://schemas.microsoft.com/office/powerpoint/2010/main" val="8963948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C7816-99FB-3ECA-2D3E-125CD6CE9D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0E43C8-AE13-2A97-1001-3857ED0DC96C}"/>
              </a:ext>
            </a:extLst>
          </p:cNvPr>
          <p:cNvSpPr>
            <a:spLocks noGrp="1" noRot="1" noChangeAspect="1"/>
          </p:cNvSpPr>
          <p:nvPr>
            <p:ph type="sldImg"/>
          </p:nvPr>
        </p:nvSpPr>
        <p:spPr>
          <a:xfrm>
            <a:off x="3228975" y="469900"/>
            <a:ext cx="3481388" cy="1957388"/>
          </a:xfrm>
        </p:spPr>
      </p:sp>
      <p:sp>
        <p:nvSpPr>
          <p:cNvPr id="3" name="Notes Placeholder 2">
            <a:extLst>
              <a:ext uri="{FF2B5EF4-FFF2-40B4-BE49-F238E27FC236}">
                <a16:creationId xmlns:a16="http://schemas.microsoft.com/office/drawing/2014/main" id="{D1B460D4-427B-C4C0-AE37-6A15F5160D23}"/>
              </a:ext>
            </a:extLst>
          </p:cNvPr>
          <p:cNvSpPr>
            <a:spLocks noGrp="1"/>
          </p:cNvSpPr>
          <p:nvPr>
            <p:ph type="body" idx="1"/>
          </p:nvPr>
        </p:nvSpPr>
        <p:spPr>
          <a:xfrm>
            <a:off x="248484" y="2175703"/>
            <a:ext cx="9442371" cy="428995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2282DBC0-605F-4D46-4932-723C47C77AE7}"/>
              </a:ext>
            </a:extLst>
          </p:cNvPr>
          <p:cNvSpPr>
            <a:spLocks noGrp="1"/>
          </p:cNvSpPr>
          <p:nvPr>
            <p:ph type="sldNum" sz="quarter" idx="5"/>
          </p:nvPr>
        </p:nvSpPr>
        <p:spPr/>
        <p:txBody>
          <a:bodyPr/>
          <a:lstStyle/>
          <a:p>
            <a:fld id="{B07158C4-A119-4B78-9DE8-A50001BC31DC}" type="slidenum">
              <a:rPr lang="en-AU" smtClean="0"/>
              <a:pPr/>
              <a:t>19</a:t>
            </a:fld>
            <a:endParaRPr lang="en-AU"/>
          </a:p>
        </p:txBody>
      </p:sp>
    </p:spTree>
    <p:extLst>
      <p:ext uri="{BB962C8B-B14F-4D97-AF65-F5344CB8AC3E}">
        <p14:creationId xmlns:p14="http://schemas.microsoft.com/office/powerpoint/2010/main" val="1425070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3008813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ADAC2-1C4C-4793-DEBE-01AAC20B83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237C1E-7260-7522-DF6A-2A8C5AE222FD}"/>
              </a:ext>
            </a:extLst>
          </p:cNvPr>
          <p:cNvSpPr>
            <a:spLocks noGrp="1" noRot="1" noChangeAspect="1"/>
          </p:cNvSpPr>
          <p:nvPr>
            <p:ph type="sldImg"/>
          </p:nvPr>
        </p:nvSpPr>
        <p:spPr>
          <a:xfrm>
            <a:off x="3228975" y="469900"/>
            <a:ext cx="3481388" cy="1957388"/>
          </a:xfrm>
        </p:spPr>
      </p:sp>
      <p:sp>
        <p:nvSpPr>
          <p:cNvPr id="3" name="Notes Placeholder 2">
            <a:extLst>
              <a:ext uri="{FF2B5EF4-FFF2-40B4-BE49-F238E27FC236}">
                <a16:creationId xmlns:a16="http://schemas.microsoft.com/office/drawing/2014/main" id="{745A3B12-7AB6-A0FF-6E7B-27D74B1F3627}"/>
              </a:ext>
            </a:extLst>
          </p:cNvPr>
          <p:cNvSpPr>
            <a:spLocks noGrp="1"/>
          </p:cNvSpPr>
          <p:nvPr>
            <p:ph type="body" idx="1"/>
          </p:nvPr>
        </p:nvSpPr>
        <p:spPr>
          <a:xfrm>
            <a:off x="248484" y="2175703"/>
            <a:ext cx="9442371" cy="428995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57334519-CDBB-8192-21F1-06A5A993AAF1}"/>
              </a:ext>
            </a:extLst>
          </p:cNvPr>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41684258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BBE31-4608-C2AB-7EE6-DC7130A5FF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064B30-42E7-0F95-0D12-2BB676DF0775}"/>
              </a:ext>
            </a:extLst>
          </p:cNvPr>
          <p:cNvSpPr>
            <a:spLocks noGrp="1" noRot="1" noChangeAspect="1"/>
          </p:cNvSpPr>
          <p:nvPr>
            <p:ph type="sldImg"/>
          </p:nvPr>
        </p:nvSpPr>
        <p:spPr>
          <a:xfrm>
            <a:off x="3228975" y="469900"/>
            <a:ext cx="3481388" cy="1957388"/>
          </a:xfrm>
        </p:spPr>
      </p:sp>
      <p:sp>
        <p:nvSpPr>
          <p:cNvPr id="3" name="Notes Placeholder 2">
            <a:extLst>
              <a:ext uri="{FF2B5EF4-FFF2-40B4-BE49-F238E27FC236}">
                <a16:creationId xmlns:a16="http://schemas.microsoft.com/office/drawing/2014/main" id="{47466196-773C-139C-84CE-1C085CA2EC7A}"/>
              </a:ext>
            </a:extLst>
          </p:cNvPr>
          <p:cNvSpPr>
            <a:spLocks noGrp="1"/>
          </p:cNvSpPr>
          <p:nvPr>
            <p:ph type="body" idx="1"/>
          </p:nvPr>
        </p:nvSpPr>
        <p:spPr>
          <a:xfrm>
            <a:off x="248484" y="2175703"/>
            <a:ext cx="9442371" cy="428995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92357260-6528-53E2-9C08-2456BC7A3BE0}"/>
              </a:ext>
            </a:extLst>
          </p:cNvPr>
          <p:cNvSpPr>
            <a:spLocks noGrp="1"/>
          </p:cNvSpPr>
          <p:nvPr>
            <p:ph type="sldNum" sz="quarter" idx="5"/>
          </p:nvPr>
        </p:nvSpPr>
        <p:spPr/>
        <p:txBody>
          <a:bodyPr/>
          <a:lstStyle/>
          <a:p>
            <a:fld id="{B07158C4-A119-4B78-9DE8-A50001BC31DC}" type="slidenum">
              <a:rPr lang="en-AU" smtClean="0"/>
              <a:pPr/>
              <a:t>21</a:t>
            </a:fld>
            <a:endParaRPr lang="en-AU"/>
          </a:p>
        </p:txBody>
      </p:sp>
    </p:spTree>
    <p:extLst>
      <p:ext uri="{BB962C8B-B14F-4D97-AF65-F5344CB8AC3E}">
        <p14:creationId xmlns:p14="http://schemas.microsoft.com/office/powerpoint/2010/main" val="26717216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21D41-9FA5-6071-9465-EC489E25C0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AF7AC6-1F6A-2ACC-AA42-13807CB0EC34}"/>
              </a:ext>
            </a:extLst>
          </p:cNvPr>
          <p:cNvSpPr>
            <a:spLocks noGrp="1" noRot="1" noChangeAspect="1"/>
          </p:cNvSpPr>
          <p:nvPr>
            <p:ph type="sldImg"/>
          </p:nvPr>
        </p:nvSpPr>
        <p:spPr>
          <a:xfrm>
            <a:off x="3228975" y="469900"/>
            <a:ext cx="3481388" cy="1957388"/>
          </a:xfrm>
        </p:spPr>
      </p:sp>
      <p:sp>
        <p:nvSpPr>
          <p:cNvPr id="3" name="Notes Placeholder 2">
            <a:extLst>
              <a:ext uri="{FF2B5EF4-FFF2-40B4-BE49-F238E27FC236}">
                <a16:creationId xmlns:a16="http://schemas.microsoft.com/office/drawing/2014/main" id="{B17442DF-864B-3EEC-175B-524E6E0AC5FD}"/>
              </a:ext>
            </a:extLst>
          </p:cNvPr>
          <p:cNvSpPr>
            <a:spLocks noGrp="1"/>
          </p:cNvSpPr>
          <p:nvPr>
            <p:ph type="body" idx="1"/>
          </p:nvPr>
        </p:nvSpPr>
        <p:spPr>
          <a:xfrm>
            <a:off x="248484" y="2175703"/>
            <a:ext cx="9442371" cy="428995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413D41F1-59AD-99D0-C439-0A966CEBB1CE}"/>
              </a:ext>
            </a:extLst>
          </p:cNvPr>
          <p:cNvSpPr>
            <a:spLocks noGrp="1"/>
          </p:cNvSpPr>
          <p:nvPr>
            <p:ph type="sldNum" sz="quarter" idx="5"/>
          </p:nvPr>
        </p:nvSpPr>
        <p:spPr/>
        <p:txBody>
          <a:bodyPr/>
          <a:lstStyle/>
          <a:p>
            <a:fld id="{B07158C4-A119-4B78-9DE8-A50001BC31DC}" type="slidenum">
              <a:rPr lang="en-AU" smtClean="0"/>
              <a:pPr/>
              <a:t>25</a:t>
            </a:fld>
            <a:endParaRPr lang="en-AU"/>
          </a:p>
        </p:txBody>
      </p:sp>
    </p:spTree>
    <p:extLst>
      <p:ext uri="{BB962C8B-B14F-4D97-AF65-F5344CB8AC3E}">
        <p14:creationId xmlns:p14="http://schemas.microsoft.com/office/powerpoint/2010/main" val="13258000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4AB6E-C6DB-6F0B-4458-180CD7A602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3B0724-9670-C20D-93C5-22618AC42F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E90154-F00C-26BC-E71C-187C0120FA7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3607680-881F-E97F-1FEA-EE76F84CE4A8}"/>
              </a:ext>
            </a:extLst>
          </p:cNvPr>
          <p:cNvSpPr>
            <a:spLocks noGrp="1"/>
          </p:cNvSpPr>
          <p:nvPr>
            <p:ph type="sldNum" sz="quarter" idx="5"/>
          </p:nvPr>
        </p:nvSpPr>
        <p:spPr/>
        <p:txBody>
          <a:bodyPr/>
          <a:lstStyle/>
          <a:p>
            <a:fld id="{B07158C4-A119-4B78-9DE8-A50001BC31DC}" type="slidenum">
              <a:rPr lang="en-AU" smtClean="0"/>
              <a:pPr/>
              <a:t>26</a:t>
            </a:fld>
            <a:endParaRPr lang="en-AU"/>
          </a:p>
        </p:txBody>
      </p:sp>
    </p:spTree>
    <p:extLst>
      <p:ext uri="{BB962C8B-B14F-4D97-AF65-F5344CB8AC3E}">
        <p14:creationId xmlns:p14="http://schemas.microsoft.com/office/powerpoint/2010/main" val="7916085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56155-6FCA-288D-B4C1-6B489AF32A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AB0C57-C55B-0EE0-4951-B680EDF2FF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1B852C-EDB7-15F8-A971-132570788118}"/>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C3E89351-555F-4789-A3CF-E864B67E5200}"/>
              </a:ext>
            </a:extLst>
          </p:cNvPr>
          <p:cNvSpPr>
            <a:spLocks noGrp="1"/>
          </p:cNvSpPr>
          <p:nvPr>
            <p:ph type="sldNum" sz="quarter" idx="5"/>
          </p:nvPr>
        </p:nvSpPr>
        <p:spPr/>
        <p:txBody>
          <a:bodyPr/>
          <a:lstStyle/>
          <a:p>
            <a:fld id="{D09C5488-DD16-4714-9519-7BE21BA11D4E}" type="slidenum">
              <a:rPr lang="en-AU" smtClean="0"/>
              <a:t>27</a:t>
            </a:fld>
            <a:endParaRPr lang="en-AU"/>
          </a:p>
        </p:txBody>
      </p:sp>
    </p:spTree>
    <p:extLst>
      <p:ext uri="{BB962C8B-B14F-4D97-AF65-F5344CB8AC3E}">
        <p14:creationId xmlns:p14="http://schemas.microsoft.com/office/powerpoint/2010/main" val="12268862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88F55-E630-7152-68EF-9C5E073033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4804C6-CC4E-7C22-0767-02FA044667C4}"/>
              </a:ext>
            </a:extLst>
          </p:cNvPr>
          <p:cNvSpPr>
            <a:spLocks noGrp="1" noRot="1" noChangeAspect="1"/>
          </p:cNvSpPr>
          <p:nvPr>
            <p:ph type="sldImg"/>
          </p:nvPr>
        </p:nvSpPr>
        <p:spPr>
          <a:xfrm>
            <a:off x="3228975" y="469900"/>
            <a:ext cx="3481388" cy="1957388"/>
          </a:xfrm>
        </p:spPr>
      </p:sp>
      <p:sp>
        <p:nvSpPr>
          <p:cNvPr id="3" name="Notes Placeholder 2">
            <a:extLst>
              <a:ext uri="{FF2B5EF4-FFF2-40B4-BE49-F238E27FC236}">
                <a16:creationId xmlns:a16="http://schemas.microsoft.com/office/drawing/2014/main" id="{D8A02E84-4444-09BB-8309-BFB9631E9D20}"/>
              </a:ext>
            </a:extLst>
          </p:cNvPr>
          <p:cNvSpPr>
            <a:spLocks noGrp="1"/>
          </p:cNvSpPr>
          <p:nvPr>
            <p:ph type="body" idx="1"/>
          </p:nvPr>
        </p:nvSpPr>
        <p:spPr>
          <a:xfrm>
            <a:off x="248484" y="2175703"/>
            <a:ext cx="9442371" cy="428995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A6BB5AD9-254F-90C6-61A9-D9797ADBBED5}"/>
              </a:ext>
            </a:extLst>
          </p:cNvPr>
          <p:cNvSpPr>
            <a:spLocks noGrp="1"/>
          </p:cNvSpPr>
          <p:nvPr>
            <p:ph type="sldNum" sz="quarter" idx="5"/>
          </p:nvPr>
        </p:nvSpPr>
        <p:spPr/>
        <p:txBody>
          <a:bodyPr/>
          <a:lstStyle/>
          <a:p>
            <a:fld id="{B07158C4-A119-4B78-9DE8-A50001BC31DC}" type="slidenum">
              <a:rPr lang="en-AU" smtClean="0"/>
              <a:pPr/>
              <a:t>28</a:t>
            </a:fld>
            <a:endParaRPr lang="en-AU"/>
          </a:p>
        </p:txBody>
      </p:sp>
    </p:spTree>
    <p:extLst>
      <p:ext uri="{BB962C8B-B14F-4D97-AF65-F5344CB8AC3E}">
        <p14:creationId xmlns:p14="http://schemas.microsoft.com/office/powerpoint/2010/main" val="18639376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FE3A4-46CB-29FB-F16C-253A83DE75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E98A72-1E4B-9FB3-AD8A-3218B5C4770B}"/>
              </a:ext>
            </a:extLst>
          </p:cNvPr>
          <p:cNvSpPr>
            <a:spLocks noGrp="1" noRot="1" noChangeAspect="1"/>
          </p:cNvSpPr>
          <p:nvPr>
            <p:ph type="sldImg"/>
          </p:nvPr>
        </p:nvSpPr>
        <p:spPr>
          <a:xfrm>
            <a:off x="3228975" y="469900"/>
            <a:ext cx="3481388" cy="1957388"/>
          </a:xfrm>
        </p:spPr>
      </p:sp>
      <p:sp>
        <p:nvSpPr>
          <p:cNvPr id="3" name="Notes Placeholder 2">
            <a:extLst>
              <a:ext uri="{FF2B5EF4-FFF2-40B4-BE49-F238E27FC236}">
                <a16:creationId xmlns:a16="http://schemas.microsoft.com/office/drawing/2014/main" id="{6A1B470D-40F4-F3A0-E98C-EB04A83AFC93}"/>
              </a:ext>
            </a:extLst>
          </p:cNvPr>
          <p:cNvSpPr>
            <a:spLocks noGrp="1"/>
          </p:cNvSpPr>
          <p:nvPr>
            <p:ph type="body" idx="1"/>
          </p:nvPr>
        </p:nvSpPr>
        <p:spPr>
          <a:xfrm>
            <a:off x="248484" y="2175703"/>
            <a:ext cx="9442371" cy="428995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3346AC9A-3930-E284-C04F-9E7A4B24BBC2}"/>
              </a:ext>
            </a:extLst>
          </p:cNvPr>
          <p:cNvSpPr>
            <a:spLocks noGrp="1"/>
          </p:cNvSpPr>
          <p:nvPr>
            <p:ph type="sldNum" sz="quarter" idx="5"/>
          </p:nvPr>
        </p:nvSpPr>
        <p:spPr/>
        <p:txBody>
          <a:bodyPr/>
          <a:lstStyle/>
          <a:p>
            <a:fld id="{B07158C4-A119-4B78-9DE8-A50001BC31DC}" type="slidenum">
              <a:rPr lang="en-AU" smtClean="0"/>
              <a:pPr/>
              <a:t>29</a:t>
            </a:fld>
            <a:endParaRPr lang="en-AU"/>
          </a:p>
        </p:txBody>
      </p:sp>
    </p:spTree>
    <p:extLst>
      <p:ext uri="{BB962C8B-B14F-4D97-AF65-F5344CB8AC3E}">
        <p14:creationId xmlns:p14="http://schemas.microsoft.com/office/powerpoint/2010/main" val="36230141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D264D-4E30-E738-9D47-02E3212CCB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DC111A-70DD-80C5-4A2D-572E426740B6}"/>
              </a:ext>
            </a:extLst>
          </p:cNvPr>
          <p:cNvSpPr>
            <a:spLocks noGrp="1" noRot="1" noChangeAspect="1"/>
          </p:cNvSpPr>
          <p:nvPr>
            <p:ph type="sldImg"/>
          </p:nvPr>
        </p:nvSpPr>
        <p:spPr>
          <a:xfrm>
            <a:off x="3228975" y="469900"/>
            <a:ext cx="3481388" cy="1957388"/>
          </a:xfrm>
        </p:spPr>
      </p:sp>
      <p:sp>
        <p:nvSpPr>
          <p:cNvPr id="3" name="Notes Placeholder 2">
            <a:extLst>
              <a:ext uri="{FF2B5EF4-FFF2-40B4-BE49-F238E27FC236}">
                <a16:creationId xmlns:a16="http://schemas.microsoft.com/office/drawing/2014/main" id="{A11CA146-3D1B-4D11-4420-6E2CAB44738A}"/>
              </a:ext>
            </a:extLst>
          </p:cNvPr>
          <p:cNvSpPr>
            <a:spLocks noGrp="1"/>
          </p:cNvSpPr>
          <p:nvPr>
            <p:ph type="body" idx="1"/>
          </p:nvPr>
        </p:nvSpPr>
        <p:spPr>
          <a:xfrm>
            <a:off x="248484" y="2175703"/>
            <a:ext cx="9442371" cy="428995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E4A9D18D-9E74-033C-5283-F5F78DA912E8}"/>
              </a:ext>
            </a:extLst>
          </p:cNvPr>
          <p:cNvSpPr>
            <a:spLocks noGrp="1"/>
          </p:cNvSpPr>
          <p:nvPr>
            <p:ph type="sldNum" sz="quarter" idx="5"/>
          </p:nvPr>
        </p:nvSpPr>
        <p:spPr/>
        <p:txBody>
          <a:bodyPr/>
          <a:lstStyle/>
          <a:p>
            <a:fld id="{B07158C4-A119-4B78-9DE8-A50001BC31DC}" type="slidenum">
              <a:rPr lang="en-AU" smtClean="0"/>
              <a:pPr/>
              <a:t>30</a:t>
            </a:fld>
            <a:endParaRPr lang="en-AU"/>
          </a:p>
        </p:txBody>
      </p:sp>
    </p:spTree>
    <p:extLst>
      <p:ext uri="{BB962C8B-B14F-4D97-AF65-F5344CB8AC3E}">
        <p14:creationId xmlns:p14="http://schemas.microsoft.com/office/powerpoint/2010/main" val="18920152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98438-AF24-91A4-21B3-9B51EACA9E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3FF4E0-3FA8-9792-8B1E-E2DF471E9C2B}"/>
              </a:ext>
            </a:extLst>
          </p:cNvPr>
          <p:cNvSpPr>
            <a:spLocks noGrp="1" noRot="1" noChangeAspect="1"/>
          </p:cNvSpPr>
          <p:nvPr>
            <p:ph type="sldImg"/>
          </p:nvPr>
        </p:nvSpPr>
        <p:spPr>
          <a:xfrm>
            <a:off x="3228975" y="469900"/>
            <a:ext cx="3481388" cy="1957388"/>
          </a:xfrm>
        </p:spPr>
      </p:sp>
      <p:sp>
        <p:nvSpPr>
          <p:cNvPr id="3" name="Notes Placeholder 2">
            <a:extLst>
              <a:ext uri="{FF2B5EF4-FFF2-40B4-BE49-F238E27FC236}">
                <a16:creationId xmlns:a16="http://schemas.microsoft.com/office/drawing/2014/main" id="{4D989A52-0364-0592-6B03-32CE325EFBC8}"/>
              </a:ext>
            </a:extLst>
          </p:cNvPr>
          <p:cNvSpPr>
            <a:spLocks noGrp="1"/>
          </p:cNvSpPr>
          <p:nvPr>
            <p:ph type="body" idx="1"/>
          </p:nvPr>
        </p:nvSpPr>
        <p:spPr>
          <a:xfrm>
            <a:off x="248484" y="2175703"/>
            <a:ext cx="9442371" cy="428995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99F9B7E9-07CF-34F8-5667-69C7F34CD45E}"/>
              </a:ext>
            </a:extLst>
          </p:cNvPr>
          <p:cNvSpPr>
            <a:spLocks noGrp="1"/>
          </p:cNvSpPr>
          <p:nvPr>
            <p:ph type="sldNum" sz="quarter" idx="5"/>
          </p:nvPr>
        </p:nvSpPr>
        <p:spPr/>
        <p:txBody>
          <a:bodyPr/>
          <a:lstStyle/>
          <a:p>
            <a:fld id="{B07158C4-A119-4B78-9DE8-A50001BC31DC}" type="slidenum">
              <a:rPr lang="en-AU" smtClean="0"/>
              <a:pPr/>
              <a:t>31</a:t>
            </a:fld>
            <a:endParaRPr lang="en-AU"/>
          </a:p>
        </p:txBody>
      </p:sp>
    </p:spTree>
    <p:extLst>
      <p:ext uri="{BB962C8B-B14F-4D97-AF65-F5344CB8AC3E}">
        <p14:creationId xmlns:p14="http://schemas.microsoft.com/office/powerpoint/2010/main" val="33440664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AE287-4A9C-0721-B609-E32526B2A6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663DB1-6BE5-AA0C-EE37-A78F5E60DA54}"/>
              </a:ext>
            </a:extLst>
          </p:cNvPr>
          <p:cNvSpPr>
            <a:spLocks noGrp="1" noRot="1" noChangeAspect="1"/>
          </p:cNvSpPr>
          <p:nvPr>
            <p:ph type="sldImg"/>
          </p:nvPr>
        </p:nvSpPr>
        <p:spPr>
          <a:xfrm>
            <a:off x="3228975" y="469900"/>
            <a:ext cx="3481388" cy="1957388"/>
          </a:xfrm>
        </p:spPr>
      </p:sp>
      <p:sp>
        <p:nvSpPr>
          <p:cNvPr id="3" name="Notes Placeholder 2">
            <a:extLst>
              <a:ext uri="{FF2B5EF4-FFF2-40B4-BE49-F238E27FC236}">
                <a16:creationId xmlns:a16="http://schemas.microsoft.com/office/drawing/2014/main" id="{C9BF4AA0-5E27-ABEC-F1A4-DE6404311A41}"/>
              </a:ext>
            </a:extLst>
          </p:cNvPr>
          <p:cNvSpPr>
            <a:spLocks noGrp="1"/>
          </p:cNvSpPr>
          <p:nvPr>
            <p:ph type="body" idx="1"/>
          </p:nvPr>
        </p:nvSpPr>
        <p:spPr>
          <a:xfrm>
            <a:off x="248484" y="2175703"/>
            <a:ext cx="9442371" cy="428995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47FD5CE1-547F-FE0F-AF5A-9A393C98F2E3}"/>
              </a:ext>
            </a:extLst>
          </p:cNvPr>
          <p:cNvSpPr>
            <a:spLocks noGrp="1"/>
          </p:cNvSpPr>
          <p:nvPr>
            <p:ph type="sldNum" sz="quarter" idx="5"/>
          </p:nvPr>
        </p:nvSpPr>
        <p:spPr/>
        <p:txBody>
          <a:bodyPr/>
          <a:lstStyle/>
          <a:p>
            <a:fld id="{B07158C4-A119-4B78-9DE8-A50001BC31DC}" type="slidenum">
              <a:rPr lang="en-AU" smtClean="0"/>
              <a:pPr/>
              <a:t>32</a:t>
            </a:fld>
            <a:endParaRPr lang="en-AU"/>
          </a:p>
        </p:txBody>
      </p:sp>
    </p:spTree>
    <p:extLst>
      <p:ext uri="{BB962C8B-B14F-4D97-AF65-F5344CB8AC3E}">
        <p14:creationId xmlns:p14="http://schemas.microsoft.com/office/powerpoint/2010/main" val="1668489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endParaRPr lang="en-US">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Click lesson titles t to go to specific lessons</a:t>
            </a:r>
          </a:p>
          <a:p>
            <a:pPr marL="171450" indent="-171450">
              <a:buFont typeface="Arial"/>
              <a:buChar char="•"/>
            </a:pPr>
            <a:r>
              <a:rPr lang="en-AU">
                <a:latin typeface="Arial" panose="020B0604020202020204" pitchFamily="34" charset="0"/>
                <a:cs typeface="Arial" panose="020B0604020202020204" pitchFamily="34" charset="0"/>
              </a:rPr>
              <a:t>Interactive features can be viewed in slide show</a:t>
            </a:r>
          </a:p>
          <a:p>
            <a:endParaRPr lang="en-AU"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a:t>
            </a:fld>
            <a:endParaRPr lang="en-AU"/>
          </a:p>
        </p:txBody>
      </p:sp>
    </p:spTree>
    <p:extLst>
      <p:ext uri="{BB962C8B-B14F-4D97-AF65-F5344CB8AC3E}">
        <p14:creationId xmlns:p14="http://schemas.microsoft.com/office/powerpoint/2010/main" val="32427642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E880A-518F-6D6A-162A-0AF0F7C1B4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CBEB57-AB8E-5AB5-BC2B-6C06D1389AEB}"/>
              </a:ext>
            </a:extLst>
          </p:cNvPr>
          <p:cNvSpPr>
            <a:spLocks noGrp="1" noRot="1" noChangeAspect="1"/>
          </p:cNvSpPr>
          <p:nvPr>
            <p:ph type="sldImg"/>
          </p:nvPr>
        </p:nvSpPr>
        <p:spPr>
          <a:xfrm>
            <a:off x="3228975" y="469900"/>
            <a:ext cx="3481388" cy="1957388"/>
          </a:xfrm>
        </p:spPr>
      </p:sp>
      <p:sp>
        <p:nvSpPr>
          <p:cNvPr id="3" name="Notes Placeholder 2">
            <a:extLst>
              <a:ext uri="{FF2B5EF4-FFF2-40B4-BE49-F238E27FC236}">
                <a16:creationId xmlns:a16="http://schemas.microsoft.com/office/drawing/2014/main" id="{DE4CC7F8-3206-F393-99E1-7E6DACD0157D}"/>
              </a:ext>
            </a:extLst>
          </p:cNvPr>
          <p:cNvSpPr>
            <a:spLocks noGrp="1"/>
          </p:cNvSpPr>
          <p:nvPr>
            <p:ph type="body" idx="1"/>
          </p:nvPr>
        </p:nvSpPr>
        <p:spPr>
          <a:xfrm>
            <a:off x="248484" y="2175703"/>
            <a:ext cx="9442371" cy="428995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A7FCEC8C-DEC5-C970-1EDA-BB35B812DB61}"/>
              </a:ext>
            </a:extLst>
          </p:cNvPr>
          <p:cNvSpPr>
            <a:spLocks noGrp="1"/>
          </p:cNvSpPr>
          <p:nvPr>
            <p:ph type="sldNum" sz="quarter" idx="5"/>
          </p:nvPr>
        </p:nvSpPr>
        <p:spPr/>
        <p:txBody>
          <a:bodyPr/>
          <a:lstStyle/>
          <a:p>
            <a:fld id="{B07158C4-A119-4B78-9DE8-A50001BC31DC}" type="slidenum">
              <a:rPr lang="en-AU" smtClean="0"/>
              <a:pPr/>
              <a:t>33</a:t>
            </a:fld>
            <a:endParaRPr lang="en-AU"/>
          </a:p>
        </p:txBody>
      </p:sp>
    </p:spTree>
    <p:extLst>
      <p:ext uri="{BB962C8B-B14F-4D97-AF65-F5344CB8AC3E}">
        <p14:creationId xmlns:p14="http://schemas.microsoft.com/office/powerpoint/2010/main" val="39101668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pPr/>
              <a:t>34</a:t>
            </a:fld>
            <a:endParaRPr lang="en-AU"/>
          </a:p>
        </p:txBody>
      </p:sp>
    </p:spTree>
    <p:extLst>
      <p:ext uri="{BB962C8B-B14F-4D97-AF65-F5344CB8AC3E}">
        <p14:creationId xmlns:p14="http://schemas.microsoft.com/office/powerpoint/2010/main" val="41694363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4FACA-ACB0-3913-A29E-DEF120D90E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A83D53-681B-B632-8DFF-686A87C0467C}"/>
              </a:ext>
            </a:extLst>
          </p:cNvPr>
          <p:cNvSpPr>
            <a:spLocks noGrp="1" noRot="1" noChangeAspect="1"/>
          </p:cNvSpPr>
          <p:nvPr>
            <p:ph type="sldImg"/>
          </p:nvPr>
        </p:nvSpPr>
        <p:spPr>
          <a:xfrm>
            <a:off x="3228975" y="469900"/>
            <a:ext cx="3481388" cy="1957388"/>
          </a:xfrm>
        </p:spPr>
      </p:sp>
      <p:sp>
        <p:nvSpPr>
          <p:cNvPr id="3" name="Notes Placeholder 2">
            <a:extLst>
              <a:ext uri="{FF2B5EF4-FFF2-40B4-BE49-F238E27FC236}">
                <a16:creationId xmlns:a16="http://schemas.microsoft.com/office/drawing/2014/main" id="{9A2947F1-67A5-ACC4-C14D-C95BB6008C66}"/>
              </a:ext>
            </a:extLst>
          </p:cNvPr>
          <p:cNvSpPr>
            <a:spLocks noGrp="1"/>
          </p:cNvSpPr>
          <p:nvPr>
            <p:ph type="body" idx="1"/>
          </p:nvPr>
        </p:nvSpPr>
        <p:spPr>
          <a:xfrm>
            <a:off x="248484" y="2175703"/>
            <a:ext cx="9442371" cy="428995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E5DA451A-5FDF-C835-48B8-B93310CD802F}"/>
              </a:ext>
            </a:extLst>
          </p:cNvPr>
          <p:cNvSpPr>
            <a:spLocks noGrp="1"/>
          </p:cNvSpPr>
          <p:nvPr>
            <p:ph type="sldNum" sz="quarter" idx="5"/>
          </p:nvPr>
        </p:nvSpPr>
        <p:spPr/>
        <p:txBody>
          <a:bodyPr/>
          <a:lstStyle/>
          <a:p>
            <a:fld id="{B07158C4-A119-4B78-9DE8-A50001BC31DC}" type="slidenum">
              <a:rPr lang="en-AU" smtClean="0"/>
              <a:pPr/>
              <a:t>40</a:t>
            </a:fld>
            <a:endParaRPr lang="en-AU"/>
          </a:p>
        </p:txBody>
      </p:sp>
    </p:spTree>
    <p:extLst>
      <p:ext uri="{BB962C8B-B14F-4D97-AF65-F5344CB8AC3E}">
        <p14:creationId xmlns:p14="http://schemas.microsoft.com/office/powerpoint/2010/main" val="24826658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9891B-97A2-39B4-52DB-2B92B4A614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BBCB72-5918-488D-4AA5-EAC7C34B3278}"/>
              </a:ext>
            </a:extLst>
          </p:cNvPr>
          <p:cNvSpPr>
            <a:spLocks noGrp="1" noRot="1" noChangeAspect="1"/>
          </p:cNvSpPr>
          <p:nvPr>
            <p:ph type="sldImg"/>
          </p:nvPr>
        </p:nvSpPr>
        <p:spPr>
          <a:xfrm>
            <a:off x="3228975" y="469900"/>
            <a:ext cx="3481388" cy="1957388"/>
          </a:xfrm>
        </p:spPr>
      </p:sp>
      <p:sp>
        <p:nvSpPr>
          <p:cNvPr id="3" name="Notes Placeholder 2">
            <a:extLst>
              <a:ext uri="{FF2B5EF4-FFF2-40B4-BE49-F238E27FC236}">
                <a16:creationId xmlns:a16="http://schemas.microsoft.com/office/drawing/2014/main" id="{A3DBE2FB-E461-BB84-3BEC-D67C36AFD5DB}"/>
              </a:ext>
            </a:extLst>
          </p:cNvPr>
          <p:cNvSpPr>
            <a:spLocks noGrp="1"/>
          </p:cNvSpPr>
          <p:nvPr>
            <p:ph type="body" idx="1"/>
          </p:nvPr>
        </p:nvSpPr>
        <p:spPr>
          <a:xfrm>
            <a:off x="248484" y="2175703"/>
            <a:ext cx="9442371" cy="428995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340248DA-411E-7B57-AB68-DF94B7105EE4}"/>
              </a:ext>
            </a:extLst>
          </p:cNvPr>
          <p:cNvSpPr>
            <a:spLocks noGrp="1"/>
          </p:cNvSpPr>
          <p:nvPr>
            <p:ph type="sldNum" sz="quarter" idx="5"/>
          </p:nvPr>
        </p:nvSpPr>
        <p:spPr/>
        <p:txBody>
          <a:bodyPr/>
          <a:lstStyle/>
          <a:p>
            <a:fld id="{B07158C4-A119-4B78-9DE8-A50001BC31DC}" type="slidenum">
              <a:rPr lang="en-AU" smtClean="0"/>
              <a:pPr/>
              <a:t>41</a:t>
            </a:fld>
            <a:endParaRPr lang="en-AU"/>
          </a:p>
        </p:txBody>
      </p:sp>
    </p:spTree>
    <p:extLst>
      <p:ext uri="{BB962C8B-B14F-4D97-AF65-F5344CB8AC3E}">
        <p14:creationId xmlns:p14="http://schemas.microsoft.com/office/powerpoint/2010/main" val="8241500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6D4DE-BF33-68C2-E05D-EB1B4AB810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7BEF75-77EA-F133-1AD9-8D463F9B2F66}"/>
              </a:ext>
            </a:extLst>
          </p:cNvPr>
          <p:cNvSpPr>
            <a:spLocks noGrp="1" noRot="1" noChangeAspect="1"/>
          </p:cNvSpPr>
          <p:nvPr>
            <p:ph type="sldImg"/>
          </p:nvPr>
        </p:nvSpPr>
        <p:spPr>
          <a:xfrm>
            <a:off x="3228975" y="469900"/>
            <a:ext cx="3481388" cy="1957388"/>
          </a:xfrm>
        </p:spPr>
      </p:sp>
      <p:sp>
        <p:nvSpPr>
          <p:cNvPr id="3" name="Notes Placeholder 2">
            <a:extLst>
              <a:ext uri="{FF2B5EF4-FFF2-40B4-BE49-F238E27FC236}">
                <a16:creationId xmlns:a16="http://schemas.microsoft.com/office/drawing/2014/main" id="{16C2382E-160A-20E1-1156-52784B3FC37D}"/>
              </a:ext>
            </a:extLst>
          </p:cNvPr>
          <p:cNvSpPr>
            <a:spLocks noGrp="1"/>
          </p:cNvSpPr>
          <p:nvPr>
            <p:ph type="body" idx="1"/>
          </p:nvPr>
        </p:nvSpPr>
        <p:spPr>
          <a:xfrm>
            <a:off x="248484" y="2175703"/>
            <a:ext cx="9442371" cy="428995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B5637584-C070-2F57-1BD7-264FD42ADE28}"/>
              </a:ext>
            </a:extLst>
          </p:cNvPr>
          <p:cNvSpPr>
            <a:spLocks noGrp="1"/>
          </p:cNvSpPr>
          <p:nvPr>
            <p:ph type="sldNum" sz="quarter" idx="5"/>
          </p:nvPr>
        </p:nvSpPr>
        <p:spPr/>
        <p:txBody>
          <a:bodyPr/>
          <a:lstStyle/>
          <a:p>
            <a:fld id="{B07158C4-A119-4B78-9DE8-A50001BC31DC}" type="slidenum">
              <a:rPr lang="en-AU" smtClean="0"/>
              <a:pPr/>
              <a:t>43</a:t>
            </a:fld>
            <a:endParaRPr lang="en-AU"/>
          </a:p>
        </p:txBody>
      </p:sp>
    </p:spTree>
    <p:extLst>
      <p:ext uri="{BB962C8B-B14F-4D97-AF65-F5344CB8AC3E}">
        <p14:creationId xmlns:p14="http://schemas.microsoft.com/office/powerpoint/2010/main" val="16784862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A23EA-D0F5-E60E-C225-F24582A404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E33BF3-BACC-24EF-3ADE-77779F48D93B}"/>
              </a:ext>
            </a:extLst>
          </p:cNvPr>
          <p:cNvSpPr>
            <a:spLocks noGrp="1" noRot="1" noChangeAspect="1"/>
          </p:cNvSpPr>
          <p:nvPr>
            <p:ph type="sldImg"/>
          </p:nvPr>
        </p:nvSpPr>
        <p:spPr>
          <a:xfrm>
            <a:off x="3228975" y="469900"/>
            <a:ext cx="3481388" cy="1957388"/>
          </a:xfrm>
        </p:spPr>
      </p:sp>
      <p:sp>
        <p:nvSpPr>
          <p:cNvPr id="3" name="Notes Placeholder 2">
            <a:extLst>
              <a:ext uri="{FF2B5EF4-FFF2-40B4-BE49-F238E27FC236}">
                <a16:creationId xmlns:a16="http://schemas.microsoft.com/office/drawing/2014/main" id="{B3C8AD59-268D-3D0A-0F48-0CDD29288BDB}"/>
              </a:ext>
            </a:extLst>
          </p:cNvPr>
          <p:cNvSpPr>
            <a:spLocks noGrp="1"/>
          </p:cNvSpPr>
          <p:nvPr>
            <p:ph type="body" idx="1"/>
          </p:nvPr>
        </p:nvSpPr>
        <p:spPr>
          <a:xfrm>
            <a:off x="248484" y="2175703"/>
            <a:ext cx="9442371" cy="428995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i="0" kern="1200">
                <a:solidFill>
                  <a:schemeClr val="tx1"/>
                </a:solidFill>
                <a:effectLst/>
                <a:latin typeface="Arial" panose="020B0604020202020204" pitchFamily="34" charset="0"/>
                <a:ea typeface="+mn-ea"/>
                <a:cs typeface="Arial" panose="020B0604020202020204" pitchFamily="34" charset="0"/>
              </a:rPr>
              <a:t>Image by </a:t>
            </a:r>
            <a:r>
              <a:rPr lang="en-AU" sz="1600" b="0" i="0" u="sng" kern="1200">
                <a:solidFill>
                  <a:schemeClr val="tx1"/>
                </a:solidFill>
                <a:effectLst/>
                <a:latin typeface="Arial" panose="020B0604020202020204" pitchFamily="34" charset="0"/>
                <a:ea typeface="+mn-ea"/>
                <a:cs typeface="Arial" panose="020B0604020202020204" pitchFamily="34" charset="0"/>
                <a:hlinkClick r:id="rId3"/>
              </a:rPr>
              <a:t>Arya W</a:t>
            </a:r>
            <a:r>
              <a:rPr lang="en-AU" sz="1600" b="0" i="0" kern="1200">
                <a:solidFill>
                  <a:schemeClr val="tx1"/>
                </a:solidFill>
                <a:effectLst/>
                <a:latin typeface="Arial" panose="020B0604020202020204" pitchFamily="34" charset="0"/>
                <a:ea typeface="+mn-ea"/>
                <a:cs typeface="Arial" panose="020B0604020202020204" pitchFamily="34" charset="0"/>
              </a:rPr>
              <a:t> from </a:t>
            </a:r>
            <a:r>
              <a:rPr lang="en-AU" sz="1600" b="0" i="0" u="sng" kern="1200" err="1">
                <a:solidFill>
                  <a:schemeClr val="tx1"/>
                </a:solidFill>
                <a:effectLst/>
                <a:latin typeface="Arial" panose="020B0604020202020204" pitchFamily="34" charset="0"/>
                <a:ea typeface="+mn-ea"/>
                <a:cs typeface="Arial" panose="020B0604020202020204" pitchFamily="34" charset="0"/>
                <a:hlinkClick r:id="rId4"/>
              </a:rPr>
              <a:t>Pixabay</a:t>
            </a:r>
            <a:endParaRPr lang="en-AU" b="1"/>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AAE6BB5D-3A61-2F4B-6001-ED43A7439B55}"/>
              </a:ext>
            </a:extLst>
          </p:cNvPr>
          <p:cNvSpPr>
            <a:spLocks noGrp="1"/>
          </p:cNvSpPr>
          <p:nvPr>
            <p:ph type="sldNum" sz="quarter" idx="5"/>
          </p:nvPr>
        </p:nvSpPr>
        <p:spPr/>
        <p:txBody>
          <a:bodyPr/>
          <a:lstStyle/>
          <a:p>
            <a:fld id="{B07158C4-A119-4B78-9DE8-A50001BC31DC}" type="slidenum">
              <a:rPr lang="en-AU" smtClean="0"/>
              <a:pPr/>
              <a:t>44</a:t>
            </a:fld>
            <a:endParaRPr lang="en-AU"/>
          </a:p>
        </p:txBody>
      </p:sp>
    </p:spTree>
    <p:extLst>
      <p:ext uri="{BB962C8B-B14F-4D97-AF65-F5344CB8AC3E}">
        <p14:creationId xmlns:p14="http://schemas.microsoft.com/office/powerpoint/2010/main" val="13829467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C093D-9F51-D596-2177-DF1DEDC6A4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1625B5-A8FA-D262-9E3C-6E8F7515E2FF}"/>
              </a:ext>
            </a:extLst>
          </p:cNvPr>
          <p:cNvSpPr>
            <a:spLocks noGrp="1" noRot="1" noChangeAspect="1"/>
          </p:cNvSpPr>
          <p:nvPr>
            <p:ph type="sldImg"/>
          </p:nvPr>
        </p:nvSpPr>
        <p:spPr>
          <a:xfrm>
            <a:off x="3228975" y="469900"/>
            <a:ext cx="3481388" cy="1957388"/>
          </a:xfrm>
        </p:spPr>
      </p:sp>
      <p:sp>
        <p:nvSpPr>
          <p:cNvPr id="3" name="Notes Placeholder 2">
            <a:extLst>
              <a:ext uri="{FF2B5EF4-FFF2-40B4-BE49-F238E27FC236}">
                <a16:creationId xmlns:a16="http://schemas.microsoft.com/office/drawing/2014/main" id="{7598AF83-1D33-AC53-9ECE-4AF43C3EF912}"/>
              </a:ext>
            </a:extLst>
          </p:cNvPr>
          <p:cNvSpPr>
            <a:spLocks noGrp="1"/>
          </p:cNvSpPr>
          <p:nvPr>
            <p:ph type="body" idx="1"/>
          </p:nvPr>
        </p:nvSpPr>
        <p:spPr>
          <a:xfrm>
            <a:off x="248484" y="2175703"/>
            <a:ext cx="9442371" cy="428995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60EB25DD-8DAB-766A-0CAC-A8BAF00FCABC}"/>
              </a:ext>
            </a:extLst>
          </p:cNvPr>
          <p:cNvSpPr>
            <a:spLocks noGrp="1"/>
          </p:cNvSpPr>
          <p:nvPr>
            <p:ph type="sldNum" sz="quarter" idx="5"/>
          </p:nvPr>
        </p:nvSpPr>
        <p:spPr/>
        <p:txBody>
          <a:bodyPr/>
          <a:lstStyle/>
          <a:p>
            <a:fld id="{B07158C4-A119-4B78-9DE8-A50001BC31DC}" type="slidenum">
              <a:rPr lang="en-AU" smtClean="0"/>
              <a:pPr/>
              <a:t>45</a:t>
            </a:fld>
            <a:endParaRPr lang="en-AU"/>
          </a:p>
        </p:txBody>
      </p:sp>
    </p:spTree>
    <p:extLst>
      <p:ext uri="{BB962C8B-B14F-4D97-AF65-F5344CB8AC3E}">
        <p14:creationId xmlns:p14="http://schemas.microsoft.com/office/powerpoint/2010/main" val="17594110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BD975-13EC-4A55-B7FF-1D59D779E1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675C74-B9E5-C5B7-FCA6-704F28C1AEB1}"/>
              </a:ext>
            </a:extLst>
          </p:cNvPr>
          <p:cNvSpPr>
            <a:spLocks noGrp="1" noRot="1" noChangeAspect="1"/>
          </p:cNvSpPr>
          <p:nvPr>
            <p:ph type="sldImg"/>
          </p:nvPr>
        </p:nvSpPr>
        <p:spPr>
          <a:xfrm>
            <a:off x="3228975" y="469900"/>
            <a:ext cx="3481388" cy="1957388"/>
          </a:xfrm>
        </p:spPr>
      </p:sp>
      <p:sp>
        <p:nvSpPr>
          <p:cNvPr id="3" name="Notes Placeholder 2">
            <a:extLst>
              <a:ext uri="{FF2B5EF4-FFF2-40B4-BE49-F238E27FC236}">
                <a16:creationId xmlns:a16="http://schemas.microsoft.com/office/drawing/2014/main" id="{C35DB4F5-BAC7-5675-098E-7F7C2E0E685E}"/>
              </a:ext>
            </a:extLst>
          </p:cNvPr>
          <p:cNvSpPr>
            <a:spLocks noGrp="1"/>
          </p:cNvSpPr>
          <p:nvPr>
            <p:ph type="body" idx="1"/>
          </p:nvPr>
        </p:nvSpPr>
        <p:spPr>
          <a:xfrm>
            <a:off x="248484" y="2175703"/>
            <a:ext cx="9442371" cy="428995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48690186-7AF2-90B3-EE4E-F04F7D44C87D}"/>
              </a:ext>
            </a:extLst>
          </p:cNvPr>
          <p:cNvSpPr>
            <a:spLocks noGrp="1"/>
          </p:cNvSpPr>
          <p:nvPr>
            <p:ph type="sldNum" sz="quarter" idx="5"/>
          </p:nvPr>
        </p:nvSpPr>
        <p:spPr/>
        <p:txBody>
          <a:bodyPr/>
          <a:lstStyle/>
          <a:p>
            <a:fld id="{B07158C4-A119-4B78-9DE8-A50001BC31DC}" type="slidenum">
              <a:rPr lang="en-AU" smtClean="0"/>
              <a:pPr/>
              <a:t>46</a:t>
            </a:fld>
            <a:endParaRPr lang="en-AU"/>
          </a:p>
        </p:txBody>
      </p:sp>
    </p:spTree>
    <p:extLst>
      <p:ext uri="{BB962C8B-B14F-4D97-AF65-F5344CB8AC3E}">
        <p14:creationId xmlns:p14="http://schemas.microsoft.com/office/powerpoint/2010/main" val="29039123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7585B-ECE7-E039-5D6D-A7C253C26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290F27-729A-E557-9C98-ED60DE6ED1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B07A66-B6E5-7F9E-7786-F9F5575A954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B4C4193-2227-ECAE-4921-603B85DAD63C}"/>
              </a:ext>
            </a:extLst>
          </p:cNvPr>
          <p:cNvSpPr>
            <a:spLocks noGrp="1"/>
          </p:cNvSpPr>
          <p:nvPr>
            <p:ph type="sldNum" sz="quarter" idx="5"/>
          </p:nvPr>
        </p:nvSpPr>
        <p:spPr/>
        <p:txBody>
          <a:bodyPr/>
          <a:lstStyle/>
          <a:p>
            <a:fld id="{B07158C4-A119-4B78-9DE8-A50001BC31DC}" type="slidenum">
              <a:rPr lang="en-AU" smtClean="0"/>
              <a:pPr/>
              <a:t>47</a:t>
            </a:fld>
            <a:endParaRPr lang="en-AU"/>
          </a:p>
        </p:txBody>
      </p:sp>
    </p:spTree>
    <p:extLst>
      <p:ext uri="{BB962C8B-B14F-4D97-AF65-F5344CB8AC3E}">
        <p14:creationId xmlns:p14="http://schemas.microsoft.com/office/powerpoint/2010/main" val="8449771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FB7C3-297B-06D1-7A27-195C7D149D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510268-D8AE-1DF2-509D-AE965F5FEE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704195-1A5E-88DA-6101-767C53BFB315}"/>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8C8C2B31-1913-C02E-49E0-8B94173F5673}"/>
              </a:ext>
            </a:extLst>
          </p:cNvPr>
          <p:cNvSpPr>
            <a:spLocks noGrp="1"/>
          </p:cNvSpPr>
          <p:nvPr>
            <p:ph type="sldNum" sz="quarter" idx="5"/>
          </p:nvPr>
        </p:nvSpPr>
        <p:spPr/>
        <p:txBody>
          <a:bodyPr/>
          <a:lstStyle/>
          <a:p>
            <a:fld id="{D09C5488-DD16-4714-9519-7BE21BA11D4E}" type="slidenum">
              <a:rPr lang="en-AU" smtClean="0"/>
              <a:t>48</a:t>
            </a:fld>
            <a:endParaRPr lang="en-AU"/>
          </a:p>
        </p:txBody>
      </p:sp>
    </p:spTree>
    <p:extLst>
      <p:ext uri="{BB962C8B-B14F-4D97-AF65-F5344CB8AC3E}">
        <p14:creationId xmlns:p14="http://schemas.microsoft.com/office/powerpoint/2010/main" val="2574585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a:t>
            </a:fld>
            <a:endParaRPr lang="en-AU"/>
          </a:p>
        </p:txBody>
      </p:sp>
    </p:spTree>
    <p:extLst>
      <p:ext uri="{BB962C8B-B14F-4D97-AF65-F5344CB8AC3E}">
        <p14:creationId xmlns:p14="http://schemas.microsoft.com/office/powerpoint/2010/main" val="34802854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7703A-E1B3-A2FC-3F34-5E86F8F9C1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0A3932-13F1-1A24-7DDC-29E06FD5F3DB}"/>
              </a:ext>
            </a:extLst>
          </p:cNvPr>
          <p:cNvSpPr>
            <a:spLocks noGrp="1" noRot="1" noChangeAspect="1"/>
          </p:cNvSpPr>
          <p:nvPr>
            <p:ph type="sldImg"/>
          </p:nvPr>
        </p:nvSpPr>
        <p:spPr>
          <a:xfrm>
            <a:off x="3228975" y="469900"/>
            <a:ext cx="3481388" cy="1957388"/>
          </a:xfrm>
        </p:spPr>
      </p:sp>
      <p:sp>
        <p:nvSpPr>
          <p:cNvPr id="3" name="Notes Placeholder 2">
            <a:extLst>
              <a:ext uri="{FF2B5EF4-FFF2-40B4-BE49-F238E27FC236}">
                <a16:creationId xmlns:a16="http://schemas.microsoft.com/office/drawing/2014/main" id="{0A1DF7BD-A181-4DDC-976F-11E229982303}"/>
              </a:ext>
            </a:extLst>
          </p:cNvPr>
          <p:cNvSpPr>
            <a:spLocks noGrp="1"/>
          </p:cNvSpPr>
          <p:nvPr>
            <p:ph type="body" idx="1"/>
          </p:nvPr>
        </p:nvSpPr>
        <p:spPr>
          <a:xfrm>
            <a:off x="248484" y="2175703"/>
            <a:ext cx="9442371" cy="428995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A688410B-D4B5-23F0-211F-8F228055A1BF}"/>
              </a:ext>
            </a:extLst>
          </p:cNvPr>
          <p:cNvSpPr>
            <a:spLocks noGrp="1"/>
          </p:cNvSpPr>
          <p:nvPr>
            <p:ph type="sldNum" sz="quarter" idx="5"/>
          </p:nvPr>
        </p:nvSpPr>
        <p:spPr/>
        <p:txBody>
          <a:bodyPr/>
          <a:lstStyle/>
          <a:p>
            <a:fld id="{B07158C4-A119-4B78-9DE8-A50001BC31DC}" type="slidenum">
              <a:rPr lang="en-AU" smtClean="0"/>
              <a:pPr/>
              <a:t>49</a:t>
            </a:fld>
            <a:endParaRPr lang="en-AU"/>
          </a:p>
        </p:txBody>
      </p:sp>
    </p:spTree>
    <p:extLst>
      <p:ext uri="{BB962C8B-B14F-4D97-AF65-F5344CB8AC3E}">
        <p14:creationId xmlns:p14="http://schemas.microsoft.com/office/powerpoint/2010/main" val="27743777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61F02-63D1-CB00-C2F6-76EA47E8BA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691FD2-3617-D61F-1F8F-B5B4B65C8ED1}"/>
              </a:ext>
            </a:extLst>
          </p:cNvPr>
          <p:cNvSpPr>
            <a:spLocks noGrp="1" noRot="1" noChangeAspect="1"/>
          </p:cNvSpPr>
          <p:nvPr>
            <p:ph type="sldImg"/>
          </p:nvPr>
        </p:nvSpPr>
        <p:spPr>
          <a:xfrm>
            <a:off x="3228975" y="469900"/>
            <a:ext cx="3481388" cy="1957388"/>
          </a:xfrm>
        </p:spPr>
      </p:sp>
      <p:sp>
        <p:nvSpPr>
          <p:cNvPr id="3" name="Notes Placeholder 2">
            <a:extLst>
              <a:ext uri="{FF2B5EF4-FFF2-40B4-BE49-F238E27FC236}">
                <a16:creationId xmlns:a16="http://schemas.microsoft.com/office/drawing/2014/main" id="{6B5451F0-B78B-3154-4652-8147020114E8}"/>
              </a:ext>
            </a:extLst>
          </p:cNvPr>
          <p:cNvSpPr>
            <a:spLocks noGrp="1"/>
          </p:cNvSpPr>
          <p:nvPr>
            <p:ph type="body" idx="1"/>
          </p:nvPr>
        </p:nvSpPr>
        <p:spPr>
          <a:xfrm>
            <a:off x="248484" y="2175703"/>
            <a:ext cx="9442371" cy="428995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33D6D2B9-AC58-248C-F7F5-C610A6A1D46A}"/>
              </a:ext>
            </a:extLst>
          </p:cNvPr>
          <p:cNvSpPr>
            <a:spLocks noGrp="1"/>
          </p:cNvSpPr>
          <p:nvPr>
            <p:ph type="sldNum" sz="quarter" idx="5"/>
          </p:nvPr>
        </p:nvSpPr>
        <p:spPr/>
        <p:txBody>
          <a:bodyPr/>
          <a:lstStyle/>
          <a:p>
            <a:fld id="{B07158C4-A119-4B78-9DE8-A50001BC31DC}" type="slidenum">
              <a:rPr lang="en-AU" smtClean="0"/>
              <a:pPr/>
              <a:t>50</a:t>
            </a:fld>
            <a:endParaRPr lang="en-AU"/>
          </a:p>
        </p:txBody>
      </p:sp>
    </p:spTree>
    <p:extLst>
      <p:ext uri="{BB962C8B-B14F-4D97-AF65-F5344CB8AC3E}">
        <p14:creationId xmlns:p14="http://schemas.microsoft.com/office/powerpoint/2010/main" val="11398190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5B7AC-D559-1A72-FE27-F02BCEA75E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3887EC-7B6B-8827-0EAF-BAF6043F2E08}"/>
              </a:ext>
            </a:extLst>
          </p:cNvPr>
          <p:cNvSpPr>
            <a:spLocks noGrp="1" noRot="1" noChangeAspect="1"/>
          </p:cNvSpPr>
          <p:nvPr>
            <p:ph type="sldImg"/>
          </p:nvPr>
        </p:nvSpPr>
        <p:spPr>
          <a:xfrm>
            <a:off x="3228975" y="469900"/>
            <a:ext cx="3481388" cy="1957388"/>
          </a:xfrm>
        </p:spPr>
      </p:sp>
      <p:sp>
        <p:nvSpPr>
          <p:cNvPr id="3" name="Notes Placeholder 2">
            <a:extLst>
              <a:ext uri="{FF2B5EF4-FFF2-40B4-BE49-F238E27FC236}">
                <a16:creationId xmlns:a16="http://schemas.microsoft.com/office/drawing/2014/main" id="{08DB4759-082E-2BB1-7037-70B5D83B7293}"/>
              </a:ext>
            </a:extLst>
          </p:cNvPr>
          <p:cNvSpPr>
            <a:spLocks noGrp="1"/>
          </p:cNvSpPr>
          <p:nvPr>
            <p:ph type="body" idx="1"/>
          </p:nvPr>
        </p:nvSpPr>
        <p:spPr>
          <a:xfrm>
            <a:off x="248484" y="2175703"/>
            <a:ext cx="9442371" cy="428995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C4A2A6E6-7B81-F5E1-7040-DFEDF5350DB0}"/>
              </a:ext>
            </a:extLst>
          </p:cNvPr>
          <p:cNvSpPr>
            <a:spLocks noGrp="1"/>
          </p:cNvSpPr>
          <p:nvPr>
            <p:ph type="sldNum" sz="quarter" idx="5"/>
          </p:nvPr>
        </p:nvSpPr>
        <p:spPr/>
        <p:txBody>
          <a:bodyPr/>
          <a:lstStyle/>
          <a:p>
            <a:fld id="{B07158C4-A119-4B78-9DE8-A50001BC31DC}" type="slidenum">
              <a:rPr lang="en-AU" smtClean="0"/>
              <a:pPr/>
              <a:t>51</a:t>
            </a:fld>
            <a:endParaRPr lang="en-AU"/>
          </a:p>
        </p:txBody>
      </p:sp>
    </p:spTree>
    <p:extLst>
      <p:ext uri="{BB962C8B-B14F-4D97-AF65-F5344CB8AC3E}">
        <p14:creationId xmlns:p14="http://schemas.microsoft.com/office/powerpoint/2010/main" val="18534002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6B8B9-3DE2-1E68-3FE4-565B655004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A1F6B-5357-C9A5-0B8D-E0DC3797ED9E}"/>
              </a:ext>
            </a:extLst>
          </p:cNvPr>
          <p:cNvSpPr>
            <a:spLocks noGrp="1" noRot="1" noChangeAspect="1"/>
          </p:cNvSpPr>
          <p:nvPr>
            <p:ph type="sldImg"/>
          </p:nvPr>
        </p:nvSpPr>
        <p:spPr>
          <a:xfrm>
            <a:off x="3228975" y="469900"/>
            <a:ext cx="3481388" cy="1957388"/>
          </a:xfrm>
        </p:spPr>
      </p:sp>
      <p:sp>
        <p:nvSpPr>
          <p:cNvPr id="3" name="Notes Placeholder 2">
            <a:extLst>
              <a:ext uri="{FF2B5EF4-FFF2-40B4-BE49-F238E27FC236}">
                <a16:creationId xmlns:a16="http://schemas.microsoft.com/office/drawing/2014/main" id="{FF41B40F-622F-66CB-2E9D-4A7C26537C29}"/>
              </a:ext>
            </a:extLst>
          </p:cNvPr>
          <p:cNvSpPr>
            <a:spLocks noGrp="1"/>
          </p:cNvSpPr>
          <p:nvPr>
            <p:ph type="body" idx="1"/>
          </p:nvPr>
        </p:nvSpPr>
        <p:spPr>
          <a:xfrm>
            <a:off x="248484" y="2175703"/>
            <a:ext cx="9442371" cy="428995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D4B46B21-404F-DF4B-7AF2-30855CA4DF7B}"/>
              </a:ext>
            </a:extLst>
          </p:cNvPr>
          <p:cNvSpPr>
            <a:spLocks noGrp="1"/>
          </p:cNvSpPr>
          <p:nvPr>
            <p:ph type="sldNum" sz="quarter" idx="5"/>
          </p:nvPr>
        </p:nvSpPr>
        <p:spPr/>
        <p:txBody>
          <a:bodyPr/>
          <a:lstStyle/>
          <a:p>
            <a:fld id="{B07158C4-A119-4B78-9DE8-A50001BC31DC}" type="slidenum">
              <a:rPr lang="en-AU" smtClean="0"/>
              <a:pPr/>
              <a:t>52</a:t>
            </a:fld>
            <a:endParaRPr lang="en-AU"/>
          </a:p>
        </p:txBody>
      </p:sp>
    </p:spTree>
    <p:extLst>
      <p:ext uri="{BB962C8B-B14F-4D97-AF65-F5344CB8AC3E}">
        <p14:creationId xmlns:p14="http://schemas.microsoft.com/office/powerpoint/2010/main" val="6214419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37A3D-6F6C-2A40-1B34-114298033A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9F0500-B092-DB33-CBAE-A333956F942D}"/>
              </a:ext>
            </a:extLst>
          </p:cNvPr>
          <p:cNvSpPr>
            <a:spLocks noGrp="1" noRot="1" noChangeAspect="1"/>
          </p:cNvSpPr>
          <p:nvPr>
            <p:ph type="sldImg"/>
          </p:nvPr>
        </p:nvSpPr>
        <p:spPr>
          <a:xfrm>
            <a:off x="3228975" y="469900"/>
            <a:ext cx="3481388" cy="1957388"/>
          </a:xfrm>
        </p:spPr>
      </p:sp>
      <p:sp>
        <p:nvSpPr>
          <p:cNvPr id="3" name="Notes Placeholder 2">
            <a:extLst>
              <a:ext uri="{FF2B5EF4-FFF2-40B4-BE49-F238E27FC236}">
                <a16:creationId xmlns:a16="http://schemas.microsoft.com/office/drawing/2014/main" id="{74855590-60E6-194A-7E43-8704FBDC73F9}"/>
              </a:ext>
            </a:extLst>
          </p:cNvPr>
          <p:cNvSpPr>
            <a:spLocks noGrp="1"/>
          </p:cNvSpPr>
          <p:nvPr>
            <p:ph type="body" idx="1"/>
          </p:nvPr>
        </p:nvSpPr>
        <p:spPr>
          <a:xfrm>
            <a:off x="248484" y="2175703"/>
            <a:ext cx="9442371" cy="428995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668DB957-3E80-49E1-34DD-1A5EE52E4EB0}"/>
              </a:ext>
            </a:extLst>
          </p:cNvPr>
          <p:cNvSpPr>
            <a:spLocks noGrp="1"/>
          </p:cNvSpPr>
          <p:nvPr>
            <p:ph type="sldNum" sz="quarter" idx="5"/>
          </p:nvPr>
        </p:nvSpPr>
        <p:spPr/>
        <p:txBody>
          <a:bodyPr/>
          <a:lstStyle/>
          <a:p>
            <a:fld id="{B07158C4-A119-4B78-9DE8-A50001BC31DC}" type="slidenum">
              <a:rPr lang="en-AU" smtClean="0"/>
              <a:pPr/>
              <a:t>53</a:t>
            </a:fld>
            <a:endParaRPr lang="en-AU"/>
          </a:p>
        </p:txBody>
      </p:sp>
    </p:spTree>
    <p:extLst>
      <p:ext uri="{BB962C8B-B14F-4D97-AF65-F5344CB8AC3E}">
        <p14:creationId xmlns:p14="http://schemas.microsoft.com/office/powerpoint/2010/main" val="22388671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6566C-AB9E-97BE-06B8-11B206D23F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5695D5-161D-2639-7609-A2D5D12E893B}"/>
              </a:ext>
            </a:extLst>
          </p:cNvPr>
          <p:cNvSpPr>
            <a:spLocks noGrp="1" noRot="1" noChangeAspect="1"/>
          </p:cNvSpPr>
          <p:nvPr>
            <p:ph type="sldImg"/>
          </p:nvPr>
        </p:nvSpPr>
        <p:spPr>
          <a:xfrm>
            <a:off x="3228975" y="469900"/>
            <a:ext cx="3481388" cy="1957388"/>
          </a:xfrm>
        </p:spPr>
      </p:sp>
      <p:sp>
        <p:nvSpPr>
          <p:cNvPr id="3" name="Notes Placeholder 2">
            <a:extLst>
              <a:ext uri="{FF2B5EF4-FFF2-40B4-BE49-F238E27FC236}">
                <a16:creationId xmlns:a16="http://schemas.microsoft.com/office/drawing/2014/main" id="{3F757E02-4A2E-6E39-49B4-01DF9318FE9A}"/>
              </a:ext>
            </a:extLst>
          </p:cNvPr>
          <p:cNvSpPr>
            <a:spLocks noGrp="1"/>
          </p:cNvSpPr>
          <p:nvPr>
            <p:ph type="body" idx="1"/>
          </p:nvPr>
        </p:nvSpPr>
        <p:spPr>
          <a:xfrm>
            <a:off x="248484" y="2175703"/>
            <a:ext cx="9442371" cy="428995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1A6C7C67-D239-6976-98B3-81135B9E80AC}"/>
              </a:ext>
            </a:extLst>
          </p:cNvPr>
          <p:cNvSpPr>
            <a:spLocks noGrp="1"/>
          </p:cNvSpPr>
          <p:nvPr>
            <p:ph type="sldNum" sz="quarter" idx="5"/>
          </p:nvPr>
        </p:nvSpPr>
        <p:spPr/>
        <p:txBody>
          <a:bodyPr/>
          <a:lstStyle/>
          <a:p>
            <a:fld id="{B07158C4-A119-4B78-9DE8-A50001BC31DC}" type="slidenum">
              <a:rPr lang="en-AU" smtClean="0"/>
              <a:pPr/>
              <a:t>54</a:t>
            </a:fld>
            <a:endParaRPr lang="en-AU"/>
          </a:p>
        </p:txBody>
      </p:sp>
    </p:spTree>
    <p:extLst>
      <p:ext uri="{BB962C8B-B14F-4D97-AF65-F5344CB8AC3E}">
        <p14:creationId xmlns:p14="http://schemas.microsoft.com/office/powerpoint/2010/main" val="28507365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55</a:t>
            </a:fld>
            <a:endParaRPr lang="en-AU"/>
          </a:p>
        </p:txBody>
      </p:sp>
    </p:spTree>
    <p:extLst>
      <p:ext uri="{BB962C8B-B14F-4D97-AF65-F5344CB8AC3E}">
        <p14:creationId xmlns:p14="http://schemas.microsoft.com/office/powerpoint/2010/main" val="24916627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04894-14D2-CB61-2595-A76C7A089F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3CB57A-6E01-00BB-1D0B-A4FC6B9D94E1}"/>
              </a:ext>
            </a:extLst>
          </p:cNvPr>
          <p:cNvSpPr>
            <a:spLocks noGrp="1" noRot="1" noChangeAspect="1"/>
          </p:cNvSpPr>
          <p:nvPr>
            <p:ph type="sldImg"/>
          </p:nvPr>
        </p:nvSpPr>
        <p:spPr>
          <a:xfrm>
            <a:off x="3228975" y="469900"/>
            <a:ext cx="3481388" cy="1957388"/>
          </a:xfrm>
        </p:spPr>
      </p:sp>
      <p:sp>
        <p:nvSpPr>
          <p:cNvPr id="3" name="Notes Placeholder 2">
            <a:extLst>
              <a:ext uri="{FF2B5EF4-FFF2-40B4-BE49-F238E27FC236}">
                <a16:creationId xmlns:a16="http://schemas.microsoft.com/office/drawing/2014/main" id="{76898880-133A-034B-92C2-FBC851FC9889}"/>
              </a:ext>
            </a:extLst>
          </p:cNvPr>
          <p:cNvSpPr>
            <a:spLocks noGrp="1"/>
          </p:cNvSpPr>
          <p:nvPr>
            <p:ph type="body" idx="1"/>
          </p:nvPr>
        </p:nvSpPr>
        <p:spPr>
          <a:xfrm>
            <a:off x="248484" y="2175703"/>
            <a:ext cx="9442371" cy="428995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3063E812-FE6D-8184-2FCD-F895095A97D9}"/>
              </a:ext>
            </a:extLst>
          </p:cNvPr>
          <p:cNvSpPr>
            <a:spLocks noGrp="1"/>
          </p:cNvSpPr>
          <p:nvPr>
            <p:ph type="sldNum" sz="quarter" idx="5"/>
          </p:nvPr>
        </p:nvSpPr>
        <p:spPr/>
        <p:txBody>
          <a:bodyPr/>
          <a:lstStyle/>
          <a:p>
            <a:fld id="{B07158C4-A119-4B78-9DE8-A50001BC31DC}" type="slidenum">
              <a:rPr lang="en-AU" smtClean="0"/>
              <a:pPr/>
              <a:t>56</a:t>
            </a:fld>
            <a:endParaRPr lang="en-AU"/>
          </a:p>
        </p:txBody>
      </p:sp>
    </p:spTree>
    <p:extLst>
      <p:ext uri="{BB962C8B-B14F-4D97-AF65-F5344CB8AC3E}">
        <p14:creationId xmlns:p14="http://schemas.microsoft.com/office/powerpoint/2010/main" val="12545722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4340F-21ED-F8F3-EEA5-DBFEE0D27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3A2324-1391-525C-BE3C-2852BDC65E84}"/>
              </a:ext>
            </a:extLst>
          </p:cNvPr>
          <p:cNvSpPr>
            <a:spLocks noGrp="1" noRot="1" noChangeAspect="1"/>
          </p:cNvSpPr>
          <p:nvPr>
            <p:ph type="sldImg"/>
          </p:nvPr>
        </p:nvSpPr>
        <p:spPr>
          <a:xfrm>
            <a:off x="3228975" y="469900"/>
            <a:ext cx="3481388" cy="1957388"/>
          </a:xfrm>
        </p:spPr>
      </p:sp>
      <p:sp>
        <p:nvSpPr>
          <p:cNvPr id="3" name="Notes Placeholder 2">
            <a:extLst>
              <a:ext uri="{FF2B5EF4-FFF2-40B4-BE49-F238E27FC236}">
                <a16:creationId xmlns:a16="http://schemas.microsoft.com/office/drawing/2014/main" id="{172137B5-6102-8454-FECC-27555EA5105C}"/>
              </a:ext>
            </a:extLst>
          </p:cNvPr>
          <p:cNvSpPr>
            <a:spLocks noGrp="1"/>
          </p:cNvSpPr>
          <p:nvPr>
            <p:ph type="body" idx="1"/>
          </p:nvPr>
        </p:nvSpPr>
        <p:spPr>
          <a:xfrm>
            <a:off x="248484" y="2175703"/>
            <a:ext cx="9442371" cy="428995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240DF7A5-7F10-EF1C-FB6C-4D1670168295}"/>
              </a:ext>
            </a:extLst>
          </p:cNvPr>
          <p:cNvSpPr>
            <a:spLocks noGrp="1"/>
          </p:cNvSpPr>
          <p:nvPr>
            <p:ph type="sldNum" sz="quarter" idx="5"/>
          </p:nvPr>
        </p:nvSpPr>
        <p:spPr/>
        <p:txBody>
          <a:bodyPr/>
          <a:lstStyle/>
          <a:p>
            <a:fld id="{B07158C4-A119-4B78-9DE8-A50001BC31DC}" type="slidenum">
              <a:rPr lang="en-AU" smtClean="0"/>
              <a:pPr/>
              <a:t>57</a:t>
            </a:fld>
            <a:endParaRPr lang="en-AU"/>
          </a:p>
        </p:txBody>
      </p:sp>
    </p:spTree>
    <p:extLst>
      <p:ext uri="{BB962C8B-B14F-4D97-AF65-F5344CB8AC3E}">
        <p14:creationId xmlns:p14="http://schemas.microsoft.com/office/powerpoint/2010/main" val="15345245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16461-5553-7B81-CFBD-C9034F753C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9F43AD-2ECF-ADBA-8BC8-5FD109883DE9}"/>
              </a:ext>
            </a:extLst>
          </p:cNvPr>
          <p:cNvSpPr>
            <a:spLocks noGrp="1" noRot="1" noChangeAspect="1"/>
          </p:cNvSpPr>
          <p:nvPr>
            <p:ph type="sldImg"/>
          </p:nvPr>
        </p:nvSpPr>
        <p:spPr>
          <a:xfrm>
            <a:off x="3228975" y="469900"/>
            <a:ext cx="3481388" cy="1957388"/>
          </a:xfrm>
        </p:spPr>
      </p:sp>
      <p:sp>
        <p:nvSpPr>
          <p:cNvPr id="3" name="Notes Placeholder 2">
            <a:extLst>
              <a:ext uri="{FF2B5EF4-FFF2-40B4-BE49-F238E27FC236}">
                <a16:creationId xmlns:a16="http://schemas.microsoft.com/office/drawing/2014/main" id="{B7E15CD7-00A1-FB6B-987B-8737A5709730}"/>
              </a:ext>
            </a:extLst>
          </p:cNvPr>
          <p:cNvSpPr>
            <a:spLocks noGrp="1"/>
          </p:cNvSpPr>
          <p:nvPr>
            <p:ph type="body" idx="1"/>
          </p:nvPr>
        </p:nvSpPr>
        <p:spPr>
          <a:xfrm>
            <a:off x="248484" y="2175703"/>
            <a:ext cx="9442371" cy="428995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6453DF2A-9BA2-045D-BCA5-E665EAF6D59E}"/>
              </a:ext>
            </a:extLst>
          </p:cNvPr>
          <p:cNvSpPr>
            <a:spLocks noGrp="1"/>
          </p:cNvSpPr>
          <p:nvPr>
            <p:ph type="sldNum" sz="quarter" idx="5"/>
          </p:nvPr>
        </p:nvSpPr>
        <p:spPr/>
        <p:txBody>
          <a:bodyPr/>
          <a:lstStyle/>
          <a:p>
            <a:fld id="{B07158C4-A119-4B78-9DE8-A50001BC31DC}" type="slidenum">
              <a:rPr lang="en-AU" smtClean="0"/>
              <a:pPr/>
              <a:t>58</a:t>
            </a:fld>
            <a:endParaRPr lang="en-AU"/>
          </a:p>
        </p:txBody>
      </p:sp>
    </p:spTree>
    <p:extLst>
      <p:ext uri="{BB962C8B-B14F-4D97-AF65-F5344CB8AC3E}">
        <p14:creationId xmlns:p14="http://schemas.microsoft.com/office/powerpoint/2010/main" val="2555403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a:t>
            </a:fld>
            <a:endParaRPr lang="en-AU"/>
          </a:p>
        </p:txBody>
      </p:sp>
    </p:spTree>
    <p:extLst>
      <p:ext uri="{BB962C8B-B14F-4D97-AF65-F5344CB8AC3E}">
        <p14:creationId xmlns:p14="http://schemas.microsoft.com/office/powerpoint/2010/main" val="19151260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4E7E1-25C8-F7B6-633F-1BC79E32B8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47BCFE-2C04-BC84-120D-0C5D0AA3588A}"/>
              </a:ext>
            </a:extLst>
          </p:cNvPr>
          <p:cNvSpPr>
            <a:spLocks noGrp="1" noRot="1" noChangeAspect="1"/>
          </p:cNvSpPr>
          <p:nvPr>
            <p:ph type="sldImg"/>
          </p:nvPr>
        </p:nvSpPr>
        <p:spPr>
          <a:xfrm>
            <a:off x="3228975" y="469900"/>
            <a:ext cx="3481388" cy="1957388"/>
          </a:xfrm>
        </p:spPr>
      </p:sp>
      <p:sp>
        <p:nvSpPr>
          <p:cNvPr id="3" name="Notes Placeholder 2">
            <a:extLst>
              <a:ext uri="{FF2B5EF4-FFF2-40B4-BE49-F238E27FC236}">
                <a16:creationId xmlns:a16="http://schemas.microsoft.com/office/drawing/2014/main" id="{7F33C6A1-3D8B-90BA-87F5-5F454E389FBD}"/>
              </a:ext>
            </a:extLst>
          </p:cNvPr>
          <p:cNvSpPr>
            <a:spLocks noGrp="1"/>
          </p:cNvSpPr>
          <p:nvPr>
            <p:ph type="body" idx="1"/>
          </p:nvPr>
        </p:nvSpPr>
        <p:spPr>
          <a:xfrm>
            <a:off x="248484" y="2175703"/>
            <a:ext cx="9442371" cy="428995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885C2DB5-BD11-16C8-D86B-CDC10E3129B5}"/>
              </a:ext>
            </a:extLst>
          </p:cNvPr>
          <p:cNvSpPr>
            <a:spLocks noGrp="1"/>
          </p:cNvSpPr>
          <p:nvPr>
            <p:ph type="sldNum" sz="quarter" idx="5"/>
          </p:nvPr>
        </p:nvSpPr>
        <p:spPr/>
        <p:txBody>
          <a:bodyPr/>
          <a:lstStyle/>
          <a:p>
            <a:fld id="{B07158C4-A119-4B78-9DE8-A50001BC31DC}" type="slidenum">
              <a:rPr lang="en-AU" smtClean="0"/>
              <a:pPr/>
              <a:t>59</a:t>
            </a:fld>
            <a:endParaRPr lang="en-AU"/>
          </a:p>
        </p:txBody>
      </p:sp>
    </p:spTree>
    <p:extLst>
      <p:ext uri="{BB962C8B-B14F-4D97-AF65-F5344CB8AC3E}">
        <p14:creationId xmlns:p14="http://schemas.microsoft.com/office/powerpoint/2010/main" val="21324448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40A5C-08A0-E6EA-3C0B-891175D8B5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CD3D91-3A0C-B470-6A7F-0C24C56BE41E}"/>
              </a:ext>
            </a:extLst>
          </p:cNvPr>
          <p:cNvSpPr>
            <a:spLocks noGrp="1" noRot="1" noChangeAspect="1"/>
          </p:cNvSpPr>
          <p:nvPr>
            <p:ph type="sldImg"/>
          </p:nvPr>
        </p:nvSpPr>
        <p:spPr>
          <a:xfrm>
            <a:off x="3228975" y="469900"/>
            <a:ext cx="3481388" cy="1957388"/>
          </a:xfrm>
        </p:spPr>
      </p:sp>
      <p:sp>
        <p:nvSpPr>
          <p:cNvPr id="3" name="Notes Placeholder 2">
            <a:extLst>
              <a:ext uri="{FF2B5EF4-FFF2-40B4-BE49-F238E27FC236}">
                <a16:creationId xmlns:a16="http://schemas.microsoft.com/office/drawing/2014/main" id="{F3C1C443-1347-4B90-2DDD-E6D979419388}"/>
              </a:ext>
            </a:extLst>
          </p:cNvPr>
          <p:cNvSpPr>
            <a:spLocks noGrp="1"/>
          </p:cNvSpPr>
          <p:nvPr>
            <p:ph type="body" idx="1"/>
          </p:nvPr>
        </p:nvSpPr>
        <p:spPr>
          <a:xfrm>
            <a:off x="248484" y="2175703"/>
            <a:ext cx="9442371" cy="428995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FB6AEFB5-8C09-B63D-35EC-704D5D30EAC7}"/>
              </a:ext>
            </a:extLst>
          </p:cNvPr>
          <p:cNvSpPr>
            <a:spLocks noGrp="1"/>
          </p:cNvSpPr>
          <p:nvPr>
            <p:ph type="sldNum" sz="quarter" idx="5"/>
          </p:nvPr>
        </p:nvSpPr>
        <p:spPr/>
        <p:txBody>
          <a:bodyPr/>
          <a:lstStyle/>
          <a:p>
            <a:fld id="{B07158C4-A119-4B78-9DE8-A50001BC31DC}" type="slidenum">
              <a:rPr lang="en-AU" smtClean="0"/>
              <a:pPr/>
              <a:t>60</a:t>
            </a:fld>
            <a:endParaRPr lang="en-AU"/>
          </a:p>
        </p:txBody>
      </p:sp>
    </p:spTree>
    <p:extLst>
      <p:ext uri="{BB962C8B-B14F-4D97-AF65-F5344CB8AC3E}">
        <p14:creationId xmlns:p14="http://schemas.microsoft.com/office/powerpoint/2010/main" val="19233891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57881-789F-4F77-7D67-05C5B20613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C8250D-29E8-7D8C-65A5-AF7608E96F1F}"/>
              </a:ext>
            </a:extLst>
          </p:cNvPr>
          <p:cNvSpPr>
            <a:spLocks noGrp="1" noRot="1" noChangeAspect="1"/>
          </p:cNvSpPr>
          <p:nvPr>
            <p:ph type="sldImg"/>
          </p:nvPr>
        </p:nvSpPr>
        <p:spPr>
          <a:xfrm>
            <a:off x="3228975" y="469900"/>
            <a:ext cx="3481388" cy="1957388"/>
          </a:xfrm>
        </p:spPr>
      </p:sp>
      <p:sp>
        <p:nvSpPr>
          <p:cNvPr id="3" name="Notes Placeholder 2">
            <a:extLst>
              <a:ext uri="{FF2B5EF4-FFF2-40B4-BE49-F238E27FC236}">
                <a16:creationId xmlns:a16="http://schemas.microsoft.com/office/drawing/2014/main" id="{CAF85936-0EFA-3D8D-7A1A-C5A511CB520D}"/>
              </a:ext>
            </a:extLst>
          </p:cNvPr>
          <p:cNvSpPr>
            <a:spLocks noGrp="1"/>
          </p:cNvSpPr>
          <p:nvPr>
            <p:ph type="body" idx="1"/>
          </p:nvPr>
        </p:nvSpPr>
        <p:spPr>
          <a:xfrm>
            <a:off x="248484" y="2175703"/>
            <a:ext cx="9442371" cy="428995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40BCF3C8-22EC-06A2-D280-DBCA50B59842}"/>
              </a:ext>
            </a:extLst>
          </p:cNvPr>
          <p:cNvSpPr>
            <a:spLocks noGrp="1"/>
          </p:cNvSpPr>
          <p:nvPr>
            <p:ph type="sldNum" sz="quarter" idx="5"/>
          </p:nvPr>
        </p:nvSpPr>
        <p:spPr/>
        <p:txBody>
          <a:bodyPr/>
          <a:lstStyle/>
          <a:p>
            <a:fld id="{B07158C4-A119-4B78-9DE8-A50001BC31DC}" type="slidenum">
              <a:rPr lang="en-AU" smtClean="0"/>
              <a:pPr/>
              <a:t>61</a:t>
            </a:fld>
            <a:endParaRPr lang="en-AU"/>
          </a:p>
        </p:txBody>
      </p:sp>
    </p:spTree>
    <p:extLst>
      <p:ext uri="{BB962C8B-B14F-4D97-AF65-F5344CB8AC3E}">
        <p14:creationId xmlns:p14="http://schemas.microsoft.com/office/powerpoint/2010/main" val="41267626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12CC2-B0D6-5C38-B990-6E605BA4F8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E7D890-F718-1CC2-40CD-ABD3D3C327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5627E2-D911-DA54-2BF0-F23A875F0A6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C60E45B-0813-72D0-4C62-CA2910C85EDC}"/>
              </a:ext>
            </a:extLst>
          </p:cNvPr>
          <p:cNvSpPr>
            <a:spLocks noGrp="1"/>
          </p:cNvSpPr>
          <p:nvPr>
            <p:ph type="sldNum" sz="quarter" idx="5"/>
          </p:nvPr>
        </p:nvSpPr>
        <p:spPr/>
        <p:txBody>
          <a:bodyPr/>
          <a:lstStyle/>
          <a:p>
            <a:fld id="{B07158C4-A119-4B78-9DE8-A50001BC31DC}" type="slidenum">
              <a:rPr lang="en-AU" smtClean="0"/>
              <a:pPr/>
              <a:t>62</a:t>
            </a:fld>
            <a:endParaRPr lang="en-AU"/>
          </a:p>
        </p:txBody>
      </p:sp>
    </p:spTree>
    <p:extLst>
      <p:ext uri="{BB962C8B-B14F-4D97-AF65-F5344CB8AC3E}">
        <p14:creationId xmlns:p14="http://schemas.microsoft.com/office/powerpoint/2010/main" val="31171056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F33F0-5128-F54F-CEDD-6A61E723E7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20F8E5-7B99-0E51-13EA-AB94B89BE5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BBBED6-AA27-DFB7-883E-D09336CD16F7}"/>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6D03F4D6-3738-52FF-712D-DFD456DF249B}"/>
              </a:ext>
            </a:extLst>
          </p:cNvPr>
          <p:cNvSpPr>
            <a:spLocks noGrp="1"/>
          </p:cNvSpPr>
          <p:nvPr>
            <p:ph type="sldNum" sz="quarter" idx="5"/>
          </p:nvPr>
        </p:nvSpPr>
        <p:spPr/>
        <p:txBody>
          <a:bodyPr/>
          <a:lstStyle/>
          <a:p>
            <a:fld id="{D09C5488-DD16-4714-9519-7BE21BA11D4E}" type="slidenum">
              <a:rPr lang="en-AU" smtClean="0"/>
              <a:t>63</a:t>
            </a:fld>
            <a:endParaRPr lang="en-AU"/>
          </a:p>
        </p:txBody>
      </p:sp>
    </p:spTree>
    <p:extLst>
      <p:ext uri="{BB962C8B-B14F-4D97-AF65-F5344CB8AC3E}">
        <p14:creationId xmlns:p14="http://schemas.microsoft.com/office/powerpoint/2010/main" val="20673693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A318D-BED3-6A38-5B39-DAABE90B7D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9C417C-12D5-2A27-C1E0-EFB9B38028EE}"/>
              </a:ext>
            </a:extLst>
          </p:cNvPr>
          <p:cNvSpPr>
            <a:spLocks noGrp="1" noRot="1" noChangeAspect="1"/>
          </p:cNvSpPr>
          <p:nvPr>
            <p:ph type="sldImg"/>
          </p:nvPr>
        </p:nvSpPr>
        <p:spPr>
          <a:xfrm>
            <a:off x="3228975" y="469900"/>
            <a:ext cx="3481388" cy="1957388"/>
          </a:xfrm>
        </p:spPr>
      </p:sp>
      <p:sp>
        <p:nvSpPr>
          <p:cNvPr id="3" name="Notes Placeholder 2">
            <a:extLst>
              <a:ext uri="{FF2B5EF4-FFF2-40B4-BE49-F238E27FC236}">
                <a16:creationId xmlns:a16="http://schemas.microsoft.com/office/drawing/2014/main" id="{A1F4893F-384F-0121-5E77-A8D7F3109181}"/>
              </a:ext>
            </a:extLst>
          </p:cNvPr>
          <p:cNvSpPr>
            <a:spLocks noGrp="1"/>
          </p:cNvSpPr>
          <p:nvPr>
            <p:ph type="body" idx="1"/>
          </p:nvPr>
        </p:nvSpPr>
        <p:spPr>
          <a:xfrm>
            <a:off x="248484" y="2175703"/>
            <a:ext cx="9442371" cy="4289955"/>
          </a:xfrm>
        </p:spPr>
        <p:txBody>
          <a:bodyPr/>
          <a:lstStyle/>
          <a:p>
            <a:pPr>
              <a:defRPr/>
            </a:pPr>
            <a:endParaRPr lang="en-US">
              <a:latin typeface="Arial"/>
              <a:cs typeface="Arial"/>
            </a:endParaRPr>
          </a:p>
        </p:txBody>
      </p:sp>
      <p:sp>
        <p:nvSpPr>
          <p:cNvPr id="4" name="Slide Number Placeholder 3">
            <a:extLst>
              <a:ext uri="{FF2B5EF4-FFF2-40B4-BE49-F238E27FC236}">
                <a16:creationId xmlns:a16="http://schemas.microsoft.com/office/drawing/2014/main" id="{5F9B0DC1-9AD3-9B24-7269-9BB8DF6F5678}"/>
              </a:ext>
            </a:extLst>
          </p:cNvPr>
          <p:cNvSpPr>
            <a:spLocks noGrp="1"/>
          </p:cNvSpPr>
          <p:nvPr>
            <p:ph type="sldNum" sz="quarter" idx="5"/>
          </p:nvPr>
        </p:nvSpPr>
        <p:spPr/>
        <p:txBody>
          <a:bodyPr/>
          <a:lstStyle/>
          <a:p>
            <a:fld id="{B07158C4-A119-4B78-9DE8-A50001BC31DC}" type="slidenum">
              <a:rPr lang="en-AU" smtClean="0"/>
              <a:pPr/>
              <a:t>64</a:t>
            </a:fld>
            <a:endParaRPr lang="en-AU"/>
          </a:p>
        </p:txBody>
      </p:sp>
    </p:spTree>
    <p:extLst>
      <p:ext uri="{BB962C8B-B14F-4D97-AF65-F5344CB8AC3E}">
        <p14:creationId xmlns:p14="http://schemas.microsoft.com/office/powerpoint/2010/main" val="3866613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20419-B9DF-307D-69DF-67D4BA2D9F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12D6FF-0FDD-65E6-8514-DAC3988AE712}"/>
              </a:ext>
            </a:extLst>
          </p:cNvPr>
          <p:cNvSpPr>
            <a:spLocks noGrp="1" noRot="1" noChangeAspect="1"/>
          </p:cNvSpPr>
          <p:nvPr>
            <p:ph type="sldImg"/>
          </p:nvPr>
        </p:nvSpPr>
        <p:spPr>
          <a:xfrm>
            <a:off x="3228975" y="469900"/>
            <a:ext cx="3481388" cy="1957388"/>
          </a:xfrm>
        </p:spPr>
      </p:sp>
      <p:sp>
        <p:nvSpPr>
          <p:cNvPr id="3" name="Notes Placeholder 2">
            <a:extLst>
              <a:ext uri="{FF2B5EF4-FFF2-40B4-BE49-F238E27FC236}">
                <a16:creationId xmlns:a16="http://schemas.microsoft.com/office/drawing/2014/main" id="{58CBE70C-DD31-EF6C-73BE-08A3B187FD6B}"/>
              </a:ext>
            </a:extLst>
          </p:cNvPr>
          <p:cNvSpPr>
            <a:spLocks noGrp="1"/>
          </p:cNvSpPr>
          <p:nvPr>
            <p:ph type="body" idx="1"/>
          </p:nvPr>
        </p:nvSpPr>
        <p:spPr>
          <a:xfrm>
            <a:off x="248484" y="2175703"/>
            <a:ext cx="9442371" cy="428995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E8B72782-AD18-6011-D516-40D9BF16CA37}"/>
              </a:ext>
            </a:extLst>
          </p:cNvPr>
          <p:cNvSpPr>
            <a:spLocks noGrp="1"/>
          </p:cNvSpPr>
          <p:nvPr>
            <p:ph type="sldNum" sz="quarter" idx="5"/>
          </p:nvPr>
        </p:nvSpPr>
        <p:spPr/>
        <p:txBody>
          <a:bodyPr/>
          <a:lstStyle/>
          <a:p>
            <a:fld id="{B07158C4-A119-4B78-9DE8-A50001BC31DC}" type="slidenum">
              <a:rPr lang="en-AU" smtClean="0"/>
              <a:pPr/>
              <a:t>65</a:t>
            </a:fld>
            <a:endParaRPr lang="en-AU"/>
          </a:p>
        </p:txBody>
      </p:sp>
    </p:spTree>
    <p:extLst>
      <p:ext uri="{BB962C8B-B14F-4D97-AF65-F5344CB8AC3E}">
        <p14:creationId xmlns:p14="http://schemas.microsoft.com/office/powerpoint/2010/main" val="25604371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3B620-B09D-1E4C-70BA-C58E452B77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E2C619-E05A-D631-1277-2AF1A0144E31}"/>
              </a:ext>
            </a:extLst>
          </p:cNvPr>
          <p:cNvSpPr>
            <a:spLocks noGrp="1" noRot="1" noChangeAspect="1"/>
          </p:cNvSpPr>
          <p:nvPr>
            <p:ph type="sldImg"/>
          </p:nvPr>
        </p:nvSpPr>
        <p:spPr>
          <a:xfrm>
            <a:off x="3228975" y="469900"/>
            <a:ext cx="3481388" cy="1957388"/>
          </a:xfrm>
        </p:spPr>
      </p:sp>
      <p:sp>
        <p:nvSpPr>
          <p:cNvPr id="3" name="Notes Placeholder 2">
            <a:extLst>
              <a:ext uri="{FF2B5EF4-FFF2-40B4-BE49-F238E27FC236}">
                <a16:creationId xmlns:a16="http://schemas.microsoft.com/office/drawing/2014/main" id="{6E9F380B-BB09-4BF5-5816-A9FEEDE32202}"/>
              </a:ext>
            </a:extLst>
          </p:cNvPr>
          <p:cNvSpPr>
            <a:spLocks noGrp="1"/>
          </p:cNvSpPr>
          <p:nvPr>
            <p:ph type="body" idx="1"/>
          </p:nvPr>
        </p:nvSpPr>
        <p:spPr>
          <a:xfrm>
            <a:off x="248484" y="2175703"/>
            <a:ext cx="9442371" cy="428995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A076A959-D924-1259-D60A-23DF2101F6D4}"/>
              </a:ext>
            </a:extLst>
          </p:cNvPr>
          <p:cNvSpPr>
            <a:spLocks noGrp="1"/>
          </p:cNvSpPr>
          <p:nvPr>
            <p:ph type="sldNum" sz="quarter" idx="5"/>
          </p:nvPr>
        </p:nvSpPr>
        <p:spPr/>
        <p:txBody>
          <a:bodyPr/>
          <a:lstStyle/>
          <a:p>
            <a:fld id="{B07158C4-A119-4B78-9DE8-A50001BC31DC}" type="slidenum">
              <a:rPr lang="en-AU" smtClean="0"/>
              <a:pPr/>
              <a:t>66</a:t>
            </a:fld>
            <a:endParaRPr lang="en-AU"/>
          </a:p>
        </p:txBody>
      </p:sp>
    </p:spTree>
    <p:extLst>
      <p:ext uri="{BB962C8B-B14F-4D97-AF65-F5344CB8AC3E}">
        <p14:creationId xmlns:p14="http://schemas.microsoft.com/office/powerpoint/2010/main" val="1085272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EE6C9-4334-D620-3AA7-6AA69D4870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39CE57-F489-7CC9-EF75-A33F310228E3}"/>
              </a:ext>
            </a:extLst>
          </p:cNvPr>
          <p:cNvSpPr>
            <a:spLocks noGrp="1" noRot="1" noChangeAspect="1"/>
          </p:cNvSpPr>
          <p:nvPr>
            <p:ph type="sldImg"/>
          </p:nvPr>
        </p:nvSpPr>
        <p:spPr>
          <a:xfrm>
            <a:off x="3228975" y="469900"/>
            <a:ext cx="3481388" cy="1957388"/>
          </a:xfrm>
        </p:spPr>
      </p:sp>
      <p:sp>
        <p:nvSpPr>
          <p:cNvPr id="3" name="Notes Placeholder 2">
            <a:extLst>
              <a:ext uri="{FF2B5EF4-FFF2-40B4-BE49-F238E27FC236}">
                <a16:creationId xmlns:a16="http://schemas.microsoft.com/office/drawing/2014/main" id="{9C5620FD-1B9D-772F-92C5-1A8E03D5D6C2}"/>
              </a:ext>
            </a:extLst>
          </p:cNvPr>
          <p:cNvSpPr>
            <a:spLocks noGrp="1"/>
          </p:cNvSpPr>
          <p:nvPr>
            <p:ph type="body" idx="1"/>
          </p:nvPr>
        </p:nvSpPr>
        <p:spPr>
          <a:xfrm>
            <a:off x="248484" y="2175703"/>
            <a:ext cx="9442371" cy="428995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9794EE30-BBC5-E7A2-EE57-90817A338ED2}"/>
              </a:ext>
            </a:extLst>
          </p:cNvPr>
          <p:cNvSpPr>
            <a:spLocks noGrp="1"/>
          </p:cNvSpPr>
          <p:nvPr>
            <p:ph type="sldNum" sz="quarter" idx="5"/>
          </p:nvPr>
        </p:nvSpPr>
        <p:spPr/>
        <p:txBody>
          <a:bodyPr/>
          <a:lstStyle/>
          <a:p>
            <a:fld id="{B07158C4-A119-4B78-9DE8-A50001BC31DC}" type="slidenum">
              <a:rPr lang="en-AU" smtClean="0"/>
              <a:pPr/>
              <a:t>67</a:t>
            </a:fld>
            <a:endParaRPr lang="en-AU"/>
          </a:p>
        </p:txBody>
      </p:sp>
    </p:spTree>
    <p:extLst>
      <p:ext uri="{BB962C8B-B14F-4D97-AF65-F5344CB8AC3E}">
        <p14:creationId xmlns:p14="http://schemas.microsoft.com/office/powerpoint/2010/main" val="26594835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p:cNvSpPr>
            <a:spLocks noGrp="1"/>
          </p:cNvSpPr>
          <p:nvPr>
            <p:ph type="sldNum" sz="quarter" idx="5"/>
          </p:nvPr>
        </p:nvSpPr>
        <p:spPr/>
        <p:txBody>
          <a:bodyPr/>
          <a:lstStyle/>
          <a:p>
            <a:fld id="{B07158C4-A119-4B78-9DE8-A50001BC31DC}" type="slidenum">
              <a:rPr lang="en-AU" smtClean="0"/>
              <a:pPr/>
              <a:t>68</a:t>
            </a:fld>
            <a:endParaRPr lang="en-AU"/>
          </a:p>
        </p:txBody>
      </p:sp>
    </p:spTree>
    <p:extLst>
      <p:ext uri="{BB962C8B-B14F-4D97-AF65-F5344CB8AC3E}">
        <p14:creationId xmlns:p14="http://schemas.microsoft.com/office/powerpoint/2010/main" val="3393858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78D7A-CEA7-29C2-AD57-8E4ACECE79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CD3CBB-35C1-42E5-8BD5-AA32925D9F54}"/>
              </a:ext>
            </a:extLst>
          </p:cNvPr>
          <p:cNvSpPr>
            <a:spLocks noGrp="1" noRot="1" noChangeAspect="1"/>
          </p:cNvSpPr>
          <p:nvPr>
            <p:ph type="sldImg"/>
          </p:nvPr>
        </p:nvSpPr>
        <p:spPr>
          <a:xfrm>
            <a:off x="3228975" y="469900"/>
            <a:ext cx="3481388" cy="1957388"/>
          </a:xfrm>
        </p:spPr>
      </p:sp>
      <p:sp>
        <p:nvSpPr>
          <p:cNvPr id="3" name="Notes Placeholder 2">
            <a:extLst>
              <a:ext uri="{FF2B5EF4-FFF2-40B4-BE49-F238E27FC236}">
                <a16:creationId xmlns:a16="http://schemas.microsoft.com/office/drawing/2014/main" id="{786AB800-6D05-A9B8-6CBC-5C45E442DA9B}"/>
              </a:ext>
            </a:extLst>
          </p:cNvPr>
          <p:cNvSpPr>
            <a:spLocks noGrp="1"/>
          </p:cNvSpPr>
          <p:nvPr>
            <p:ph type="body" idx="1"/>
          </p:nvPr>
        </p:nvSpPr>
        <p:spPr>
          <a:xfrm>
            <a:off x="248484" y="2175703"/>
            <a:ext cx="9442371" cy="428995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B21E2CFF-DAFE-FE2D-35BF-6CB8E5B90192}"/>
              </a:ext>
            </a:extLst>
          </p:cNvPr>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15959345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538AB-5FBA-5184-8458-D25DD2EDC9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84FF80-9A02-8E77-A75F-615BDBDAD3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E1DDB9-F1FE-270B-4F9B-DE1FEC836B3E}"/>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930CF310-BF22-7857-3D25-85E65D4E8FF3}"/>
              </a:ext>
            </a:extLst>
          </p:cNvPr>
          <p:cNvSpPr>
            <a:spLocks noGrp="1"/>
          </p:cNvSpPr>
          <p:nvPr>
            <p:ph type="sldNum" sz="quarter" idx="5"/>
          </p:nvPr>
        </p:nvSpPr>
        <p:spPr/>
        <p:txBody>
          <a:bodyPr/>
          <a:lstStyle/>
          <a:p>
            <a:fld id="{B07158C4-A119-4B78-9DE8-A50001BC31DC}" type="slidenum">
              <a:rPr lang="en-AU" smtClean="0"/>
              <a:pPr/>
              <a:t>69</a:t>
            </a:fld>
            <a:endParaRPr lang="en-AU"/>
          </a:p>
        </p:txBody>
      </p:sp>
    </p:spTree>
    <p:extLst>
      <p:ext uri="{BB962C8B-B14F-4D97-AF65-F5344CB8AC3E}">
        <p14:creationId xmlns:p14="http://schemas.microsoft.com/office/powerpoint/2010/main" val="37467932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6A0DF-3527-1314-D0C7-9137EFC06A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E1ADB1-B630-3D67-C46B-33B3851B5597}"/>
              </a:ext>
            </a:extLst>
          </p:cNvPr>
          <p:cNvSpPr>
            <a:spLocks noGrp="1" noRot="1" noChangeAspect="1"/>
          </p:cNvSpPr>
          <p:nvPr>
            <p:ph type="sldImg"/>
          </p:nvPr>
        </p:nvSpPr>
        <p:spPr>
          <a:xfrm>
            <a:off x="3228975" y="469900"/>
            <a:ext cx="3481388" cy="1957388"/>
          </a:xfrm>
        </p:spPr>
      </p:sp>
      <p:sp>
        <p:nvSpPr>
          <p:cNvPr id="3" name="Notes Placeholder 2">
            <a:extLst>
              <a:ext uri="{FF2B5EF4-FFF2-40B4-BE49-F238E27FC236}">
                <a16:creationId xmlns:a16="http://schemas.microsoft.com/office/drawing/2014/main" id="{D028B1A8-8150-2EEA-B643-E6A87CA7D62B}"/>
              </a:ext>
            </a:extLst>
          </p:cNvPr>
          <p:cNvSpPr>
            <a:spLocks noGrp="1"/>
          </p:cNvSpPr>
          <p:nvPr>
            <p:ph type="body" idx="1"/>
          </p:nvPr>
        </p:nvSpPr>
        <p:spPr>
          <a:xfrm>
            <a:off x="248484" y="2175703"/>
            <a:ext cx="9442371" cy="428995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0D920F3A-68A4-A5AE-5149-553B7E07431E}"/>
              </a:ext>
            </a:extLst>
          </p:cNvPr>
          <p:cNvSpPr>
            <a:spLocks noGrp="1"/>
          </p:cNvSpPr>
          <p:nvPr>
            <p:ph type="sldNum" sz="quarter" idx="5"/>
          </p:nvPr>
        </p:nvSpPr>
        <p:spPr/>
        <p:txBody>
          <a:bodyPr/>
          <a:lstStyle/>
          <a:p>
            <a:fld id="{B07158C4-A119-4B78-9DE8-A50001BC31DC}" type="slidenum">
              <a:rPr lang="en-AU" smtClean="0"/>
              <a:pPr/>
              <a:t>70</a:t>
            </a:fld>
            <a:endParaRPr lang="en-AU"/>
          </a:p>
        </p:txBody>
      </p:sp>
    </p:spTree>
    <p:extLst>
      <p:ext uri="{BB962C8B-B14F-4D97-AF65-F5344CB8AC3E}">
        <p14:creationId xmlns:p14="http://schemas.microsoft.com/office/powerpoint/2010/main" val="10099486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12555-D5A7-8E5F-B5A3-4802430170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0DD7B7-471A-8829-6832-991D81A84232}"/>
              </a:ext>
            </a:extLst>
          </p:cNvPr>
          <p:cNvSpPr>
            <a:spLocks noGrp="1" noRot="1" noChangeAspect="1"/>
          </p:cNvSpPr>
          <p:nvPr>
            <p:ph type="sldImg"/>
          </p:nvPr>
        </p:nvSpPr>
        <p:spPr>
          <a:xfrm>
            <a:off x="3228975" y="469900"/>
            <a:ext cx="3481388" cy="1957388"/>
          </a:xfrm>
        </p:spPr>
      </p:sp>
      <p:sp>
        <p:nvSpPr>
          <p:cNvPr id="3" name="Notes Placeholder 2">
            <a:extLst>
              <a:ext uri="{FF2B5EF4-FFF2-40B4-BE49-F238E27FC236}">
                <a16:creationId xmlns:a16="http://schemas.microsoft.com/office/drawing/2014/main" id="{E69914C7-ADA5-FDCD-DEAE-57CDC8A5DCC4}"/>
              </a:ext>
            </a:extLst>
          </p:cNvPr>
          <p:cNvSpPr>
            <a:spLocks noGrp="1"/>
          </p:cNvSpPr>
          <p:nvPr>
            <p:ph type="body" idx="1"/>
          </p:nvPr>
        </p:nvSpPr>
        <p:spPr>
          <a:xfrm>
            <a:off x="248484" y="2175703"/>
            <a:ext cx="9442371" cy="428995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4676FB64-B57E-AB81-D7A2-85BFD75841C8}"/>
              </a:ext>
            </a:extLst>
          </p:cNvPr>
          <p:cNvSpPr>
            <a:spLocks noGrp="1"/>
          </p:cNvSpPr>
          <p:nvPr>
            <p:ph type="sldNum" sz="quarter" idx="5"/>
          </p:nvPr>
        </p:nvSpPr>
        <p:spPr/>
        <p:txBody>
          <a:bodyPr/>
          <a:lstStyle/>
          <a:p>
            <a:fld id="{B07158C4-A119-4B78-9DE8-A50001BC31DC}" type="slidenum">
              <a:rPr lang="en-AU" smtClean="0"/>
              <a:pPr/>
              <a:t>71</a:t>
            </a:fld>
            <a:endParaRPr lang="en-AU"/>
          </a:p>
        </p:txBody>
      </p:sp>
    </p:spTree>
    <p:extLst>
      <p:ext uri="{BB962C8B-B14F-4D97-AF65-F5344CB8AC3E}">
        <p14:creationId xmlns:p14="http://schemas.microsoft.com/office/powerpoint/2010/main" val="36664637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B26A4-17C8-51F3-105B-AEE21255CA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D5819F-9520-BE25-C4A8-FB9A2A284B10}"/>
              </a:ext>
            </a:extLst>
          </p:cNvPr>
          <p:cNvSpPr>
            <a:spLocks noGrp="1" noRot="1" noChangeAspect="1"/>
          </p:cNvSpPr>
          <p:nvPr>
            <p:ph type="sldImg"/>
          </p:nvPr>
        </p:nvSpPr>
        <p:spPr>
          <a:xfrm>
            <a:off x="3228975" y="469900"/>
            <a:ext cx="3481388" cy="1957388"/>
          </a:xfrm>
        </p:spPr>
      </p:sp>
      <p:sp>
        <p:nvSpPr>
          <p:cNvPr id="3" name="Notes Placeholder 2">
            <a:extLst>
              <a:ext uri="{FF2B5EF4-FFF2-40B4-BE49-F238E27FC236}">
                <a16:creationId xmlns:a16="http://schemas.microsoft.com/office/drawing/2014/main" id="{3DBD4661-7B75-83CB-A3B6-860B5757A6F7}"/>
              </a:ext>
            </a:extLst>
          </p:cNvPr>
          <p:cNvSpPr>
            <a:spLocks noGrp="1"/>
          </p:cNvSpPr>
          <p:nvPr>
            <p:ph type="body" idx="1"/>
          </p:nvPr>
        </p:nvSpPr>
        <p:spPr>
          <a:xfrm>
            <a:off x="248484" y="2175703"/>
            <a:ext cx="9442371" cy="428995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75C08462-2CF1-0A80-41A0-0DEE7C3021D0}"/>
              </a:ext>
            </a:extLst>
          </p:cNvPr>
          <p:cNvSpPr>
            <a:spLocks noGrp="1"/>
          </p:cNvSpPr>
          <p:nvPr>
            <p:ph type="sldNum" sz="quarter" idx="5"/>
          </p:nvPr>
        </p:nvSpPr>
        <p:spPr/>
        <p:txBody>
          <a:bodyPr/>
          <a:lstStyle/>
          <a:p>
            <a:fld id="{B07158C4-A119-4B78-9DE8-A50001BC31DC}" type="slidenum">
              <a:rPr lang="en-AU" smtClean="0"/>
              <a:pPr/>
              <a:t>72</a:t>
            </a:fld>
            <a:endParaRPr lang="en-AU"/>
          </a:p>
        </p:txBody>
      </p:sp>
    </p:spTree>
    <p:extLst>
      <p:ext uri="{BB962C8B-B14F-4D97-AF65-F5344CB8AC3E}">
        <p14:creationId xmlns:p14="http://schemas.microsoft.com/office/powerpoint/2010/main" val="34987912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008A6-98A7-30C2-BBDF-349C654FF9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A05AC3-1671-A880-E856-7CAB28A4D8DA}"/>
              </a:ext>
            </a:extLst>
          </p:cNvPr>
          <p:cNvSpPr>
            <a:spLocks noGrp="1" noRot="1" noChangeAspect="1"/>
          </p:cNvSpPr>
          <p:nvPr>
            <p:ph type="sldImg"/>
          </p:nvPr>
        </p:nvSpPr>
        <p:spPr>
          <a:xfrm>
            <a:off x="3228975" y="469900"/>
            <a:ext cx="3481388" cy="1957388"/>
          </a:xfrm>
        </p:spPr>
      </p:sp>
      <p:sp>
        <p:nvSpPr>
          <p:cNvPr id="3" name="Notes Placeholder 2">
            <a:extLst>
              <a:ext uri="{FF2B5EF4-FFF2-40B4-BE49-F238E27FC236}">
                <a16:creationId xmlns:a16="http://schemas.microsoft.com/office/drawing/2014/main" id="{28E5C2CB-7B65-576D-61C7-4B456A41F0B2}"/>
              </a:ext>
            </a:extLst>
          </p:cNvPr>
          <p:cNvSpPr>
            <a:spLocks noGrp="1"/>
          </p:cNvSpPr>
          <p:nvPr>
            <p:ph type="body" idx="1"/>
          </p:nvPr>
        </p:nvSpPr>
        <p:spPr>
          <a:xfrm>
            <a:off x="248484" y="2175703"/>
            <a:ext cx="9442371" cy="428995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C0F6F239-832D-A107-1807-A16426744B74}"/>
              </a:ext>
            </a:extLst>
          </p:cNvPr>
          <p:cNvSpPr>
            <a:spLocks noGrp="1"/>
          </p:cNvSpPr>
          <p:nvPr>
            <p:ph type="sldNum" sz="quarter" idx="5"/>
          </p:nvPr>
        </p:nvSpPr>
        <p:spPr/>
        <p:txBody>
          <a:bodyPr/>
          <a:lstStyle/>
          <a:p>
            <a:fld id="{B07158C4-A119-4B78-9DE8-A50001BC31DC}" type="slidenum">
              <a:rPr lang="en-AU" smtClean="0"/>
              <a:pPr/>
              <a:t>73</a:t>
            </a:fld>
            <a:endParaRPr lang="en-AU"/>
          </a:p>
        </p:txBody>
      </p:sp>
    </p:spTree>
    <p:extLst>
      <p:ext uri="{BB962C8B-B14F-4D97-AF65-F5344CB8AC3E}">
        <p14:creationId xmlns:p14="http://schemas.microsoft.com/office/powerpoint/2010/main" val="29092129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86094-C5E4-E60E-DF43-F2233F8D8D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7016CE-83BA-1206-25D0-BA809FD2DB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4390E3-338C-5075-F792-7207D38B2F2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2CC234F-6549-E3B0-DD23-B322F1C79476}"/>
              </a:ext>
            </a:extLst>
          </p:cNvPr>
          <p:cNvSpPr>
            <a:spLocks noGrp="1"/>
          </p:cNvSpPr>
          <p:nvPr>
            <p:ph type="sldNum" sz="quarter" idx="5"/>
          </p:nvPr>
        </p:nvSpPr>
        <p:spPr/>
        <p:txBody>
          <a:bodyPr/>
          <a:lstStyle/>
          <a:p>
            <a:fld id="{B07158C4-A119-4B78-9DE8-A50001BC31DC}" type="slidenum">
              <a:rPr lang="en-AU" smtClean="0"/>
              <a:pPr/>
              <a:t>74</a:t>
            </a:fld>
            <a:endParaRPr lang="en-AU"/>
          </a:p>
        </p:txBody>
      </p:sp>
    </p:spTree>
    <p:extLst>
      <p:ext uri="{BB962C8B-B14F-4D97-AF65-F5344CB8AC3E}">
        <p14:creationId xmlns:p14="http://schemas.microsoft.com/office/powerpoint/2010/main" val="7145592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C7008-3456-2C72-3E1F-5F0AAFE63E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BA9D90-D55F-3800-E655-F8F31BAA3A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017F47-2836-696B-CE00-1FDDA070BBFF}"/>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9E0B93EF-2404-C6E3-73C3-73DD21612AE1}"/>
              </a:ext>
            </a:extLst>
          </p:cNvPr>
          <p:cNvSpPr>
            <a:spLocks noGrp="1"/>
          </p:cNvSpPr>
          <p:nvPr>
            <p:ph type="sldNum" sz="quarter" idx="5"/>
          </p:nvPr>
        </p:nvSpPr>
        <p:spPr/>
        <p:txBody>
          <a:bodyPr/>
          <a:lstStyle/>
          <a:p>
            <a:fld id="{D09C5488-DD16-4714-9519-7BE21BA11D4E}" type="slidenum">
              <a:rPr lang="en-AU" smtClean="0"/>
              <a:t>75</a:t>
            </a:fld>
            <a:endParaRPr lang="en-AU"/>
          </a:p>
        </p:txBody>
      </p:sp>
    </p:spTree>
    <p:extLst>
      <p:ext uri="{BB962C8B-B14F-4D97-AF65-F5344CB8AC3E}">
        <p14:creationId xmlns:p14="http://schemas.microsoft.com/office/powerpoint/2010/main" val="219534605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3F4D9-C29C-20C8-6523-A4DCCE9551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FD0EC0-4450-E186-CB8D-3DB0FEE043EC}"/>
              </a:ext>
            </a:extLst>
          </p:cNvPr>
          <p:cNvSpPr>
            <a:spLocks noGrp="1" noRot="1" noChangeAspect="1"/>
          </p:cNvSpPr>
          <p:nvPr>
            <p:ph type="sldImg"/>
          </p:nvPr>
        </p:nvSpPr>
        <p:spPr>
          <a:xfrm>
            <a:off x="3228975" y="469900"/>
            <a:ext cx="3481388" cy="1957388"/>
          </a:xfrm>
        </p:spPr>
      </p:sp>
      <p:sp>
        <p:nvSpPr>
          <p:cNvPr id="3" name="Notes Placeholder 2">
            <a:extLst>
              <a:ext uri="{FF2B5EF4-FFF2-40B4-BE49-F238E27FC236}">
                <a16:creationId xmlns:a16="http://schemas.microsoft.com/office/drawing/2014/main" id="{17C5D23C-D387-618B-3BFB-2044FE51F16C}"/>
              </a:ext>
            </a:extLst>
          </p:cNvPr>
          <p:cNvSpPr>
            <a:spLocks noGrp="1"/>
          </p:cNvSpPr>
          <p:nvPr>
            <p:ph type="body" idx="1"/>
          </p:nvPr>
        </p:nvSpPr>
        <p:spPr>
          <a:xfrm>
            <a:off x="248484" y="2175703"/>
            <a:ext cx="9442371" cy="428995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7F06D9D8-7E83-927F-5616-A03852E33ED8}"/>
              </a:ext>
            </a:extLst>
          </p:cNvPr>
          <p:cNvSpPr>
            <a:spLocks noGrp="1"/>
          </p:cNvSpPr>
          <p:nvPr>
            <p:ph type="sldNum" sz="quarter" idx="5"/>
          </p:nvPr>
        </p:nvSpPr>
        <p:spPr/>
        <p:txBody>
          <a:bodyPr/>
          <a:lstStyle/>
          <a:p>
            <a:fld id="{B07158C4-A119-4B78-9DE8-A50001BC31DC}" type="slidenum">
              <a:rPr lang="en-AU" smtClean="0"/>
              <a:pPr/>
              <a:t>76</a:t>
            </a:fld>
            <a:endParaRPr lang="en-AU"/>
          </a:p>
        </p:txBody>
      </p:sp>
    </p:spTree>
    <p:extLst>
      <p:ext uri="{BB962C8B-B14F-4D97-AF65-F5344CB8AC3E}">
        <p14:creationId xmlns:p14="http://schemas.microsoft.com/office/powerpoint/2010/main" val="134306856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8F161-55D9-BEF5-E40F-F834ED8682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3B177E-CEA3-FE5E-6C83-23486973AB21}"/>
              </a:ext>
            </a:extLst>
          </p:cNvPr>
          <p:cNvSpPr>
            <a:spLocks noGrp="1" noRot="1" noChangeAspect="1"/>
          </p:cNvSpPr>
          <p:nvPr>
            <p:ph type="sldImg"/>
          </p:nvPr>
        </p:nvSpPr>
        <p:spPr>
          <a:xfrm>
            <a:off x="3228975" y="469900"/>
            <a:ext cx="3481388" cy="1957388"/>
          </a:xfrm>
        </p:spPr>
      </p:sp>
      <p:sp>
        <p:nvSpPr>
          <p:cNvPr id="3" name="Notes Placeholder 2">
            <a:extLst>
              <a:ext uri="{FF2B5EF4-FFF2-40B4-BE49-F238E27FC236}">
                <a16:creationId xmlns:a16="http://schemas.microsoft.com/office/drawing/2014/main" id="{9C872026-F66C-9C08-327D-C8EF73746488}"/>
              </a:ext>
            </a:extLst>
          </p:cNvPr>
          <p:cNvSpPr>
            <a:spLocks noGrp="1"/>
          </p:cNvSpPr>
          <p:nvPr>
            <p:ph type="body" idx="1"/>
          </p:nvPr>
        </p:nvSpPr>
        <p:spPr>
          <a:xfrm>
            <a:off x="248484" y="2175703"/>
            <a:ext cx="9442371" cy="428995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088EE6F7-CAA1-A999-EF8D-15F532995819}"/>
              </a:ext>
            </a:extLst>
          </p:cNvPr>
          <p:cNvSpPr>
            <a:spLocks noGrp="1"/>
          </p:cNvSpPr>
          <p:nvPr>
            <p:ph type="sldNum" sz="quarter" idx="5"/>
          </p:nvPr>
        </p:nvSpPr>
        <p:spPr/>
        <p:txBody>
          <a:bodyPr/>
          <a:lstStyle/>
          <a:p>
            <a:fld id="{B07158C4-A119-4B78-9DE8-A50001BC31DC}" type="slidenum">
              <a:rPr lang="en-AU" smtClean="0"/>
              <a:pPr/>
              <a:t>77</a:t>
            </a:fld>
            <a:endParaRPr lang="en-AU"/>
          </a:p>
        </p:txBody>
      </p:sp>
    </p:spTree>
    <p:extLst>
      <p:ext uri="{BB962C8B-B14F-4D97-AF65-F5344CB8AC3E}">
        <p14:creationId xmlns:p14="http://schemas.microsoft.com/office/powerpoint/2010/main" val="9976192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62496-1890-5149-1B36-B2E64CDB5C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FBDC42-89A6-E715-BDE5-FBF6BCA70B0D}"/>
              </a:ext>
            </a:extLst>
          </p:cNvPr>
          <p:cNvSpPr>
            <a:spLocks noGrp="1" noRot="1" noChangeAspect="1"/>
          </p:cNvSpPr>
          <p:nvPr>
            <p:ph type="sldImg"/>
          </p:nvPr>
        </p:nvSpPr>
        <p:spPr>
          <a:xfrm>
            <a:off x="3228975" y="469900"/>
            <a:ext cx="3481388" cy="1957388"/>
          </a:xfrm>
        </p:spPr>
      </p:sp>
      <p:sp>
        <p:nvSpPr>
          <p:cNvPr id="3" name="Notes Placeholder 2">
            <a:extLst>
              <a:ext uri="{FF2B5EF4-FFF2-40B4-BE49-F238E27FC236}">
                <a16:creationId xmlns:a16="http://schemas.microsoft.com/office/drawing/2014/main" id="{E424E4F4-96B7-4DCE-8BA0-08558CF0363A}"/>
              </a:ext>
            </a:extLst>
          </p:cNvPr>
          <p:cNvSpPr>
            <a:spLocks noGrp="1"/>
          </p:cNvSpPr>
          <p:nvPr>
            <p:ph type="body" idx="1"/>
          </p:nvPr>
        </p:nvSpPr>
        <p:spPr>
          <a:xfrm>
            <a:off x="248484" y="2175703"/>
            <a:ext cx="9442371" cy="428995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8A43A1DF-01A7-79AC-81B4-E9A03AFD8B2B}"/>
              </a:ext>
            </a:extLst>
          </p:cNvPr>
          <p:cNvSpPr>
            <a:spLocks noGrp="1"/>
          </p:cNvSpPr>
          <p:nvPr>
            <p:ph type="sldNum" sz="quarter" idx="5"/>
          </p:nvPr>
        </p:nvSpPr>
        <p:spPr/>
        <p:txBody>
          <a:bodyPr/>
          <a:lstStyle/>
          <a:p>
            <a:fld id="{B07158C4-A119-4B78-9DE8-A50001BC31DC}" type="slidenum">
              <a:rPr lang="en-AU" smtClean="0"/>
              <a:pPr/>
              <a:t>78</a:t>
            </a:fld>
            <a:endParaRPr lang="en-AU"/>
          </a:p>
        </p:txBody>
      </p:sp>
    </p:spTree>
    <p:extLst>
      <p:ext uri="{BB962C8B-B14F-4D97-AF65-F5344CB8AC3E}">
        <p14:creationId xmlns:p14="http://schemas.microsoft.com/office/powerpoint/2010/main" val="4111560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F668B-A5B0-0D73-CE8F-6A2E87EB0A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08D356-E8FE-F54C-071C-244CADCFFCB8}"/>
              </a:ext>
            </a:extLst>
          </p:cNvPr>
          <p:cNvSpPr>
            <a:spLocks noGrp="1" noRot="1" noChangeAspect="1"/>
          </p:cNvSpPr>
          <p:nvPr>
            <p:ph type="sldImg"/>
          </p:nvPr>
        </p:nvSpPr>
        <p:spPr>
          <a:xfrm>
            <a:off x="3228975" y="469900"/>
            <a:ext cx="3481388" cy="1957388"/>
          </a:xfrm>
        </p:spPr>
      </p:sp>
      <p:sp>
        <p:nvSpPr>
          <p:cNvPr id="3" name="Notes Placeholder 2">
            <a:extLst>
              <a:ext uri="{FF2B5EF4-FFF2-40B4-BE49-F238E27FC236}">
                <a16:creationId xmlns:a16="http://schemas.microsoft.com/office/drawing/2014/main" id="{50E843EA-4D17-B4C0-69FA-97034D52E794}"/>
              </a:ext>
            </a:extLst>
          </p:cNvPr>
          <p:cNvSpPr>
            <a:spLocks noGrp="1"/>
          </p:cNvSpPr>
          <p:nvPr>
            <p:ph type="body" idx="1"/>
          </p:nvPr>
        </p:nvSpPr>
        <p:spPr>
          <a:xfrm>
            <a:off x="248484" y="2175703"/>
            <a:ext cx="9442371" cy="428995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3FAD8D7A-2ADF-1C47-FB27-69748E8918F3}"/>
              </a:ext>
            </a:extLst>
          </p:cNvPr>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127463644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D61DD-7AE7-2402-435B-904DB284F1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D9C597-E13B-07A5-9805-41361F29F670}"/>
              </a:ext>
            </a:extLst>
          </p:cNvPr>
          <p:cNvSpPr>
            <a:spLocks noGrp="1" noRot="1" noChangeAspect="1"/>
          </p:cNvSpPr>
          <p:nvPr>
            <p:ph type="sldImg"/>
          </p:nvPr>
        </p:nvSpPr>
        <p:spPr>
          <a:xfrm>
            <a:off x="3228975" y="469900"/>
            <a:ext cx="3481388" cy="1957388"/>
          </a:xfrm>
        </p:spPr>
      </p:sp>
      <p:sp>
        <p:nvSpPr>
          <p:cNvPr id="3" name="Notes Placeholder 2">
            <a:extLst>
              <a:ext uri="{FF2B5EF4-FFF2-40B4-BE49-F238E27FC236}">
                <a16:creationId xmlns:a16="http://schemas.microsoft.com/office/drawing/2014/main" id="{29CDD4A4-5553-C852-DF4F-338A6E89984C}"/>
              </a:ext>
            </a:extLst>
          </p:cNvPr>
          <p:cNvSpPr>
            <a:spLocks noGrp="1"/>
          </p:cNvSpPr>
          <p:nvPr>
            <p:ph type="body" idx="1"/>
          </p:nvPr>
        </p:nvSpPr>
        <p:spPr>
          <a:xfrm>
            <a:off x="248484" y="2175703"/>
            <a:ext cx="9442371" cy="428995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563939CF-F01F-D862-8102-C0A5D81D05BE}"/>
              </a:ext>
            </a:extLst>
          </p:cNvPr>
          <p:cNvSpPr>
            <a:spLocks noGrp="1"/>
          </p:cNvSpPr>
          <p:nvPr>
            <p:ph type="sldNum" sz="quarter" idx="5"/>
          </p:nvPr>
        </p:nvSpPr>
        <p:spPr/>
        <p:txBody>
          <a:bodyPr/>
          <a:lstStyle/>
          <a:p>
            <a:fld id="{B07158C4-A119-4B78-9DE8-A50001BC31DC}" type="slidenum">
              <a:rPr lang="en-AU" smtClean="0"/>
              <a:pPr/>
              <a:t>79</a:t>
            </a:fld>
            <a:endParaRPr lang="en-AU"/>
          </a:p>
        </p:txBody>
      </p:sp>
    </p:spTree>
    <p:extLst>
      <p:ext uri="{BB962C8B-B14F-4D97-AF65-F5344CB8AC3E}">
        <p14:creationId xmlns:p14="http://schemas.microsoft.com/office/powerpoint/2010/main" val="277916218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E9BB4-3616-2F65-4AA4-E57ED6B2FA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C73ECA-4A25-E75A-4E53-D27A86B8FA15}"/>
              </a:ext>
            </a:extLst>
          </p:cNvPr>
          <p:cNvSpPr>
            <a:spLocks noGrp="1" noRot="1" noChangeAspect="1"/>
          </p:cNvSpPr>
          <p:nvPr>
            <p:ph type="sldImg"/>
          </p:nvPr>
        </p:nvSpPr>
        <p:spPr>
          <a:xfrm>
            <a:off x="3228975" y="469900"/>
            <a:ext cx="3481388" cy="1957388"/>
          </a:xfrm>
        </p:spPr>
      </p:sp>
      <p:sp>
        <p:nvSpPr>
          <p:cNvPr id="3" name="Notes Placeholder 2">
            <a:extLst>
              <a:ext uri="{FF2B5EF4-FFF2-40B4-BE49-F238E27FC236}">
                <a16:creationId xmlns:a16="http://schemas.microsoft.com/office/drawing/2014/main" id="{20842667-A725-4070-AD59-86409301229E}"/>
              </a:ext>
            </a:extLst>
          </p:cNvPr>
          <p:cNvSpPr>
            <a:spLocks noGrp="1"/>
          </p:cNvSpPr>
          <p:nvPr>
            <p:ph type="body" idx="1"/>
          </p:nvPr>
        </p:nvSpPr>
        <p:spPr>
          <a:xfrm>
            <a:off x="248484" y="2175703"/>
            <a:ext cx="9442371" cy="428995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1AC43A5C-BA1A-1FB4-3EBC-3D6535A3EA77}"/>
              </a:ext>
            </a:extLst>
          </p:cNvPr>
          <p:cNvSpPr>
            <a:spLocks noGrp="1"/>
          </p:cNvSpPr>
          <p:nvPr>
            <p:ph type="sldNum" sz="quarter" idx="5"/>
          </p:nvPr>
        </p:nvSpPr>
        <p:spPr/>
        <p:txBody>
          <a:bodyPr/>
          <a:lstStyle/>
          <a:p>
            <a:fld id="{B07158C4-A119-4B78-9DE8-A50001BC31DC}" type="slidenum">
              <a:rPr lang="en-AU" smtClean="0"/>
              <a:pPr/>
              <a:t>80</a:t>
            </a:fld>
            <a:endParaRPr lang="en-AU"/>
          </a:p>
        </p:txBody>
      </p:sp>
    </p:spTree>
    <p:extLst>
      <p:ext uri="{BB962C8B-B14F-4D97-AF65-F5344CB8AC3E}">
        <p14:creationId xmlns:p14="http://schemas.microsoft.com/office/powerpoint/2010/main" val="32637743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D08C9-A883-A8D8-E569-3CDE58725E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F90771-53F8-A562-3A5F-16988E64A322}"/>
              </a:ext>
            </a:extLst>
          </p:cNvPr>
          <p:cNvSpPr>
            <a:spLocks noGrp="1" noRot="1" noChangeAspect="1"/>
          </p:cNvSpPr>
          <p:nvPr>
            <p:ph type="sldImg"/>
          </p:nvPr>
        </p:nvSpPr>
        <p:spPr>
          <a:xfrm>
            <a:off x="3228975" y="469900"/>
            <a:ext cx="3481388" cy="1957388"/>
          </a:xfrm>
        </p:spPr>
      </p:sp>
      <p:sp>
        <p:nvSpPr>
          <p:cNvPr id="3" name="Notes Placeholder 2">
            <a:extLst>
              <a:ext uri="{FF2B5EF4-FFF2-40B4-BE49-F238E27FC236}">
                <a16:creationId xmlns:a16="http://schemas.microsoft.com/office/drawing/2014/main" id="{6D428F77-B321-3B7B-3B73-B4654A08B8F2}"/>
              </a:ext>
            </a:extLst>
          </p:cNvPr>
          <p:cNvSpPr>
            <a:spLocks noGrp="1"/>
          </p:cNvSpPr>
          <p:nvPr>
            <p:ph type="body" idx="1"/>
          </p:nvPr>
        </p:nvSpPr>
        <p:spPr>
          <a:xfrm>
            <a:off x="248484" y="2175703"/>
            <a:ext cx="9442371" cy="428995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E286AEE8-2716-A35E-9248-B7AB52EB4641}"/>
              </a:ext>
            </a:extLst>
          </p:cNvPr>
          <p:cNvSpPr>
            <a:spLocks noGrp="1"/>
          </p:cNvSpPr>
          <p:nvPr>
            <p:ph type="sldNum" sz="quarter" idx="5"/>
          </p:nvPr>
        </p:nvSpPr>
        <p:spPr/>
        <p:txBody>
          <a:bodyPr/>
          <a:lstStyle/>
          <a:p>
            <a:fld id="{B07158C4-A119-4B78-9DE8-A50001BC31DC}" type="slidenum">
              <a:rPr lang="en-AU" smtClean="0"/>
              <a:pPr/>
              <a:t>81</a:t>
            </a:fld>
            <a:endParaRPr lang="en-AU"/>
          </a:p>
        </p:txBody>
      </p:sp>
    </p:spTree>
    <p:extLst>
      <p:ext uri="{BB962C8B-B14F-4D97-AF65-F5344CB8AC3E}">
        <p14:creationId xmlns:p14="http://schemas.microsoft.com/office/powerpoint/2010/main" val="161553392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82</a:t>
            </a:fld>
            <a:endParaRPr lang="en-AU"/>
          </a:p>
        </p:txBody>
      </p:sp>
    </p:spTree>
    <p:extLst>
      <p:ext uri="{BB962C8B-B14F-4D97-AF65-F5344CB8AC3E}">
        <p14:creationId xmlns:p14="http://schemas.microsoft.com/office/powerpoint/2010/main" val="228557524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84</a:t>
            </a:fld>
            <a:endParaRPr lang="en-AU"/>
          </a:p>
        </p:txBody>
      </p:sp>
    </p:spTree>
    <p:extLst>
      <p:ext uri="{BB962C8B-B14F-4D97-AF65-F5344CB8AC3E}">
        <p14:creationId xmlns:p14="http://schemas.microsoft.com/office/powerpoint/2010/main" val="1810535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2171588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ADE2D-0DAA-1EC5-43CC-4E50C5F498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2EAA02-DDED-53E5-5F4C-021F0E69486D}"/>
              </a:ext>
            </a:extLst>
          </p:cNvPr>
          <p:cNvSpPr>
            <a:spLocks noGrp="1" noRot="1" noChangeAspect="1"/>
          </p:cNvSpPr>
          <p:nvPr>
            <p:ph type="sldImg"/>
          </p:nvPr>
        </p:nvSpPr>
        <p:spPr>
          <a:xfrm>
            <a:off x="3228975" y="469900"/>
            <a:ext cx="3481388" cy="1957388"/>
          </a:xfrm>
        </p:spPr>
      </p:sp>
      <p:sp>
        <p:nvSpPr>
          <p:cNvPr id="3" name="Notes Placeholder 2">
            <a:extLst>
              <a:ext uri="{FF2B5EF4-FFF2-40B4-BE49-F238E27FC236}">
                <a16:creationId xmlns:a16="http://schemas.microsoft.com/office/drawing/2014/main" id="{00CA9201-4F1C-5D86-941E-B67F983D1991}"/>
              </a:ext>
            </a:extLst>
          </p:cNvPr>
          <p:cNvSpPr>
            <a:spLocks noGrp="1"/>
          </p:cNvSpPr>
          <p:nvPr>
            <p:ph type="body" idx="1"/>
          </p:nvPr>
        </p:nvSpPr>
        <p:spPr>
          <a:xfrm>
            <a:off x="248484" y="2175703"/>
            <a:ext cx="9442371" cy="428995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p:txBody>
      </p:sp>
      <p:sp>
        <p:nvSpPr>
          <p:cNvPr id="4" name="Slide Number Placeholder 3">
            <a:extLst>
              <a:ext uri="{FF2B5EF4-FFF2-40B4-BE49-F238E27FC236}">
                <a16:creationId xmlns:a16="http://schemas.microsoft.com/office/drawing/2014/main" id="{ABF3D883-7348-149E-ADDF-B73811ED12AE}"/>
              </a:ext>
            </a:extLst>
          </p:cNvPr>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21636134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a:t>Presenter name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59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2784000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297222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US"/>
              <a:t>Click icon to add picture</a:t>
            </a:r>
            <a:endParaRPr lang="en-AU"/>
          </a:p>
        </p:txBody>
      </p:sp>
    </p:spTree>
    <p:extLst>
      <p:ext uri="{BB962C8B-B14F-4D97-AF65-F5344CB8AC3E}">
        <p14:creationId xmlns:p14="http://schemas.microsoft.com/office/powerpoint/2010/main" val="428385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udent devised exam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8F6E96-99E3-4F1D-3A20-E08B77215476}"/>
              </a:ext>
            </a:extLst>
          </p:cNvPr>
          <p:cNvSpPr/>
          <p:nvPr userDrawn="1"/>
        </p:nvSpPr>
        <p:spPr>
          <a:xfrm>
            <a:off x="0" y="0"/>
            <a:ext cx="12192000" cy="161636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535382"/>
            <a:ext cx="9920073"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1743837"/>
            <a:ext cx="9920073" cy="471554"/>
          </a:xfrm>
        </p:spPr>
        <p:txBody>
          <a:bodyPr anchor="b">
            <a:noAutofit/>
          </a:bodyPr>
          <a:lstStyle>
            <a:lvl1pPr>
              <a:defRPr sz="28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pic>
        <p:nvPicPr>
          <p:cNvPr id="3" name="Picture 2" descr="A blue circle with a piece of a puzzle&#10;&#10;Description automatically generated">
            <a:extLst>
              <a:ext uri="{FF2B5EF4-FFF2-40B4-BE49-F238E27FC236}">
                <a16:creationId xmlns:a16="http://schemas.microsoft.com/office/drawing/2014/main" id="{F96725C5-9C99-B330-D0AA-938DE6B59F4D}"/>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682417" y="134354"/>
            <a:ext cx="1347657" cy="1347657"/>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7">
            <a:extLst>
              <a:ext uri="{FF2B5EF4-FFF2-40B4-BE49-F238E27FC236}">
                <a16:creationId xmlns:a16="http://schemas.microsoft.com/office/drawing/2014/main" id="{0A1CAFC3-176E-0DAD-ACB1-AD56FA16962A}"/>
              </a:ext>
            </a:extLst>
          </p:cNvPr>
          <p:cNvSpPr>
            <a:spLocks noGrp="1"/>
          </p:cNvSpPr>
          <p:nvPr>
            <p:ph type="pic" sz="quarter" idx="19"/>
          </p:nvPr>
        </p:nvSpPr>
        <p:spPr>
          <a:xfrm>
            <a:off x="360363" y="2317750"/>
            <a:ext cx="11483637" cy="2060575"/>
          </a:xfrm>
        </p:spPr>
        <p:txBody>
          <a:bodyPr/>
          <a:lstStyle/>
          <a:p>
            <a:r>
              <a:rPr lang="en-US"/>
              <a:t>Click icon to add picture</a:t>
            </a:r>
            <a:endParaRPr lang="en-AU"/>
          </a:p>
        </p:txBody>
      </p:sp>
      <p:sp>
        <p:nvSpPr>
          <p:cNvPr id="10" name="Text Placeholder 9">
            <a:extLst>
              <a:ext uri="{FF2B5EF4-FFF2-40B4-BE49-F238E27FC236}">
                <a16:creationId xmlns:a16="http://schemas.microsoft.com/office/drawing/2014/main" id="{3C17158F-8305-9FAD-5D27-F260E3A45E51}"/>
              </a:ext>
            </a:extLst>
          </p:cNvPr>
          <p:cNvSpPr>
            <a:spLocks noGrp="1"/>
          </p:cNvSpPr>
          <p:nvPr>
            <p:ph type="body" sz="quarter" idx="20"/>
          </p:nvPr>
        </p:nvSpPr>
        <p:spPr>
          <a:xfrm>
            <a:off x="360363" y="4579938"/>
            <a:ext cx="11483975" cy="1743075"/>
          </a:xfrm>
        </p:spPr>
        <p:txBody>
          <a:bodyPr/>
          <a:lstStyle>
            <a:lvl1pPr>
              <a:spcAft>
                <a:spcPts val="1200"/>
              </a:spcAft>
              <a:defRPr sz="1800"/>
            </a:lvl1pPr>
            <a:lvl2pPr>
              <a:spcAft>
                <a:spcPts val="1200"/>
              </a:spcAft>
              <a:defRPr sz="1800"/>
            </a:lvl2pPr>
            <a:lvl3pPr>
              <a:spcAft>
                <a:spcPts val="1200"/>
              </a:spcAft>
              <a:defRPr sz="1800"/>
            </a:lvl3pPr>
            <a:lvl4pPr>
              <a:spcAft>
                <a:spcPts val="1200"/>
              </a:spcAft>
              <a:defRPr sz="1800"/>
            </a:lvl4pPr>
            <a:lvl5pPr>
              <a:spcAft>
                <a:spcPts val="12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15278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78147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728" r:id="rId1"/>
    <p:sldLayoutId id="2147483731" r:id="rId2"/>
    <p:sldLayoutId id="2147483747" r:id="rId3"/>
    <p:sldLayoutId id="2147483724" r:id="rId4"/>
    <p:sldLayoutId id="2147483762" r:id="rId5"/>
    <p:sldLayoutId id="2147483723" r:id="rId6"/>
    <p:sldLayoutId id="2147483764" r:id="rId7"/>
    <p:sldLayoutId id="2147483746" r:id="rId8"/>
    <p:sldLayoutId id="2147483725" r:id="rId9"/>
    <p:sldLayoutId id="2147483743" r:id="rId10"/>
    <p:sldLayoutId id="2147483744" r:id="rId11"/>
    <p:sldLayoutId id="214748376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ducation.nsw.gov.au/teaching-and-learning/curriculum/pdhpe/planning-programming-and-assessing-pdhpe-k-12/planning-programming-and-assessing-pdhpe-7-10"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hyperlink" Target="https://pixabay.com/?utm_source=link-attribution&amp;utm_medium=referral&amp;utm_campaign=image&amp;utm_content=4094254" TargetMode="External"/><Relationship Id="rId4" Type="http://schemas.openxmlformats.org/officeDocument/2006/relationships/hyperlink" Target="https://pixabay.com/users/zizitom-5490060/?utm_source=link-attribution&amp;utm_medium=referral&amp;utm_campaign=image&amp;utm_content=4094254"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hyperlink" Target="https://pixabay.com/?utm_source=link-attribution&amp;utm_medium=referral&amp;utm_campaign=image&amp;utm_content=1297779" TargetMode="External"/><Relationship Id="rId4" Type="http://schemas.openxmlformats.org/officeDocument/2006/relationships/hyperlink" Target="https://pixabay.com/users/openclipart-vectors-30363/?utm_source=link-attribution&amp;utm_medium=referral&amp;utm_campaign=image&amp;utm_content=1297779"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hyperlink" Target="https://pixabay.com/?utm_source=link-attribution&amp;utm_medium=referral&amp;utm_campaign=image&amp;utm_content=7452041" TargetMode="External"/><Relationship Id="rId4" Type="http://schemas.openxmlformats.org/officeDocument/2006/relationships/hyperlink" Target="https://pixabay.com/users/arya_w-20804497/?utm_source=link-attribution&amp;utm_medium=referral&amp;utm_campaign=image&amp;utm_content=7452041"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hyperlink" Target="https://pixabay.com/?utm_source=link-attribution&amp;utm_medium=referral&amp;utm_campaign=image&amp;utm_content=8321041" TargetMode="External"/><Relationship Id="rId4" Type="http://schemas.openxmlformats.org/officeDocument/2006/relationships/hyperlink" Target="https://pixabay.com/users/poli_-4882926/?utm_source=link-attribution&amp;utm_medium=referral&amp;utm_campaign=image&amp;utm_content=8321041"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hyperlink" Target="https://pixabay.com/?utm_source=link-attribution&amp;utm_medium=referral&amp;utm_campaign=image&amp;utm_content=48100" TargetMode="External"/><Relationship Id="rId4" Type="http://schemas.openxmlformats.org/officeDocument/2006/relationships/hyperlink" Target="https://pixabay.com/users/clker-free-vector-images-3736/?utm_source=link-attribution&amp;utm_medium=referral&amp;utm_campaign=image&amp;utm_content=4810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hyperlink" Target="https://unsplash.com/photos/men-and-women-gathered-around-a-table-QiIxg_q2vh0?utm_content=creditCopyText&amp;utm_medium=referral&amp;utm_source=unsplash" TargetMode="External"/><Relationship Id="rId4" Type="http://schemas.openxmlformats.org/officeDocument/2006/relationships/hyperlink" Target="https://unsplash.com/@zainulyasni6118?utm_content=creditCopyText&amp;utm_medium=referral&amp;utm_source=unsplash"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hyperlink" Target="https://pixabay.com/?utm_source=link-attribution&amp;utm_medium=referral&amp;utm_campaign=image&amp;utm_content=4491416" TargetMode="External"/><Relationship Id="rId4" Type="http://schemas.openxmlformats.org/officeDocument/2006/relationships/hyperlink" Target="https://pixabay.com/users/fotografierende-4558536/?utm_source=link-attribution&amp;utm_medium=referral&amp;utm_campaign=image&amp;utm_content=4491416"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5.xml"/><Relationship Id="rId1" Type="http://schemas.openxmlformats.org/officeDocument/2006/relationships/video" Target="https://www.youtube.com/embed/yBDk_dlzvaQ?feature=oembed"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5.xml"/><Relationship Id="rId1" Type="http://schemas.openxmlformats.org/officeDocument/2006/relationships/video" Target="https://www.youtube.com/embed/mIhmfsdQdQ8?feature=oembed"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5.xml"/><Relationship Id="rId1" Type="http://schemas.openxmlformats.org/officeDocument/2006/relationships/video" Target="https://www.youtube.com/embed/u0aIXof8lK8?feature=oembed"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23.jpeg"/><Relationship Id="rId5" Type="http://schemas.openxmlformats.org/officeDocument/2006/relationships/hyperlink" Target="https://pixabay.com/?utm_source=link-attribution&amp;utm_medium=referral&amp;utm_campaign=image&amp;utm_content=9046390" TargetMode="External"/><Relationship Id="rId4" Type="http://schemas.openxmlformats.org/officeDocument/2006/relationships/hyperlink" Target="https://pixabay.com/users/arya_w-20804497/?utm_source=link-attribution&amp;utm_medium=referral&amp;utm_campaign=image&amp;utm_content=9046390"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slide" Target="slide74.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slide" Target="slide62.xml"/><Relationship Id="rId5" Type="http://schemas.openxmlformats.org/officeDocument/2006/relationships/slide" Target="slide47.xml"/><Relationship Id="rId4" Type="http://schemas.openxmlformats.org/officeDocument/2006/relationships/slide" Target="slide26.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hyperlink" Target="https://pixabay.com/?utm_source=link-attribution&amp;utm_medium=referral&amp;utm_campaign=image&amp;utm_content=8737969" TargetMode="External"/><Relationship Id="rId4" Type="http://schemas.openxmlformats.org/officeDocument/2006/relationships/hyperlink" Target="https://pixabay.com/users/mohamed_hassan-5229782/?utm_source=link-attribution&amp;utm_medium=referral&amp;utm_campaign=image&amp;utm_content=8737969"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hyperlink" Target="https://bcove.video/2ZYzpwn" TargetMode="External"/><Relationship Id="rId5" Type="http://schemas.openxmlformats.org/officeDocument/2006/relationships/hyperlink" Target="https://unsplash.com/photos/people-swimming-during-daytime-V9-i2ORDQLA?utm_content=creditCopyText&amp;utm_medium=referral&amp;utm_source=unsplash" TargetMode="External"/><Relationship Id="rId4" Type="http://schemas.openxmlformats.org/officeDocument/2006/relationships/hyperlink" Target="https://unsplash.com/@meganmarkham?utm_content=creditCopyText&amp;utm_medium=referral&amp;utm_source=unsplash"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hyperlink" Target="https://unsplash.com/photos/a-flag-on-a-pole-NF2m9SGl4_g?utm_source=unsplash&amp;utm_medium=referral&amp;utm_content=creditCopyText" TargetMode="External"/><Relationship Id="rId5" Type="http://schemas.openxmlformats.org/officeDocument/2006/relationships/hyperlink" Target="https://unsplash.com/@afbogdan?utm_source=unsplash&amp;utm_medium=referral&amp;utm_content=creditCopyText" TargetMode="External"/><Relationship Id="rId4" Type="http://schemas.openxmlformats.org/officeDocument/2006/relationships/hyperlink" Target="https://beachsafe.org.au/"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4.xml"/><Relationship Id="rId1" Type="http://schemas.openxmlformats.org/officeDocument/2006/relationships/video" Target="https://www.youtube.com/embed/KgJ8qlL2rOs?feature=oembed"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hyperlink" Target="https://unsplash.com/illustrations/a-man-is-thinking-under-a-bright-lightbulb-WPKPvYDwcL8?utm_content=creditCopyText&amp;utm_medium=referral&amp;utm_source=unsplash" TargetMode="External"/><Relationship Id="rId4" Type="http://schemas.openxmlformats.org/officeDocument/2006/relationships/hyperlink" Target="https://unsplash.com/@deep_erudite?utm_content=creditCopyText&amp;utm_medium=referral&amp;utm_source=unsplash"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hyperlink" Target="https://www.youtube.com/watch?v=Ug2TMPKGrvc" TargetMode="External"/><Relationship Id="rId5" Type="http://schemas.openxmlformats.org/officeDocument/2006/relationships/hyperlink" Target="https://pixabay.com/?utm_source=link-attribution&amp;utm_medium=referral&amp;utm_campaign=image&amp;utm_content=3947909" TargetMode="External"/><Relationship Id="rId4" Type="http://schemas.openxmlformats.org/officeDocument/2006/relationships/hyperlink" Target="https://pixabay.com/users/manfredsteger-1848497/?utm_source=link-attribution&amp;utm_medium=referral&amp;utm_campaign=image&amp;utm_content=3947909"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4.xml"/><Relationship Id="rId1" Type="http://schemas.openxmlformats.org/officeDocument/2006/relationships/video" Target="https://www.youtube.com/embed/Ug2TMPKGrvc?feature=oembed"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hyperlink" Target="https://unsplash.com/photos/a-group-of-people-at-a-beach-3voKQNGzTns?utm_content=creditCopyText&amp;utm_medium=referral&amp;utm_source=unsplash" TargetMode="External"/><Relationship Id="rId4" Type="http://schemas.openxmlformats.org/officeDocument/2006/relationships/hyperlink" Target="https://unsplash.com/@sid_suratia?utm_content=creditCopyText&amp;utm_medium=referral&amp;utm_source=unsplash"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hyperlink" Target="https://unsplash.com/photos/a-group-of-people-at-a-beach-3voKQNGzTns?utm_content=creditCopyText&amp;utm_medium=referral&amp;utm_source=unsplash" TargetMode="External"/><Relationship Id="rId4" Type="http://schemas.openxmlformats.org/officeDocument/2006/relationships/hyperlink" Target="https://unsplash.com/@sid_suratia?utm_content=creditCopyText&amp;utm_medium=referral&amp;utm_source=unsplash"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jpeg"/><Relationship Id="rId7" Type="http://schemas.openxmlformats.org/officeDocument/2006/relationships/image" Target="../media/image40.sv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hyperlink" Target="https://unsplash.com/photos/a-flag-on-a-beach-next-to-the-ocean-Xrkg3d_TIs8?utm_content=creditCopyText&amp;utm_medium=referral&amp;utm_source=unsplash" TargetMode="External"/><Relationship Id="rId4" Type="http://schemas.openxmlformats.org/officeDocument/2006/relationships/hyperlink" Target="https://unsplash.com/@raathi?utm_content=creditCopyText&amp;utm_medium=referral&amp;utm_source=unsplash" TargetMode="External"/><Relationship Id="rId9" Type="http://schemas.openxmlformats.org/officeDocument/2006/relationships/image" Target="../media/image42.svg"/></Relationships>
</file>

<file path=ppt/slides/_rels/slide46.xml.rels><?xml version="1.0" encoding="UTF-8" standalone="yes"?>
<Relationships xmlns="http://schemas.openxmlformats.org/package/2006/relationships"><Relationship Id="rId3" Type="http://schemas.openxmlformats.org/officeDocument/2006/relationships/hyperlink" Target="https://stjohn.org.au/first-aid-facts"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openxmlformats.org/officeDocument/2006/relationships/hyperlink" Target="https://pixabay.com/?utm_source=link-attribution&amp;utm_medium=referral&amp;utm_campaign=image&amp;utm_content=749470" TargetMode="External"/><Relationship Id="rId4" Type="http://schemas.openxmlformats.org/officeDocument/2006/relationships/hyperlink" Target="https://pixabay.com/users/jallom-988379/?utm_source=link-attribution&amp;utm_medium=referral&amp;utm_campaign=image&amp;utm_content=749470"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hyperlink" Target="https://unsplash.com/photos/men-and-women-gathered-around-a-table-QiIxg_q2vh0?utm_content=creditCopyText&amp;utm_medium=referral&amp;utm_source=unsplash" TargetMode="External"/><Relationship Id="rId4" Type="http://schemas.openxmlformats.org/officeDocument/2006/relationships/hyperlink" Target="https://unsplash.com/@zainulyasni6118?utm_content=creditCopyText&amp;utm_medium=referral&amp;utm_source=unsplash"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hyperlink" Target="https://www.transport.nsw.gov.au/roadsafety/statistics/interactive-crash-statistics" TargetMode="External"/><Relationship Id="rId5" Type="http://schemas.openxmlformats.org/officeDocument/2006/relationships/hyperlink" Target="https://onthemove.nsw.edu.au/" TargetMode="External"/><Relationship Id="rId4" Type="http://schemas.openxmlformats.org/officeDocument/2006/relationships/hyperlink" Target="https://onthemove.nsw.edu.au/pdhpe-activites/big-picture"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5.xml"/><Relationship Id="rId1" Type="http://schemas.openxmlformats.org/officeDocument/2006/relationships/slideLayout" Target="../slideLayouts/slideLayout12.xml"/><Relationship Id="rId5" Type="http://schemas.openxmlformats.org/officeDocument/2006/relationships/hyperlink" Target="https://pixabay.com/?utm_source=link-attribution&amp;utm_medium=referral&amp;utm_campaign=image&amp;utm_content=1297779" TargetMode="External"/><Relationship Id="rId4" Type="http://schemas.openxmlformats.org/officeDocument/2006/relationships/hyperlink" Target="https://pixabay.com/users/openclipart-vectors-30363/?utm_source=link-attribution&amp;utm_medium=referral&amp;utm_campaign=image&amp;utm_content=1297779"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8.xml"/><Relationship Id="rId1" Type="http://schemas.openxmlformats.org/officeDocument/2006/relationships/slideLayout" Target="../slideLayouts/slideLayout12.xml"/><Relationship Id="rId5" Type="http://schemas.openxmlformats.org/officeDocument/2006/relationships/hyperlink" Target="https://onthemove.nsw.edu.au/pdhpe-activites/e-bike-safety" TargetMode="External"/><Relationship Id="rId4" Type="http://schemas.openxmlformats.org/officeDocument/2006/relationships/hyperlink" Target="https://www.transport.nsw.gov.au/roadsafety/bicycle-riders/road-rules-for-bicycle-riders"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hyperlink" Target="https://onthemove.nsw.edu.au/sites/default/files/2025-03/s4-teacher-resource-navigating-the-village%20%282%29.pdf" TargetMode="External"/><Relationship Id="rId5" Type="http://schemas.openxmlformats.org/officeDocument/2006/relationships/hyperlink" Target="https://whatsyourviewstudent.onthemove.nsw.edu.au/" TargetMode="External"/><Relationship Id="rId4" Type="http://schemas.openxmlformats.org/officeDocument/2006/relationships/hyperlink" Target="https://onthemove.nsw.edu.au/pdhpe-activites/whats-your-view"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12.xml"/><Relationship Id="rId5" Type="http://schemas.openxmlformats.org/officeDocument/2006/relationships/hyperlink" Target="https://unsplash.com/photos/a-man-is-being-assisted-by-a-paramed-person-mmn-8-QcoIU?utm_content=creditCopyText&amp;utm_medium=referral&amp;utm_source=unsplash" TargetMode="External"/><Relationship Id="rId4" Type="http://schemas.openxmlformats.org/officeDocument/2006/relationships/hyperlink" Target="https://unsplash.com/@jayrheike?utm_content=creditCopyText&amp;utm_medium=referral&amp;utm_source=unsplash"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hyperlink" Target="https://unsplash.com/photos/a-warning-sign-on-a-fence-post-in-the-snow-4AKgWX-YSOU?utm_content=creditCopyText&amp;utm_medium=referral&amp;utm_source=unsplash" TargetMode="External"/><Relationship Id="rId4" Type="http://schemas.openxmlformats.org/officeDocument/2006/relationships/hyperlink" Target="https://unsplash.com/@maeva_vgr?utm_content=creditCopyText&amp;utm_medium=referral&amp;utm_source=unsplash"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1.xml"/><Relationship Id="rId1" Type="http://schemas.openxmlformats.org/officeDocument/2006/relationships/slideLayout" Target="../slideLayouts/slideLayout12.xml"/><Relationship Id="rId5" Type="http://schemas.openxmlformats.org/officeDocument/2006/relationships/hyperlink" Target="https://pixabay.com/?utm_source=link-attribution&amp;utm_medium=referral&amp;utm_campaign=image&amp;utm_content=2982228" TargetMode="External"/><Relationship Id="rId4" Type="http://schemas.openxmlformats.org/officeDocument/2006/relationships/hyperlink" Target="https://pixabay.com/users/mohamed_hassan-5229782/?utm_source=link-attribution&amp;utm_medium=referral&amp;utm_campaign=image&amp;utm_content=2982228"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hyperlink" Target="https://stjohn.org.au/first-aid-facts" TargetMode="Externa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5.xml"/><Relationship Id="rId1" Type="http://schemas.openxmlformats.org/officeDocument/2006/relationships/slideLayout" Target="../slideLayouts/slideLayout12.xml"/><Relationship Id="rId5" Type="http://schemas.openxmlformats.org/officeDocument/2006/relationships/hyperlink" Target="https://unsplash.com/photos/assorted-color-sticky-notes-P1SdQAhcJz8?utm_source=unsplash&amp;utm_medium=referral&amp;utm_content=creditCopyText" TargetMode="External"/><Relationship Id="rId4" Type="http://schemas.openxmlformats.org/officeDocument/2006/relationships/hyperlink" Target="https://unsplash.com/@nathaliarosa?utm_source=unsplash&amp;utm_medium=referral&amp;utm_content=creditCopyText"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6.xml"/><Relationship Id="rId1" Type="http://schemas.openxmlformats.org/officeDocument/2006/relationships/slideLayout" Target="../slideLayouts/slideLayout12.xml"/><Relationship Id="rId4" Type="http://schemas.openxmlformats.org/officeDocument/2006/relationships/image" Target="../media/image53.svg"/></Relationships>
</file>

<file path=ppt/slides/_rels/slide6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7.xml"/><Relationship Id="rId1" Type="http://schemas.openxmlformats.org/officeDocument/2006/relationships/slideLayout" Target="../slideLayouts/slideLayout12.xml"/><Relationship Id="rId5" Type="http://schemas.openxmlformats.org/officeDocument/2006/relationships/hyperlink" Target="https://unsplash.com/photos/person-in-gray-dress-shirt-writing-on-white-paper-Lf3S2zRXKXk?utm_content=creditCopyText&amp;utm_medium=referral&amp;utm_source=unsplash" TargetMode="External"/><Relationship Id="rId4" Type="http://schemas.openxmlformats.org/officeDocument/2006/relationships/hyperlink" Target="https://unsplash.com/@fan11?utm_content=creditCopyText&amp;utm_medium=referral&amp;utm_source=unsplash"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8.xml"/><Relationship Id="rId1" Type="http://schemas.openxmlformats.org/officeDocument/2006/relationships/slideLayout" Target="../slideLayouts/slideLayout12.xml"/><Relationship Id="rId5" Type="http://schemas.openxmlformats.org/officeDocument/2006/relationships/hyperlink" Target="https://pixabay.com/?utm_source=link-attribution&amp;utm_medium=referral&amp;utm_campaign=image&amp;utm_content=3674122" TargetMode="External"/><Relationship Id="rId4" Type="http://schemas.openxmlformats.org/officeDocument/2006/relationships/hyperlink" Target="https://pixabay.com/users/manfredsteger-1848497/?utm_source=link-attribution&amp;utm_medium=referral&amp;utm_campaign=image&amp;utm_content=3674122"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9.xml"/><Relationship Id="rId1" Type="http://schemas.openxmlformats.org/officeDocument/2006/relationships/slideLayout" Target="../slideLayouts/slideLayout12.xml"/><Relationship Id="rId5" Type="http://schemas.openxmlformats.org/officeDocument/2006/relationships/hyperlink" Target="https://pixabay.com/?utm_source=link-attribution&amp;utm_medium=referral&amp;utm_campaign=image&amp;utm_content=2034330" TargetMode="External"/><Relationship Id="rId4" Type="http://schemas.openxmlformats.org/officeDocument/2006/relationships/hyperlink" Target="https://pixabay.com/users/camellia_sasanqua-2366387/?utm_source=link-attribution&amp;utm_medium=referral&amp;utm_campaign=image&amp;utm_content=2034330"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0.xml"/><Relationship Id="rId1" Type="http://schemas.openxmlformats.org/officeDocument/2006/relationships/slideLayout" Target="../slideLayouts/slideLayout12.xml"/><Relationship Id="rId5" Type="http://schemas.openxmlformats.org/officeDocument/2006/relationships/hyperlink" Target="https://pixabay.com/?utm_source=link-attribution&amp;utm_medium=referral&amp;utm_campaign=image&amp;utm_content=1015265" TargetMode="External"/><Relationship Id="rId4" Type="http://schemas.openxmlformats.org/officeDocument/2006/relationships/hyperlink" Target="https://pixabay.com/users/peggy_marco-1553824/?utm_source=link-attribution&amp;utm_medium=referral&amp;utm_campaign=image&amp;utm_content=1015265"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hyperlink" Target="https://pixabay.com/?utm_source=link-attribution&amp;utm_medium=referral&amp;utm_campaign=image&amp;utm_content=2982228" TargetMode="External"/><Relationship Id="rId4" Type="http://schemas.openxmlformats.org/officeDocument/2006/relationships/hyperlink" Target="https://pixabay.com/users/mohamed_hassan-5229782/?utm_source=link-attribution&amp;utm_medium=referral&amp;utm_campaign=image&amp;utm_content=2982228"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1.xml"/><Relationship Id="rId1" Type="http://schemas.openxmlformats.org/officeDocument/2006/relationships/slideLayout" Target="../slideLayouts/slideLayout12.xml"/><Relationship Id="rId6" Type="http://schemas.openxmlformats.org/officeDocument/2006/relationships/hyperlink" Target="https://www.esafety.gov.au/key-topics/esafety-guide" TargetMode="External"/><Relationship Id="rId5" Type="http://schemas.openxmlformats.org/officeDocument/2006/relationships/hyperlink" Target="https://pixabay.com/?utm_source=link-attribution&amp;utm_medium=referral&amp;utm_campaign=image&amp;utm_content=2034330" TargetMode="External"/><Relationship Id="rId4" Type="http://schemas.openxmlformats.org/officeDocument/2006/relationships/hyperlink" Target="https://pixabay.com/users/camellia_sasanqua-2366387/?utm_source=link-attribution&amp;utm_medium=referral&amp;utm_campaign=image&amp;utm_content=2034330"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2.xml"/><Relationship Id="rId1" Type="http://schemas.openxmlformats.org/officeDocument/2006/relationships/slideLayout" Target="../slideLayouts/slideLayout12.xml"/><Relationship Id="rId6" Type="http://schemas.openxmlformats.org/officeDocument/2006/relationships/hyperlink" Target="https://www.esafety.gov.au/key-topics/digital-wellbeing/manage-your-screen-time" TargetMode="External"/><Relationship Id="rId5" Type="http://schemas.openxmlformats.org/officeDocument/2006/relationships/hyperlink" Target="https://unsplash.com/photos/man-in-black-crew-neck-t-shirt-holding-black-smartphone-OAWBDIvXKKg?utm_content=creditCopyText&amp;utm_medium=referral&amp;utm_source=unsplash" TargetMode="External"/><Relationship Id="rId4" Type="http://schemas.openxmlformats.org/officeDocument/2006/relationships/hyperlink" Target="https://unsplash.com/@theyshane?utm_content=creditCopyText&amp;utm_medium=referral&amp;utm_source=unsplash"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3.xml"/><Relationship Id="rId1" Type="http://schemas.openxmlformats.org/officeDocument/2006/relationships/slideLayout" Target="../slideLayouts/slideLayout12.xml"/><Relationship Id="rId5" Type="http://schemas.openxmlformats.org/officeDocument/2006/relationships/hyperlink" Target="https://pixabay.com/?utm_source=link-attribution&amp;utm_medium=referral&amp;utm_campaign=image&amp;utm_content=4491416" TargetMode="External"/><Relationship Id="rId4" Type="http://schemas.openxmlformats.org/officeDocument/2006/relationships/hyperlink" Target="https://pixabay.com/users/fotografierende-4558536/?utm_source=link-attribution&amp;utm_medium=referral&amp;utm_campaign=image&amp;utm_content=4491416" TargetMode="Externa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7.xml"/><Relationship Id="rId1" Type="http://schemas.openxmlformats.org/officeDocument/2006/relationships/slideLayout" Target="../slideLayouts/slideLayout12.xml"/><Relationship Id="rId6" Type="http://schemas.openxmlformats.org/officeDocument/2006/relationships/hyperlink" Target="https://www.chpaustralia.com.au/News-and-Events/Latest-News/2022/Australia019s-digital-018health-literacy019-dilemma" TargetMode="External"/><Relationship Id="rId5" Type="http://schemas.openxmlformats.org/officeDocument/2006/relationships/hyperlink" Target="https://pixabay.com/?utm_source=link-attribution&amp;utm_medium=referral&amp;utm_campaign=image&amp;utm_content=1103715" TargetMode="External"/><Relationship Id="rId4" Type="http://schemas.openxmlformats.org/officeDocument/2006/relationships/hyperlink" Target="https://pixabay.com/users/yerilee-1801917/?utm_source=link-attribution&amp;utm_medium=referral&amp;utm_campaign=image&amp;utm_content=1103715"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8.xml"/><Relationship Id="rId1" Type="http://schemas.openxmlformats.org/officeDocument/2006/relationships/slideLayout" Target="../slideLayouts/slideLayout12.xml"/><Relationship Id="rId5" Type="http://schemas.openxmlformats.org/officeDocument/2006/relationships/hyperlink" Target="https://pixabay.com/?utm_source=link-attribution&amp;utm_medium=referral&amp;utm_campaign=image&amp;utm_content=1373314" TargetMode="External"/><Relationship Id="rId4" Type="http://schemas.openxmlformats.org/officeDocument/2006/relationships/hyperlink" Target="https://pixabay.com/users/eslfuntaiwan-415390/?utm_source=link-attribution&amp;utm_medium=referral&amp;utm_campaign=image&amp;utm_content=1373314" TargetMode="Externa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0.xml"/><Relationship Id="rId1" Type="http://schemas.openxmlformats.org/officeDocument/2006/relationships/slideLayout" Target="../slideLayouts/slideLayout12.xml"/><Relationship Id="rId5" Type="http://schemas.openxmlformats.org/officeDocument/2006/relationships/hyperlink" Target="https://unsplash.com/illustrations/a-man-is-thinking-under-a-bright-lightbulb-WPKPvYDwcL8?utm_content=creditCopyText&amp;utm_medium=referral&amp;utm_source=unsplash" TargetMode="External"/><Relationship Id="rId4" Type="http://schemas.openxmlformats.org/officeDocument/2006/relationships/hyperlink" Target="https://unsplash.com/@deep_erudite?utm_content=creditCopyText&amp;utm_medium=referral&amp;utm_source=unsplash"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1.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63.png"/></Relationships>
</file>

<file path=ppt/slides/_rels/slide8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2.xml"/><Relationship Id="rId1" Type="http://schemas.openxmlformats.org/officeDocument/2006/relationships/slideLayout" Target="../slideLayouts/slideLayout12.xml"/><Relationship Id="rId5" Type="http://schemas.openxmlformats.org/officeDocument/2006/relationships/hyperlink" Target="https://pixabay.com/?utm_source=link-attribution&amp;utm_medium=referral&amp;utm_campaign=image&amp;utm_content=8327864" TargetMode="External"/><Relationship Id="rId4" Type="http://schemas.openxmlformats.org/officeDocument/2006/relationships/hyperlink" Target="https://pixabay.com/users/poli_-4882926/?utm_source=link-attribution&amp;utm_medium=referral&amp;utm_campaign=image&amp;utm_content=8327864" TargetMode="External"/></Relationships>
</file>

<file path=ppt/slides/_rels/slide82.xml.rels><?xml version="1.0" encoding="UTF-8" standalone="yes"?>
<Relationships xmlns="http://schemas.openxmlformats.org/package/2006/relationships"><Relationship Id="rId8" Type="http://schemas.openxmlformats.org/officeDocument/2006/relationships/hyperlink" Target="https://www.esafety.gov.au/young-people/digital-footprint?utm_source=chatgpt.com" TargetMode="External"/><Relationship Id="rId3" Type="http://schemas.openxmlformats.org/officeDocument/2006/relationships/hyperlink" Target="https://educationstandards.nsw.edu.au/wps/portal/nesa/mini-footer/copyright" TargetMode="External"/><Relationship Id="rId7" Type="http://schemas.openxmlformats.org/officeDocument/2006/relationships/hyperlink" Target="https://www.chpaustralia.com.au/News-and-Events/Latest-News/2022/Australia019s-digital-018health-literacy019-dilemma?utm_source=chatgpt.com" TargetMode="External"/><Relationship Id="rId2" Type="http://schemas.openxmlformats.org/officeDocument/2006/relationships/notesSlide" Target="../notesSlides/notesSlide73.xml"/><Relationship Id="rId1" Type="http://schemas.openxmlformats.org/officeDocument/2006/relationships/slideLayout" Target="../slideLayouts/slideLayout10.xml"/><Relationship Id="rId6" Type="http://schemas.openxmlformats.org/officeDocument/2006/relationships/hyperlink" Target="https://curriculum.nsw.edu.au/learning-areas/pdhpe/pdhpe-7-10-2024/overview" TargetMode="External"/><Relationship Id="rId11" Type="http://schemas.openxmlformats.org/officeDocument/2006/relationships/hyperlink" Target="https://www.esafety.gov.au/key-topics/esafety-guide?utm_source=chatgpt.com" TargetMode="External"/><Relationship Id="rId5" Type="http://schemas.openxmlformats.org/officeDocument/2006/relationships/hyperlink" Target="https://curriculum.nsw.edu.au/" TargetMode="External"/><Relationship Id="rId10" Type="http://schemas.openxmlformats.org/officeDocument/2006/relationships/hyperlink" Target="https://www.esafety.gov.au/key-topics/digital-wellbeing/manage-your-screen-time?utm_source=chatgpt.com" TargetMode="External"/><Relationship Id="rId4" Type="http://schemas.openxmlformats.org/officeDocument/2006/relationships/hyperlink" Target="https://educationstandards.nsw.edu.au/wps/portal/nesa/home" TargetMode="External"/><Relationship Id="rId9" Type="http://schemas.openxmlformats.org/officeDocument/2006/relationships/hyperlink" Target="https://www.esafety.gov.au/young-people/balancing-your-time-online?utm_source=chatgpt.com" TargetMode="External"/></Relationships>
</file>

<file path=ppt/slides/_rels/slide83.xml.rels><?xml version="1.0" encoding="UTF-8" standalone="yes"?>
<Relationships xmlns="http://schemas.openxmlformats.org/package/2006/relationships"><Relationship Id="rId8" Type="http://schemas.openxmlformats.org/officeDocument/2006/relationships/hyperlink" Target="https://www.transport.nsw.gov.au/roadsafety/statistics/interactive-crash-statistics" TargetMode="External"/><Relationship Id="rId3" Type="http://schemas.openxmlformats.org/officeDocument/2006/relationships/hyperlink" Target="https://education.nsw.gov.au/teaching-and-learning/curriculum/road-safety-education/safe-travel?utm_source=chatgpt.com" TargetMode="External"/><Relationship Id="rId7" Type="http://schemas.openxmlformats.org/officeDocument/2006/relationships/hyperlink" Target="https://www.transport.nsw.gov.au/system/files/media/documents/2024/crs_bikes_e-bikes_e-scooters.pdf" TargetMode="External"/><Relationship Id="rId2" Type="http://schemas.openxmlformats.org/officeDocument/2006/relationships/hyperlink" Target="https://app.education.nsw.gov.au/sport/swimming-and-water-safety?utm_source=chatgpt.com" TargetMode="External"/><Relationship Id="rId1" Type="http://schemas.openxmlformats.org/officeDocument/2006/relationships/slideLayout" Target="../slideLayouts/slideLayout8.xml"/><Relationship Id="rId6" Type="http://schemas.openxmlformats.org/officeDocument/2006/relationships/hyperlink" Target="https://beachsafe.org.au/?utm_source=chatgpt.com" TargetMode="External"/><Relationship Id="rId5" Type="http://schemas.openxmlformats.org/officeDocument/2006/relationships/hyperlink" Target="https://stjohn.org.au/resources/fact-sheets/?utm_source=chatgpt.com" TargetMode="External"/><Relationship Id="rId10" Type="http://schemas.openxmlformats.org/officeDocument/2006/relationships/hyperlink" Target="https://onthemove.nsw.edu.au/?utm_source=chatgpt.com" TargetMode="External"/><Relationship Id="rId4" Type="http://schemas.openxmlformats.org/officeDocument/2006/relationships/hyperlink" Target="https://www.royallifesaving.com.au/__data/assets/pdf_file/0003/37677/RLS_DryRescue_AwardGuide.pdf?utm_source=chatgpt.com" TargetMode="External"/><Relationship Id="rId9" Type="http://schemas.openxmlformats.org/officeDocument/2006/relationships/hyperlink" Target="https://www.transport.nsw.gov.au/roadsafety/bicycle-riders/road-rules-for-bicycle-riders?utm_source=chatgpt.com"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998069-8808-F7B7-147A-0D45AF051C4E}"/>
              </a:ext>
            </a:extLst>
          </p:cNvPr>
          <p:cNvSpPr>
            <a:spLocks noGrp="1"/>
          </p:cNvSpPr>
          <p:nvPr>
            <p:ph type="title"/>
          </p:nvPr>
        </p:nvSpPr>
        <p:spPr/>
        <p:txBody>
          <a:bodyPr/>
          <a:lstStyle/>
          <a:p>
            <a:r>
              <a:rPr lang="en-AU">
                <a:latin typeface="+mj-lt"/>
              </a:rPr>
              <a:t>Instructions for use</a:t>
            </a:r>
          </a:p>
        </p:txBody>
      </p:sp>
      <p:sp>
        <p:nvSpPr>
          <p:cNvPr id="7" name="Picture Placeholder 6">
            <a:extLst>
              <a:ext uri="{FF2B5EF4-FFF2-40B4-BE49-F238E27FC236}">
                <a16:creationId xmlns:a16="http://schemas.microsoft.com/office/drawing/2014/main" id="{41E659CE-3503-CAAB-868D-643BC7328B29}"/>
              </a:ext>
            </a:extLst>
          </p:cNvPr>
          <p:cNvSpPr>
            <a:spLocks noGrp="1"/>
          </p:cNvSpPr>
          <p:nvPr>
            <p:ph type="pic" sz="quarter" idx="13"/>
          </p:nvPr>
        </p:nvSpPr>
        <p:spPr>
          <a:xfrm>
            <a:off x="354000" y="1931625"/>
            <a:ext cx="11483999" cy="4498641"/>
          </a:xfrm>
        </p:spPr>
        <p:txBody>
          <a:bodyPr/>
          <a:lstStyle/>
          <a:p>
            <a:pPr marL="342900" indent="-342900">
              <a:buFont typeface="Arial"/>
              <a:buChar char="•"/>
            </a:pPr>
            <a:r>
              <a:rPr lang="en-AU" sz="1800">
                <a:latin typeface="+mn-lt"/>
                <a:ea typeface="+mn-lt"/>
                <a:cs typeface="+mn-lt"/>
              </a:rPr>
              <a:t>This resource is not a teaching and learning program. It should be used in conjunction with </a:t>
            </a:r>
            <a:r>
              <a:rPr lang="en-AU" sz="1800">
                <a:solidFill>
                  <a:schemeClr val="accent2"/>
                </a:solidFill>
                <a:latin typeface="+mn-lt"/>
                <a:ea typeface="+mn-lt"/>
                <a:cs typeface="+mn-lt"/>
                <a:hlinkClick r:id="rId3">
                  <a:extLst>
                    <a:ext uri="{A12FA001-AC4F-418D-AE19-62706E023703}">
                      <ahyp:hlinkClr xmlns:ahyp="http://schemas.microsoft.com/office/drawing/2018/hyperlinkcolor" val="tx"/>
                    </a:ext>
                  </a:extLst>
                </a:hlinkClick>
              </a:rPr>
              <a:t>Safety never takes a holiday</a:t>
            </a:r>
            <a:r>
              <a:rPr lang="en-AU" sz="1800">
                <a:solidFill>
                  <a:schemeClr val="accent2"/>
                </a:solidFill>
                <a:latin typeface="+mn-lt"/>
                <a:ea typeface="+mn-lt"/>
                <a:cs typeface="+mn-lt"/>
              </a:rPr>
              <a:t> </a:t>
            </a:r>
            <a:r>
              <a:rPr lang="en-AU" sz="1800">
                <a:latin typeface="+mn-lt"/>
                <a:ea typeface="+mn-lt"/>
                <a:cs typeface="+mn-lt"/>
              </a:rPr>
              <a:t>teaching and learning program.</a:t>
            </a:r>
          </a:p>
          <a:p>
            <a:pPr marL="342900" indent="-342900">
              <a:lnSpc>
                <a:spcPct val="150000"/>
              </a:lnSpc>
              <a:buFont typeface="Arial"/>
              <a:buChar char="•"/>
            </a:pPr>
            <a:r>
              <a:rPr lang="en-AU" sz="1800">
                <a:solidFill>
                  <a:srgbClr val="22272B"/>
                </a:solidFill>
                <a:latin typeface="+mn-lt"/>
              </a:rPr>
              <a:t>Classroom teachers are encouraged to </a:t>
            </a:r>
            <a:r>
              <a:rPr lang="en-AU" sz="1800" b="1">
                <a:solidFill>
                  <a:srgbClr val="22272B"/>
                </a:solidFill>
                <a:latin typeface="+mn-lt"/>
              </a:rPr>
              <a:t>add and adapt</a:t>
            </a:r>
            <a:r>
              <a:rPr lang="en-AU" sz="1800">
                <a:solidFill>
                  <a:srgbClr val="22272B"/>
                </a:solidFill>
                <a:latin typeface="+mn-lt"/>
              </a:rPr>
              <a:t> slides as required to meet the needs of their students.</a:t>
            </a:r>
          </a:p>
          <a:p>
            <a:pPr marL="342900" indent="-342900">
              <a:lnSpc>
                <a:spcPct val="150000"/>
              </a:lnSpc>
              <a:buFont typeface="Arial"/>
              <a:buChar char="•"/>
            </a:pPr>
            <a:r>
              <a:rPr lang="en-AU" sz="1800">
                <a:solidFill>
                  <a:srgbClr val="22272B"/>
                </a:solidFill>
                <a:latin typeface="+mn-lt"/>
              </a:rPr>
              <a:t>Save a copy of the file to make changes to the slide deck. Go to File &gt; Download a Copy (this downloads a copy to the computer to edit in the PowerPoint app).</a:t>
            </a:r>
          </a:p>
          <a:p>
            <a:pPr marL="342900" indent="-342900">
              <a:lnSpc>
                <a:spcPct val="150000"/>
              </a:lnSpc>
              <a:buFont typeface="Arial"/>
              <a:buChar char="•"/>
            </a:pPr>
            <a:r>
              <a:rPr lang="en-AU" sz="1800">
                <a:solidFill>
                  <a:srgbClr val="22272B"/>
                </a:solidFill>
                <a:latin typeface="+mn-lt"/>
              </a:rPr>
              <a:t>To convert the PowerPoint to Google Slides:</a:t>
            </a:r>
          </a:p>
          <a:p>
            <a:pPr marL="913765" lvl="1" indent="-457200">
              <a:lnSpc>
                <a:spcPct val="150000"/>
              </a:lnSpc>
              <a:buFont typeface="+mj-lt"/>
              <a:buAutoNum type="arabicPeriod"/>
            </a:pPr>
            <a:r>
              <a:rPr lang="en-AU">
                <a:solidFill>
                  <a:srgbClr val="22272B"/>
                </a:solidFill>
                <a:latin typeface="+mn-lt"/>
              </a:rPr>
              <a:t>Upload the file into Google Drive and open it.</a:t>
            </a:r>
          </a:p>
          <a:p>
            <a:pPr marL="913765" lvl="1" indent="-457200">
              <a:lnSpc>
                <a:spcPct val="150000"/>
              </a:lnSpc>
              <a:buFont typeface="+mj-lt"/>
              <a:buAutoNum type="arabicPeriod"/>
            </a:pPr>
            <a:r>
              <a:rPr lang="en-AU">
                <a:solidFill>
                  <a:srgbClr val="22272B"/>
                </a:solidFill>
                <a:latin typeface="+mn-lt"/>
              </a:rPr>
              <a:t>Go to File &gt; Save as Google Slides.</a:t>
            </a:r>
          </a:p>
          <a:p>
            <a:pPr marL="456565" lvl="1">
              <a:lnSpc>
                <a:spcPct val="150000"/>
              </a:lnSpc>
            </a:pPr>
            <a:r>
              <a:rPr lang="en-AU">
                <a:solidFill>
                  <a:srgbClr val="22272B"/>
                </a:solidFill>
                <a:latin typeface="+mn-lt"/>
              </a:rPr>
              <a:t>(Note – conversion may cause formatting changes in the slides.)</a:t>
            </a:r>
          </a:p>
        </p:txBody>
      </p:sp>
      <p:sp>
        <p:nvSpPr>
          <p:cNvPr id="2" name="Slide Number Placeholder 1">
            <a:extLst>
              <a:ext uri="{FF2B5EF4-FFF2-40B4-BE49-F238E27FC236}">
                <a16:creationId xmlns:a16="http://schemas.microsoft.com/office/drawing/2014/main" id="{CD087911-6789-4356-F538-4C4ABF1219E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a:t>
            </a:fld>
            <a:endParaRPr lang="en-AU"/>
          </a:p>
        </p:txBody>
      </p:sp>
    </p:spTree>
    <p:extLst>
      <p:ext uri="{BB962C8B-B14F-4D97-AF65-F5344CB8AC3E}">
        <p14:creationId xmlns:p14="http://schemas.microsoft.com/office/powerpoint/2010/main" val="397706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80489-5BD2-E22D-736E-3D020D93B3A9}"/>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7481695B-0779-E7D1-E4FB-C8F6E8A5FD3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9342" y="1202401"/>
            <a:ext cx="4643016" cy="4200478"/>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93951FAE-2067-9AB5-DA7C-85DAE281DA97}"/>
              </a:ext>
              <a:ext uri="{C183D7F6-B498-43B3-948B-1728B52AA6E4}">
                <adec:decorative xmlns:adec="http://schemas.microsoft.com/office/drawing/2017/decorative" val="1"/>
              </a:ext>
            </a:extLst>
          </p:cNvPr>
          <p:cNvSpPr txBox="1"/>
          <p:nvPr/>
        </p:nvSpPr>
        <p:spPr>
          <a:xfrm>
            <a:off x="209342" y="5517099"/>
            <a:ext cx="4427537" cy="276999"/>
          </a:xfrm>
          <a:prstGeom prst="rect">
            <a:avLst/>
          </a:prstGeom>
          <a:noFill/>
        </p:spPr>
        <p:txBody>
          <a:bodyPr wrap="square">
            <a:spAutoFit/>
          </a:bodyPr>
          <a:lstStyle/>
          <a:p>
            <a:pPr lvl="0" defTabSz="1219170">
              <a:defRPr/>
            </a:pPr>
            <a:r>
              <a:rPr lang="en-AU" sz="1200">
                <a:latin typeface="Arial" panose="020B0604020202020204" pitchFamily="34" charset="0"/>
                <a:cs typeface="Arial" panose="020B0604020202020204" pitchFamily="34" charset="0"/>
              </a:rPr>
              <a:t>Image by </a:t>
            </a:r>
            <a:r>
              <a:rPr lang="en-AU" sz="1200" u="sng" err="1">
                <a:latin typeface="Arial" panose="020B0604020202020204" pitchFamily="34" charset="0"/>
                <a:cs typeface="Arial" panose="020B0604020202020204" pitchFamily="34" charset="0"/>
                <a:hlinkClick r:id="rId4"/>
              </a:rPr>
              <a:t>Zizitom</a:t>
            </a:r>
            <a:r>
              <a:rPr lang="en-AU" sz="1200">
                <a:latin typeface="Arial" panose="020B0604020202020204" pitchFamily="34" charset="0"/>
                <a:cs typeface="Arial" panose="020B0604020202020204" pitchFamily="34" charset="0"/>
              </a:rPr>
              <a:t> from </a:t>
            </a:r>
            <a:r>
              <a:rPr lang="en-AU" sz="1200" u="sng" err="1">
                <a:latin typeface="Arial" panose="020B0604020202020204" pitchFamily="34" charset="0"/>
                <a:cs typeface="Arial" panose="020B0604020202020204" pitchFamily="34" charset="0"/>
                <a:hlinkClick r:id="rId5"/>
              </a:rPr>
              <a:t>Pixabay</a:t>
            </a:r>
            <a:endParaRPr lang="en-AU" sz="1200" b="1"/>
          </a:p>
        </p:txBody>
      </p:sp>
      <p:sp>
        <p:nvSpPr>
          <p:cNvPr id="2" name="Title 1">
            <a:extLst>
              <a:ext uri="{FF2B5EF4-FFF2-40B4-BE49-F238E27FC236}">
                <a16:creationId xmlns:a16="http://schemas.microsoft.com/office/drawing/2014/main" id="{5D6F4C15-2154-A23D-FEAD-ED57FE122C0A}"/>
              </a:ext>
            </a:extLst>
          </p:cNvPr>
          <p:cNvSpPr>
            <a:spLocks noGrp="1"/>
          </p:cNvSpPr>
          <p:nvPr>
            <p:ph type="title"/>
          </p:nvPr>
        </p:nvSpPr>
        <p:spPr>
          <a:xfrm>
            <a:off x="5400000" y="360000"/>
            <a:ext cx="6407150" cy="554400"/>
          </a:xfrm>
        </p:spPr>
        <p:txBody>
          <a:bodyPr/>
          <a:lstStyle/>
          <a:p>
            <a:r>
              <a:rPr lang="en-AU" sz="3200">
                <a:latin typeface="+mj-lt"/>
              </a:rPr>
              <a:t>Activity – Risky, riskier, riskiest! (2)</a:t>
            </a:r>
            <a:endParaRPr lang="en-AU" sz="3200"/>
          </a:p>
        </p:txBody>
      </p:sp>
      <p:sp>
        <p:nvSpPr>
          <p:cNvPr id="5" name="Text Placeholder 4">
            <a:extLst>
              <a:ext uri="{FF2B5EF4-FFF2-40B4-BE49-F238E27FC236}">
                <a16:creationId xmlns:a16="http://schemas.microsoft.com/office/drawing/2014/main" id="{B419821E-9674-3F19-1745-4AD205D7A922}"/>
              </a:ext>
            </a:extLst>
          </p:cNvPr>
          <p:cNvSpPr>
            <a:spLocks noGrp="1"/>
          </p:cNvSpPr>
          <p:nvPr>
            <p:ph type="body" sz="quarter" idx="18"/>
          </p:nvPr>
        </p:nvSpPr>
        <p:spPr/>
        <p:txBody>
          <a:bodyPr/>
          <a:lstStyle/>
          <a:p>
            <a:r>
              <a:rPr lang="en-AU"/>
              <a:t>Whole-class discussion</a:t>
            </a:r>
            <a:endParaRPr lang="en-AU">
              <a:latin typeface="+mj-lt"/>
            </a:endParaRPr>
          </a:p>
        </p:txBody>
      </p:sp>
      <p:sp>
        <p:nvSpPr>
          <p:cNvPr id="4" name="Text Placeholder 10">
            <a:extLst>
              <a:ext uri="{FF2B5EF4-FFF2-40B4-BE49-F238E27FC236}">
                <a16:creationId xmlns:a16="http://schemas.microsoft.com/office/drawing/2014/main" id="{01CCDBA0-B8C1-DBDB-3559-2129117EC945}"/>
              </a:ext>
            </a:extLst>
          </p:cNvPr>
          <p:cNvSpPr>
            <a:spLocks noGrp="1"/>
          </p:cNvSpPr>
          <p:nvPr>
            <p:ph type="body" sz="quarter" idx="17"/>
          </p:nvPr>
        </p:nvSpPr>
        <p:spPr/>
        <p:txBody>
          <a:bodyPr/>
          <a:lstStyle/>
          <a:p>
            <a:r>
              <a:rPr lang="en-AU" sz="1800" b="1">
                <a:latin typeface="+mj-lt"/>
              </a:rPr>
              <a:t>Questions to consider</a:t>
            </a:r>
          </a:p>
          <a:p>
            <a:pPr marL="285750" indent="-285750">
              <a:buFont typeface="Arial" panose="020B0604020202020204" pitchFamily="34" charset="0"/>
              <a:buChar char="•"/>
            </a:pPr>
            <a:r>
              <a:rPr lang="en-AU" sz="1800">
                <a:latin typeface="+mn-lt"/>
              </a:rPr>
              <a:t>Was there a risk that everyone seemed to agree on? Why do you think that is? </a:t>
            </a:r>
          </a:p>
          <a:p>
            <a:pPr marL="285750" indent="-285750">
              <a:buFont typeface="Arial" panose="020B0604020202020204" pitchFamily="34" charset="0"/>
              <a:buChar char="•"/>
            </a:pPr>
            <a:r>
              <a:rPr lang="en-AU" sz="1800">
                <a:latin typeface="+mn-lt"/>
              </a:rPr>
              <a:t>Did talking with someone else change your mind about where you stood for any of the risks? Why? </a:t>
            </a:r>
          </a:p>
          <a:p>
            <a:pPr marL="285750" indent="-285750">
              <a:buFont typeface="Arial" panose="020B0604020202020204" pitchFamily="34" charset="0"/>
              <a:buChar char="•"/>
            </a:pPr>
            <a:r>
              <a:rPr lang="en-AU" sz="1800">
                <a:latin typeface="+mn-lt"/>
              </a:rPr>
              <a:t>Were your reasons for standing at different points on the line determined more by facts and knowledge, or feelings? </a:t>
            </a:r>
          </a:p>
        </p:txBody>
      </p:sp>
      <p:sp>
        <p:nvSpPr>
          <p:cNvPr id="3" name="Slide Number Placeholder 2">
            <a:extLst>
              <a:ext uri="{FF2B5EF4-FFF2-40B4-BE49-F238E27FC236}">
                <a16:creationId xmlns:a16="http://schemas.microsoft.com/office/drawing/2014/main" id="{9263B735-E3B6-2EA5-9177-4C59770A4744}"/>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10</a:t>
            </a:fld>
            <a:endParaRPr lang="en-AU"/>
          </a:p>
        </p:txBody>
      </p:sp>
    </p:spTree>
    <p:extLst>
      <p:ext uri="{BB962C8B-B14F-4D97-AF65-F5344CB8AC3E}">
        <p14:creationId xmlns:p14="http://schemas.microsoft.com/office/powerpoint/2010/main" val="405084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49B35-AF82-11AE-ACD1-DD89129D1AD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D068D584-F47D-2C33-5D06-176A5369B40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1664" y="1890403"/>
            <a:ext cx="4553536" cy="3077194"/>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8F278AF4-5812-8646-C3C6-D685F3B2DA3F}"/>
              </a:ext>
              <a:ext uri="{C183D7F6-B498-43B3-948B-1728B52AA6E4}">
                <adec:decorative xmlns:adec="http://schemas.microsoft.com/office/drawing/2017/decorative" val="1"/>
              </a:ext>
            </a:extLst>
          </p:cNvPr>
          <p:cNvSpPr txBox="1"/>
          <p:nvPr/>
        </p:nvSpPr>
        <p:spPr>
          <a:xfrm>
            <a:off x="241664" y="5078949"/>
            <a:ext cx="4427537" cy="276999"/>
          </a:xfrm>
          <a:prstGeom prst="rect">
            <a:avLst/>
          </a:prstGeom>
          <a:noFill/>
        </p:spPr>
        <p:txBody>
          <a:bodyPr wrap="square">
            <a:spAutoFit/>
          </a:bodyPr>
          <a:lstStyle/>
          <a:p>
            <a:pPr lvl="0" defTabSz="1219170">
              <a:defRPr/>
            </a:pPr>
            <a:r>
              <a:rPr lang="en-AU" sz="1200">
                <a:latin typeface="Arial" panose="020B0604020202020204" pitchFamily="34" charset="0"/>
                <a:cs typeface="Arial" panose="020B0604020202020204" pitchFamily="34" charset="0"/>
              </a:rPr>
              <a:t>Image by </a:t>
            </a:r>
            <a:r>
              <a:rPr lang="en-AU" sz="1200" u="sng" err="1">
                <a:latin typeface="Arial" panose="020B0604020202020204" pitchFamily="34" charset="0"/>
                <a:cs typeface="Arial" panose="020B0604020202020204" pitchFamily="34" charset="0"/>
                <a:hlinkClick r:id="rId4"/>
              </a:rPr>
              <a:t>OpenClipart</a:t>
            </a:r>
            <a:r>
              <a:rPr lang="en-AU" sz="1200" u="sng">
                <a:latin typeface="Arial" panose="020B0604020202020204" pitchFamily="34" charset="0"/>
                <a:cs typeface="Arial" panose="020B0604020202020204" pitchFamily="34" charset="0"/>
                <a:hlinkClick r:id="rId4"/>
              </a:rPr>
              <a:t>-Vectors</a:t>
            </a:r>
            <a:r>
              <a:rPr lang="en-AU" sz="1200">
                <a:latin typeface="Arial" panose="020B0604020202020204" pitchFamily="34" charset="0"/>
                <a:cs typeface="Arial" panose="020B0604020202020204" pitchFamily="34" charset="0"/>
              </a:rPr>
              <a:t> from </a:t>
            </a:r>
            <a:r>
              <a:rPr lang="en-AU" sz="1200" u="sng" err="1">
                <a:latin typeface="Arial" panose="020B0604020202020204" pitchFamily="34" charset="0"/>
                <a:cs typeface="Arial" panose="020B0604020202020204" pitchFamily="34" charset="0"/>
                <a:hlinkClick r:id="rId5"/>
              </a:rPr>
              <a:t>Pixabay</a:t>
            </a:r>
            <a:endParaRPr lang="en-AU" sz="1200" b="1"/>
          </a:p>
        </p:txBody>
      </p:sp>
      <p:sp>
        <p:nvSpPr>
          <p:cNvPr id="2" name="Title 1">
            <a:extLst>
              <a:ext uri="{FF2B5EF4-FFF2-40B4-BE49-F238E27FC236}">
                <a16:creationId xmlns:a16="http://schemas.microsoft.com/office/drawing/2014/main" id="{3C514651-137B-6A71-0775-91F0EAAE1FCF}"/>
              </a:ext>
            </a:extLst>
          </p:cNvPr>
          <p:cNvSpPr>
            <a:spLocks noGrp="1"/>
          </p:cNvSpPr>
          <p:nvPr>
            <p:ph type="title"/>
          </p:nvPr>
        </p:nvSpPr>
        <p:spPr>
          <a:xfrm>
            <a:off x="5399998" y="360000"/>
            <a:ext cx="6485612" cy="444154"/>
          </a:xfrm>
        </p:spPr>
        <p:txBody>
          <a:bodyPr/>
          <a:lstStyle/>
          <a:p>
            <a:r>
              <a:rPr lang="en-AU">
                <a:latin typeface="+mj-lt"/>
              </a:rPr>
              <a:t>Activity – The relationship between risk, responsibility and safety (1)</a:t>
            </a:r>
            <a:endParaRPr lang="en-AU"/>
          </a:p>
        </p:txBody>
      </p:sp>
      <p:sp>
        <p:nvSpPr>
          <p:cNvPr id="5" name="Text Placeholder 4">
            <a:extLst>
              <a:ext uri="{FF2B5EF4-FFF2-40B4-BE49-F238E27FC236}">
                <a16:creationId xmlns:a16="http://schemas.microsoft.com/office/drawing/2014/main" id="{8378E35D-1B61-807A-5314-BEE4473F1CA7}"/>
              </a:ext>
            </a:extLst>
          </p:cNvPr>
          <p:cNvSpPr>
            <a:spLocks noGrp="1"/>
          </p:cNvSpPr>
          <p:nvPr>
            <p:ph type="body" sz="quarter" idx="18"/>
          </p:nvPr>
        </p:nvSpPr>
        <p:spPr>
          <a:xfrm>
            <a:off x="5399998" y="2013200"/>
            <a:ext cx="5400000" cy="294189"/>
          </a:xfrm>
        </p:spPr>
        <p:txBody>
          <a:bodyPr/>
          <a:lstStyle/>
          <a:p>
            <a:r>
              <a:rPr lang="en-AU"/>
              <a:t>Group activity</a:t>
            </a:r>
            <a:endParaRPr lang="en-AU">
              <a:latin typeface="+mj-lt"/>
            </a:endParaRPr>
          </a:p>
        </p:txBody>
      </p:sp>
      <p:sp>
        <p:nvSpPr>
          <p:cNvPr id="4" name="Text Placeholder 10">
            <a:extLst>
              <a:ext uri="{FF2B5EF4-FFF2-40B4-BE49-F238E27FC236}">
                <a16:creationId xmlns:a16="http://schemas.microsoft.com/office/drawing/2014/main" id="{7D7E0B85-9A65-C874-1BAD-397B4DD964AB}"/>
              </a:ext>
            </a:extLst>
          </p:cNvPr>
          <p:cNvSpPr>
            <a:spLocks noGrp="1"/>
          </p:cNvSpPr>
          <p:nvPr>
            <p:ph type="body" sz="quarter" idx="17"/>
          </p:nvPr>
        </p:nvSpPr>
        <p:spPr>
          <a:xfrm>
            <a:off x="5399998" y="2550253"/>
            <a:ext cx="6444002" cy="3785461"/>
          </a:xfrm>
        </p:spPr>
        <p:txBody>
          <a:bodyPr/>
          <a:lstStyle/>
          <a:p>
            <a:r>
              <a:rPr lang="en-AU" sz="1800" b="1">
                <a:latin typeface="+mj-lt"/>
              </a:rPr>
              <a:t>Instructions</a:t>
            </a:r>
          </a:p>
          <a:p>
            <a:r>
              <a:rPr lang="en-AU" sz="1800">
                <a:latin typeface="+mn-lt"/>
              </a:rPr>
              <a:t>Write your scenario at the top of your paper</a:t>
            </a:r>
          </a:p>
          <a:p>
            <a:r>
              <a:rPr lang="en-AU" sz="1800">
                <a:latin typeface="+mn-lt"/>
              </a:rPr>
              <a:t>Brainstorm the potential risks associated with the scenario and write these below.</a:t>
            </a:r>
          </a:p>
          <a:p>
            <a:r>
              <a:rPr lang="en-AU" sz="1800">
                <a:latin typeface="+mn-lt"/>
              </a:rPr>
              <a:t>Brainstorm the responsible actions to mitigate the risks. Record these below the risks.</a:t>
            </a:r>
          </a:p>
          <a:p>
            <a:r>
              <a:rPr lang="en-AU" sz="1800">
                <a:latin typeface="+mn-lt"/>
              </a:rPr>
              <a:t>Draw a circle at the bottom of the page and label it ‘Safety;.</a:t>
            </a:r>
          </a:p>
          <a:p>
            <a:r>
              <a:rPr lang="en-AU" sz="1800">
                <a:latin typeface="+mn-lt"/>
              </a:rPr>
              <a:t>Draw lines from each responsible action to the circle.</a:t>
            </a:r>
          </a:p>
        </p:txBody>
      </p:sp>
      <p:sp>
        <p:nvSpPr>
          <p:cNvPr id="3" name="Slide Number Placeholder 2">
            <a:extLst>
              <a:ext uri="{FF2B5EF4-FFF2-40B4-BE49-F238E27FC236}">
                <a16:creationId xmlns:a16="http://schemas.microsoft.com/office/drawing/2014/main" id="{E89F6F69-7856-994F-B682-82ED8A18C099}"/>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11</a:t>
            </a:fld>
            <a:endParaRPr lang="en-AU"/>
          </a:p>
        </p:txBody>
      </p:sp>
    </p:spTree>
    <p:extLst>
      <p:ext uri="{BB962C8B-B14F-4D97-AF65-F5344CB8AC3E}">
        <p14:creationId xmlns:p14="http://schemas.microsoft.com/office/powerpoint/2010/main" val="2838634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75354-B71B-609B-D19D-B76EC004F24E}"/>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51A623AC-5911-62FC-23D3-B95FFB8EAF8D}"/>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p:blipFill>
        <p:spPr>
          <a:xfrm>
            <a:off x="516553" y="753571"/>
            <a:ext cx="3963350" cy="5350858"/>
          </a:xfrm>
          <a:prstGeom prst="round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4A01A447-41AE-A701-A11B-6030208139AE}"/>
              </a:ext>
              <a:ext uri="{C183D7F6-B498-43B3-948B-1728B52AA6E4}">
                <adec:decorative xmlns:adec="http://schemas.microsoft.com/office/drawing/2017/decorative" val="1"/>
              </a:ext>
            </a:extLst>
          </p:cNvPr>
          <p:cNvSpPr txBox="1"/>
          <p:nvPr/>
        </p:nvSpPr>
        <p:spPr>
          <a:xfrm>
            <a:off x="512413" y="6197215"/>
            <a:ext cx="3963351" cy="276999"/>
          </a:xfrm>
          <a:prstGeom prst="rect">
            <a:avLst/>
          </a:prstGeom>
          <a:noFill/>
        </p:spPr>
        <p:txBody>
          <a:bodyPr wrap="square">
            <a:spAutoFit/>
          </a:bodyPr>
          <a:lstStyle/>
          <a:p>
            <a:pPr lvl="0" defTabSz="1219170">
              <a:defRPr/>
            </a:pPr>
            <a:r>
              <a:rPr lang="en-AU" sz="1200">
                <a:latin typeface="Arial" panose="020B0604020202020204" pitchFamily="34" charset="0"/>
                <a:cs typeface="Arial" panose="020B0604020202020204" pitchFamily="34" charset="0"/>
              </a:rPr>
              <a:t>Image by </a:t>
            </a:r>
            <a:r>
              <a:rPr lang="en-AU" sz="1200" u="sng">
                <a:latin typeface="Arial" panose="020B0604020202020204" pitchFamily="34" charset="0"/>
                <a:cs typeface="Arial" panose="020B0604020202020204" pitchFamily="34" charset="0"/>
                <a:hlinkClick r:id="rId4"/>
              </a:rPr>
              <a:t>Arya W</a:t>
            </a:r>
            <a:r>
              <a:rPr lang="en-AU" sz="1200">
                <a:latin typeface="Arial" panose="020B0604020202020204" pitchFamily="34" charset="0"/>
                <a:cs typeface="Arial" panose="020B0604020202020204" pitchFamily="34" charset="0"/>
              </a:rPr>
              <a:t> from </a:t>
            </a:r>
            <a:r>
              <a:rPr lang="en-AU" sz="1200" u="sng" err="1">
                <a:latin typeface="Arial" panose="020B0604020202020204" pitchFamily="34" charset="0"/>
                <a:cs typeface="Arial" panose="020B0604020202020204" pitchFamily="34" charset="0"/>
                <a:hlinkClick r:id="rId5"/>
              </a:rPr>
              <a:t>Pixabay</a:t>
            </a:r>
            <a:endParaRPr lang="en-AU" sz="1200" b="1"/>
          </a:p>
        </p:txBody>
      </p:sp>
      <p:sp>
        <p:nvSpPr>
          <p:cNvPr id="2" name="Title 1">
            <a:extLst>
              <a:ext uri="{FF2B5EF4-FFF2-40B4-BE49-F238E27FC236}">
                <a16:creationId xmlns:a16="http://schemas.microsoft.com/office/drawing/2014/main" id="{96F27583-1FDD-8A82-8B4E-BFB9B53FBFB2}"/>
              </a:ext>
            </a:extLst>
          </p:cNvPr>
          <p:cNvSpPr>
            <a:spLocks noGrp="1"/>
          </p:cNvSpPr>
          <p:nvPr>
            <p:ph type="title"/>
          </p:nvPr>
        </p:nvSpPr>
        <p:spPr>
          <a:xfrm>
            <a:off x="5399998" y="360000"/>
            <a:ext cx="6485612" cy="444154"/>
          </a:xfrm>
        </p:spPr>
        <p:txBody>
          <a:bodyPr/>
          <a:lstStyle/>
          <a:p>
            <a:r>
              <a:rPr lang="en-AU">
                <a:latin typeface="+mj-lt"/>
              </a:rPr>
              <a:t>Activity – The relationship between risk, responsibility and safety (2)</a:t>
            </a:r>
          </a:p>
        </p:txBody>
      </p:sp>
      <p:sp>
        <p:nvSpPr>
          <p:cNvPr id="5" name="Text Placeholder 4">
            <a:extLst>
              <a:ext uri="{FF2B5EF4-FFF2-40B4-BE49-F238E27FC236}">
                <a16:creationId xmlns:a16="http://schemas.microsoft.com/office/drawing/2014/main" id="{7B28B9B6-4FDE-B9D7-7181-83371D314A85}"/>
              </a:ext>
            </a:extLst>
          </p:cNvPr>
          <p:cNvSpPr>
            <a:spLocks noGrp="1"/>
          </p:cNvSpPr>
          <p:nvPr>
            <p:ph type="body" sz="quarter" idx="18"/>
          </p:nvPr>
        </p:nvSpPr>
        <p:spPr>
          <a:xfrm>
            <a:off x="5399998" y="2080312"/>
            <a:ext cx="5400000" cy="294189"/>
          </a:xfrm>
        </p:spPr>
        <p:txBody>
          <a:bodyPr/>
          <a:lstStyle/>
          <a:p>
            <a:r>
              <a:rPr lang="en-AU"/>
              <a:t>Individual activity – written reflection</a:t>
            </a:r>
          </a:p>
        </p:txBody>
      </p:sp>
      <p:sp>
        <p:nvSpPr>
          <p:cNvPr id="4" name="Text Placeholder 10">
            <a:extLst>
              <a:ext uri="{FF2B5EF4-FFF2-40B4-BE49-F238E27FC236}">
                <a16:creationId xmlns:a16="http://schemas.microsoft.com/office/drawing/2014/main" id="{F2B3699F-4F69-63F0-EF8C-FBC7DC818134}"/>
              </a:ext>
            </a:extLst>
          </p:cNvPr>
          <p:cNvSpPr>
            <a:spLocks noGrp="1"/>
          </p:cNvSpPr>
          <p:nvPr>
            <p:ph type="body" sz="quarter" idx="17"/>
          </p:nvPr>
        </p:nvSpPr>
        <p:spPr>
          <a:xfrm>
            <a:off x="5399998" y="2709645"/>
            <a:ext cx="6444002" cy="3626070"/>
          </a:xfrm>
        </p:spPr>
        <p:txBody>
          <a:bodyPr/>
          <a:lstStyle/>
          <a:p>
            <a:r>
              <a:rPr lang="en-AU" sz="1800" b="1">
                <a:latin typeface="+mj-lt"/>
              </a:rPr>
              <a:t>Instructions</a:t>
            </a:r>
          </a:p>
          <a:p>
            <a:r>
              <a:rPr lang="en-AU" sz="1800">
                <a:latin typeface="+mn-lt"/>
              </a:rPr>
              <a:t>Write a short paragraph explaining how safe behaviours can be used to minimise the risks associated with your group’s scenario. </a:t>
            </a:r>
          </a:p>
          <a:p>
            <a:r>
              <a:rPr lang="en-AU" sz="1800">
                <a:latin typeface="+mn-lt"/>
              </a:rPr>
              <a:t>Include a reflection on the importance of taking responsibility to manage risk and enhance safety in everyday situations. </a:t>
            </a:r>
          </a:p>
        </p:txBody>
      </p:sp>
      <p:sp>
        <p:nvSpPr>
          <p:cNvPr id="3" name="Slide Number Placeholder 2">
            <a:extLst>
              <a:ext uri="{FF2B5EF4-FFF2-40B4-BE49-F238E27FC236}">
                <a16:creationId xmlns:a16="http://schemas.microsoft.com/office/drawing/2014/main" id="{50C3D646-A741-6A0D-B466-1884E5C41D75}"/>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12</a:t>
            </a:fld>
            <a:endParaRPr lang="en-AU"/>
          </a:p>
        </p:txBody>
      </p:sp>
    </p:spTree>
    <p:extLst>
      <p:ext uri="{BB962C8B-B14F-4D97-AF65-F5344CB8AC3E}">
        <p14:creationId xmlns:p14="http://schemas.microsoft.com/office/powerpoint/2010/main" val="295628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15F14-1F5E-8630-22F4-EFD3D2B4FA9A}"/>
            </a:ext>
          </a:extLst>
        </p:cNvPr>
        <p:cNvGrpSpPr/>
        <p:nvPr/>
      </p:nvGrpSpPr>
      <p:grpSpPr>
        <a:xfrm>
          <a:off x="0" y="0"/>
          <a:ext cx="0" cy="0"/>
          <a:chOff x="0" y="0"/>
          <a:chExt cx="0" cy="0"/>
        </a:xfrm>
      </p:grpSpPr>
      <p:pic>
        <p:nvPicPr>
          <p:cNvPr id="32" name="Picture Placeholder 8">
            <a:extLst>
              <a:ext uri="{FF2B5EF4-FFF2-40B4-BE49-F238E27FC236}">
                <a16:creationId xmlns:a16="http://schemas.microsoft.com/office/drawing/2014/main" id="{9333D4F1-A453-C9F5-D6D9-61AA98431F8C}"/>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p:blipFill>
        <p:spPr>
          <a:xfrm>
            <a:off x="306388" y="360363"/>
            <a:ext cx="4427537" cy="5975350"/>
          </a:xfrm>
          <a:prstGeom prst="roundRect">
            <a:avLst>
              <a:gd name="adj" fmla="val 10650"/>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6BB72087-0789-742A-90C2-2F8A713CDCB9}"/>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13</a:t>
            </a:fld>
            <a:endParaRPr lang="en-AU"/>
          </a:p>
        </p:txBody>
      </p:sp>
      <p:sp>
        <p:nvSpPr>
          <p:cNvPr id="2" name="Title 1">
            <a:extLst>
              <a:ext uri="{FF2B5EF4-FFF2-40B4-BE49-F238E27FC236}">
                <a16:creationId xmlns:a16="http://schemas.microsoft.com/office/drawing/2014/main" id="{32DFE6A8-B01D-D7BB-FF0B-C84C50625BA6}"/>
              </a:ext>
            </a:extLst>
          </p:cNvPr>
          <p:cNvSpPr>
            <a:spLocks noGrp="1"/>
          </p:cNvSpPr>
          <p:nvPr>
            <p:ph type="title"/>
          </p:nvPr>
        </p:nvSpPr>
        <p:spPr>
          <a:xfrm>
            <a:off x="5399998" y="360000"/>
            <a:ext cx="6485612" cy="444154"/>
          </a:xfrm>
        </p:spPr>
        <p:txBody>
          <a:bodyPr/>
          <a:lstStyle/>
          <a:p>
            <a:r>
              <a:rPr lang="en-AU">
                <a:latin typeface="+mj-lt"/>
              </a:rPr>
              <a:t>Activity – protective behaviours and harm-minimisation</a:t>
            </a:r>
            <a:endParaRPr lang="en-AU"/>
          </a:p>
        </p:txBody>
      </p:sp>
      <p:sp>
        <p:nvSpPr>
          <p:cNvPr id="5" name="Text Placeholder 4">
            <a:extLst>
              <a:ext uri="{FF2B5EF4-FFF2-40B4-BE49-F238E27FC236}">
                <a16:creationId xmlns:a16="http://schemas.microsoft.com/office/drawing/2014/main" id="{6A3AD376-B657-A8C9-6847-D950B722B866}"/>
              </a:ext>
            </a:extLst>
          </p:cNvPr>
          <p:cNvSpPr>
            <a:spLocks noGrp="1"/>
          </p:cNvSpPr>
          <p:nvPr>
            <p:ph type="body" sz="quarter" idx="18"/>
          </p:nvPr>
        </p:nvSpPr>
        <p:spPr>
          <a:xfrm>
            <a:off x="5399998" y="1544962"/>
            <a:ext cx="5400000" cy="294189"/>
          </a:xfrm>
        </p:spPr>
        <p:txBody>
          <a:bodyPr/>
          <a:lstStyle/>
          <a:p>
            <a:r>
              <a:rPr lang="en-AU"/>
              <a:t>Pair activity – think, pair, share</a:t>
            </a:r>
            <a:endParaRPr lang="en-AU">
              <a:latin typeface="+mj-lt"/>
            </a:endParaRPr>
          </a:p>
        </p:txBody>
      </p:sp>
      <p:sp>
        <p:nvSpPr>
          <p:cNvPr id="4" name="Text Placeholder 10">
            <a:extLst>
              <a:ext uri="{FF2B5EF4-FFF2-40B4-BE49-F238E27FC236}">
                <a16:creationId xmlns:a16="http://schemas.microsoft.com/office/drawing/2014/main" id="{938A35BF-A8E2-F3BE-1614-1FEF84D48544}"/>
              </a:ext>
            </a:extLst>
          </p:cNvPr>
          <p:cNvSpPr>
            <a:spLocks noGrp="1"/>
          </p:cNvSpPr>
          <p:nvPr>
            <p:ph type="body" sz="quarter" idx="17"/>
          </p:nvPr>
        </p:nvSpPr>
        <p:spPr>
          <a:xfrm>
            <a:off x="5399998" y="2264229"/>
            <a:ext cx="6444002" cy="4071485"/>
          </a:xfrm>
        </p:spPr>
        <p:txBody>
          <a:bodyPr/>
          <a:lstStyle/>
          <a:p>
            <a:r>
              <a:rPr lang="en-AU" sz="1800" b="1">
                <a:latin typeface="+mj-lt"/>
              </a:rPr>
              <a:t>Questions</a:t>
            </a:r>
          </a:p>
          <a:p>
            <a:pPr marL="285750" indent="-285750">
              <a:buFont typeface="Arial" panose="020B0604020202020204" pitchFamily="34" charset="0"/>
              <a:buChar char="•"/>
            </a:pPr>
            <a:r>
              <a:rPr lang="en-AU" sz="1800">
                <a:latin typeface="+mn-lt"/>
              </a:rPr>
              <a:t>What do you think a ‘protective behaviour’ is? Can you think of an example of one from your everyday life? </a:t>
            </a:r>
          </a:p>
          <a:p>
            <a:pPr marL="285750" indent="-285750">
              <a:buFont typeface="Arial" panose="020B0604020202020204" pitchFamily="34" charset="0"/>
              <a:buChar char="•"/>
            </a:pPr>
            <a:r>
              <a:rPr lang="en-AU" sz="1800">
                <a:latin typeface="+mn-lt"/>
              </a:rPr>
              <a:t>What does the term ‘harm-minimisation strategy’ mean to you? What are some common examples of harm-minimisation strategies?</a:t>
            </a:r>
          </a:p>
        </p:txBody>
      </p:sp>
      <p:sp>
        <p:nvSpPr>
          <p:cNvPr id="6" name="TextBox 5">
            <a:extLst>
              <a:ext uri="{FF2B5EF4-FFF2-40B4-BE49-F238E27FC236}">
                <a16:creationId xmlns:a16="http://schemas.microsoft.com/office/drawing/2014/main" id="{F876D19C-00F2-0AC3-F835-5AE9CD74D25B}"/>
              </a:ext>
              <a:ext uri="{C183D7F6-B498-43B3-948B-1728B52AA6E4}">
                <adec:decorative xmlns:adec="http://schemas.microsoft.com/office/drawing/2017/decorative" val="1"/>
              </a:ext>
            </a:extLst>
          </p:cNvPr>
          <p:cNvSpPr txBox="1"/>
          <p:nvPr/>
        </p:nvSpPr>
        <p:spPr>
          <a:xfrm>
            <a:off x="306388" y="6419001"/>
            <a:ext cx="3963351" cy="276999"/>
          </a:xfrm>
          <a:prstGeom prst="rect">
            <a:avLst/>
          </a:prstGeom>
          <a:noFill/>
        </p:spPr>
        <p:txBody>
          <a:bodyPr wrap="square">
            <a:spAutoFit/>
          </a:bodyPr>
          <a:lstStyle/>
          <a:p>
            <a:pPr lvl="0" defTabSz="1219170">
              <a:defRPr/>
            </a:pPr>
            <a:r>
              <a:rPr lang="en-AU" sz="1200">
                <a:latin typeface="Arial" panose="020B0604020202020204" pitchFamily="34" charset="0"/>
                <a:cs typeface="Arial" panose="020B0604020202020204" pitchFamily="34" charset="0"/>
              </a:rPr>
              <a:t>Image by </a:t>
            </a:r>
            <a:r>
              <a:rPr lang="en-AU" sz="1200" u="sng">
                <a:latin typeface="Arial" panose="020B0604020202020204" pitchFamily="34" charset="0"/>
                <a:cs typeface="Arial" panose="020B0604020202020204" pitchFamily="34" charset="0"/>
                <a:hlinkClick r:id="rId4"/>
              </a:rPr>
              <a:t>poli_</a:t>
            </a:r>
            <a:r>
              <a:rPr lang="en-AU" sz="1200">
                <a:latin typeface="Arial" panose="020B0604020202020204" pitchFamily="34" charset="0"/>
                <a:cs typeface="Arial" panose="020B0604020202020204" pitchFamily="34" charset="0"/>
              </a:rPr>
              <a:t> from </a:t>
            </a:r>
            <a:r>
              <a:rPr lang="en-AU" sz="1200" u="sng" err="1">
                <a:latin typeface="Arial" panose="020B0604020202020204" pitchFamily="34" charset="0"/>
                <a:cs typeface="Arial" panose="020B0604020202020204" pitchFamily="34" charset="0"/>
                <a:hlinkClick r:id="rId5"/>
              </a:rPr>
              <a:t>Pixabay</a:t>
            </a:r>
            <a:endParaRPr lang="en-AU" sz="1200" b="1"/>
          </a:p>
        </p:txBody>
      </p:sp>
    </p:spTree>
    <p:extLst>
      <p:ext uri="{BB962C8B-B14F-4D97-AF65-F5344CB8AC3E}">
        <p14:creationId xmlns:p14="http://schemas.microsoft.com/office/powerpoint/2010/main" val="254196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DB40E-9735-2147-0DC8-F9EE39E2F2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F2579B-2F16-E1CB-6311-D10785B53652}"/>
              </a:ext>
            </a:extLst>
          </p:cNvPr>
          <p:cNvSpPr>
            <a:spLocks noGrp="1"/>
          </p:cNvSpPr>
          <p:nvPr>
            <p:ph type="title"/>
          </p:nvPr>
        </p:nvSpPr>
        <p:spPr>
          <a:xfrm>
            <a:off x="359998" y="360000"/>
            <a:ext cx="11307746" cy="522000"/>
          </a:xfrm>
        </p:spPr>
        <p:txBody>
          <a:bodyPr/>
          <a:lstStyle/>
          <a:p>
            <a:r>
              <a:rPr lang="en-AU">
                <a:latin typeface="+mj-lt"/>
              </a:rPr>
              <a:t>Protective behaviours and harm-minimisation strategies</a:t>
            </a:r>
          </a:p>
        </p:txBody>
      </p:sp>
      <p:sp>
        <p:nvSpPr>
          <p:cNvPr id="4" name="Text Placeholder 10">
            <a:extLst>
              <a:ext uri="{FF2B5EF4-FFF2-40B4-BE49-F238E27FC236}">
                <a16:creationId xmlns:a16="http://schemas.microsoft.com/office/drawing/2014/main" id="{D3A6CB75-9DAB-53F2-1D9B-23F130A7B483}"/>
              </a:ext>
            </a:extLst>
          </p:cNvPr>
          <p:cNvSpPr>
            <a:spLocks noGrp="1"/>
          </p:cNvSpPr>
          <p:nvPr>
            <p:ph type="body" sz="quarter" idx="18"/>
          </p:nvPr>
        </p:nvSpPr>
        <p:spPr/>
        <p:txBody>
          <a:bodyPr/>
          <a:lstStyle/>
          <a:p>
            <a:r>
              <a:rPr lang="en-AU">
                <a:latin typeface="+mj-lt"/>
              </a:rPr>
              <a:t>Key terms</a:t>
            </a:r>
          </a:p>
        </p:txBody>
      </p:sp>
      <p:sp>
        <p:nvSpPr>
          <p:cNvPr id="6" name="Picture Placeholder 5">
            <a:extLst>
              <a:ext uri="{FF2B5EF4-FFF2-40B4-BE49-F238E27FC236}">
                <a16:creationId xmlns:a16="http://schemas.microsoft.com/office/drawing/2014/main" id="{1BF02572-2D74-5245-71AB-5CEEFB00171D}"/>
              </a:ext>
            </a:extLst>
          </p:cNvPr>
          <p:cNvSpPr>
            <a:spLocks noGrp="1"/>
          </p:cNvSpPr>
          <p:nvPr>
            <p:ph type="pic" sz="quarter" idx="13"/>
          </p:nvPr>
        </p:nvSpPr>
        <p:spPr>
          <a:xfrm>
            <a:off x="359999" y="1900138"/>
            <a:ext cx="11484001" cy="4210718"/>
          </a:xfrm>
        </p:spPr>
        <p:txBody>
          <a:bodyPr/>
          <a:lstStyle/>
          <a:p>
            <a:pPr fontAlgn="base"/>
            <a:r>
              <a:rPr lang="en-AU">
                <a:latin typeface="+mn-lt"/>
              </a:rPr>
              <a:t>Protective behaviours and harm-minimisation strategies are both important for managing risk and improving the safety and wellbeing of ourselves and others.  </a:t>
            </a:r>
          </a:p>
          <a:p>
            <a:pPr fontAlgn="base"/>
            <a:r>
              <a:rPr lang="en-AU" b="1">
                <a:latin typeface="+mn-lt"/>
              </a:rPr>
              <a:t>Protective behaviours</a:t>
            </a:r>
            <a:r>
              <a:rPr lang="en-AU">
                <a:latin typeface="+mn-lt"/>
              </a:rPr>
              <a:t> place an emphasis upon proactive actions which prevent the risk of harm by eliminating or avoiding risky behaviours and scenarios all together. </a:t>
            </a:r>
          </a:p>
          <a:p>
            <a:pPr fontAlgn="base"/>
            <a:r>
              <a:rPr lang="en-AU" b="1">
                <a:latin typeface="+mn-lt"/>
              </a:rPr>
              <a:t>Harm-minimisation strategies</a:t>
            </a:r>
            <a:r>
              <a:rPr lang="en-AU">
                <a:latin typeface="+mn-lt"/>
              </a:rPr>
              <a:t> are those actions and behaviours which can limit the potential for harm or negative consequences in risky situations. They focus on reducing harm rather than eliminating risk entirely.</a:t>
            </a:r>
          </a:p>
        </p:txBody>
      </p:sp>
      <p:sp>
        <p:nvSpPr>
          <p:cNvPr id="3" name="Slide Number Placeholder 2">
            <a:extLst>
              <a:ext uri="{FF2B5EF4-FFF2-40B4-BE49-F238E27FC236}">
                <a16:creationId xmlns:a16="http://schemas.microsoft.com/office/drawing/2014/main" id="{07CCFE0D-4708-BF92-7735-EE81BB1AE8D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a:t>
            </a:fld>
            <a:endParaRPr lang="en-AU"/>
          </a:p>
        </p:txBody>
      </p:sp>
    </p:spTree>
    <p:extLst>
      <p:ext uri="{BB962C8B-B14F-4D97-AF65-F5344CB8AC3E}">
        <p14:creationId xmlns:p14="http://schemas.microsoft.com/office/powerpoint/2010/main" val="267386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C7E9C-5DE3-937A-DF15-EBBAD3B4A9A7}"/>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A97F2A50-37A1-9FBE-4BFC-8872C77A1017}"/>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b="16147"/>
          <a:stretch>
            <a:fillRect/>
          </a:stretch>
        </p:blipFill>
        <p:spPr>
          <a:xfrm>
            <a:off x="64801" y="1544962"/>
            <a:ext cx="4840674" cy="3031618"/>
          </a:xfrm>
          <a:prstGeom prst="roundRect">
            <a:avLst/>
          </a:prstGeom>
          <a:ln>
            <a:noFill/>
          </a:ln>
          <a:effectLst>
            <a:softEdge rad="112500"/>
          </a:effectLst>
        </p:spPr>
      </p:pic>
      <p:sp>
        <p:nvSpPr>
          <p:cNvPr id="6" name="TextBox 5">
            <a:extLst>
              <a:ext uri="{FF2B5EF4-FFF2-40B4-BE49-F238E27FC236}">
                <a16:creationId xmlns:a16="http://schemas.microsoft.com/office/drawing/2014/main" id="{2B1DCC75-A6C4-5116-3206-82F7CD7C9C16}"/>
              </a:ext>
              <a:ext uri="{C183D7F6-B498-43B3-948B-1728B52AA6E4}">
                <adec:decorative xmlns:adec="http://schemas.microsoft.com/office/drawing/2017/decorative" val="1"/>
              </a:ext>
            </a:extLst>
          </p:cNvPr>
          <p:cNvSpPr txBox="1"/>
          <p:nvPr/>
        </p:nvSpPr>
        <p:spPr>
          <a:xfrm>
            <a:off x="503463" y="4652780"/>
            <a:ext cx="3963351" cy="276999"/>
          </a:xfrm>
          <a:prstGeom prst="rect">
            <a:avLst/>
          </a:prstGeom>
          <a:noFill/>
        </p:spPr>
        <p:txBody>
          <a:bodyPr wrap="square">
            <a:spAutoFit/>
          </a:bodyPr>
          <a:lstStyle/>
          <a:p>
            <a:pPr lvl="0" algn="ctr" defTabSz="1219170">
              <a:defRPr/>
            </a:pPr>
            <a:r>
              <a:rPr lang="en-AU" sz="1200">
                <a:latin typeface="Arial" panose="020B0604020202020204" pitchFamily="34" charset="0"/>
                <a:cs typeface="Arial" panose="020B0604020202020204" pitchFamily="34" charset="0"/>
              </a:rPr>
              <a:t>Image by </a:t>
            </a:r>
            <a:r>
              <a:rPr lang="en-AU" sz="1200" u="sng" err="1">
                <a:latin typeface="Arial" panose="020B0604020202020204" pitchFamily="34" charset="0"/>
                <a:cs typeface="Arial" panose="020B0604020202020204" pitchFamily="34" charset="0"/>
                <a:hlinkClick r:id="rId4"/>
              </a:rPr>
              <a:t>Clker</a:t>
            </a:r>
            <a:r>
              <a:rPr lang="en-AU" sz="1200" u="sng">
                <a:latin typeface="Arial" panose="020B0604020202020204" pitchFamily="34" charset="0"/>
                <a:cs typeface="Arial" panose="020B0604020202020204" pitchFamily="34" charset="0"/>
                <a:hlinkClick r:id="rId4"/>
              </a:rPr>
              <a:t>-Free-Vector-Images</a:t>
            </a:r>
            <a:r>
              <a:rPr lang="en-AU" sz="1200">
                <a:latin typeface="Arial" panose="020B0604020202020204" pitchFamily="34" charset="0"/>
                <a:cs typeface="Arial" panose="020B0604020202020204" pitchFamily="34" charset="0"/>
              </a:rPr>
              <a:t> from </a:t>
            </a:r>
            <a:r>
              <a:rPr lang="en-AU" sz="1200" u="sng" err="1">
                <a:latin typeface="Arial" panose="020B0604020202020204" pitchFamily="34" charset="0"/>
                <a:cs typeface="Arial" panose="020B0604020202020204" pitchFamily="34" charset="0"/>
                <a:hlinkClick r:id="rId5"/>
              </a:rPr>
              <a:t>Pixabay</a:t>
            </a:r>
            <a:endParaRPr lang="en-AU" sz="1200" b="1"/>
          </a:p>
        </p:txBody>
      </p:sp>
      <p:sp>
        <p:nvSpPr>
          <p:cNvPr id="2" name="Title 1">
            <a:extLst>
              <a:ext uri="{FF2B5EF4-FFF2-40B4-BE49-F238E27FC236}">
                <a16:creationId xmlns:a16="http://schemas.microsoft.com/office/drawing/2014/main" id="{CF43241B-79B1-4016-9352-B07E1E8B3B05}"/>
              </a:ext>
            </a:extLst>
          </p:cNvPr>
          <p:cNvSpPr>
            <a:spLocks noGrp="1"/>
          </p:cNvSpPr>
          <p:nvPr>
            <p:ph type="title"/>
          </p:nvPr>
        </p:nvSpPr>
        <p:spPr>
          <a:xfrm>
            <a:off x="5399998" y="360000"/>
            <a:ext cx="6485612" cy="444154"/>
          </a:xfrm>
        </p:spPr>
        <p:txBody>
          <a:bodyPr/>
          <a:lstStyle/>
          <a:p>
            <a:r>
              <a:rPr lang="en-AU">
                <a:latin typeface="+mj-lt"/>
              </a:rPr>
              <a:t>Activity – factors influencing our decision-making (1)</a:t>
            </a:r>
            <a:endParaRPr lang="en-AU"/>
          </a:p>
        </p:txBody>
      </p:sp>
      <p:sp>
        <p:nvSpPr>
          <p:cNvPr id="5" name="Text Placeholder 4">
            <a:extLst>
              <a:ext uri="{FF2B5EF4-FFF2-40B4-BE49-F238E27FC236}">
                <a16:creationId xmlns:a16="http://schemas.microsoft.com/office/drawing/2014/main" id="{74DF7374-F577-135F-238C-F0CCE4325EB3}"/>
              </a:ext>
            </a:extLst>
          </p:cNvPr>
          <p:cNvSpPr>
            <a:spLocks noGrp="1"/>
          </p:cNvSpPr>
          <p:nvPr>
            <p:ph type="body" sz="quarter" idx="18"/>
          </p:nvPr>
        </p:nvSpPr>
        <p:spPr>
          <a:xfrm>
            <a:off x="5399998" y="1544962"/>
            <a:ext cx="5400000" cy="294189"/>
          </a:xfrm>
        </p:spPr>
        <p:txBody>
          <a:bodyPr/>
          <a:lstStyle/>
          <a:p>
            <a:r>
              <a:rPr lang="en-AU"/>
              <a:t>Individual activity – worksheet</a:t>
            </a:r>
            <a:endParaRPr lang="en-AU">
              <a:latin typeface="+mj-lt"/>
            </a:endParaRPr>
          </a:p>
        </p:txBody>
      </p:sp>
      <p:sp>
        <p:nvSpPr>
          <p:cNvPr id="4" name="Text Placeholder 10">
            <a:extLst>
              <a:ext uri="{FF2B5EF4-FFF2-40B4-BE49-F238E27FC236}">
                <a16:creationId xmlns:a16="http://schemas.microsoft.com/office/drawing/2014/main" id="{4ABA89A6-A5C6-2C50-E2CF-25617D3835A9}"/>
              </a:ext>
            </a:extLst>
          </p:cNvPr>
          <p:cNvSpPr>
            <a:spLocks noGrp="1"/>
          </p:cNvSpPr>
          <p:nvPr>
            <p:ph type="body" sz="quarter" idx="17"/>
          </p:nvPr>
        </p:nvSpPr>
        <p:spPr>
          <a:xfrm>
            <a:off x="5399998" y="2264229"/>
            <a:ext cx="6444002" cy="1545771"/>
          </a:xfrm>
        </p:spPr>
        <p:txBody>
          <a:bodyPr/>
          <a:lstStyle/>
          <a:p>
            <a:r>
              <a:rPr lang="en-AU" sz="1800" b="1">
                <a:latin typeface="+mj-lt"/>
              </a:rPr>
              <a:t>Instructions</a:t>
            </a:r>
          </a:p>
          <a:p>
            <a:r>
              <a:rPr lang="en-AU" sz="1800">
                <a:latin typeface="+mn-lt"/>
              </a:rPr>
              <a:t>Brainstorm the specific influences on our decision-making  which you believe relate to each category. </a:t>
            </a:r>
          </a:p>
        </p:txBody>
      </p:sp>
      <p:pic>
        <p:nvPicPr>
          <p:cNvPr id="7" name="Picture 6">
            <a:extLst>
              <a:ext uri="{FF2B5EF4-FFF2-40B4-BE49-F238E27FC236}">
                <a16:creationId xmlns:a16="http://schemas.microsoft.com/office/drawing/2014/main" id="{0C9322DF-E7A5-A62B-B558-1CA65F9924DB}"/>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81316" y="3952108"/>
            <a:ext cx="4722975" cy="2653892"/>
          </a:xfrm>
          <a:prstGeom prst="rect">
            <a:avLst/>
          </a:prstGeom>
          <a:ln>
            <a:no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E1FF5E9B-0540-2E27-54DC-50A6768657D3}"/>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15</a:t>
            </a:fld>
            <a:endParaRPr lang="en-AU"/>
          </a:p>
        </p:txBody>
      </p:sp>
    </p:spTree>
    <p:extLst>
      <p:ext uri="{BB962C8B-B14F-4D97-AF65-F5344CB8AC3E}">
        <p14:creationId xmlns:p14="http://schemas.microsoft.com/office/powerpoint/2010/main" val="2795513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91F3E-FC2E-E687-2F6C-114AC393DF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DF589D-1BF7-5A90-821A-308DD45F6DB1}"/>
              </a:ext>
            </a:extLst>
          </p:cNvPr>
          <p:cNvSpPr>
            <a:spLocks noGrp="1"/>
          </p:cNvSpPr>
          <p:nvPr>
            <p:ph type="title"/>
          </p:nvPr>
        </p:nvSpPr>
        <p:spPr>
          <a:xfrm>
            <a:off x="359998" y="360000"/>
            <a:ext cx="11484002" cy="522000"/>
          </a:xfrm>
        </p:spPr>
        <p:txBody>
          <a:bodyPr/>
          <a:lstStyle/>
          <a:p>
            <a:r>
              <a:rPr lang="en-AU">
                <a:latin typeface="+mj-lt"/>
              </a:rPr>
              <a:t>Activity – factors influencing our decision-making (2)</a:t>
            </a:r>
          </a:p>
        </p:txBody>
      </p:sp>
      <p:sp>
        <p:nvSpPr>
          <p:cNvPr id="4" name="Text Placeholder 10">
            <a:extLst>
              <a:ext uri="{FF2B5EF4-FFF2-40B4-BE49-F238E27FC236}">
                <a16:creationId xmlns:a16="http://schemas.microsoft.com/office/drawing/2014/main" id="{23A75822-A9C0-6BC5-1ED1-9FCD84ABB2B3}"/>
              </a:ext>
            </a:extLst>
          </p:cNvPr>
          <p:cNvSpPr>
            <a:spLocks noGrp="1"/>
          </p:cNvSpPr>
          <p:nvPr>
            <p:ph type="body" sz="quarter" idx="18"/>
          </p:nvPr>
        </p:nvSpPr>
        <p:spPr/>
        <p:txBody>
          <a:bodyPr/>
          <a:lstStyle/>
          <a:p>
            <a:r>
              <a:rPr lang="en-AU">
                <a:latin typeface="+mj-lt"/>
              </a:rPr>
              <a:t>Key terms</a:t>
            </a:r>
          </a:p>
        </p:txBody>
      </p:sp>
      <p:sp>
        <p:nvSpPr>
          <p:cNvPr id="6" name="Picture Placeholder 5">
            <a:extLst>
              <a:ext uri="{FF2B5EF4-FFF2-40B4-BE49-F238E27FC236}">
                <a16:creationId xmlns:a16="http://schemas.microsoft.com/office/drawing/2014/main" id="{5C758163-A123-A800-2803-0547B316548A}"/>
              </a:ext>
            </a:extLst>
          </p:cNvPr>
          <p:cNvSpPr>
            <a:spLocks noGrp="1"/>
          </p:cNvSpPr>
          <p:nvPr>
            <p:ph type="pic" sz="quarter" idx="13"/>
          </p:nvPr>
        </p:nvSpPr>
        <p:spPr>
          <a:xfrm>
            <a:off x="359999" y="1909282"/>
            <a:ext cx="5428154" cy="4210718"/>
          </a:xfrm>
        </p:spPr>
        <p:txBody>
          <a:bodyPr/>
          <a:lstStyle/>
          <a:p>
            <a:pPr fontAlgn="base"/>
            <a:r>
              <a:rPr lang="en-AU" sz="1800" b="1">
                <a:latin typeface="+mn-lt"/>
              </a:rPr>
              <a:t>Personal factors</a:t>
            </a:r>
            <a:r>
              <a:rPr lang="en-AU" sz="1800">
                <a:latin typeface="+mn-lt"/>
              </a:rPr>
              <a:t> refer to individual characteristics such as age, gender and previous experiences.  </a:t>
            </a:r>
          </a:p>
          <a:p>
            <a:pPr fontAlgn="base"/>
            <a:r>
              <a:rPr lang="en-AU" sz="1800" b="1">
                <a:latin typeface="+mn-lt"/>
              </a:rPr>
              <a:t>Social factors </a:t>
            </a:r>
            <a:r>
              <a:rPr lang="en-AU" sz="1800">
                <a:latin typeface="+mn-lt"/>
              </a:rPr>
              <a:t>include societal norms and expectations, and influences from our peers, friends and family.  </a:t>
            </a:r>
          </a:p>
          <a:p>
            <a:pPr fontAlgn="base"/>
            <a:r>
              <a:rPr lang="en-AU" sz="1800" b="1">
                <a:latin typeface="+mn-lt"/>
              </a:rPr>
              <a:t>Emotional factors</a:t>
            </a:r>
            <a:r>
              <a:rPr lang="en-AU" sz="1800">
                <a:latin typeface="+mn-lt"/>
              </a:rPr>
              <a:t> are the feelings which influence our thinking, such as excitement, stress and anxiety.  </a:t>
            </a:r>
          </a:p>
          <a:p>
            <a:pPr fontAlgn="base"/>
            <a:r>
              <a:rPr lang="en-AU" sz="1800" b="1">
                <a:latin typeface="+mn-lt"/>
              </a:rPr>
              <a:t>Environmental factors</a:t>
            </a:r>
            <a:r>
              <a:rPr lang="en-AU" sz="1800">
                <a:latin typeface="+mn-lt"/>
              </a:rPr>
              <a:t> include things such as the physical location and our proximity to support and resources.</a:t>
            </a:r>
          </a:p>
        </p:txBody>
      </p:sp>
      <p:pic>
        <p:nvPicPr>
          <p:cNvPr id="7" name="Picture 6" descr="'Factors influencing our decision-making table'. Four columns, labelled 'personal', 'social', 'emotional' and 'environmental'. ">
            <a:extLst>
              <a:ext uri="{FF2B5EF4-FFF2-40B4-BE49-F238E27FC236}">
                <a16:creationId xmlns:a16="http://schemas.microsoft.com/office/drawing/2014/main" id="{288D51ED-4386-7C43-5117-7CF7397E4B11}"/>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58420" y="2417246"/>
            <a:ext cx="5685580" cy="3194790"/>
          </a:xfrm>
          <a:prstGeom prst="rect">
            <a:avLst/>
          </a:prstGeom>
          <a:ln>
            <a:no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7C807E5E-C545-1F93-DCA5-C5D538284F3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16</a:t>
            </a:fld>
            <a:endParaRPr lang="en-AU"/>
          </a:p>
        </p:txBody>
      </p:sp>
    </p:spTree>
    <p:extLst>
      <p:ext uri="{BB962C8B-B14F-4D97-AF65-F5344CB8AC3E}">
        <p14:creationId xmlns:p14="http://schemas.microsoft.com/office/powerpoint/2010/main" val="2887222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584EB-242F-238B-82A5-166B745B2587}"/>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2A50C921-5D43-209F-6E8E-715A04C5638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06073" y="1245600"/>
            <a:ext cx="4610174" cy="4366800"/>
          </a:xfrm>
          <a:prstGeom prst="roundRect">
            <a:avLst>
              <a:gd name="adj" fmla="val 5950"/>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FF158BA8-BEEA-5961-6AEF-A12F0842016A}"/>
              </a:ext>
              <a:ext uri="{C183D7F6-B498-43B3-948B-1728B52AA6E4}">
                <adec:decorative xmlns:adec="http://schemas.microsoft.com/office/drawing/2017/decorative" val="1"/>
              </a:ext>
            </a:extLst>
          </p:cNvPr>
          <p:cNvSpPr txBox="1"/>
          <p:nvPr/>
        </p:nvSpPr>
        <p:spPr>
          <a:xfrm>
            <a:off x="206073" y="5804862"/>
            <a:ext cx="4610174" cy="276999"/>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kern="1200">
                <a:solidFill>
                  <a:schemeClr val="tx1"/>
                </a:solidFill>
                <a:effectLst/>
                <a:latin typeface="Arial" panose="020B0604020202020204" pitchFamily="34" charset="0"/>
                <a:ea typeface="+mn-ea"/>
                <a:cs typeface="Arial" panose="020B0604020202020204" pitchFamily="34" charset="0"/>
              </a:rPr>
              <a:t>Photo by </a:t>
            </a:r>
            <a:r>
              <a:rPr lang="en-AU" sz="1200" b="0" i="0" kern="1200">
                <a:solidFill>
                  <a:schemeClr val="tx1"/>
                </a:solidFill>
                <a:effectLst/>
                <a:latin typeface="Arial" panose="020B0604020202020204" pitchFamily="34" charset="0"/>
                <a:ea typeface="+mn-ea"/>
                <a:cs typeface="Arial" panose="020B0604020202020204" pitchFamily="34" charset="0"/>
                <a:hlinkClick r:id="rId4"/>
              </a:rPr>
              <a:t>Zainul Yasni</a:t>
            </a:r>
            <a:r>
              <a:rPr lang="en-AU" sz="1200" b="0" i="0" kern="1200">
                <a:solidFill>
                  <a:schemeClr val="tx1"/>
                </a:solidFill>
                <a:effectLst/>
                <a:latin typeface="Arial" panose="020B0604020202020204" pitchFamily="34" charset="0"/>
                <a:ea typeface="+mn-ea"/>
                <a:cs typeface="Arial" panose="020B0604020202020204" pitchFamily="34" charset="0"/>
              </a:rPr>
              <a:t> on </a:t>
            </a:r>
            <a:r>
              <a:rPr lang="en-AU" sz="1200" b="0" i="0" kern="1200" err="1">
                <a:solidFill>
                  <a:schemeClr val="tx1"/>
                </a:solidFill>
                <a:effectLst/>
                <a:latin typeface="Arial" panose="020B0604020202020204" pitchFamily="34" charset="0"/>
                <a:ea typeface="+mn-ea"/>
                <a:cs typeface="Arial" panose="020B0604020202020204" pitchFamily="34" charset="0"/>
                <a:hlinkClick r:id="rId5"/>
              </a:rPr>
              <a:t>Unsplash</a:t>
            </a:r>
            <a:endParaRPr lang="en-AU" sz="1200" b="1"/>
          </a:p>
        </p:txBody>
      </p:sp>
      <p:sp>
        <p:nvSpPr>
          <p:cNvPr id="2" name="Title 1">
            <a:extLst>
              <a:ext uri="{FF2B5EF4-FFF2-40B4-BE49-F238E27FC236}">
                <a16:creationId xmlns:a16="http://schemas.microsoft.com/office/drawing/2014/main" id="{02EA6475-FDB8-4E01-8282-9B37D5681D26}"/>
              </a:ext>
            </a:extLst>
          </p:cNvPr>
          <p:cNvSpPr>
            <a:spLocks noGrp="1"/>
          </p:cNvSpPr>
          <p:nvPr>
            <p:ph type="title"/>
          </p:nvPr>
        </p:nvSpPr>
        <p:spPr>
          <a:xfrm>
            <a:off x="5399998" y="360000"/>
            <a:ext cx="6485612" cy="444154"/>
          </a:xfrm>
        </p:spPr>
        <p:txBody>
          <a:bodyPr/>
          <a:lstStyle/>
          <a:p>
            <a:r>
              <a:rPr lang="en-AU">
                <a:latin typeface="+mj-lt"/>
              </a:rPr>
              <a:t>Activity – factors influencing our decision-making (3)</a:t>
            </a:r>
            <a:endParaRPr lang="en-AU"/>
          </a:p>
        </p:txBody>
      </p:sp>
      <p:sp>
        <p:nvSpPr>
          <p:cNvPr id="5" name="Text Placeholder 4">
            <a:extLst>
              <a:ext uri="{FF2B5EF4-FFF2-40B4-BE49-F238E27FC236}">
                <a16:creationId xmlns:a16="http://schemas.microsoft.com/office/drawing/2014/main" id="{C6128D31-8A6B-9D41-6017-3FA18BFF6562}"/>
              </a:ext>
            </a:extLst>
          </p:cNvPr>
          <p:cNvSpPr>
            <a:spLocks noGrp="1"/>
          </p:cNvSpPr>
          <p:nvPr>
            <p:ph type="body" sz="quarter" idx="18"/>
          </p:nvPr>
        </p:nvSpPr>
        <p:spPr>
          <a:xfrm>
            <a:off x="5399998" y="1544962"/>
            <a:ext cx="5400000" cy="294189"/>
          </a:xfrm>
        </p:spPr>
        <p:txBody>
          <a:bodyPr/>
          <a:lstStyle/>
          <a:p>
            <a:r>
              <a:rPr lang="en-AU"/>
              <a:t>Group activity – scenario analysis</a:t>
            </a:r>
            <a:endParaRPr lang="en-AU">
              <a:latin typeface="+mj-lt"/>
            </a:endParaRPr>
          </a:p>
        </p:txBody>
      </p:sp>
      <p:sp>
        <p:nvSpPr>
          <p:cNvPr id="4" name="Text Placeholder 10">
            <a:extLst>
              <a:ext uri="{FF2B5EF4-FFF2-40B4-BE49-F238E27FC236}">
                <a16:creationId xmlns:a16="http://schemas.microsoft.com/office/drawing/2014/main" id="{FFFFCB11-E358-C7DE-CEC5-5FB3043C1CCE}"/>
              </a:ext>
            </a:extLst>
          </p:cNvPr>
          <p:cNvSpPr>
            <a:spLocks noGrp="1"/>
          </p:cNvSpPr>
          <p:nvPr>
            <p:ph type="body" sz="quarter" idx="17"/>
          </p:nvPr>
        </p:nvSpPr>
        <p:spPr>
          <a:xfrm>
            <a:off x="5399998" y="2170113"/>
            <a:ext cx="6444002" cy="4165600"/>
          </a:xfrm>
        </p:spPr>
        <p:txBody>
          <a:bodyPr/>
          <a:lstStyle/>
          <a:p>
            <a:r>
              <a:rPr lang="en-AU" sz="1800" b="1">
                <a:latin typeface="+mn-lt"/>
              </a:rPr>
              <a:t>Instructions</a:t>
            </a:r>
          </a:p>
          <a:p>
            <a:pPr marL="342900" indent="-342900">
              <a:buFont typeface="+mj-lt"/>
              <a:buAutoNum type="arabicPeriod"/>
            </a:pPr>
            <a:r>
              <a:rPr lang="en-AU" sz="1800">
                <a:latin typeface="+mn-lt"/>
              </a:rPr>
              <a:t>Analyse your case study and identify the </a:t>
            </a:r>
            <a:r>
              <a:rPr lang="en-AU" sz="1800" b="1">
                <a:latin typeface="+mn-lt"/>
              </a:rPr>
              <a:t>personal</a:t>
            </a:r>
            <a:r>
              <a:rPr lang="en-AU" sz="1800">
                <a:latin typeface="+mn-lt"/>
              </a:rPr>
              <a:t>, </a:t>
            </a:r>
            <a:r>
              <a:rPr lang="en-AU" sz="1800" b="1">
                <a:latin typeface="+mn-lt"/>
              </a:rPr>
              <a:t>social</a:t>
            </a:r>
            <a:r>
              <a:rPr lang="en-AU" sz="1800">
                <a:latin typeface="+mn-lt"/>
              </a:rPr>
              <a:t>, </a:t>
            </a:r>
            <a:r>
              <a:rPr lang="en-AU" sz="1800" b="1">
                <a:latin typeface="+mn-lt"/>
              </a:rPr>
              <a:t>emotional </a:t>
            </a:r>
            <a:r>
              <a:rPr lang="en-AU" sz="1800">
                <a:latin typeface="+mn-lt"/>
              </a:rPr>
              <a:t>and </a:t>
            </a:r>
            <a:r>
              <a:rPr lang="en-AU" sz="1800" b="1">
                <a:latin typeface="+mn-lt"/>
              </a:rPr>
              <a:t>environmental</a:t>
            </a:r>
            <a:r>
              <a:rPr lang="en-AU" sz="1800">
                <a:latin typeface="+mn-lt"/>
              </a:rPr>
              <a:t> factors which have influenced the decision-making of the characters.</a:t>
            </a:r>
          </a:p>
          <a:p>
            <a:pPr marL="342900" indent="-342900">
              <a:buFont typeface="+mj-lt"/>
              <a:buAutoNum type="arabicPeriod"/>
            </a:pPr>
            <a:r>
              <a:rPr lang="en-AU" sz="1800">
                <a:latin typeface="+mn-lt"/>
              </a:rPr>
              <a:t>Brainstorm a range of protective behaviours and harm-minimisation strategies which could minimise or eliminate the risk of harm.</a:t>
            </a:r>
          </a:p>
          <a:p>
            <a:pPr marL="342900" indent="-342900">
              <a:buFont typeface="+mj-lt"/>
              <a:buAutoNum type="arabicPeriod"/>
            </a:pPr>
            <a:r>
              <a:rPr lang="en-AU" sz="1800">
                <a:latin typeface="+mn-lt"/>
              </a:rPr>
              <a:t>Rank these in order of how likely you would be to use them in a real-life situation.</a:t>
            </a:r>
          </a:p>
        </p:txBody>
      </p:sp>
      <p:sp>
        <p:nvSpPr>
          <p:cNvPr id="3" name="Slide Number Placeholder 2">
            <a:extLst>
              <a:ext uri="{FF2B5EF4-FFF2-40B4-BE49-F238E27FC236}">
                <a16:creationId xmlns:a16="http://schemas.microsoft.com/office/drawing/2014/main" id="{122711A1-230B-54DC-D982-E32A2A091438}"/>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17</a:t>
            </a:fld>
            <a:endParaRPr lang="en-AU"/>
          </a:p>
        </p:txBody>
      </p:sp>
    </p:spTree>
    <p:extLst>
      <p:ext uri="{BB962C8B-B14F-4D97-AF65-F5344CB8AC3E}">
        <p14:creationId xmlns:p14="http://schemas.microsoft.com/office/powerpoint/2010/main" val="1616487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41E9E-ACDC-F206-0308-E2021F979463}"/>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5633410A-1309-E0EC-3C84-7F38C28544C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1388" y="190046"/>
            <a:ext cx="3999544" cy="6001658"/>
          </a:xfrm>
          <a:prstGeom prst="round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E63A69EE-19F0-1DDA-6F2A-B75CBFF56265}"/>
              </a:ext>
              <a:ext uri="{C183D7F6-B498-43B3-948B-1728B52AA6E4}">
                <adec:decorative xmlns:adec="http://schemas.microsoft.com/office/drawing/2017/decorative" val="1"/>
              </a:ext>
            </a:extLst>
          </p:cNvPr>
          <p:cNvSpPr txBox="1"/>
          <p:nvPr/>
        </p:nvSpPr>
        <p:spPr>
          <a:xfrm>
            <a:off x="511388" y="6329001"/>
            <a:ext cx="3999544" cy="276999"/>
          </a:xfrm>
          <a:prstGeom prst="rect">
            <a:avLst/>
          </a:prstGeom>
          <a:noFill/>
        </p:spPr>
        <p:txBody>
          <a:bodyPr wrap="square">
            <a:spAutoFit/>
          </a:bodyPr>
          <a:lstStyle/>
          <a:p>
            <a:pPr lvl="0" defTabSz="1219170">
              <a:defRPr/>
            </a:pPr>
            <a:r>
              <a:rPr lang="en-AU" sz="1200">
                <a:latin typeface="Arial" panose="020B0604020202020204" pitchFamily="34" charset="0"/>
                <a:cs typeface="Arial" panose="020B0604020202020204" pitchFamily="34" charset="0"/>
              </a:rPr>
              <a:t>Image by </a:t>
            </a:r>
            <a:r>
              <a:rPr lang="en-AU" sz="1200" u="sng" err="1">
                <a:latin typeface="Arial" panose="020B0604020202020204" pitchFamily="34" charset="0"/>
                <a:cs typeface="Arial" panose="020B0604020202020204" pitchFamily="34" charset="0"/>
                <a:hlinkClick r:id="rId4"/>
              </a:rPr>
              <a:t>fotografierende</a:t>
            </a:r>
            <a:r>
              <a:rPr lang="en-AU" sz="1200">
                <a:latin typeface="Arial" panose="020B0604020202020204" pitchFamily="34" charset="0"/>
                <a:cs typeface="Arial" panose="020B0604020202020204" pitchFamily="34" charset="0"/>
              </a:rPr>
              <a:t> from </a:t>
            </a:r>
            <a:r>
              <a:rPr lang="en-AU" sz="1200" u="sng" err="1">
                <a:latin typeface="Arial" panose="020B0604020202020204" pitchFamily="34" charset="0"/>
                <a:cs typeface="Arial" panose="020B0604020202020204" pitchFamily="34" charset="0"/>
                <a:hlinkClick r:id="rId5"/>
              </a:rPr>
              <a:t>Pixabay</a:t>
            </a:r>
            <a:endParaRPr lang="en-AU" sz="1200" b="1"/>
          </a:p>
        </p:txBody>
      </p:sp>
      <p:sp>
        <p:nvSpPr>
          <p:cNvPr id="2" name="Title 1">
            <a:extLst>
              <a:ext uri="{FF2B5EF4-FFF2-40B4-BE49-F238E27FC236}">
                <a16:creationId xmlns:a16="http://schemas.microsoft.com/office/drawing/2014/main" id="{CC76F47D-D4D2-6C80-3350-3C7C68144EEF}"/>
              </a:ext>
            </a:extLst>
          </p:cNvPr>
          <p:cNvSpPr>
            <a:spLocks noGrp="1"/>
          </p:cNvSpPr>
          <p:nvPr>
            <p:ph type="title"/>
          </p:nvPr>
        </p:nvSpPr>
        <p:spPr>
          <a:xfrm>
            <a:off x="5399998" y="360000"/>
            <a:ext cx="6485612" cy="444154"/>
          </a:xfrm>
        </p:spPr>
        <p:txBody>
          <a:bodyPr/>
          <a:lstStyle/>
          <a:p>
            <a:r>
              <a:rPr lang="en-AU">
                <a:latin typeface="+mj-lt"/>
              </a:rPr>
              <a:t>Activity – factors influencing our decision-making (4)</a:t>
            </a:r>
            <a:endParaRPr lang="en-AU"/>
          </a:p>
        </p:txBody>
      </p:sp>
      <p:sp>
        <p:nvSpPr>
          <p:cNvPr id="5" name="Text Placeholder 4">
            <a:extLst>
              <a:ext uri="{FF2B5EF4-FFF2-40B4-BE49-F238E27FC236}">
                <a16:creationId xmlns:a16="http://schemas.microsoft.com/office/drawing/2014/main" id="{AFE2E09C-A274-E044-D436-7A36E82DF71B}"/>
              </a:ext>
            </a:extLst>
          </p:cNvPr>
          <p:cNvSpPr>
            <a:spLocks noGrp="1"/>
          </p:cNvSpPr>
          <p:nvPr>
            <p:ph type="body" sz="quarter" idx="18"/>
          </p:nvPr>
        </p:nvSpPr>
        <p:spPr>
          <a:xfrm>
            <a:off x="5399998" y="1544962"/>
            <a:ext cx="5400000" cy="294189"/>
          </a:xfrm>
        </p:spPr>
        <p:txBody>
          <a:bodyPr/>
          <a:lstStyle/>
          <a:p>
            <a:r>
              <a:rPr lang="en-AU"/>
              <a:t>Individual activity – written reflection</a:t>
            </a:r>
            <a:endParaRPr lang="en-AU">
              <a:latin typeface="+mj-lt"/>
            </a:endParaRPr>
          </a:p>
        </p:txBody>
      </p:sp>
      <p:sp>
        <p:nvSpPr>
          <p:cNvPr id="4" name="Text Placeholder 10">
            <a:extLst>
              <a:ext uri="{FF2B5EF4-FFF2-40B4-BE49-F238E27FC236}">
                <a16:creationId xmlns:a16="http://schemas.microsoft.com/office/drawing/2014/main" id="{350C8247-2F87-4A21-7728-E6A663481E44}"/>
              </a:ext>
            </a:extLst>
          </p:cNvPr>
          <p:cNvSpPr>
            <a:spLocks noGrp="1"/>
          </p:cNvSpPr>
          <p:nvPr>
            <p:ph type="body" sz="quarter" idx="17"/>
          </p:nvPr>
        </p:nvSpPr>
        <p:spPr>
          <a:xfrm>
            <a:off x="5399998" y="2264229"/>
            <a:ext cx="6444002" cy="4165600"/>
          </a:xfrm>
        </p:spPr>
        <p:txBody>
          <a:bodyPr/>
          <a:lstStyle/>
          <a:p>
            <a:r>
              <a:rPr lang="en-AU" sz="1800" b="1">
                <a:latin typeface="+mj-lt"/>
              </a:rPr>
              <a:t>Instructions</a:t>
            </a:r>
          </a:p>
          <a:p>
            <a:r>
              <a:rPr lang="en-AU" sz="1800">
                <a:latin typeface="+mn-lt"/>
              </a:rPr>
              <a:t>Write an alternate ending to your assigned scenario.</a:t>
            </a:r>
          </a:p>
          <a:p>
            <a:r>
              <a:rPr lang="en-AU" sz="1800">
                <a:latin typeface="+mn-lt"/>
              </a:rPr>
              <a:t>Use the protective behaviours and harm-minimisation strategies you identified with your group to develop a different outcome for the characters in the story. </a:t>
            </a:r>
          </a:p>
        </p:txBody>
      </p:sp>
      <p:sp>
        <p:nvSpPr>
          <p:cNvPr id="3" name="Slide Number Placeholder 2">
            <a:extLst>
              <a:ext uri="{FF2B5EF4-FFF2-40B4-BE49-F238E27FC236}">
                <a16:creationId xmlns:a16="http://schemas.microsoft.com/office/drawing/2014/main" id="{B717BF57-D37F-69E7-4CDA-8ABFCCD68F9B}"/>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18</a:t>
            </a:fld>
            <a:endParaRPr lang="en-AU"/>
          </a:p>
        </p:txBody>
      </p:sp>
    </p:spTree>
    <p:extLst>
      <p:ext uri="{BB962C8B-B14F-4D97-AF65-F5344CB8AC3E}">
        <p14:creationId xmlns:p14="http://schemas.microsoft.com/office/powerpoint/2010/main" val="1075807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531E5-F769-6550-C8E5-5A3097825D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0FC9E6-6840-0C75-541B-903CF544FA1A}"/>
              </a:ext>
            </a:extLst>
          </p:cNvPr>
          <p:cNvSpPr>
            <a:spLocks noGrp="1"/>
          </p:cNvSpPr>
          <p:nvPr>
            <p:ph type="title"/>
          </p:nvPr>
        </p:nvSpPr>
        <p:spPr/>
        <p:txBody>
          <a:bodyPr/>
          <a:lstStyle/>
          <a:p>
            <a:r>
              <a:rPr lang="en-AU">
                <a:latin typeface="+mj-lt"/>
              </a:rPr>
              <a:t>Activity – risk matrix (1)</a:t>
            </a:r>
          </a:p>
        </p:txBody>
      </p:sp>
      <p:sp>
        <p:nvSpPr>
          <p:cNvPr id="4" name="Text Placeholder 10">
            <a:extLst>
              <a:ext uri="{FF2B5EF4-FFF2-40B4-BE49-F238E27FC236}">
                <a16:creationId xmlns:a16="http://schemas.microsoft.com/office/drawing/2014/main" id="{D15107E0-C12A-4708-B99C-EA72980F8877}"/>
              </a:ext>
            </a:extLst>
          </p:cNvPr>
          <p:cNvSpPr>
            <a:spLocks noGrp="1"/>
          </p:cNvSpPr>
          <p:nvPr>
            <p:ph type="body" sz="quarter" idx="18"/>
          </p:nvPr>
        </p:nvSpPr>
        <p:spPr/>
        <p:txBody>
          <a:bodyPr/>
          <a:lstStyle/>
          <a:p>
            <a:r>
              <a:rPr lang="en-AU">
                <a:latin typeface="+mj-lt"/>
              </a:rPr>
              <a:t>Pair activity – scenario risk assessment</a:t>
            </a:r>
          </a:p>
        </p:txBody>
      </p:sp>
      <p:sp>
        <p:nvSpPr>
          <p:cNvPr id="6" name="Picture Placeholder 5">
            <a:extLst>
              <a:ext uri="{FF2B5EF4-FFF2-40B4-BE49-F238E27FC236}">
                <a16:creationId xmlns:a16="http://schemas.microsoft.com/office/drawing/2014/main" id="{0966582F-C337-CA45-9BDB-AB1643D4CF74}"/>
              </a:ext>
              <a:ext uri="{C183D7F6-B498-43B3-948B-1728B52AA6E4}">
                <adec:decorative xmlns:adec="http://schemas.microsoft.com/office/drawing/2017/decorative" val="0"/>
              </a:ext>
            </a:extLst>
          </p:cNvPr>
          <p:cNvSpPr>
            <a:spLocks noGrp="1"/>
          </p:cNvSpPr>
          <p:nvPr>
            <p:ph type="pic" sz="quarter" idx="13"/>
          </p:nvPr>
        </p:nvSpPr>
        <p:spPr>
          <a:xfrm>
            <a:off x="359999" y="1909282"/>
            <a:ext cx="4047410" cy="4210718"/>
          </a:xfrm>
        </p:spPr>
        <p:txBody>
          <a:bodyPr/>
          <a:lstStyle/>
          <a:p>
            <a:r>
              <a:rPr lang="en-AU" b="1">
                <a:latin typeface="+mj-lt"/>
              </a:rPr>
              <a:t>Instructions</a:t>
            </a:r>
          </a:p>
          <a:p>
            <a:r>
              <a:rPr lang="en-AU">
                <a:latin typeface="+mn-lt"/>
              </a:rPr>
              <a:t>Evaluate each scenario for the likelihood of an incident occurring, and the severity of the potential consequences.</a:t>
            </a:r>
          </a:p>
          <a:p>
            <a:r>
              <a:rPr lang="en-AU">
                <a:latin typeface="+mn-lt"/>
              </a:rPr>
              <a:t>Plot each scenario on the risk assessment matrix.</a:t>
            </a:r>
          </a:p>
        </p:txBody>
      </p:sp>
      <p:pic>
        <p:nvPicPr>
          <p:cNvPr id="7" name="Picture 6" descr="Risk matrix table. The X-axis is labelled &quot;Consequence', with 5 columns labelled 1-5 from Insignificant to Catastrophic, and the Y-Axis is labelled &quot;Likelihood&quot; with 5 rows labelled 1-5 from Rare to Almost Certain. ">
            <a:extLst>
              <a:ext uri="{FF2B5EF4-FFF2-40B4-BE49-F238E27FC236}">
                <a16:creationId xmlns:a16="http://schemas.microsoft.com/office/drawing/2014/main" id="{4B866159-364B-1BD5-DD94-E25C1140ABA1}"/>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5192" y="2210942"/>
            <a:ext cx="6878808" cy="3834316"/>
          </a:xfrm>
          <a:prstGeom prst="rect">
            <a:avLst/>
          </a:prstGeom>
          <a:ln>
            <a:no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39427327-EAD8-DC36-2E24-B2E909FCFFB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19</a:t>
            </a:fld>
            <a:endParaRPr lang="en-AU"/>
          </a:p>
        </p:txBody>
      </p:sp>
    </p:spTree>
    <p:extLst>
      <p:ext uri="{BB962C8B-B14F-4D97-AF65-F5344CB8AC3E}">
        <p14:creationId xmlns:p14="http://schemas.microsoft.com/office/powerpoint/2010/main" val="384643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r>
              <a:rPr lang="en-AU" dirty="0">
                <a:effectLst/>
                <a:latin typeface="+mj-lt"/>
                <a:ea typeface="Times New Roman" panose="02020603050405020304" pitchFamily="18" charset="0"/>
              </a:rPr>
              <a:t>Safety never takes a holiday</a:t>
            </a:r>
            <a:endParaRPr lang="en-AU" dirty="0">
              <a:latin typeface="+mj-lt"/>
            </a:endParaRPr>
          </a:p>
        </p:txBody>
      </p:sp>
      <p:sp>
        <p:nvSpPr>
          <p:cNvPr id="11" name="Text Placeholder 10">
            <a:extLst>
              <a:ext uri="{FF2B5EF4-FFF2-40B4-BE49-F238E27FC236}">
                <a16:creationId xmlns:a16="http://schemas.microsoft.com/office/drawing/2014/main" id="{3D12AD43-6748-1D46-1B69-DCBF45A45856}"/>
              </a:ext>
            </a:extLst>
          </p:cNvPr>
          <p:cNvSpPr>
            <a:spLocks noGrp="1"/>
          </p:cNvSpPr>
          <p:nvPr>
            <p:ph type="body" sz="quarter" idx="10"/>
          </p:nvPr>
        </p:nvSpPr>
        <p:spPr/>
        <p:txBody>
          <a:bodyPr/>
          <a:lstStyle/>
          <a:p>
            <a:r>
              <a:rPr lang="en-AU">
                <a:latin typeface="+mj-lt"/>
              </a:rPr>
              <a:t>PDHPE – Stage 4 / Year 7</a:t>
            </a:r>
          </a:p>
        </p:txBody>
      </p:sp>
      <p:sp>
        <p:nvSpPr>
          <p:cNvPr id="8" name="Text Placeholder 7">
            <a:extLst>
              <a:ext uri="{FF2B5EF4-FFF2-40B4-BE49-F238E27FC236}">
                <a16:creationId xmlns:a16="http://schemas.microsoft.com/office/drawing/2014/main" id="{9AB1D8F6-C07D-41A5-64F9-503ABE80FF0B}"/>
              </a:ext>
            </a:extLst>
          </p:cNvPr>
          <p:cNvSpPr>
            <a:spLocks noGrp="1"/>
          </p:cNvSpPr>
          <p:nvPr>
            <p:ph type="body" sz="quarter" idx="15"/>
          </p:nvPr>
        </p:nvSpPr>
        <p:spPr>
          <a:xfrm>
            <a:off x="539999" y="5399216"/>
            <a:ext cx="6255975" cy="360000"/>
          </a:xfrm>
        </p:spPr>
        <p:txBody>
          <a:bodyPr/>
          <a:lstStyle/>
          <a:p>
            <a:r>
              <a:rPr lang="en-AU">
                <a:latin typeface="+mj-lt"/>
              </a:rPr>
              <a:t>Term 4</a:t>
            </a:r>
          </a:p>
        </p:txBody>
      </p:sp>
      <p:pic>
        <p:nvPicPr>
          <p:cNvPr id="12" name="Picture Placeholder 11">
            <a:extLst>
              <a:ext uri="{FF2B5EF4-FFF2-40B4-BE49-F238E27FC236}">
                <a16:creationId xmlns:a16="http://schemas.microsoft.com/office/drawing/2014/main" id="{93F9A431-068B-0683-35A3-C60B575A967E}"/>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21226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5F70C-B0B2-0DC1-1479-F29D6666B4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B67D7D-902F-8336-7F67-F5D2BD5744AA}"/>
              </a:ext>
            </a:extLst>
          </p:cNvPr>
          <p:cNvSpPr>
            <a:spLocks noGrp="1"/>
          </p:cNvSpPr>
          <p:nvPr>
            <p:ph type="title"/>
          </p:nvPr>
        </p:nvSpPr>
        <p:spPr/>
        <p:txBody>
          <a:bodyPr/>
          <a:lstStyle/>
          <a:p>
            <a:r>
              <a:rPr lang="en-AU">
                <a:latin typeface="+mj-lt"/>
              </a:rPr>
              <a:t>Activity – risk matrix (2)</a:t>
            </a:r>
          </a:p>
        </p:txBody>
      </p:sp>
      <p:sp>
        <p:nvSpPr>
          <p:cNvPr id="4" name="Text Placeholder 10">
            <a:extLst>
              <a:ext uri="{FF2B5EF4-FFF2-40B4-BE49-F238E27FC236}">
                <a16:creationId xmlns:a16="http://schemas.microsoft.com/office/drawing/2014/main" id="{59D1CA81-DCE5-702F-A8BD-E1FB3F73EEB6}"/>
              </a:ext>
            </a:extLst>
          </p:cNvPr>
          <p:cNvSpPr>
            <a:spLocks noGrp="1"/>
          </p:cNvSpPr>
          <p:nvPr>
            <p:ph type="body" sz="quarter" idx="18"/>
          </p:nvPr>
        </p:nvSpPr>
        <p:spPr/>
        <p:txBody>
          <a:bodyPr/>
          <a:lstStyle/>
          <a:p>
            <a:r>
              <a:rPr lang="en-AU">
                <a:latin typeface="+mj-lt"/>
              </a:rPr>
              <a:t>Pair activity – scenario risk assessment</a:t>
            </a:r>
          </a:p>
        </p:txBody>
      </p:sp>
      <p:sp>
        <p:nvSpPr>
          <p:cNvPr id="7" name="Picture Placeholder 6">
            <a:extLst>
              <a:ext uri="{FF2B5EF4-FFF2-40B4-BE49-F238E27FC236}">
                <a16:creationId xmlns:a16="http://schemas.microsoft.com/office/drawing/2014/main" id="{88B1B294-5EAF-8892-AB8A-F3560795FDDF}"/>
              </a:ext>
            </a:extLst>
          </p:cNvPr>
          <p:cNvSpPr>
            <a:spLocks noGrp="1"/>
          </p:cNvSpPr>
          <p:nvPr>
            <p:ph type="pic" sz="quarter" idx="13"/>
          </p:nvPr>
        </p:nvSpPr>
        <p:spPr/>
        <p:txBody>
          <a:bodyPr/>
          <a:lstStyle/>
          <a:p>
            <a:r>
              <a:rPr lang="en-AU" b="1">
                <a:latin typeface="+mj-lt"/>
              </a:rPr>
              <a:t>Instructions</a:t>
            </a:r>
          </a:p>
          <a:p>
            <a:r>
              <a:rPr lang="en-AU">
                <a:latin typeface="+mn-lt"/>
              </a:rPr>
              <a:t>Calculate a risk score for each scenario using the ‘likelihood score multiplied by consequence score’ formula.</a:t>
            </a:r>
          </a:p>
          <a:p>
            <a:r>
              <a:rPr lang="en-AU">
                <a:latin typeface="+mn-lt"/>
              </a:rPr>
              <a:t>Propose harm-minimisation strategies and/or protective behaviours for each scenario</a:t>
            </a:r>
          </a:p>
          <a:p>
            <a:r>
              <a:rPr lang="en-AU">
                <a:latin typeface="+mn-lt"/>
              </a:rPr>
              <a:t>Re-plot the scenarios on the risk matrix and re-calculate the risk scores for each one based on the integration of your protective behaviours and/or harm-minimisation strategies. </a:t>
            </a:r>
          </a:p>
          <a:p>
            <a:r>
              <a:rPr lang="en-AU">
                <a:latin typeface="+mn-lt"/>
              </a:rPr>
              <a:t>Calculate the percentage change in risk score following your risk management intervention.</a:t>
            </a:r>
          </a:p>
        </p:txBody>
      </p:sp>
      <p:sp>
        <p:nvSpPr>
          <p:cNvPr id="3" name="Slide Number Placeholder 2">
            <a:extLst>
              <a:ext uri="{FF2B5EF4-FFF2-40B4-BE49-F238E27FC236}">
                <a16:creationId xmlns:a16="http://schemas.microsoft.com/office/drawing/2014/main" id="{77AAE43D-8F93-C723-9456-54B299B1892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20</a:t>
            </a:fld>
            <a:endParaRPr lang="en-AU"/>
          </a:p>
        </p:txBody>
      </p:sp>
    </p:spTree>
    <p:extLst>
      <p:ext uri="{BB962C8B-B14F-4D97-AF65-F5344CB8AC3E}">
        <p14:creationId xmlns:p14="http://schemas.microsoft.com/office/powerpoint/2010/main" val="874269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1946C-0BEA-521A-E241-A299D9E96F89}"/>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7313825C-05B2-C818-5CFC-5D3DADB182F7}"/>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219275" y="176139"/>
            <a:ext cx="4599614" cy="6505722"/>
          </a:xfrm>
          <a:prstGeom prst="rect">
            <a:avLst/>
          </a:prstGeom>
          <a:ln>
            <a:no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9843E065-ACAC-5C5B-276B-8451E02F16BA}"/>
              </a:ext>
            </a:extLst>
          </p:cNvPr>
          <p:cNvSpPr>
            <a:spLocks noGrp="1"/>
          </p:cNvSpPr>
          <p:nvPr>
            <p:ph type="title"/>
          </p:nvPr>
        </p:nvSpPr>
        <p:spPr>
          <a:xfrm>
            <a:off x="5399998" y="360000"/>
            <a:ext cx="6485612" cy="444154"/>
          </a:xfrm>
        </p:spPr>
        <p:txBody>
          <a:bodyPr/>
          <a:lstStyle/>
          <a:p>
            <a:r>
              <a:rPr lang="en-AU" sz="3200">
                <a:latin typeface="+mj-lt"/>
              </a:rPr>
              <a:t>Activity – introduction to first aid (1)</a:t>
            </a:r>
            <a:endParaRPr lang="en-AU" sz="3200"/>
          </a:p>
        </p:txBody>
      </p:sp>
      <p:sp>
        <p:nvSpPr>
          <p:cNvPr id="5" name="Text Placeholder 4">
            <a:extLst>
              <a:ext uri="{FF2B5EF4-FFF2-40B4-BE49-F238E27FC236}">
                <a16:creationId xmlns:a16="http://schemas.microsoft.com/office/drawing/2014/main" id="{B16F6997-1FCE-4AE4-AE8D-CC0465374876}"/>
              </a:ext>
            </a:extLst>
          </p:cNvPr>
          <p:cNvSpPr>
            <a:spLocks noGrp="1"/>
          </p:cNvSpPr>
          <p:nvPr>
            <p:ph type="body" sz="quarter" idx="18"/>
          </p:nvPr>
        </p:nvSpPr>
        <p:spPr>
          <a:xfrm>
            <a:off x="5399998" y="1092908"/>
            <a:ext cx="5400000" cy="294189"/>
          </a:xfrm>
        </p:spPr>
        <p:txBody>
          <a:bodyPr/>
          <a:lstStyle/>
          <a:p>
            <a:r>
              <a:rPr lang="en-AU"/>
              <a:t>Group activity – brainstorm</a:t>
            </a:r>
            <a:endParaRPr lang="en-AU">
              <a:latin typeface="+mj-lt"/>
            </a:endParaRPr>
          </a:p>
        </p:txBody>
      </p:sp>
      <p:sp>
        <p:nvSpPr>
          <p:cNvPr id="4" name="Text Placeholder 10">
            <a:extLst>
              <a:ext uri="{FF2B5EF4-FFF2-40B4-BE49-F238E27FC236}">
                <a16:creationId xmlns:a16="http://schemas.microsoft.com/office/drawing/2014/main" id="{44C60AFE-FDF1-96A5-8710-91065B499BEB}"/>
              </a:ext>
            </a:extLst>
          </p:cNvPr>
          <p:cNvSpPr>
            <a:spLocks noGrp="1"/>
          </p:cNvSpPr>
          <p:nvPr>
            <p:ph type="body" sz="quarter" idx="17"/>
          </p:nvPr>
        </p:nvSpPr>
        <p:spPr>
          <a:xfrm>
            <a:off x="5399998" y="1756229"/>
            <a:ext cx="6444002" cy="4579485"/>
          </a:xfrm>
        </p:spPr>
        <p:txBody>
          <a:bodyPr/>
          <a:lstStyle/>
          <a:p>
            <a:r>
              <a:rPr lang="en-AU" sz="1800" b="1">
                <a:latin typeface="+mn-lt"/>
              </a:rPr>
              <a:t>Instructions</a:t>
            </a:r>
            <a:endParaRPr lang="en-AU" sz="1800">
              <a:latin typeface="+mn-lt"/>
            </a:endParaRPr>
          </a:p>
          <a:p>
            <a:r>
              <a:rPr lang="en-AU" sz="1800">
                <a:latin typeface="+mn-lt"/>
              </a:rPr>
              <a:t>Brainstorm what you already know about first aid, including what first aid involves, everyday situations where first aid might be needed and who might be involved in providing it.</a:t>
            </a:r>
          </a:p>
          <a:p>
            <a:r>
              <a:rPr lang="en-AU" sz="1800">
                <a:latin typeface="+mn-lt"/>
              </a:rPr>
              <a:t>Develop a group definition of the term </a:t>
            </a:r>
            <a:r>
              <a:rPr lang="en-AU" sz="1800" b="1">
                <a:latin typeface="+mn-lt"/>
              </a:rPr>
              <a:t>‘first aid’ </a:t>
            </a:r>
            <a:r>
              <a:rPr lang="en-AU" sz="1800">
                <a:latin typeface="+mn-lt"/>
              </a:rPr>
              <a:t>and be prepared to share your ideas with the class. </a:t>
            </a:r>
          </a:p>
          <a:p>
            <a:r>
              <a:rPr lang="en-AU" sz="1800">
                <a:latin typeface="+mn-lt"/>
              </a:rPr>
              <a:t>Record the class definition of ‘first aid’ on your worksheet.</a:t>
            </a:r>
          </a:p>
        </p:txBody>
      </p:sp>
      <p:sp>
        <p:nvSpPr>
          <p:cNvPr id="3" name="Slide Number Placeholder 2">
            <a:extLst>
              <a:ext uri="{FF2B5EF4-FFF2-40B4-BE49-F238E27FC236}">
                <a16:creationId xmlns:a16="http://schemas.microsoft.com/office/drawing/2014/main" id="{FE1C0F73-BA0B-D5C9-C64B-713912FC4820}"/>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21</a:t>
            </a:fld>
            <a:endParaRPr lang="en-AU"/>
          </a:p>
        </p:txBody>
      </p:sp>
    </p:spTree>
    <p:extLst>
      <p:ext uri="{BB962C8B-B14F-4D97-AF65-F5344CB8AC3E}">
        <p14:creationId xmlns:p14="http://schemas.microsoft.com/office/powerpoint/2010/main" val="3552025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F7F0A-DA10-0598-0B8B-47D340E84AB3}"/>
              </a:ext>
            </a:extLst>
          </p:cNvPr>
          <p:cNvSpPr>
            <a:spLocks noGrp="1"/>
          </p:cNvSpPr>
          <p:nvPr>
            <p:ph type="title"/>
          </p:nvPr>
        </p:nvSpPr>
        <p:spPr>
          <a:xfrm>
            <a:off x="360000" y="-1099931"/>
            <a:ext cx="11484000" cy="993913"/>
          </a:xfrm>
        </p:spPr>
        <p:txBody>
          <a:bodyPr vert="horz" lIns="0" tIns="0" rIns="0" bIns="0" rtlCol="0" anchor="b">
            <a:noAutofit/>
          </a:bodyPr>
          <a:lstStyle/>
          <a:p>
            <a:r>
              <a:rPr lang="en-AU" b="1"/>
              <a:t>DRSABCD action plan explained! | Education | St John WA (2:47)</a:t>
            </a:r>
          </a:p>
        </p:txBody>
      </p:sp>
      <p:pic>
        <p:nvPicPr>
          <p:cNvPr id="11" name="Online Media 10" title="DRSABCD action plan explained! | Education | St John WA">
            <a:hlinkClick r:id="" action="ppaction://media"/>
            <a:extLst>
              <a:ext uri="{FF2B5EF4-FFF2-40B4-BE49-F238E27FC236}">
                <a16:creationId xmlns:a16="http://schemas.microsoft.com/office/drawing/2014/main" id="{74AEE951-C3EB-00FA-7889-6A6EDCA412EF}"/>
              </a:ext>
            </a:extLst>
          </p:cNvPr>
          <p:cNvPicPr>
            <a:picLocks noGrp="1" noRot="1" noChangeAspect="1"/>
          </p:cNvPicPr>
          <p:nvPr>
            <p:ph type="pic" sz="quarter" idx="20"/>
            <a:videoFile r:link="rId1"/>
          </p:nvPr>
        </p:nvPicPr>
        <p:blipFill>
          <a:blip r:embed="rId3"/>
          <a:srcRect b="443"/>
          <a:stretch>
            <a:fillRect/>
          </a:stretch>
        </p:blipFill>
        <p:spPr>
          <a:xfrm>
            <a:off x="20" y="0"/>
            <a:ext cx="12191980" cy="6858000"/>
          </a:xfrm>
          <a:prstGeom prst="rect">
            <a:avLst/>
          </a:prstGeom>
          <a:noFill/>
        </p:spPr>
      </p:pic>
      <p:sp>
        <p:nvSpPr>
          <p:cNvPr id="3" name="Slide Number Placeholder 2">
            <a:extLst>
              <a:ext uri="{FF2B5EF4-FFF2-40B4-BE49-F238E27FC236}">
                <a16:creationId xmlns:a16="http://schemas.microsoft.com/office/drawing/2014/main" id="{69D3834F-6384-1757-1B6A-6D60D0756DA0}"/>
              </a:ext>
              <a:ext uri="{C183D7F6-B498-43B3-948B-1728B52AA6E4}">
                <adec:decorative xmlns:adec="http://schemas.microsoft.com/office/drawing/2017/decorative" val="1"/>
              </a:ext>
            </a:extLst>
          </p:cNvPr>
          <p:cNvSpPr>
            <a:spLocks noGrp="1"/>
          </p:cNvSpPr>
          <p:nvPr>
            <p:ph type="sldNum" sz="quarter" idx="12"/>
          </p:nvPr>
        </p:nvSpPr>
        <p:spPr/>
        <p:txBody>
          <a:bodyPr/>
          <a:lstStyle/>
          <a:p>
            <a:pPr>
              <a:spcAft>
                <a:spcPts val="600"/>
              </a:spcAft>
            </a:pPr>
            <a:fld id="{10A01DC5-1685-4615-8240-15192985C6A2}" type="slidenum">
              <a:rPr lang="en-AU" smtClean="0"/>
              <a:pPr>
                <a:spcAft>
                  <a:spcPts val="600"/>
                </a:spcAft>
              </a:pPr>
              <a:t>22</a:t>
            </a:fld>
            <a:endParaRPr lang="en-AU"/>
          </a:p>
        </p:txBody>
      </p:sp>
    </p:spTree>
    <p:extLst>
      <p:ext uri="{BB962C8B-B14F-4D97-AF65-F5344CB8AC3E}">
        <p14:creationId xmlns:p14="http://schemas.microsoft.com/office/powerpoint/2010/main" val="2022317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CAAD5A-5B5B-3435-C899-14380C3FB3B2}"/>
              </a:ext>
            </a:extLst>
          </p:cNvPr>
          <p:cNvSpPr>
            <a:spLocks noGrp="1"/>
          </p:cNvSpPr>
          <p:nvPr>
            <p:ph type="title"/>
          </p:nvPr>
        </p:nvSpPr>
        <p:spPr>
          <a:xfrm>
            <a:off x="360000" y="-638367"/>
            <a:ext cx="11484000" cy="545601"/>
          </a:xfrm>
        </p:spPr>
        <p:txBody>
          <a:bodyPr vert="horz" lIns="0" tIns="0" rIns="0" bIns="0" rtlCol="0" anchor="b">
            <a:noAutofit/>
          </a:bodyPr>
          <a:lstStyle/>
          <a:p>
            <a:r>
              <a:rPr lang="en-AU"/>
              <a:t>First Aid Facts: CPR(2:09)</a:t>
            </a:r>
          </a:p>
        </p:txBody>
      </p:sp>
      <p:pic>
        <p:nvPicPr>
          <p:cNvPr id="7" name="Online Media 6" title="First Aid Facts: CPR">
            <a:hlinkClick r:id="" action="ppaction://noaction"/>
            <a:extLst>
              <a:ext uri="{FF2B5EF4-FFF2-40B4-BE49-F238E27FC236}">
                <a16:creationId xmlns:a16="http://schemas.microsoft.com/office/drawing/2014/main" id="{92A53DC0-6475-1093-7B47-7B28D5BBBAFD}"/>
              </a:ext>
            </a:extLst>
          </p:cNvPr>
          <p:cNvPicPr>
            <a:picLocks noRot="1" noChangeAspect="1"/>
          </p:cNvPicPr>
          <p:nvPr>
            <a:videoFile r:link="rId1"/>
          </p:nvPr>
        </p:nvPicPr>
        <p:blipFill>
          <a:blip r:embed="rId3"/>
          <a:stretch>
            <a:fillRect/>
          </a:stretch>
        </p:blipFill>
        <p:spPr>
          <a:xfrm>
            <a:off x="454" y="-10885"/>
            <a:ext cx="12192680" cy="6872513"/>
          </a:xfrm>
          <a:prstGeom prst="rect">
            <a:avLst/>
          </a:prstGeom>
        </p:spPr>
      </p:pic>
      <p:sp>
        <p:nvSpPr>
          <p:cNvPr id="2" name="Slide Number Placeholder 1">
            <a:extLst>
              <a:ext uri="{FF2B5EF4-FFF2-40B4-BE49-F238E27FC236}">
                <a16:creationId xmlns:a16="http://schemas.microsoft.com/office/drawing/2014/main" id="{5441A615-4367-6861-3E7B-B1F06FD5CE3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23</a:t>
            </a:fld>
            <a:endParaRPr lang="en-AU"/>
          </a:p>
        </p:txBody>
      </p:sp>
    </p:spTree>
    <p:extLst>
      <p:ext uri="{BB962C8B-B14F-4D97-AF65-F5344CB8AC3E}">
        <p14:creationId xmlns:p14="http://schemas.microsoft.com/office/powerpoint/2010/main" val="834026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8A051A-EFE8-8902-2E29-2455A0D37ACD}"/>
              </a:ext>
            </a:extLst>
          </p:cNvPr>
          <p:cNvSpPr>
            <a:spLocks noGrp="1"/>
          </p:cNvSpPr>
          <p:nvPr>
            <p:ph type="title"/>
          </p:nvPr>
        </p:nvSpPr>
        <p:spPr>
          <a:xfrm>
            <a:off x="360000" y="-1106557"/>
            <a:ext cx="11484000" cy="1013791"/>
          </a:xfrm>
        </p:spPr>
        <p:txBody>
          <a:bodyPr vert="horz" lIns="0" tIns="0" rIns="0" bIns="0" rtlCol="0" anchor="b">
            <a:noAutofit/>
          </a:bodyPr>
          <a:lstStyle/>
          <a:p>
            <a:r>
              <a:rPr lang="en-AU"/>
              <a:t>How to do CPR and use a defibrillator | St John WA</a:t>
            </a:r>
            <a:r>
              <a:rPr lang="en-AU">
                <a:sym typeface="Wingdings" pitchFamily="2" charset="2"/>
              </a:rPr>
              <a:t>(3:53)</a:t>
            </a:r>
            <a:endParaRPr lang="en-US"/>
          </a:p>
        </p:txBody>
      </p:sp>
      <p:pic>
        <p:nvPicPr>
          <p:cNvPr id="7" name="Online Media 6" title="How to do CPR and use a defibrillator | St John WA">
            <a:hlinkClick r:id="" action="ppaction://noaction"/>
            <a:extLst>
              <a:ext uri="{FF2B5EF4-FFF2-40B4-BE49-F238E27FC236}">
                <a16:creationId xmlns:a16="http://schemas.microsoft.com/office/drawing/2014/main" id="{0ED77EC5-792A-D9DA-7E4D-42ACE86881AC}"/>
              </a:ext>
            </a:extLst>
          </p:cNvPr>
          <p:cNvPicPr>
            <a:picLocks noRot="1" noChangeAspect="1"/>
          </p:cNvPicPr>
          <p:nvPr>
            <a:videoFile r:link="rId1"/>
          </p:nvPr>
        </p:nvPicPr>
        <p:blipFill>
          <a:blip r:embed="rId3"/>
          <a:stretch>
            <a:fillRect/>
          </a:stretch>
        </p:blipFill>
        <p:spPr>
          <a:xfrm>
            <a:off x="25060" y="14515"/>
            <a:ext cx="12141879" cy="6843485"/>
          </a:xfrm>
          <a:prstGeom prst="rect">
            <a:avLst/>
          </a:prstGeom>
        </p:spPr>
      </p:pic>
      <p:sp>
        <p:nvSpPr>
          <p:cNvPr id="2" name="Slide Number Placeholder 1">
            <a:extLst>
              <a:ext uri="{FF2B5EF4-FFF2-40B4-BE49-F238E27FC236}">
                <a16:creationId xmlns:a16="http://schemas.microsoft.com/office/drawing/2014/main" id="{B1B94362-77D7-2A46-A71B-382291A445E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24</a:t>
            </a:fld>
            <a:endParaRPr lang="en-AU"/>
          </a:p>
        </p:txBody>
      </p:sp>
    </p:spTree>
    <p:extLst>
      <p:ext uri="{BB962C8B-B14F-4D97-AF65-F5344CB8AC3E}">
        <p14:creationId xmlns:p14="http://schemas.microsoft.com/office/powerpoint/2010/main" val="376970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6F87D-8C4F-2F6D-9710-B625DCB6A86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BDF209F-8F7D-C724-56C6-2C1D60AD1F2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219275" y="176139"/>
            <a:ext cx="4599614" cy="6505722"/>
          </a:xfrm>
          <a:prstGeom prst="rect">
            <a:avLst/>
          </a:prstGeom>
          <a:ln>
            <a:no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29FB62CC-72CC-C2F5-BBB0-DF572835C254}"/>
              </a:ext>
            </a:extLst>
          </p:cNvPr>
          <p:cNvSpPr>
            <a:spLocks noGrp="1"/>
          </p:cNvSpPr>
          <p:nvPr>
            <p:ph type="title"/>
          </p:nvPr>
        </p:nvSpPr>
        <p:spPr>
          <a:xfrm>
            <a:off x="5400000" y="360000"/>
            <a:ext cx="6407150" cy="554400"/>
          </a:xfrm>
        </p:spPr>
        <p:txBody>
          <a:bodyPr/>
          <a:lstStyle/>
          <a:p>
            <a:r>
              <a:rPr lang="en-AU" sz="2800">
                <a:latin typeface="+mj-lt"/>
              </a:rPr>
              <a:t>Activity – introduction to first aid (2)</a:t>
            </a:r>
            <a:endParaRPr lang="en-AU" sz="2800"/>
          </a:p>
        </p:txBody>
      </p:sp>
      <p:sp>
        <p:nvSpPr>
          <p:cNvPr id="5" name="Text Placeholder 4">
            <a:extLst>
              <a:ext uri="{FF2B5EF4-FFF2-40B4-BE49-F238E27FC236}">
                <a16:creationId xmlns:a16="http://schemas.microsoft.com/office/drawing/2014/main" id="{0205EFBE-2E5E-36C1-DD04-57B0241ADE48}"/>
              </a:ext>
            </a:extLst>
          </p:cNvPr>
          <p:cNvSpPr>
            <a:spLocks noGrp="1"/>
          </p:cNvSpPr>
          <p:nvPr>
            <p:ph type="body" sz="quarter" idx="18"/>
          </p:nvPr>
        </p:nvSpPr>
        <p:spPr/>
        <p:txBody>
          <a:bodyPr/>
          <a:lstStyle/>
          <a:p>
            <a:r>
              <a:rPr lang="en-AU"/>
              <a:t>Whole-class discussion</a:t>
            </a:r>
            <a:endParaRPr lang="en-AU">
              <a:latin typeface="+mj-lt"/>
            </a:endParaRPr>
          </a:p>
        </p:txBody>
      </p:sp>
      <p:sp>
        <p:nvSpPr>
          <p:cNvPr id="4" name="Text Placeholder 10">
            <a:extLst>
              <a:ext uri="{FF2B5EF4-FFF2-40B4-BE49-F238E27FC236}">
                <a16:creationId xmlns:a16="http://schemas.microsoft.com/office/drawing/2014/main" id="{80902264-AE17-BA6C-F0ED-AFC0930CF4B9}"/>
              </a:ext>
            </a:extLst>
          </p:cNvPr>
          <p:cNvSpPr>
            <a:spLocks noGrp="1"/>
          </p:cNvSpPr>
          <p:nvPr>
            <p:ph type="body" sz="quarter" idx="17"/>
          </p:nvPr>
        </p:nvSpPr>
        <p:spPr/>
        <p:txBody>
          <a:bodyPr/>
          <a:lstStyle/>
          <a:p>
            <a:r>
              <a:rPr lang="en-AU" sz="1800" b="1">
                <a:latin typeface="+mj-lt"/>
              </a:rPr>
              <a:t>Questions to consider</a:t>
            </a:r>
          </a:p>
          <a:p>
            <a:pPr marL="285750" indent="-285750">
              <a:buFont typeface="Arial" panose="020B0604020202020204" pitchFamily="34" charset="0"/>
              <a:buChar char="•"/>
            </a:pPr>
            <a:r>
              <a:rPr lang="en-AU" sz="1800">
                <a:latin typeface="+mn-lt"/>
              </a:rPr>
              <a:t>Why is it helpful to have a clear plan to follow in case of an emergency?</a:t>
            </a:r>
          </a:p>
          <a:p>
            <a:pPr marL="285750" indent="-285750">
              <a:buFont typeface="Arial" panose="020B0604020202020204" pitchFamily="34" charset="0"/>
              <a:buChar char="•"/>
            </a:pPr>
            <a:r>
              <a:rPr lang="en-AU" sz="1800">
                <a:latin typeface="+mn-lt"/>
              </a:rPr>
              <a:t>How can understanding the DRSABCD action plan help you keep yourself and others safe?</a:t>
            </a:r>
          </a:p>
          <a:p>
            <a:pPr marL="285750" indent="-285750">
              <a:buFont typeface="Arial" panose="020B0604020202020204" pitchFamily="34" charset="0"/>
              <a:buChar char="•"/>
            </a:pPr>
            <a:r>
              <a:rPr lang="en-AU" sz="1800">
                <a:latin typeface="+mn-lt"/>
              </a:rPr>
              <a:t>If you could only teach </a:t>
            </a:r>
            <a:r>
              <a:rPr lang="en-AU" sz="1800" i="1">
                <a:latin typeface="+mn-lt"/>
              </a:rPr>
              <a:t>one</a:t>
            </a:r>
            <a:r>
              <a:rPr lang="en-AU" sz="1800">
                <a:latin typeface="+mn-lt"/>
              </a:rPr>
              <a:t> part of the action plan to someone else, which part would it be? Why?</a:t>
            </a:r>
          </a:p>
        </p:txBody>
      </p:sp>
      <p:sp>
        <p:nvSpPr>
          <p:cNvPr id="3" name="Slide Number Placeholder 2">
            <a:extLst>
              <a:ext uri="{FF2B5EF4-FFF2-40B4-BE49-F238E27FC236}">
                <a16:creationId xmlns:a16="http://schemas.microsoft.com/office/drawing/2014/main" id="{551F341C-738F-FD63-0BBE-FB9BEF24E7EC}"/>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25</a:t>
            </a:fld>
            <a:endParaRPr lang="en-AU"/>
          </a:p>
        </p:txBody>
      </p:sp>
    </p:spTree>
    <p:extLst>
      <p:ext uri="{BB962C8B-B14F-4D97-AF65-F5344CB8AC3E}">
        <p14:creationId xmlns:p14="http://schemas.microsoft.com/office/powerpoint/2010/main" val="1759586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96F80-4F9C-394D-4C12-633F2B40F7F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8F856D3-89BF-F096-4D26-8EE5DF4CE9A6}"/>
              </a:ext>
            </a:extLst>
          </p:cNvPr>
          <p:cNvSpPr>
            <a:spLocks noGrp="1"/>
          </p:cNvSpPr>
          <p:nvPr>
            <p:ph type="ctrTitle"/>
          </p:nvPr>
        </p:nvSpPr>
        <p:spPr/>
        <p:txBody>
          <a:bodyPr/>
          <a:lstStyle/>
          <a:p>
            <a:r>
              <a:rPr lang="en-AU">
                <a:latin typeface="+mj-lt"/>
              </a:rPr>
              <a:t>Water wise</a:t>
            </a:r>
          </a:p>
        </p:txBody>
      </p:sp>
    </p:spTree>
    <p:extLst>
      <p:ext uri="{BB962C8B-B14F-4D97-AF65-F5344CB8AC3E}">
        <p14:creationId xmlns:p14="http://schemas.microsoft.com/office/powerpoint/2010/main" val="2108244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F13E4-5F89-FBC8-E1C6-54D6930E0A6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E8D4EFA-26AF-95E0-18D7-8958502F24D2}"/>
              </a:ext>
            </a:extLst>
          </p:cNvPr>
          <p:cNvSpPr>
            <a:spLocks noGrp="1"/>
          </p:cNvSpPr>
          <p:nvPr>
            <p:ph type="title"/>
          </p:nvPr>
        </p:nvSpPr>
        <p:spPr/>
        <p:txBody>
          <a:bodyPr/>
          <a:lstStyle/>
          <a:p>
            <a:r>
              <a:rPr lang="en-AU">
                <a:latin typeface="+mj-lt"/>
              </a:rPr>
              <a:t>Learning intentions and success criteria (2)</a:t>
            </a:r>
          </a:p>
        </p:txBody>
      </p:sp>
      <p:sp>
        <p:nvSpPr>
          <p:cNvPr id="3" name="TextBox 2">
            <a:extLst>
              <a:ext uri="{FF2B5EF4-FFF2-40B4-BE49-F238E27FC236}">
                <a16:creationId xmlns:a16="http://schemas.microsoft.com/office/drawing/2014/main" id="{0E08C6A6-78B5-0CB0-24BE-98D560E7016F}"/>
              </a:ext>
            </a:extLst>
          </p:cNvPr>
          <p:cNvSpPr txBox="1"/>
          <p:nvPr/>
        </p:nvSpPr>
        <p:spPr>
          <a:xfrm>
            <a:off x="370416" y="1894417"/>
            <a:ext cx="11303000" cy="445763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b="1">
                <a:solidFill>
                  <a:schemeClr val="accent1"/>
                </a:solidFill>
                <a:latin typeface="+mj-lt"/>
                <a:cs typeface="Arial" panose="020B0604020202020204" pitchFamily="34" charset="0"/>
              </a:rPr>
              <a:t>We are learning to</a:t>
            </a:r>
            <a:endParaRPr lang="en-AU" sz="1800" b="1">
              <a:solidFill>
                <a:schemeClr val="accent1"/>
              </a:solidFill>
              <a:latin typeface="+mj-lt"/>
              <a:ea typeface="+mn-lt"/>
              <a:cs typeface="Arial" panose="020B0604020202020204" pitchFamily="34" charset="0"/>
            </a:endParaRPr>
          </a:p>
          <a:p>
            <a:pPr marL="342900" indent="-342900">
              <a:lnSpc>
                <a:spcPct val="150000"/>
              </a:lnSpc>
              <a:spcAft>
                <a:spcPts val="1200"/>
              </a:spcAft>
              <a:buFont typeface="Arial" panose="020B0604020202020204" pitchFamily="34" charset="0"/>
              <a:buChar char="•"/>
            </a:pPr>
            <a:r>
              <a:rPr lang="en-AU" sz="1800">
                <a:cs typeface="Arial" panose="020B0604020202020204" pitchFamily="34" charset="0"/>
              </a:rPr>
              <a:t>identify and respond to common risks and hazards in a variety of water-based environments.</a:t>
            </a:r>
          </a:p>
          <a:p>
            <a:pPr marL="342900" indent="-342900">
              <a:lnSpc>
                <a:spcPct val="150000"/>
              </a:lnSpc>
              <a:spcAft>
                <a:spcPts val="1200"/>
              </a:spcAft>
              <a:buFont typeface="Arial" panose="020B0604020202020204" pitchFamily="34" charset="0"/>
              <a:buChar char="•"/>
            </a:pPr>
            <a:r>
              <a:rPr lang="en-AU" sz="1800">
                <a:cs typeface="Arial" panose="020B0604020202020204" pitchFamily="34" charset="0"/>
              </a:rPr>
              <a:t>apply our knowledge of the DRSABCD action plan and principles of first aid to a realistic emergency scenario.</a:t>
            </a:r>
          </a:p>
          <a:p>
            <a:pPr>
              <a:lnSpc>
                <a:spcPct val="150000"/>
              </a:lnSpc>
              <a:spcAft>
                <a:spcPts val="1200"/>
              </a:spcAft>
            </a:pPr>
            <a:r>
              <a:rPr lang="en-AU" sz="1800" b="1">
                <a:solidFill>
                  <a:schemeClr val="accent1"/>
                </a:solidFill>
                <a:latin typeface="+mj-lt"/>
                <a:cs typeface="Arial" panose="020B0604020202020204" pitchFamily="34" charset="0"/>
              </a:rPr>
              <a:t>We can</a:t>
            </a:r>
            <a:endParaRPr lang="en-US" sz="1800">
              <a:solidFill>
                <a:schemeClr val="accent1"/>
              </a:solidFill>
              <a:latin typeface="+mj-lt"/>
              <a:cs typeface="Arial" panose="020B0604020202020204" pitchFamily="34" charset="0"/>
            </a:endParaRPr>
          </a:p>
          <a:p>
            <a:pPr marL="342900" indent="-342900">
              <a:lnSpc>
                <a:spcPct val="150000"/>
              </a:lnSpc>
              <a:spcAft>
                <a:spcPts val="1200"/>
              </a:spcAft>
              <a:buFont typeface="Arial"/>
              <a:buChar char="•"/>
            </a:pPr>
            <a:r>
              <a:rPr lang="en-AU" sz="1800">
                <a:cs typeface="Arial" panose="020B0604020202020204" pitchFamily="34" charset="0"/>
              </a:rPr>
              <a:t>assess hazards and risks in water-based environments and propose suitable protective behaviours and harm-minimisation strategies to keep myself and others safe.</a:t>
            </a:r>
          </a:p>
          <a:p>
            <a:pPr marL="342900" indent="-342900">
              <a:lnSpc>
                <a:spcPct val="150000"/>
              </a:lnSpc>
              <a:spcAft>
                <a:spcPts val="1200"/>
              </a:spcAft>
              <a:buFont typeface="Arial"/>
              <a:buChar char="•"/>
            </a:pPr>
            <a:r>
              <a:rPr lang="en-AU" sz="1800">
                <a:cs typeface="Arial" panose="020B0604020202020204" pitchFamily="34" charset="0"/>
              </a:rPr>
              <a:t>use my knowledge of the DRSABCD action plan and principles of first aid to respond appropriately to an emergency scenario.</a:t>
            </a:r>
          </a:p>
        </p:txBody>
      </p:sp>
      <p:sp>
        <p:nvSpPr>
          <p:cNvPr id="2" name="Slide Number Placeholder 1">
            <a:extLst>
              <a:ext uri="{FF2B5EF4-FFF2-40B4-BE49-F238E27FC236}">
                <a16:creationId xmlns:a16="http://schemas.microsoft.com/office/drawing/2014/main" id="{735808B7-1373-0987-D03C-615DC3E50DD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27</a:t>
            </a:fld>
            <a:endParaRPr lang="en-AU"/>
          </a:p>
        </p:txBody>
      </p:sp>
    </p:spTree>
    <p:extLst>
      <p:ext uri="{BB962C8B-B14F-4D97-AF65-F5344CB8AC3E}">
        <p14:creationId xmlns:p14="http://schemas.microsoft.com/office/powerpoint/2010/main" val="2524972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C4C1B-3933-5529-8FF7-0CDF1E185BA0}"/>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3C6856D1-91BF-759E-382B-94CCDBA6BB2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8000" y="1461240"/>
            <a:ext cx="4361160" cy="4030666"/>
          </a:xfrm>
          <a:prstGeom prst="rect">
            <a:avLst/>
          </a:prstGeom>
          <a:ln>
            <a:noFill/>
          </a:ln>
          <a:effectLst/>
        </p:spPr>
      </p:pic>
      <p:sp>
        <p:nvSpPr>
          <p:cNvPr id="8" name="TextBox 7">
            <a:extLst>
              <a:ext uri="{FF2B5EF4-FFF2-40B4-BE49-F238E27FC236}">
                <a16:creationId xmlns:a16="http://schemas.microsoft.com/office/drawing/2014/main" id="{7F4B6569-2770-67A8-CFD3-7B949EB45FFB}"/>
              </a:ext>
              <a:ext uri="{C183D7F6-B498-43B3-948B-1728B52AA6E4}">
                <adec:decorative xmlns:adec="http://schemas.microsoft.com/office/drawing/2017/decorative" val="1"/>
              </a:ext>
            </a:extLst>
          </p:cNvPr>
          <p:cNvSpPr txBox="1"/>
          <p:nvPr/>
        </p:nvSpPr>
        <p:spPr>
          <a:xfrm>
            <a:off x="348000" y="5491906"/>
            <a:ext cx="4361160" cy="276999"/>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kern="1200">
                <a:solidFill>
                  <a:schemeClr val="tx1"/>
                </a:solidFill>
                <a:effectLst/>
                <a:latin typeface="Arial" panose="020B0604020202020204" pitchFamily="34" charset="0"/>
                <a:ea typeface="+mn-ea"/>
                <a:cs typeface="Arial" panose="020B0604020202020204" pitchFamily="34" charset="0"/>
              </a:rPr>
              <a:t>Image by </a:t>
            </a:r>
            <a:r>
              <a:rPr lang="en-AU" sz="1200" b="0" i="0" u="sng" kern="1200">
                <a:solidFill>
                  <a:schemeClr val="tx1"/>
                </a:solidFill>
                <a:effectLst/>
                <a:latin typeface="Arial" panose="020B0604020202020204" pitchFamily="34" charset="0"/>
                <a:ea typeface="+mn-ea"/>
                <a:cs typeface="Arial" panose="020B0604020202020204" pitchFamily="34" charset="0"/>
                <a:hlinkClick r:id="rId4"/>
              </a:rPr>
              <a:t>Arya W</a:t>
            </a:r>
            <a:r>
              <a:rPr lang="en-AU" sz="1200" b="0" i="0" kern="1200">
                <a:solidFill>
                  <a:schemeClr val="tx1"/>
                </a:solidFill>
                <a:effectLst/>
                <a:latin typeface="Arial" panose="020B0604020202020204" pitchFamily="34" charset="0"/>
                <a:ea typeface="+mn-ea"/>
                <a:cs typeface="Arial" panose="020B0604020202020204" pitchFamily="34" charset="0"/>
              </a:rPr>
              <a:t> from </a:t>
            </a:r>
            <a:r>
              <a:rPr lang="en-AU" sz="1200" b="0" i="0" u="sng" kern="1200" err="1">
                <a:solidFill>
                  <a:schemeClr val="tx1"/>
                </a:solidFill>
                <a:effectLst/>
                <a:latin typeface="Arial" panose="020B0604020202020204" pitchFamily="34" charset="0"/>
                <a:ea typeface="+mn-ea"/>
                <a:cs typeface="Arial" panose="020B0604020202020204" pitchFamily="34" charset="0"/>
                <a:hlinkClick r:id="rId5"/>
              </a:rPr>
              <a:t>Pixabay</a:t>
            </a:r>
            <a:endParaRPr lang="en-AU" sz="1200" b="1"/>
          </a:p>
        </p:txBody>
      </p:sp>
      <p:sp>
        <p:nvSpPr>
          <p:cNvPr id="2" name="Title 1">
            <a:extLst>
              <a:ext uri="{FF2B5EF4-FFF2-40B4-BE49-F238E27FC236}">
                <a16:creationId xmlns:a16="http://schemas.microsoft.com/office/drawing/2014/main" id="{DAC11B1E-CADB-3822-D422-10077D215017}"/>
              </a:ext>
            </a:extLst>
          </p:cNvPr>
          <p:cNvSpPr>
            <a:spLocks noGrp="1"/>
          </p:cNvSpPr>
          <p:nvPr>
            <p:ph type="title"/>
          </p:nvPr>
        </p:nvSpPr>
        <p:spPr>
          <a:xfrm>
            <a:off x="5399998" y="360000"/>
            <a:ext cx="6485612" cy="444154"/>
          </a:xfrm>
        </p:spPr>
        <p:txBody>
          <a:bodyPr/>
          <a:lstStyle/>
          <a:p>
            <a:r>
              <a:rPr lang="en-AU">
                <a:latin typeface="+mj-lt"/>
              </a:rPr>
              <a:t>Activity – introduction to water safety (1)</a:t>
            </a:r>
            <a:endParaRPr lang="en-AU"/>
          </a:p>
        </p:txBody>
      </p:sp>
      <p:sp>
        <p:nvSpPr>
          <p:cNvPr id="5" name="Text Placeholder 4">
            <a:extLst>
              <a:ext uri="{FF2B5EF4-FFF2-40B4-BE49-F238E27FC236}">
                <a16:creationId xmlns:a16="http://schemas.microsoft.com/office/drawing/2014/main" id="{B503128F-7C59-0995-849A-BAE279C8F9C2}"/>
              </a:ext>
            </a:extLst>
          </p:cNvPr>
          <p:cNvSpPr>
            <a:spLocks noGrp="1"/>
          </p:cNvSpPr>
          <p:nvPr>
            <p:ph type="body" sz="quarter" idx="18"/>
          </p:nvPr>
        </p:nvSpPr>
        <p:spPr>
          <a:xfrm>
            <a:off x="5399998" y="1541320"/>
            <a:ext cx="5400000" cy="294189"/>
          </a:xfrm>
        </p:spPr>
        <p:txBody>
          <a:bodyPr/>
          <a:lstStyle/>
          <a:p>
            <a:r>
              <a:rPr lang="en-AU">
                <a:cs typeface="Arial"/>
              </a:rPr>
              <a:t>Activating prior knowledge</a:t>
            </a:r>
            <a:endParaRPr lang="en-AU">
              <a:latin typeface="+mj-lt"/>
            </a:endParaRPr>
          </a:p>
        </p:txBody>
      </p:sp>
      <p:sp>
        <p:nvSpPr>
          <p:cNvPr id="4" name="Text Placeholder 10">
            <a:extLst>
              <a:ext uri="{FF2B5EF4-FFF2-40B4-BE49-F238E27FC236}">
                <a16:creationId xmlns:a16="http://schemas.microsoft.com/office/drawing/2014/main" id="{94D0A68C-7E23-15B7-48B4-B04B5A2329F4}"/>
              </a:ext>
            </a:extLst>
          </p:cNvPr>
          <p:cNvSpPr>
            <a:spLocks noGrp="1"/>
          </p:cNvSpPr>
          <p:nvPr>
            <p:ph type="body" sz="quarter" idx="17"/>
          </p:nvPr>
        </p:nvSpPr>
        <p:spPr>
          <a:xfrm>
            <a:off x="5399998" y="2240280"/>
            <a:ext cx="6444002" cy="1616928"/>
          </a:xfrm>
        </p:spPr>
        <p:txBody>
          <a:bodyPr vert="horz" lIns="0" tIns="0" rIns="0" bIns="0" rtlCol="0" anchor="t">
            <a:noAutofit/>
          </a:bodyPr>
          <a:lstStyle/>
          <a:p>
            <a:r>
              <a:rPr lang="en-AU" sz="1800" b="1">
                <a:latin typeface="+mn-lt"/>
                <a:cs typeface="Arial"/>
              </a:rPr>
              <a:t>Instructions</a:t>
            </a:r>
            <a:endParaRPr lang="en-AU" sz="1800" b="1">
              <a:latin typeface="+mn-lt"/>
            </a:endParaRPr>
          </a:p>
          <a:p>
            <a:r>
              <a:rPr lang="en-AU" sz="1800">
                <a:latin typeface="+mn-lt"/>
                <a:cs typeface="Arial"/>
              </a:rPr>
              <a:t>Divide your blank paper into four quadrants.</a:t>
            </a:r>
            <a:endParaRPr lang="en-AU" sz="1800">
              <a:latin typeface="+mn-lt"/>
            </a:endParaRPr>
          </a:p>
          <a:p>
            <a:r>
              <a:rPr lang="en-AU" sz="1800">
                <a:latin typeface="+mn-lt"/>
                <a:cs typeface="Arial"/>
              </a:rPr>
              <a:t>Write the words 'WATER SAFETY' in the middle of the page.</a:t>
            </a:r>
          </a:p>
        </p:txBody>
      </p:sp>
      <p:pic>
        <p:nvPicPr>
          <p:cNvPr id="6" name="Picture 5">
            <a:extLst>
              <a:ext uri="{FF2B5EF4-FFF2-40B4-BE49-F238E27FC236}">
                <a16:creationId xmlns:a16="http://schemas.microsoft.com/office/drawing/2014/main" id="{B79ACE2C-98E2-FD98-B12C-7D7BA3B1CE05}"/>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39082" y="3966277"/>
            <a:ext cx="4565833" cy="2531723"/>
          </a:xfrm>
          <a:prstGeom prst="rect">
            <a:avLst/>
          </a:prstGeom>
          <a:ln>
            <a:solidFill>
              <a:srgbClr val="FFC000"/>
            </a:solid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D8D8B580-5AAE-57BB-29A8-B90949F11584}"/>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28</a:t>
            </a:fld>
            <a:endParaRPr lang="en-AU"/>
          </a:p>
        </p:txBody>
      </p:sp>
    </p:spTree>
    <p:extLst>
      <p:ext uri="{BB962C8B-B14F-4D97-AF65-F5344CB8AC3E}">
        <p14:creationId xmlns:p14="http://schemas.microsoft.com/office/powerpoint/2010/main" val="3205622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13EB0-B771-989F-393C-EECD63BEB84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F3342AE-3B8A-750C-F9FC-D93942F6B5A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0345" y="2163138"/>
            <a:ext cx="4565833" cy="2531723"/>
          </a:xfrm>
          <a:prstGeom prst="rect">
            <a:avLst/>
          </a:prstGeom>
          <a:ln>
            <a:solidFill>
              <a:srgbClr val="FFC000"/>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B0EFEFFE-F0FE-1E41-797E-D5B571DCB9AB}"/>
              </a:ext>
            </a:extLst>
          </p:cNvPr>
          <p:cNvSpPr>
            <a:spLocks noGrp="1"/>
          </p:cNvSpPr>
          <p:nvPr>
            <p:ph type="title"/>
          </p:nvPr>
        </p:nvSpPr>
        <p:spPr>
          <a:xfrm>
            <a:off x="5399998" y="360000"/>
            <a:ext cx="6485612" cy="444154"/>
          </a:xfrm>
        </p:spPr>
        <p:txBody>
          <a:bodyPr/>
          <a:lstStyle/>
          <a:p>
            <a:r>
              <a:rPr lang="en-AU">
                <a:latin typeface="+mj-lt"/>
              </a:rPr>
              <a:t>Activity – introduction to water safety (2)</a:t>
            </a:r>
            <a:endParaRPr lang="en-AU"/>
          </a:p>
        </p:txBody>
      </p:sp>
      <p:sp>
        <p:nvSpPr>
          <p:cNvPr id="5" name="Text Placeholder 4">
            <a:extLst>
              <a:ext uri="{FF2B5EF4-FFF2-40B4-BE49-F238E27FC236}">
                <a16:creationId xmlns:a16="http://schemas.microsoft.com/office/drawing/2014/main" id="{0E3C26CE-0981-B57B-EBD6-4E40C733FE67}"/>
              </a:ext>
            </a:extLst>
          </p:cNvPr>
          <p:cNvSpPr>
            <a:spLocks noGrp="1"/>
          </p:cNvSpPr>
          <p:nvPr>
            <p:ph type="body" sz="quarter" idx="18"/>
          </p:nvPr>
        </p:nvSpPr>
        <p:spPr>
          <a:xfrm>
            <a:off x="5399998" y="1541320"/>
            <a:ext cx="5400000" cy="294189"/>
          </a:xfrm>
        </p:spPr>
        <p:txBody>
          <a:bodyPr/>
          <a:lstStyle/>
          <a:p>
            <a:r>
              <a:rPr lang="en-AU">
                <a:cs typeface="Arial"/>
              </a:rPr>
              <a:t>Activating prior knowledge</a:t>
            </a:r>
            <a:endParaRPr lang="en-AU">
              <a:latin typeface="+mj-lt"/>
            </a:endParaRPr>
          </a:p>
        </p:txBody>
      </p:sp>
      <p:sp>
        <p:nvSpPr>
          <p:cNvPr id="4" name="Text Placeholder 10">
            <a:extLst>
              <a:ext uri="{FF2B5EF4-FFF2-40B4-BE49-F238E27FC236}">
                <a16:creationId xmlns:a16="http://schemas.microsoft.com/office/drawing/2014/main" id="{FF54A800-6B2F-EF61-C2C5-2EE4F70FFCCD}"/>
              </a:ext>
            </a:extLst>
          </p:cNvPr>
          <p:cNvSpPr>
            <a:spLocks noGrp="1"/>
          </p:cNvSpPr>
          <p:nvPr>
            <p:ph type="body" sz="quarter" idx="17"/>
          </p:nvPr>
        </p:nvSpPr>
        <p:spPr>
          <a:xfrm>
            <a:off x="5399998" y="2043148"/>
            <a:ext cx="6444002" cy="4652851"/>
          </a:xfrm>
        </p:spPr>
        <p:txBody>
          <a:bodyPr vert="horz" lIns="0" tIns="0" rIns="0" bIns="0" rtlCol="0" anchor="t">
            <a:noAutofit/>
          </a:bodyPr>
          <a:lstStyle/>
          <a:p>
            <a:r>
              <a:rPr lang="en-AU" sz="1800" b="1">
                <a:latin typeface="+mj-lt"/>
                <a:cs typeface="Arial"/>
              </a:rPr>
              <a:t>Instructions</a:t>
            </a:r>
            <a:endParaRPr lang="en-AU" sz="1800" b="1">
              <a:latin typeface="+mj-lt"/>
            </a:endParaRPr>
          </a:p>
          <a:p>
            <a:r>
              <a:rPr lang="en-AU" sz="1800">
                <a:latin typeface="+mn-lt"/>
                <a:cs typeface="Arial"/>
              </a:rPr>
              <a:t>Record a response to each question in a separate quadrant:</a:t>
            </a:r>
          </a:p>
          <a:p>
            <a:pPr marL="285750" indent="-285750">
              <a:buFont typeface="Arial" panose="020B0604020202020204" pitchFamily="34" charset="0"/>
              <a:buChar char="•"/>
            </a:pPr>
            <a:r>
              <a:rPr lang="en-AU" sz="1800">
                <a:latin typeface="+mn-lt"/>
                <a:cs typeface="Arial"/>
              </a:rPr>
              <a:t>What are </a:t>
            </a:r>
            <a:r>
              <a:rPr lang="en-AU" sz="1800" i="1">
                <a:latin typeface="+mn-lt"/>
                <a:cs typeface="Arial"/>
              </a:rPr>
              <a:t>three</a:t>
            </a:r>
            <a:r>
              <a:rPr lang="en-AU" sz="1800">
                <a:latin typeface="+mn-lt"/>
                <a:cs typeface="Arial"/>
              </a:rPr>
              <a:t> things you know about water safety?</a:t>
            </a:r>
          </a:p>
          <a:p>
            <a:pPr marL="285750" indent="-285750">
              <a:buFont typeface="Arial" panose="020B0604020202020204" pitchFamily="34" charset="0"/>
              <a:buChar char="•"/>
            </a:pPr>
            <a:r>
              <a:rPr lang="en-AU" sz="1800">
                <a:latin typeface="+mn-lt"/>
                <a:cs typeface="Arial"/>
              </a:rPr>
              <a:t>What are </a:t>
            </a:r>
            <a:r>
              <a:rPr lang="en-AU" sz="1800" i="1">
                <a:latin typeface="+mn-lt"/>
                <a:cs typeface="Arial"/>
              </a:rPr>
              <a:t>three </a:t>
            </a:r>
            <a:r>
              <a:rPr lang="en-AU" sz="1800">
                <a:latin typeface="+mn-lt"/>
                <a:cs typeface="Arial"/>
              </a:rPr>
              <a:t>risks we might encounter in and around different water environments?</a:t>
            </a:r>
          </a:p>
          <a:p>
            <a:pPr marL="285750" indent="-285750">
              <a:buFont typeface="Arial" panose="020B0604020202020204" pitchFamily="34" charset="0"/>
              <a:buChar char="•"/>
            </a:pPr>
            <a:r>
              <a:rPr lang="en-AU" sz="1800">
                <a:latin typeface="+mn-lt"/>
                <a:cs typeface="Arial"/>
              </a:rPr>
              <a:t>How might safety rules change depending on where you are, such as a swimming pool versus the beach?</a:t>
            </a:r>
          </a:p>
          <a:p>
            <a:pPr marL="285750" indent="-285750">
              <a:buFont typeface="Arial" panose="020B0604020202020204" pitchFamily="34" charset="0"/>
              <a:buChar char="•"/>
            </a:pPr>
            <a:r>
              <a:rPr lang="en-AU" sz="1800">
                <a:latin typeface="+mn-lt"/>
              </a:rPr>
              <a:t>What water activities do you enjoy? What safety considerations are important for those activities?</a:t>
            </a:r>
            <a:endParaRPr lang="en-AU" sz="1800">
              <a:latin typeface="+mn-lt"/>
              <a:cs typeface="Arial"/>
            </a:endParaRPr>
          </a:p>
        </p:txBody>
      </p:sp>
      <p:sp>
        <p:nvSpPr>
          <p:cNvPr id="3" name="Slide Number Placeholder 2">
            <a:extLst>
              <a:ext uri="{FF2B5EF4-FFF2-40B4-BE49-F238E27FC236}">
                <a16:creationId xmlns:a16="http://schemas.microsoft.com/office/drawing/2014/main" id="{15D24EF9-B3B1-A971-D3D1-BC698CF750AF}"/>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29</a:t>
            </a:fld>
            <a:endParaRPr lang="en-AU"/>
          </a:p>
        </p:txBody>
      </p:sp>
    </p:spTree>
    <p:extLst>
      <p:ext uri="{BB962C8B-B14F-4D97-AF65-F5344CB8AC3E}">
        <p14:creationId xmlns:p14="http://schemas.microsoft.com/office/powerpoint/2010/main" val="200088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346830-A0C7-9D95-31DC-A77B445F770B}"/>
              </a:ext>
            </a:extLst>
          </p:cNvPr>
          <p:cNvSpPr>
            <a:spLocks noGrp="1"/>
          </p:cNvSpPr>
          <p:nvPr>
            <p:ph type="title"/>
          </p:nvPr>
        </p:nvSpPr>
        <p:spPr/>
        <p:txBody>
          <a:bodyPr/>
          <a:lstStyle/>
          <a:p>
            <a:r>
              <a:rPr lang="en-GB">
                <a:latin typeface="+mj-lt"/>
              </a:rPr>
              <a:t>Lessons</a:t>
            </a:r>
          </a:p>
        </p:txBody>
      </p:sp>
      <p:grpSp>
        <p:nvGrpSpPr>
          <p:cNvPr id="2" name="Group 1" descr="1. Understanding risk, responsibility and safety&#10;">
            <a:extLst>
              <a:ext uri="{FF2B5EF4-FFF2-40B4-BE49-F238E27FC236}">
                <a16:creationId xmlns:a16="http://schemas.microsoft.com/office/drawing/2014/main" id="{936DF825-93DA-F314-D0D0-DF9A028BF3CF}"/>
              </a:ext>
            </a:extLst>
          </p:cNvPr>
          <p:cNvGrpSpPr/>
          <p:nvPr/>
        </p:nvGrpSpPr>
        <p:grpSpPr>
          <a:xfrm>
            <a:off x="360000" y="1130952"/>
            <a:ext cx="9429886" cy="891042"/>
            <a:chOff x="360000" y="1266959"/>
            <a:chExt cx="10378830" cy="1045440"/>
          </a:xfrm>
        </p:grpSpPr>
        <p:sp>
          <p:nvSpPr>
            <p:cNvPr id="6" name="Rectangle: Rounded Corners 5">
              <a:extLst>
                <a:ext uri="{FF2B5EF4-FFF2-40B4-BE49-F238E27FC236}">
                  <a16:creationId xmlns:a16="http://schemas.microsoft.com/office/drawing/2014/main" id="{4FE5E097-CB1A-ACBC-89BE-13303B39E8AE}"/>
                </a:ext>
                <a:ext uri="{C183D7F6-B498-43B3-948B-1728B52AA6E4}">
                  <adec:decorative xmlns:adec="http://schemas.microsoft.com/office/drawing/2017/decorative" val="1"/>
                </a:ext>
              </a:extLst>
            </p:cNvPr>
            <p:cNvSpPr/>
            <p:nvPr/>
          </p:nvSpPr>
          <p:spPr>
            <a:xfrm>
              <a:off x="1037782" y="1330982"/>
              <a:ext cx="9701048"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r>
                <a:rPr lang="en-US">
                  <a:solidFill>
                    <a:schemeClr val="accent1"/>
                  </a:solidFill>
                  <a:latin typeface="+mj-lt"/>
                  <a:cs typeface="Arial" panose="020B0604020202020204"/>
                  <a:hlinkClick r:id="rId3" action="ppaction://hlinksldjump"/>
                </a:rPr>
                <a:t>Understanding risk, responsibility and safety</a:t>
              </a:r>
              <a:endParaRPr lang="en-US">
                <a:solidFill>
                  <a:schemeClr val="accent1"/>
                </a:solidFill>
                <a:latin typeface="+mj-lt"/>
                <a:cs typeface="Arial" panose="020B0604020202020204"/>
              </a:endParaRPr>
            </a:p>
          </p:txBody>
        </p:sp>
        <p:sp>
          <p:nvSpPr>
            <p:cNvPr id="8" name="Oval 7">
              <a:extLst>
                <a:ext uri="{FF2B5EF4-FFF2-40B4-BE49-F238E27FC236}">
                  <a16:creationId xmlns:a16="http://schemas.microsoft.com/office/drawing/2014/main" id="{7CD3C21D-BCDF-0FAB-C5C8-A24D1ADC23AB}"/>
                </a:ext>
              </a:extLst>
            </p:cNvPr>
            <p:cNvSpPr/>
            <p:nvPr/>
          </p:nvSpPr>
          <p:spPr>
            <a:xfrm>
              <a:off x="360000" y="12669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1</a:t>
              </a:r>
            </a:p>
          </p:txBody>
        </p:sp>
      </p:grpSp>
      <p:grpSp>
        <p:nvGrpSpPr>
          <p:cNvPr id="15" name="Group 14" descr="2. Water wise&#10;">
            <a:extLst>
              <a:ext uri="{FF2B5EF4-FFF2-40B4-BE49-F238E27FC236}">
                <a16:creationId xmlns:a16="http://schemas.microsoft.com/office/drawing/2014/main" id="{296D889D-CC1D-D24F-8787-8D15C476AEB5}"/>
              </a:ext>
            </a:extLst>
          </p:cNvPr>
          <p:cNvGrpSpPr/>
          <p:nvPr/>
        </p:nvGrpSpPr>
        <p:grpSpPr>
          <a:xfrm>
            <a:off x="360000" y="2299453"/>
            <a:ext cx="9429886" cy="891042"/>
            <a:chOff x="360000" y="1266959"/>
            <a:chExt cx="10378830" cy="1045440"/>
          </a:xfrm>
        </p:grpSpPr>
        <p:sp>
          <p:nvSpPr>
            <p:cNvPr id="16" name="Rectangle: Rounded Corners 15">
              <a:extLst>
                <a:ext uri="{FF2B5EF4-FFF2-40B4-BE49-F238E27FC236}">
                  <a16:creationId xmlns:a16="http://schemas.microsoft.com/office/drawing/2014/main" id="{33B6375B-AED3-E743-CBB1-CA1892088EEC}"/>
                </a:ext>
                <a:ext uri="{C183D7F6-B498-43B3-948B-1728B52AA6E4}">
                  <adec:decorative xmlns:adec="http://schemas.microsoft.com/office/drawing/2017/decorative" val="1"/>
                </a:ext>
              </a:extLst>
            </p:cNvPr>
            <p:cNvSpPr/>
            <p:nvPr/>
          </p:nvSpPr>
          <p:spPr>
            <a:xfrm>
              <a:off x="1037782" y="1330982"/>
              <a:ext cx="9701048"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r>
                <a:rPr lang="en-US">
                  <a:solidFill>
                    <a:schemeClr val="accent1"/>
                  </a:solidFill>
                  <a:latin typeface="+mj-lt"/>
                  <a:cs typeface="Arial" panose="020B0604020202020204"/>
                  <a:hlinkClick r:id="rId4" action="ppaction://hlinksldjump"/>
                </a:rPr>
                <a:t>Water wise</a:t>
              </a:r>
              <a:endParaRPr lang="en-US">
                <a:solidFill>
                  <a:schemeClr val="accent1"/>
                </a:solidFill>
                <a:latin typeface="+mj-lt"/>
                <a:cs typeface="Arial" panose="020B0604020202020204"/>
              </a:endParaRPr>
            </a:p>
          </p:txBody>
        </p:sp>
        <p:sp>
          <p:nvSpPr>
            <p:cNvPr id="17" name="Oval 16">
              <a:extLst>
                <a:ext uri="{FF2B5EF4-FFF2-40B4-BE49-F238E27FC236}">
                  <a16:creationId xmlns:a16="http://schemas.microsoft.com/office/drawing/2014/main" id="{E7767DB3-F8D9-5134-48F6-F61A17E773C9}"/>
                </a:ext>
              </a:extLst>
            </p:cNvPr>
            <p:cNvSpPr/>
            <p:nvPr/>
          </p:nvSpPr>
          <p:spPr>
            <a:xfrm>
              <a:off x="360000" y="12669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2</a:t>
              </a:r>
            </a:p>
          </p:txBody>
        </p:sp>
      </p:grpSp>
      <p:grpSp>
        <p:nvGrpSpPr>
          <p:cNvPr id="18" name="Group 17" descr="3. Road smart – safety in motion&#10;">
            <a:extLst>
              <a:ext uri="{FF2B5EF4-FFF2-40B4-BE49-F238E27FC236}">
                <a16:creationId xmlns:a16="http://schemas.microsoft.com/office/drawing/2014/main" id="{13C9CA77-7D17-FADD-B2AD-D02877F5723E}"/>
              </a:ext>
            </a:extLst>
          </p:cNvPr>
          <p:cNvGrpSpPr/>
          <p:nvPr/>
        </p:nvGrpSpPr>
        <p:grpSpPr>
          <a:xfrm>
            <a:off x="360000" y="3467954"/>
            <a:ext cx="9429886" cy="891042"/>
            <a:chOff x="360000" y="1266959"/>
            <a:chExt cx="10378830" cy="1045440"/>
          </a:xfrm>
        </p:grpSpPr>
        <p:sp>
          <p:nvSpPr>
            <p:cNvPr id="19" name="Rectangle: Rounded Corners 18">
              <a:extLst>
                <a:ext uri="{FF2B5EF4-FFF2-40B4-BE49-F238E27FC236}">
                  <a16:creationId xmlns:a16="http://schemas.microsoft.com/office/drawing/2014/main" id="{34100C86-C2E0-9040-F7E5-A4111D6E6AC7}"/>
                </a:ext>
                <a:ext uri="{C183D7F6-B498-43B3-948B-1728B52AA6E4}">
                  <adec:decorative xmlns:adec="http://schemas.microsoft.com/office/drawing/2017/decorative" val="1"/>
                </a:ext>
              </a:extLst>
            </p:cNvPr>
            <p:cNvSpPr/>
            <p:nvPr/>
          </p:nvSpPr>
          <p:spPr>
            <a:xfrm>
              <a:off x="1037782" y="1330982"/>
              <a:ext cx="9701048"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r>
                <a:rPr lang="en-US">
                  <a:solidFill>
                    <a:schemeClr val="accent1"/>
                  </a:solidFill>
                  <a:latin typeface="+mj-lt"/>
                  <a:cs typeface="Arial" panose="020B0604020202020204"/>
                  <a:hlinkClick r:id="rId5" action="ppaction://hlinksldjump"/>
                </a:rPr>
                <a:t>Road smart – safety in motion</a:t>
              </a:r>
              <a:endParaRPr lang="en-US">
                <a:solidFill>
                  <a:schemeClr val="accent1"/>
                </a:solidFill>
                <a:latin typeface="+mj-lt"/>
                <a:cs typeface="Arial" panose="020B0604020202020204"/>
              </a:endParaRPr>
            </a:p>
          </p:txBody>
        </p:sp>
        <p:sp>
          <p:nvSpPr>
            <p:cNvPr id="21" name="Oval 20">
              <a:extLst>
                <a:ext uri="{FF2B5EF4-FFF2-40B4-BE49-F238E27FC236}">
                  <a16:creationId xmlns:a16="http://schemas.microsoft.com/office/drawing/2014/main" id="{F395160E-B3A8-1E89-7B9F-7839B5A08941}"/>
                </a:ext>
              </a:extLst>
            </p:cNvPr>
            <p:cNvSpPr/>
            <p:nvPr/>
          </p:nvSpPr>
          <p:spPr>
            <a:xfrm>
              <a:off x="360000" y="12669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3</a:t>
              </a:r>
            </a:p>
          </p:txBody>
        </p:sp>
      </p:grpSp>
      <p:grpSp>
        <p:nvGrpSpPr>
          <p:cNvPr id="22" name="Group 21" descr="4. Navigating online spaces&#10;">
            <a:extLst>
              <a:ext uri="{FF2B5EF4-FFF2-40B4-BE49-F238E27FC236}">
                <a16:creationId xmlns:a16="http://schemas.microsoft.com/office/drawing/2014/main" id="{712278B3-AA63-0A42-A4AE-C544762A025D}"/>
              </a:ext>
            </a:extLst>
          </p:cNvPr>
          <p:cNvGrpSpPr/>
          <p:nvPr/>
        </p:nvGrpSpPr>
        <p:grpSpPr>
          <a:xfrm>
            <a:off x="360000" y="4636455"/>
            <a:ext cx="9429886" cy="891042"/>
            <a:chOff x="360000" y="1266959"/>
            <a:chExt cx="10378830" cy="1045440"/>
          </a:xfrm>
        </p:grpSpPr>
        <p:sp>
          <p:nvSpPr>
            <p:cNvPr id="23" name="Rectangle: Rounded Corners 22">
              <a:extLst>
                <a:ext uri="{FF2B5EF4-FFF2-40B4-BE49-F238E27FC236}">
                  <a16:creationId xmlns:a16="http://schemas.microsoft.com/office/drawing/2014/main" id="{8CA8C630-D62C-4E47-E20A-EF9F69FE529D}"/>
                </a:ext>
                <a:ext uri="{C183D7F6-B498-43B3-948B-1728B52AA6E4}">
                  <adec:decorative xmlns:adec="http://schemas.microsoft.com/office/drawing/2017/decorative" val="1"/>
                </a:ext>
              </a:extLst>
            </p:cNvPr>
            <p:cNvSpPr/>
            <p:nvPr/>
          </p:nvSpPr>
          <p:spPr>
            <a:xfrm>
              <a:off x="1037782" y="1330982"/>
              <a:ext cx="9701048"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r>
                <a:rPr lang="en-US">
                  <a:solidFill>
                    <a:schemeClr val="accent1"/>
                  </a:solidFill>
                  <a:latin typeface="+mj-lt"/>
                  <a:cs typeface="Arial" panose="020B0604020202020204"/>
                  <a:hlinkClick r:id="rId6" action="ppaction://hlinksldjump"/>
                </a:rPr>
                <a:t>Navigating online spaces</a:t>
              </a:r>
              <a:endParaRPr lang="en-US">
                <a:solidFill>
                  <a:schemeClr val="accent1"/>
                </a:solidFill>
                <a:latin typeface="+mj-lt"/>
                <a:cs typeface="Arial" panose="020B0604020202020204"/>
              </a:endParaRPr>
            </a:p>
          </p:txBody>
        </p:sp>
        <p:sp>
          <p:nvSpPr>
            <p:cNvPr id="24" name="Oval 23">
              <a:extLst>
                <a:ext uri="{FF2B5EF4-FFF2-40B4-BE49-F238E27FC236}">
                  <a16:creationId xmlns:a16="http://schemas.microsoft.com/office/drawing/2014/main" id="{F409AFE2-879A-3369-D6CC-700A28306D52}"/>
                </a:ext>
              </a:extLst>
            </p:cNvPr>
            <p:cNvSpPr/>
            <p:nvPr/>
          </p:nvSpPr>
          <p:spPr>
            <a:xfrm>
              <a:off x="360000" y="12669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4</a:t>
              </a:r>
            </a:p>
          </p:txBody>
        </p:sp>
      </p:grpSp>
      <p:grpSp>
        <p:nvGrpSpPr>
          <p:cNvPr id="25" name="Group 24" descr="5. Health help – support and information you can trust&#10;">
            <a:extLst>
              <a:ext uri="{FF2B5EF4-FFF2-40B4-BE49-F238E27FC236}">
                <a16:creationId xmlns:a16="http://schemas.microsoft.com/office/drawing/2014/main" id="{90FC1201-8FB7-A2EE-0094-97AAA7C7D994}"/>
              </a:ext>
            </a:extLst>
          </p:cNvPr>
          <p:cNvGrpSpPr/>
          <p:nvPr/>
        </p:nvGrpSpPr>
        <p:grpSpPr>
          <a:xfrm>
            <a:off x="360000" y="5804958"/>
            <a:ext cx="9429886" cy="891042"/>
            <a:chOff x="360000" y="1266959"/>
            <a:chExt cx="10378830" cy="1045440"/>
          </a:xfrm>
        </p:grpSpPr>
        <p:sp>
          <p:nvSpPr>
            <p:cNvPr id="26" name="Rectangle: Rounded Corners 25">
              <a:extLst>
                <a:ext uri="{FF2B5EF4-FFF2-40B4-BE49-F238E27FC236}">
                  <a16:creationId xmlns:a16="http://schemas.microsoft.com/office/drawing/2014/main" id="{38AC1B95-7DD4-A2E3-8F06-55B75A226E00}"/>
                </a:ext>
                <a:ext uri="{C183D7F6-B498-43B3-948B-1728B52AA6E4}">
                  <adec:decorative xmlns:adec="http://schemas.microsoft.com/office/drawing/2017/decorative" val="1"/>
                </a:ext>
              </a:extLst>
            </p:cNvPr>
            <p:cNvSpPr/>
            <p:nvPr/>
          </p:nvSpPr>
          <p:spPr>
            <a:xfrm>
              <a:off x="1037782" y="1330982"/>
              <a:ext cx="9701048"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9410"/>
              <a:r>
                <a:rPr lang="en-US">
                  <a:solidFill>
                    <a:schemeClr val="accent1"/>
                  </a:solidFill>
                  <a:latin typeface="+mj-lt"/>
                  <a:cs typeface="Arial" panose="020B0604020202020204"/>
                  <a:hlinkClick r:id="rId7" action="ppaction://hlinksldjump"/>
                </a:rPr>
                <a:t>Health help – support and information you can trust</a:t>
              </a:r>
              <a:endParaRPr lang="en-US">
                <a:solidFill>
                  <a:schemeClr val="accent1"/>
                </a:solidFill>
                <a:latin typeface="+mj-lt"/>
                <a:cs typeface="Arial" panose="020B0604020202020204"/>
              </a:endParaRPr>
            </a:p>
          </p:txBody>
        </p:sp>
        <p:sp>
          <p:nvSpPr>
            <p:cNvPr id="27" name="Oval 26">
              <a:extLst>
                <a:ext uri="{FF2B5EF4-FFF2-40B4-BE49-F238E27FC236}">
                  <a16:creationId xmlns:a16="http://schemas.microsoft.com/office/drawing/2014/main" id="{90CB6C20-303B-19E6-D47E-AA8AEF28B41C}"/>
                </a:ext>
              </a:extLst>
            </p:cNvPr>
            <p:cNvSpPr/>
            <p:nvPr/>
          </p:nvSpPr>
          <p:spPr>
            <a:xfrm>
              <a:off x="360000" y="12669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a:solidFill>
                    <a:schemeClr val="bg1"/>
                  </a:solidFill>
                  <a:latin typeface="+mj-lt"/>
                  <a:cs typeface="Arial" panose="020B0604020202020204" pitchFamily="34" charset="0"/>
                </a:rPr>
                <a:t>5</a:t>
              </a:r>
            </a:p>
          </p:txBody>
        </p:sp>
      </p:grpSp>
      <p:sp>
        <p:nvSpPr>
          <p:cNvPr id="3" name="Slide Number Placeholder 2">
            <a:extLst>
              <a:ext uri="{FF2B5EF4-FFF2-40B4-BE49-F238E27FC236}">
                <a16:creationId xmlns:a16="http://schemas.microsoft.com/office/drawing/2014/main" id="{ECB95D0D-4DB2-95D7-03B3-689505E4E1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a:t>
            </a:fld>
            <a:endParaRPr lang="en-AU"/>
          </a:p>
        </p:txBody>
      </p:sp>
    </p:spTree>
    <p:extLst>
      <p:ext uri="{BB962C8B-B14F-4D97-AF65-F5344CB8AC3E}">
        <p14:creationId xmlns:p14="http://schemas.microsoft.com/office/powerpoint/2010/main" val="136885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42EFC-C329-A552-6E94-B78EC72F38C3}"/>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B20DF3B3-2ABE-9326-C10D-67A53EF19EA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78577" y="1893600"/>
            <a:ext cx="4481024" cy="3179368"/>
          </a:xfrm>
          <a:prstGeom prst="round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48FD1DA4-4F79-C2FE-3769-070BB193CEF9}"/>
              </a:ext>
              <a:ext uri="{C183D7F6-B498-43B3-948B-1728B52AA6E4}">
                <adec:decorative xmlns:adec="http://schemas.microsoft.com/office/drawing/2017/decorative" val="1"/>
              </a:ext>
            </a:extLst>
          </p:cNvPr>
          <p:cNvSpPr txBox="1"/>
          <p:nvPr/>
        </p:nvSpPr>
        <p:spPr>
          <a:xfrm>
            <a:off x="278577" y="5345526"/>
            <a:ext cx="4481024" cy="276999"/>
          </a:xfrm>
          <a:prstGeom prst="rect">
            <a:avLst/>
          </a:prstGeom>
          <a:noFill/>
        </p:spPr>
        <p:txBody>
          <a:bodyPr wrap="square">
            <a:spAutoFit/>
          </a:bodyPr>
          <a:lstStyle/>
          <a:p>
            <a:pPr lvl="0" defTabSz="1219170">
              <a:defRPr/>
            </a:pPr>
            <a:r>
              <a:rPr lang="en-AU" sz="1200">
                <a:latin typeface="Arial" panose="020B0604020202020204" pitchFamily="34" charset="0"/>
                <a:cs typeface="Arial" panose="020B0604020202020204" pitchFamily="34" charset="0"/>
              </a:rPr>
              <a:t>Image by </a:t>
            </a:r>
            <a:r>
              <a:rPr lang="en-AU" sz="1200" u="sng">
                <a:latin typeface="Arial" panose="020B0604020202020204" pitchFamily="34" charset="0"/>
                <a:cs typeface="Arial" panose="020B0604020202020204" pitchFamily="34" charset="0"/>
                <a:hlinkClick r:id="rId4"/>
              </a:rPr>
              <a:t>Mohamed Hassan</a:t>
            </a:r>
            <a:r>
              <a:rPr lang="en-AU" sz="1200">
                <a:latin typeface="Arial" panose="020B0604020202020204" pitchFamily="34" charset="0"/>
                <a:cs typeface="Arial" panose="020B0604020202020204" pitchFamily="34" charset="0"/>
              </a:rPr>
              <a:t> from </a:t>
            </a:r>
            <a:r>
              <a:rPr lang="en-AU" sz="1200" u="sng" err="1">
                <a:latin typeface="Arial" panose="020B0604020202020204" pitchFamily="34" charset="0"/>
                <a:cs typeface="Arial" panose="020B0604020202020204" pitchFamily="34" charset="0"/>
                <a:hlinkClick r:id="rId5"/>
              </a:rPr>
              <a:t>Pixabay</a:t>
            </a:r>
            <a:endParaRPr lang="en-AU" sz="1200" b="1"/>
          </a:p>
        </p:txBody>
      </p:sp>
      <p:sp>
        <p:nvSpPr>
          <p:cNvPr id="2" name="Title 1">
            <a:extLst>
              <a:ext uri="{FF2B5EF4-FFF2-40B4-BE49-F238E27FC236}">
                <a16:creationId xmlns:a16="http://schemas.microsoft.com/office/drawing/2014/main" id="{5FE6941D-EEEF-CBE3-F2A9-DFEC48A261A5}"/>
              </a:ext>
            </a:extLst>
          </p:cNvPr>
          <p:cNvSpPr>
            <a:spLocks noGrp="1"/>
          </p:cNvSpPr>
          <p:nvPr>
            <p:ph type="title"/>
          </p:nvPr>
        </p:nvSpPr>
        <p:spPr>
          <a:xfrm>
            <a:off x="5399998" y="360000"/>
            <a:ext cx="6485612" cy="444154"/>
          </a:xfrm>
        </p:spPr>
        <p:txBody>
          <a:bodyPr/>
          <a:lstStyle/>
          <a:p>
            <a:r>
              <a:rPr lang="en-AU">
                <a:latin typeface="+mj-lt"/>
              </a:rPr>
              <a:t>Activity – ‘four corners’</a:t>
            </a:r>
            <a:endParaRPr lang="en-AU"/>
          </a:p>
        </p:txBody>
      </p:sp>
      <p:sp>
        <p:nvSpPr>
          <p:cNvPr id="5" name="Text Placeholder 4">
            <a:extLst>
              <a:ext uri="{FF2B5EF4-FFF2-40B4-BE49-F238E27FC236}">
                <a16:creationId xmlns:a16="http://schemas.microsoft.com/office/drawing/2014/main" id="{93C51F5D-28C5-2828-243A-6EBEED5770F8}"/>
              </a:ext>
            </a:extLst>
          </p:cNvPr>
          <p:cNvSpPr>
            <a:spLocks noGrp="1"/>
          </p:cNvSpPr>
          <p:nvPr>
            <p:ph type="body" sz="quarter" idx="18"/>
          </p:nvPr>
        </p:nvSpPr>
        <p:spPr>
          <a:xfrm>
            <a:off x="5399998" y="1176364"/>
            <a:ext cx="5400000" cy="294189"/>
          </a:xfrm>
        </p:spPr>
        <p:txBody>
          <a:bodyPr/>
          <a:lstStyle/>
          <a:p>
            <a:r>
              <a:rPr lang="en-AU"/>
              <a:t>Group activity – debate </a:t>
            </a:r>
            <a:endParaRPr lang="en-AU">
              <a:latin typeface="+mj-lt"/>
            </a:endParaRPr>
          </a:p>
        </p:txBody>
      </p:sp>
      <p:sp>
        <p:nvSpPr>
          <p:cNvPr id="4" name="Text Placeholder 10">
            <a:extLst>
              <a:ext uri="{FF2B5EF4-FFF2-40B4-BE49-F238E27FC236}">
                <a16:creationId xmlns:a16="http://schemas.microsoft.com/office/drawing/2014/main" id="{37022347-8D26-9A28-74B0-EC7013F53DF0}"/>
              </a:ext>
            </a:extLst>
          </p:cNvPr>
          <p:cNvSpPr>
            <a:spLocks noGrp="1"/>
          </p:cNvSpPr>
          <p:nvPr>
            <p:ph type="body" sz="quarter" idx="17"/>
          </p:nvPr>
        </p:nvSpPr>
        <p:spPr>
          <a:xfrm>
            <a:off x="5399998" y="1973944"/>
            <a:ext cx="6444002" cy="4079384"/>
          </a:xfrm>
        </p:spPr>
        <p:txBody>
          <a:bodyPr/>
          <a:lstStyle/>
          <a:p>
            <a:r>
              <a:rPr lang="en-AU" sz="1800" b="1">
                <a:latin typeface="+mj-lt"/>
              </a:rPr>
              <a:t>Instructions</a:t>
            </a:r>
          </a:p>
          <a:p>
            <a:r>
              <a:rPr lang="en-AU" sz="1800">
                <a:latin typeface="+mn-lt"/>
              </a:rPr>
              <a:t>After hearing each statement, move to the corner of the room which best reflects your view – strongly agree, agree, disagree or strongly disagree. </a:t>
            </a:r>
          </a:p>
          <a:p>
            <a:r>
              <a:rPr lang="en-AU" sz="1800">
                <a:latin typeface="+mn-lt"/>
              </a:rPr>
              <a:t>Discuss your response and opinions with others in the same corner to develop a shared point of view.</a:t>
            </a:r>
          </a:p>
          <a:p>
            <a:r>
              <a:rPr lang="en-AU" sz="1800">
                <a:latin typeface="+mn-lt"/>
              </a:rPr>
              <a:t>Select a representative to share the group’s thoughts with the whole class. </a:t>
            </a:r>
          </a:p>
        </p:txBody>
      </p:sp>
      <p:sp>
        <p:nvSpPr>
          <p:cNvPr id="3" name="Slide Number Placeholder 2">
            <a:extLst>
              <a:ext uri="{FF2B5EF4-FFF2-40B4-BE49-F238E27FC236}">
                <a16:creationId xmlns:a16="http://schemas.microsoft.com/office/drawing/2014/main" id="{0A03542A-C455-5917-CDCB-27B5CEA80D25}"/>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30</a:t>
            </a:fld>
            <a:endParaRPr lang="en-AU"/>
          </a:p>
        </p:txBody>
      </p:sp>
    </p:spTree>
    <p:extLst>
      <p:ext uri="{BB962C8B-B14F-4D97-AF65-F5344CB8AC3E}">
        <p14:creationId xmlns:p14="http://schemas.microsoft.com/office/powerpoint/2010/main" val="331009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CF957-D6A5-9696-49F5-65CD471B723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48680AFB-678F-63F9-24B3-A9ACBEE6222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8488" y="360000"/>
            <a:ext cx="3975014" cy="5948850"/>
          </a:xfrm>
          <a:prstGeom prst="round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461926FC-F837-F6CF-321D-895ECA774CBA}"/>
              </a:ext>
              <a:ext uri="{C183D7F6-B498-43B3-948B-1728B52AA6E4}">
                <adec:decorative xmlns:adec="http://schemas.microsoft.com/office/drawing/2017/decorative" val="1"/>
              </a:ext>
            </a:extLst>
          </p:cNvPr>
          <p:cNvSpPr txBox="1"/>
          <p:nvPr/>
        </p:nvSpPr>
        <p:spPr>
          <a:xfrm>
            <a:off x="498488" y="6419001"/>
            <a:ext cx="4481024" cy="276999"/>
          </a:xfrm>
          <a:prstGeom prst="rect">
            <a:avLst/>
          </a:prstGeom>
          <a:noFill/>
        </p:spPr>
        <p:txBody>
          <a:bodyPr wrap="square">
            <a:spAutoFit/>
          </a:bodyPr>
          <a:lstStyle/>
          <a:p>
            <a:pPr lvl="0" defTabSz="1219170">
              <a:defRPr/>
            </a:pPr>
            <a:r>
              <a:rPr lang="en-AU" sz="1200">
                <a:latin typeface="Arial" panose="020B0604020202020204" pitchFamily="34" charset="0"/>
                <a:cs typeface="Arial" panose="020B0604020202020204" pitchFamily="34" charset="0"/>
              </a:rPr>
              <a:t>Photo by </a:t>
            </a:r>
            <a:r>
              <a:rPr lang="en-AU" sz="1200">
                <a:latin typeface="Arial" panose="020B0604020202020204" pitchFamily="34" charset="0"/>
                <a:cs typeface="Arial" panose="020B0604020202020204" pitchFamily="34" charset="0"/>
                <a:hlinkClick r:id="rId4"/>
              </a:rPr>
              <a:t>Megan Bucknall</a:t>
            </a:r>
            <a:r>
              <a:rPr lang="en-AU" sz="1200">
                <a:latin typeface="Arial" panose="020B0604020202020204" pitchFamily="34" charset="0"/>
                <a:cs typeface="Arial" panose="020B0604020202020204" pitchFamily="34" charset="0"/>
              </a:rPr>
              <a:t> on </a:t>
            </a:r>
            <a:r>
              <a:rPr lang="en-AU" sz="1200" err="1">
                <a:latin typeface="Arial" panose="020B0604020202020204" pitchFamily="34" charset="0"/>
                <a:cs typeface="Arial" panose="020B0604020202020204" pitchFamily="34" charset="0"/>
                <a:hlinkClick r:id="rId5"/>
              </a:rPr>
              <a:t>Unsplash</a:t>
            </a:r>
            <a:endParaRPr lang="en-AU" sz="1200" b="1"/>
          </a:p>
        </p:txBody>
      </p:sp>
      <p:sp>
        <p:nvSpPr>
          <p:cNvPr id="2" name="Title 1">
            <a:extLst>
              <a:ext uri="{FF2B5EF4-FFF2-40B4-BE49-F238E27FC236}">
                <a16:creationId xmlns:a16="http://schemas.microsoft.com/office/drawing/2014/main" id="{8F413038-0CD6-2F35-AF26-D075267BE173}"/>
              </a:ext>
            </a:extLst>
          </p:cNvPr>
          <p:cNvSpPr>
            <a:spLocks noGrp="1"/>
          </p:cNvSpPr>
          <p:nvPr>
            <p:ph type="title"/>
          </p:nvPr>
        </p:nvSpPr>
        <p:spPr>
          <a:xfrm>
            <a:off x="5399998" y="360000"/>
            <a:ext cx="6485612" cy="444154"/>
          </a:xfrm>
        </p:spPr>
        <p:txBody>
          <a:bodyPr/>
          <a:lstStyle/>
          <a:p>
            <a:r>
              <a:rPr lang="en-AU">
                <a:latin typeface="+mj-lt"/>
              </a:rPr>
              <a:t>Activity – hazard identification</a:t>
            </a:r>
            <a:endParaRPr lang="en-AU"/>
          </a:p>
        </p:txBody>
      </p:sp>
      <p:sp>
        <p:nvSpPr>
          <p:cNvPr id="5" name="Text Placeholder 4">
            <a:extLst>
              <a:ext uri="{FF2B5EF4-FFF2-40B4-BE49-F238E27FC236}">
                <a16:creationId xmlns:a16="http://schemas.microsoft.com/office/drawing/2014/main" id="{112904CC-6160-4CFF-C1E6-EAF7B56BA2C0}"/>
              </a:ext>
            </a:extLst>
          </p:cNvPr>
          <p:cNvSpPr>
            <a:spLocks noGrp="1"/>
          </p:cNvSpPr>
          <p:nvPr>
            <p:ph type="body" sz="quarter" idx="18"/>
          </p:nvPr>
        </p:nvSpPr>
        <p:spPr>
          <a:xfrm>
            <a:off x="5399998" y="1043776"/>
            <a:ext cx="5400000" cy="294189"/>
          </a:xfrm>
        </p:spPr>
        <p:txBody>
          <a:bodyPr/>
          <a:lstStyle/>
          <a:p>
            <a:r>
              <a:rPr lang="en-AU"/>
              <a:t>Group activity</a:t>
            </a:r>
            <a:endParaRPr lang="en-AU">
              <a:latin typeface="+mj-lt"/>
            </a:endParaRPr>
          </a:p>
        </p:txBody>
      </p:sp>
      <p:sp>
        <p:nvSpPr>
          <p:cNvPr id="4" name="Text Placeholder 10">
            <a:extLst>
              <a:ext uri="{FF2B5EF4-FFF2-40B4-BE49-F238E27FC236}">
                <a16:creationId xmlns:a16="http://schemas.microsoft.com/office/drawing/2014/main" id="{478CE869-6325-A680-B16B-E890AF0F588C}"/>
              </a:ext>
            </a:extLst>
          </p:cNvPr>
          <p:cNvSpPr>
            <a:spLocks noGrp="1"/>
          </p:cNvSpPr>
          <p:nvPr>
            <p:ph type="body" sz="quarter" idx="17"/>
          </p:nvPr>
        </p:nvSpPr>
        <p:spPr>
          <a:xfrm>
            <a:off x="5399998" y="1640188"/>
            <a:ext cx="6444002" cy="4542056"/>
          </a:xfrm>
        </p:spPr>
        <p:txBody>
          <a:bodyPr/>
          <a:lstStyle/>
          <a:p>
            <a:r>
              <a:rPr lang="en-AU" sz="1800" b="1">
                <a:latin typeface="+mj-lt"/>
              </a:rPr>
              <a:t>Instructions</a:t>
            </a:r>
          </a:p>
          <a:p>
            <a:r>
              <a:rPr lang="en-AU" sz="1800">
                <a:latin typeface="+mn-lt"/>
              </a:rPr>
              <a:t>In your groups, brainstorm a list of hazards and potential risks associated with your specific water environment.</a:t>
            </a:r>
          </a:p>
          <a:p>
            <a:r>
              <a:rPr lang="en-AU" sz="1800">
                <a:latin typeface="+mn-lt"/>
              </a:rPr>
              <a:t>After viewing the School Sport Unit’s </a:t>
            </a:r>
            <a:r>
              <a:rPr lang="en-AU" sz="1800">
                <a:latin typeface="+mn-lt"/>
                <a:hlinkClick r:id="rId6"/>
              </a:rPr>
              <a:t>‘How to stay safe in and around water’ (3:57)</a:t>
            </a:r>
            <a:r>
              <a:rPr lang="en-AU" sz="1800">
                <a:latin typeface="+mn-lt"/>
              </a:rPr>
              <a:t> video, add any additional risks and hazards to your original brainstorm. </a:t>
            </a:r>
          </a:p>
        </p:txBody>
      </p:sp>
      <p:sp>
        <p:nvSpPr>
          <p:cNvPr id="3" name="Slide Number Placeholder 2">
            <a:extLst>
              <a:ext uri="{FF2B5EF4-FFF2-40B4-BE49-F238E27FC236}">
                <a16:creationId xmlns:a16="http://schemas.microsoft.com/office/drawing/2014/main" id="{5AD22A77-CBCC-7C1A-C9A3-CBB89709B4F1}"/>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31</a:t>
            </a:fld>
            <a:endParaRPr lang="en-AU"/>
          </a:p>
        </p:txBody>
      </p:sp>
    </p:spTree>
    <p:extLst>
      <p:ext uri="{BB962C8B-B14F-4D97-AF65-F5344CB8AC3E}">
        <p14:creationId xmlns:p14="http://schemas.microsoft.com/office/powerpoint/2010/main" val="3982374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80638-9C51-12AF-EFD1-9668135FA483}"/>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3E1275C3-1D41-9D6B-C294-3E3AD2F16C5B}"/>
              </a:ext>
              <a:ext uri="{C183D7F6-B498-43B3-948B-1728B52AA6E4}">
                <adec:decorative xmlns:adec="http://schemas.microsoft.com/office/drawing/2017/decorative" val="1"/>
              </a:ext>
            </a:extLst>
          </p:cNvPr>
          <p:cNvPicPr>
            <a:picLocks noGrp="1" noChangeAspect="1" noChangeArrowheads="1"/>
          </p:cNvPicPr>
          <p:nvPr>
            <p:ph type="pic" sz="quarter" idx="13"/>
          </p:nvPr>
        </p:nvPicPr>
        <p:blipFill>
          <a:blip r:embed="rId3" cstate="screen">
            <a:extLst>
              <a:ext uri="{28A0092B-C50C-407E-A947-70E740481C1C}">
                <a14:useLocalDpi xmlns:a14="http://schemas.microsoft.com/office/drawing/2010/main"/>
              </a:ext>
            </a:extLst>
          </a:blip>
          <a:srcRect/>
          <a:stretch/>
        </p:blipFill>
        <p:spPr bwMode="auto">
          <a:prstGeom prst="roundRect">
            <a:avLst/>
          </a:prstGeom>
          <a:solidFill>
            <a:srgbClr val="FFFFFF"/>
          </a:solidFill>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B7C095BB-5F2E-C7DC-FAFC-B7D77AC34F00}"/>
              </a:ext>
            </a:extLst>
          </p:cNvPr>
          <p:cNvSpPr>
            <a:spLocks noGrp="1"/>
          </p:cNvSpPr>
          <p:nvPr>
            <p:ph type="title"/>
          </p:nvPr>
        </p:nvSpPr>
        <p:spPr/>
        <p:txBody>
          <a:bodyPr anchor="t">
            <a:normAutofit fontScale="90000"/>
          </a:bodyPr>
          <a:lstStyle/>
          <a:p>
            <a:r>
              <a:rPr lang="en-AU" sz="3300">
                <a:latin typeface="+mj-lt"/>
              </a:rPr>
              <a:t>Activity – building a beach profile</a:t>
            </a:r>
          </a:p>
        </p:txBody>
      </p:sp>
      <p:sp>
        <p:nvSpPr>
          <p:cNvPr id="5" name="Text Placeholder 4">
            <a:extLst>
              <a:ext uri="{FF2B5EF4-FFF2-40B4-BE49-F238E27FC236}">
                <a16:creationId xmlns:a16="http://schemas.microsoft.com/office/drawing/2014/main" id="{7B3C2473-36FC-0F5B-6CF7-B409E6668F7C}"/>
              </a:ext>
            </a:extLst>
          </p:cNvPr>
          <p:cNvSpPr>
            <a:spLocks noGrp="1"/>
          </p:cNvSpPr>
          <p:nvPr>
            <p:ph type="body" sz="quarter" idx="18"/>
          </p:nvPr>
        </p:nvSpPr>
        <p:spPr>
          <a:xfrm>
            <a:off x="5399998" y="1325811"/>
            <a:ext cx="5400000" cy="294189"/>
          </a:xfrm>
        </p:spPr>
        <p:txBody>
          <a:bodyPr anchor="b">
            <a:noAutofit/>
          </a:bodyPr>
          <a:lstStyle/>
          <a:p>
            <a:pPr>
              <a:lnSpc>
                <a:spcPct val="140000"/>
              </a:lnSpc>
            </a:pPr>
            <a:r>
              <a:rPr lang="en-AU"/>
              <a:t>Individual activity – beach safety</a:t>
            </a:r>
          </a:p>
        </p:txBody>
      </p:sp>
      <p:sp>
        <p:nvSpPr>
          <p:cNvPr id="4" name="Text Placeholder 10">
            <a:extLst>
              <a:ext uri="{FF2B5EF4-FFF2-40B4-BE49-F238E27FC236}">
                <a16:creationId xmlns:a16="http://schemas.microsoft.com/office/drawing/2014/main" id="{AB4CA1C5-851B-A46E-F274-4538AB484721}"/>
              </a:ext>
            </a:extLst>
          </p:cNvPr>
          <p:cNvSpPr>
            <a:spLocks noGrp="1"/>
          </p:cNvSpPr>
          <p:nvPr>
            <p:ph type="body" sz="quarter" idx="17"/>
          </p:nvPr>
        </p:nvSpPr>
        <p:spPr>
          <a:xfrm>
            <a:off x="5400675" y="1956816"/>
            <a:ext cx="6407150" cy="4379184"/>
          </a:xfrm>
        </p:spPr>
        <p:txBody>
          <a:bodyPr>
            <a:normAutofit/>
          </a:bodyPr>
          <a:lstStyle/>
          <a:p>
            <a:r>
              <a:rPr lang="en-AU" sz="1800" b="1">
                <a:latin typeface="+mj-lt"/>
              </a:rPr>
              <a:t>Instructions</a:t>
            </a:r>
          </a:p>
          <a:p>
            <a:r>
              <a:rPr lang="en-AU" sz="1800">
                <a:latin typeface="+mn-lt"/>
              </a:rPr>
              <a:t>Create your own ‘beach profile’ using the </a:t>
            </a:r>
            <a:r>
              <a:rPr lang="en-AU" sz="1800" err="1">
                <a:latin typeface="+mn-lt"/>
                <a:hlinkClick r:id="rId4"/>
              </a:rPr>
              <a:t>BeachSafe</a:t>
            </a:r>
            <a:r>
              <a:rPr lang="en-AU" sz="1800">
                <a:latin typeface="+mn-lt"/>
              </a:rPr>
              <a:t> website.</a:t>
            </a:r>
          </a:p>
          <a:p>
            <a:r>
              <a:rPr lang="en-AU" sz="1800">
                <a:latin typeface="+mn-lt"/>
              </a:rPr>
              <a:t>Include:</a:t>
            </a:r>
          </a:p>
          <a:p>
            <a:pPr marL="342900" indent="-342900">
              <a:buFont typeface="Arial" panose="020B0604020202020204" pitchFamily="34" charset="0"/>
              <a:buChar char="•"/>
            </a:pPr>
            <a:r>
              <a:rPr lang="en-AU" sz="1800">
                <a:latin typeface="+mn-lt"/>
              </a:rPr>
              <a:t>the name and location of the beach</a:t>
            </a:r>
          </a:p>
          <a:p>
            <a:pPr marL="342900" indent="-342900">
              <a:buFont typeface="Arial" panose="020B0604020202020204" pitchFamily="34" charset="0"/>
              <a:buChar char="•"/>
            </a:pPr>
            <a:r>
              <a:rPr lang="en-AU" sz="1800">
                <a:latin typeface="+mn-lt"/>
              </a:rPr>
              <a:t>information about patrols, facilities, local regulations and known hazards</a:t>
            </a:r>
          </a:p>
          <a:p>
            <a:pPr marL="342900" indent="-342900">
              <a:buFont typeface="Arial" panose="020B0604020202020204" pitchFamily="34" charset="0"/>
              <a:buChar char="•"/>
            </a:pPr>
            <a:r>
              <a:rPr lang="en-AU" sz="1800">
                <a:latin typeface="+mn-lt"/>
              </a:rPr>
              <a:t>a current weather report, including air and water temperature, the UV index and swell size.</a:t>
            </a:r>
          </a:p>
        </p:txBody>
      </p:sp>
      <p:sp>
        <p:nvSpPr>
          <p:cNvPr id="3" name="Slide Number Placeholder 2">
            <a:extLst>
              <a:ext uri="{FF2B5EF4-FFF2-40B4-BE49-F238E27FC236}">
                <a16:creationId xmlns:a16="http://schemas.microsoft.com/office/drawing/2014/main" id="{40A04E45-C6F5-C541-C129-66B6F222179F}"/>
              </a:ext>
              <a:ext uri="{C183D7F6-B498-43B3-948B-1728B52AA6E4}">
                <adec:decorative xmlns:adec="http://schemas.microsoft.com/office/drawing/2017/decorative" val="1"/>
              </a:ext>
            </a:extLst>
          </p:cNvPr>
          <p:cNvSpPr>
            <a:spLocks noGrp="1"/>
          </p:cNvSpPr>
          <p:nvPr>
            <p:ph type="sldNum" sz="quarter" idx="16"/>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32</a:t>
            </a:fld>
            <a:endParaRPr lang="en-AU"/>
          </a:p>
        </p:txBody>
      </p:sp>
      <p:sp>
        <p:nvSpPr>
          <p:cNvPr id="6" name="Rectangle 1">
            <a:extLst>
              <a:ext uri="{FF2B5EF4-FFF2-40B4-BE49-F238E27FC236}">
                <a16:creationId xmlns:a16="http://schemas.microsoft.com/office/drawing/2014/main" id="{E1A2684F-70C9-4605-82E3-7A0EBC1CDBCB}"/>
              </a:ext>
            </a:extLst>
          </p:cNvPr>
          <p:cNvSpPr>
            <a:spLocks noChangeArrowheads="1"/>
          </p:cNvSpPr>
          <p:nvPr/>
        </p:nvSpPr>
        <p:spPr bwMode="auto">
          <a:xfrm>
            <a:off x="419100" y="6415601"/>
            <a:ext cx="302313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Photo by </a:t>
            </a:r>
            <a:r>
              <a:rPr kumimoji="0" lang="en-US" altLang="en-US" sz="1200" b="0" i="0" u="none" strike="noStrike" cap="none" normalizeH="0" baseline="0">
                <a:ln>
                  <a:noFill/>
                </a:ln>
                <a:solidFill>
                  <a:schemeClr val="tx1"/>
                </a:solidFill>
                <a:effectLst/>
                <a:latin typeface="Arial" panose="020B0604020202020204" pitchFamily="34" charset="0"/>
                <a:hlinkClick r:id="rId5"/>
              </a:rPr>
              <a:t>Alexandru Bogdan</a:t>
            </a:r>
            <a:r>
              <a:rPr kumimoji="0" lang="en-US" altLang="en-US" sz="1200" b="0" i="0" u="none" strike="noStrike" cap="none" normalizeH="0" baseline="0">
                <a:ln>
                  <a:noFill/>
                </a:ln>
                <a:solidFill>
                  <a:schemeClr val="tx1"/>
                </a:solidFill>
                <a:effectLst/>
                <a:latin typeface="Arial" panose="020B0604020202020204" pitchFamily="34" charset="0"/>
              </a:rPr>
              <a:t> on </a:t>
            </a:r>
            <a:r>
              <a:rPr kumimoji="0" lang="en-US" altLang="en-US" sz="1200" b="0" i="0" u="none" strike="noStrike" cap="none" normalizeH="0" baseline="0" err="1">
                <a:ln>
                  <a:noFill/>
                </a:ln>
                <a:solidFill>
                  <a:schemeClr val="tx1"/>
                </a:solidFill>
                <a:effectLst/>
                <a:latin typeface="Arial" panose="020B0604020202020204" pitchFamily="34" charset="0"/>
                <a:hlinkClick r:id="rId6"/>
              </a:rPr>
              <a:t>Unsplash</a:t>
            </a:r>
            <a:r>
              <a:rPr kumimoji="0" lang="en-US" altLang="en-US" sz="1200" b="0" i="0" u="none" strike="noStrike" cap="none" normalizeH="0" baseline="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2075927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A91D8-B566-66EA-C194-DE55923FEAC6}"/>
            </a:ext>
          </a:extLst>
        </p:cNvPr>
        <p:cNvGrpSpPr/>
        <p:nvPr/>
      </p:nvGrpSpPr>
      <p:grpSpPr>
        <a:xfrm>
          <a:off x="0" y="0"/>
          <a:ext cx="0" cy="0"/>
          <a:chOff x="0" y="0"/>
          <a:chExt cx="0" cy="0"/>
        </a:xfrm>
      </p:grpSpPr>
      <p:pic>
        <p:nvPicPr>
          <p:cNvPr id="32" name="Picture Placeholder 8">
            <a:extLst>
              <a:ext uri="{FF2B5EF4-FFF2-40B4-BE49-F238E27FC236}">
                <a16:creationId xmlns:a16="http://schemas.microsoft.com/office/drawing/2014/main" id="{FED68EC6-2805-77DE-8DB7-CB135137C313}"/>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l="-9690" t="-4258" r="-4251" b="-1395"/>
          <a:stretch/>
        </p:blipFill>
        <p:spPr>
          <a:xfrm>
            <a:off x="306388" y="360363"/>
            <a:ext cx="4427537" cy="5975350"/>
          </a:xfrm>
        </p:spPr>
      </p:pic>
      <p:sp>
        <p:nvSpPr>
          <p:cNvPr id="2" name="Title 1">
            <a:extLst>
              <a:ext uri="{FF2B5EF4-FFF2-40B4-BE49-F238E27FC236}">
                <a16:creationId xmlns:a16="http://schemas.microsoft.com/office/drawing/2014/main" id="{04B7D0E0-AE0D-A5AD-EC3E-EE0701694E36}"/>
              </a:ext>
            </a:extLst>
          </p:cNvPr>
          <p:cNvSpPr>
            <a:spLocks noGrp="1"/>
          </p:cNvSpPr>
          <p:nvPr>
            <p:ph type="title"/>
          </p:nvPr>
        </p:nvSpPr>
        <p:spPr>
          <a:xfrm>
            <a:off x="5399998" y="360000"/>
            <a:ext cx="6485612" cy="444154"/>
          </a:xfrm>
        </p:spPr>
        <p:txBody>
          <a:bodyPr/>
          <a:lstStyle/>
          <a:p>
            <a:r>
              <a:rPr lang="en-AU">
                <a:latin typeface="+mj-lt"/>
              </a:rPr>
              <a:t>Activity – how to spot a rip (1)</a:t>
            </a:r>
            <a:endParaRPr lang="en-AU"/>
          </a:p>
        </p:txBody>
      </p:sp>
      <p:sp>
        <p:nvSpPr>
          <p:cNvPr id="5" name="Text Placeholder 4">
            <a:extLst>
              <a:ext uri="{FF2B5EF4-FFF2-40B4-BE49-F238E27FC236}">
                <a16:creationId xmlns:a16="http://schemas.microsoft.com/office/drawing/2014/main" id="{CF47157E-25B8-A995-D21A-C0886DA4C579}"/>
              </a:ext>
            </a:extLst>
          </p:cNvPr>
          <p:cNvSpPr>
            <a:spLocks noGrp="1"/>
          </p:cNvSpPr>
          <p:nvPr>
            <p:ph type="body" sz="quarter" idx="18"/>
          </p:nvPr>
        </p:nvSpPr>
        <p:spPr>
          <a:xfrm>
            <a:off x="5399998" y="1094859"/>
            <a:ext cx="5400000" cy="294189"/>
          </a:xfrm>
        </p:spPr>
        <p:txBody>
          <a:bodyPr/>
          <a:lstStyle/>
          <a:p>
            <a:r>
              <a:rPr lang="en-AU"/>
              <a:t>Pair activity – beach safety</a:t>
            </a:r>
            <a:endParaRPr lang="en-AU">
              <a:latin typeface="+mj-lt"/>
            </a:endParaRPr>
          </a:p>
        </p:txBody>
      </p:sp>
      <p:sp>
        <p:nvSpPr>
          <p:cNvPr id="4" name="Text Placeholder 10">
            <a:extLst>
              <a:ext uri="{FF2B5EF4-FFF2-40B4-BE49-F238E27FC236}">
                <a16:creationId xmlns:a16="http://schemas.microsoft.com/office/drawing/2014/main" id="{1F8E3997-22D6-04A6-A0AE-B9A8F6D86646}"/>
              </a:ext>
            </a:extLst>
          </p:cNvPr>
          <p:cNvSpPr>
            <a:spLocks noGrp="1"/>
          </p:cNvSpPr>
          <p:nvPr>
            <p:ph type="body" sz="quarter" idx="17"/>
          </p:nvPr>
        </p:nvSpPr>
        <p:spPr>
          <a:xfrm>
            <a:off x="5399998" y="1814286"/>
            <a:ext cx="6444002" cy="4683714"/>
          </a:xfrm>
        </p:spPr>
        <p:txBody>
          <a:bodyPr/>
          <a:lstStyle/>
          <a:p>
            <a:r>
              <a:rPr lang="en-AU" sz="1800" b="1">
                <a:latin typeface="+mj-lt"/>
              </a:rPr>
              <a:t>Instructions</a:t>
            </a:r>
          </a:p>
          <a:p>
            <a:r>
              <a:rPr lang="en-AU" sz="1800">
                <a:latin typeface="+mn-lt"/>
              </a:rPr>
              <a:t>Examine each of the following images and decide, with your partner, where the safest place to swim would be and why.</a:t>
            </a:r>
            <a:endParaRPr lang="en-AU" sz="1800" b="1">
              <a:latin typeface="+mn-lt"/>
            </a:endParaRPr>
          </a:p>
        </p:txBody>
      </p:sp>
      <p:sp>
        <p:nvSpPr>
          <p:cNvPr id="3" name="Slide Number Placeholder 2">
            <a:extLst>
              <a:ext uri="{FF2B5EF4-FFF2-40B4-BE49-F238E27FC236}">
                <a16:creationId xmlns:a16="http://schemas.microsoft.com/office/drawing/2014/main" id="{786AD5E7-942F-7E20-2E89-48CC583B3744}"/>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33</a:t>
            </a:fld>
            <a:endParaRPr lang="en-AU"/>
          </a:p>
        </p:txBody>
      </p:sp>
    </p:spTree>
    <p:extLst>
      <p:ext uri="{BB962C8B-B14F-4D97-AF65-F5344CB8AC3E}">
        <p14:creationId xmlns:p14="http://schemas.microsoft.com/office/powerpoint/2010/main" val="1096160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D4B34-465E-8CE9-E2E8-81C6A37BDEE9}"/>
              </a:ext>
            </a:extLst>
          </p:cNvPr>
          <p:cNvSpPr>
            <a:spLocks noGrp="1"/>
          </p:cNvSpPr>
          <p:nvPr>
            <p:ph type="title"/>
          </p:nvPr>
        </p:nvSpPr>
        <p:spPr>
          <a:xfrm>
            <a:off x="360000" y="-611862"/>
            <a:ext cx="11484000" cy="545601"/>
          </a:xfrm>
        </p:spPr>
        <p:txBody>
          <a:bodyPr vert="horz" lIns="0" tIns="0" rIns="0" bIns="0" rtlCol="0" anchor="b">
            <a:noAutofit/>
          </a:bodyPr>
          <a:lstStyle/>
          <a:p>
            <a:r>
              <a:rPr lang="en-US"/>
              <a:t>‘Dr Rip’ (1)</a:t>
            </a:r>
          </a:p>
        </p:txBody>
      </p:sp>
      <p:pic>
        <p:nvPicPr>
          <p:cNvPr id="11" name="Picture 10" descr="Image of a beach setting. ">
            <a:extLst>
              <a:ext uri="{FF2B5EF4-FFF2-40B4-BE49-F238E27FC236}">
                <a16:creationId xmlns:a16="http://schemas.microsoft.com/office/drawing/2014/main" id="{AAA4F5F9-0A14-854D-2C80-E126E58F2AF8}"/>
              </a:ext>
            </a:extLst>
          </p:cNvPr>
          <p:cNvPicPr>
            <a:picLocks noChangeAspect="1"/>
          </p:cNvPicPr>
          <p:nvPr/>
        </p:nvPicPr>
        <p:blipFill>
          <a:blip r:embed="rId3"/>
          <a:stretch>
            <a:fillRect/>
          </a:stretch>
        </p:blipFill>
        <p:spPr>
          <a:xfrm>
            <a:off x="2047199" y="257079"/>
            <a:ext cx="8097602" cy="6343842"/>
          </a:xfrm>
          <a:prstGeom prst="rect">
            <a:avLst/>
          </a:prstGeom>
        </p:spPr>
      </p:pic>
      <p:sp>
        <p:nvSpPr>
          <p:cNvPr id="3" name="Slide Number Placeholder 2">
            <a:extLst>
              <a:ext uri="{FF2B5EF4-FFF2-40B4-BE49-F238E27FC236}">
                <a16:creationId xmlns:a16="http://schemas.microsoft.com/office/drawing/2014/main" id="{EE97EDB4-61B9-E64C-0438-49DF27F6C25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34</a:t>
            </a:fld>
            <a:endParaRPr lang="en-AU"/>
          </a:p>
        </p:txBody>
      </p:sp>
    </p:spTree>
    <p:extLst>
      <p:ext uri="{BB962C8B-B14F-4D97-AF65-F5344CB8AC3E}">
        <p14:creationId xmlns:p14="http://schemas.microsoft.com/office/powerpoint/2010/main" val="673785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3F785-3276-84A6-B5B2-AB5C2226B3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8CDBE0-1B9B-FDDC-8639-548A5E064594}"/>
              </a:ext>
            </a:extLst>
          </p:cNvPr>
          <p:cNvSpPr>
            <a:spLocks noGrp="1"/>
          </p:cNvSpPr>
          <p:nvPr>
            <p:ph type="title"/>
          </p:nvPr>
        </p:nvSpPr>
        <p:spPr>
          <a:xfrm>
            <a:off x="360000" y="-631740"/>
            <a:ext cx="11484000" cy="545601"/>
          </a:xfrm>
        </p:spPr>
        <p:txBody>
          <a:bodyPr vert="horz" lIns="0" tIns="0" rIns="0" bIns="0" rtlCol="0" anchor="b">
            <a:noAutofit/>
          </a:bodyPr>
          <a:lstStyle/>
          <a:p>
            <a:r>
              <a:rPr lang="en-US"/>
              <a:t>‘Dr Rip’ (2)</a:t>
            </a:r>
          </a:p>
        </p:txBody>
      </p:sp>
      <p:pic>
        <p:nvPicPr>
          <p:cNvPr id="4" name="Picture 3" descr="Image of a beach setting. ">
            <a:extLst>
              <a:ext uri="{FF2B5EF4-FFF2-40B4-BE49-F238E27FC236}">
                <a16:creationId xmlns:a16="http://schemas.microsoft.com/office/drawing/2014/main" id="{7415215B-D0D0-9976-CAA4-2386C9860F1C}"/>
              </a:ext>
            </a:extLst>
          </p:cNvPr>
          <p:cNvPicPr>
            <a:picLocks noChangeAspect="1"/>
          </p:cNvPicPr>
          <p:nvPr/>
        </p:nvPicPr>
        <p:blipFill>
          <a:blip r:embed="rId2"/>
          <a:stretch>
            <a:fillRect/>
          </a:stretch>
        </p:blipFill>
        <p:spPr>
          <a:xfrm>
            <a:off x="1933804" y="190500"/>
            <a:ext cx="8324392" cy="6477000"/>
          </a:xfrm>
          <a:prstGeom prst="rect">
            <a:avLst/>
          </a:prstGeom>
        </p:spPr>
      </p:pic>
      <p:sp>
        <p:nvSpPr>
          <p:cNvPr id="3" name="Slide Number Placeholder 2">
            <a:extLst>
              <a:ext uri="{FF2B5EF4-FFF2-40B4-BE49-F238E27FC236}">
                <a16:creationId xmlns:a16="http://schemas.microsoft.com/office/drawing/2014/main" id="{2ED593F8-0DCF-57D2-10ED-61E96EABB30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35</a:t>
            </a:fld>
            <a:endParaRPr lang="en-AU"/>
          </a:p>
        </p:txBody>
      </p:sp>
    </p:spTree>
    <p:extLst>
      <p:ext uri="{BB962C8B-B14F-4D97-AF65-F5344CB8AC3E}">
        <p14:creationId xmlns:p14="http://schemas.microsoft.com/office/powerpoint/2010/main" val="421323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54A36-16CC-E065-6752-A16E83A699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559C08-62D3-4010-BEFB-380648000587}"/>
              </a:ext>
            </a:extLst>
          </p:cNvPr>
          <p:cNvSpPr>
            <a:spLocks noGrp="1"/>
          </p:cNvSpPr>
          <p:nvPr>
            <p:ph type="title"/>
          </p:nvPr>
        </p:nvSpPr>
        <p:spPr>
          <a:xfrm>
            <a:off x="360000" y="-638366"/>
            <a:ext cx="11484000" cy="545601"/>
          </a:xfrm>
        </p:spPr>
        <p:txBody>
          <a:bodyPr vert="horz" lIns="0" tIns="0" rIns="0" bIns="0" rtlCol="0" anchor="b">
            <a:noAutofit/>
          </a:bodyPr>
          <a:lstStyle/>
          <a:p>
            <a:r>
              <a:rPr lang="en-US"/>
              <a:t>‘Dr Rip’ (3)</a:t>
            </a:r>
          </a:p>
        </p:txBody>
      </p:sp>
      <p:pic>
        <p:nvPicPr>
          <p:cNvPr id="4" name="Picture 3" descr="Image of a beach setting. ">
            <a:extLst>
              <a:ext uri="{FF2B5EF4-FFF2-40B4-BE49-F238E27FC236}">
                <a16:creationId xmlns:a16="http://schemas.microsoft.com/office/drawing/2014/main" id="{5E75F4D3-A04F-2269-2C80-784BDF35D5A9}"/>
              </a:ext>
            </a:extLst>
          </p:cNvPr>
          <p:cNvPicPr>
            <a:picLocks noChangeAspect="1"/>
          </p:cNvPicPr>
          <p:nvPr/>
        </p:nvPicPr>
        <p:blipFill>
          <a:blip r:embed="rId2"/>
          <a:stretch>
            <a:fillRect/>
          </a:stretch>
        </p:blipFill>
        <p:spPr>
          <a:xfrm>
            <a:off x="1991614" y="228600"/>
            <a:ext cx="8208772" cy="6400800"/>
          </a:xfrm>
          <a:prstGeom prst="rect">
            <a:avLst/>
          </a:prstGeom>
        </p:spPr>
      </p:pic>
      <p:sp>
        <p:nvSpPr>
          <p:cNvPr id="3" name="Slide Number Placeholder 2">
            <a:extLst>
              <a:ext uri="{FF2B5EF4-FFF2-40B4-BE49-F238E27FC236}">
                <a16:creationId xmlns:a16="http://schemas.microsoft.com/office/drawing/2014/main" id="{97A4DB44-4BD0-95C0-F2B4-2481B6DD409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36</a:t>
            </a:fld>
            <a:endParaRPr lang="en-AU"/>
          </a:p>
        </p:txBody>
      </p:sp>
    </p:spTree>
    <p:extLst>
      <p:ext uri="{BB962C8B-B14F-4D97-AF65-F5344CB8AC3E}">
        <p14:creationId xmlns:p14="http://schemas.microsoft.com/office/powerpoint/2010/main" val="327611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E4616-08CD-ED70-B860-2C508FF668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7F4FB3-3B44-2D32-4602-04EB07D78650}"/>
              </a:ext>
            </a:extLst>
          </p:cNvPr>
          <p:cNvSpPr>
            <a:spLocks noGrp="1"/>
          </p:cNvSpPr>
          <p:nvPr>
            <p:ph type="title"/>
          </p:nvPr>
        </p:nvSpPr>
        <p:spPr>
          <a:xfrm>
            <a:off x="360000" y="-644993"/>
            <a:ext cx="11484000" cy="545601"/>
          </a:xfrm>
        </p:spPr>
        <p:txBody>
          <a:bodyPr vert="horz" lIns="0" tIns="0" rIns="0" bIns="0" rtlCol="0" anchor="b">
            <a:noAutofit/>
          </a:bodyPr>
          <a:lstStyle/>
          <a:p>
            <a:r>
              <a:rPr lang="en-US"/>
              <a:t>‘Dr Rip’ (4)</a:t>
            </a:r>
          </a:p>
        </p:txBody>
      </p:sp>
      <p:pic>
        <p:nvPicPr>
          <p:cNvPr id="4" name="Picture 3" descr="Image of a beach setting. ">
            <a:extLst>
              <a:ext uri="{FF2B5EF4-FFF2-40B4-BE49-F238E27FC236}">
                <a16:creationId xmlns:a16="http://schemas.microsoft.com/office/drawing/2014/main" id="{B5A049CF-5569-5374-2DC4-0ADE4041BD96}"/>
              </a:ext>
            </a:extLst>
          </p:cNvPr>
          <p:cNvPicPr>
            <a:picLocks noChangeAspect="1"/>
          </p:cNvPicPr>
          <p:nvPr/>
        </p:nvPicPr>
        <p:blipFill>
          <a:blip r:embed="rId2"/>
          <a:stretch>
            <a:fillRect/>
          </a:stretch>
        </p:blipFill>
        <p:spPr>
          <a:xfrm>
            <a:off x="1920240" y="167152"/>
            <a:ext cx="8351520" cy="6523696"/>
          </a:xfrm>
          <a:prstGeom prst="rect">
            <a:avLst/>
          </a:prstGeom>
        </p:spPr>
      </p:pic>
      <p:sp>
        <p:nvSpPr>
          <p:cNvPr id="3" name="Slide Number Placeholder 2">
            <a:extLst>
              <a:ext uri="{FF2B5EF4-FFF2-40B4-BE49-F238E27FC236}">
                <a16:creationId xmlns:a16="http://schemas.microsoft.com/office/drawing/2014/main" id="{D4DA19E2-EBEC-81BE-C01F-E3A9466B552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37</a:t>
            </a:fld>
            <a:endParaRPr lang="en-AU"/>
          </a:p>
        </p:txBody>
      </p:sp>
    </p:spTree>
    <p:extLst>
      <p:ext uri="{BB962C8B-B14F-4D97-AF65-F5344CB8AC3E}">
        <p14:creationId xmlns:p14="http://schemas.microsoft.com/office/powerpoint/2010/main" val="411150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37403-0048-66F9-B56F-369DCCE157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9E87B1-B9BC-8845-E0A3-7CFBBCC4C617}"/>
              </a:ext>
            </a:extLst>
          </p:cNvPr>
          <p:cNvSpPr>
            <a:spLocks noGrp="1"/>
          </p:cNvSpPr>
          <p:nvPr>
            <p:ph type="title"/>
          </p:nvPr>
        </p:nvSpPr>
        <p:spPr>
          <a:xfrm>
            <a:off x="360000" y="-625115"/>
            <a:ext cx="11484000" cy="545601"/>
          </a:xfrm>
        </p:spPr>
        <p:txBody>
          <a:bodyPr vert="horz" lIns="0" tIns="0" rIns="0" bIns="0" rtlCol="0" anchor="b">
            <a:noAutofit/>
          </a:bodyPr>
          <a:lstStyle/>
          <a:p>
            <a:r>
              <a:rPr lang="en-US"/>
              <a:t>‘Dr Rip’ (5)</a:t>
            </a:r>
          </a:p>
        </p:txBody>
      </p:sp>
      <p:pic>
        <p:nvPicPr>
          <p:cNvPr id="4" name="Picture 3" descr="Image of a beach setting. ">
            <a:extLst>
              <a:ext uri="{FF2B5EF4-FFF2-40B4-BE49-F238E27FC236}">
                <a16:creationId xmlns:a16="http://schemas.microsoft.com/office/drawing/2014/main" id="{14882DC5-E026-31E0-062D-D678B87375B8}"/>
              </a:ext>
            </a:extLst>
          </p:cNvPr>
          <p:cNvPicPr>
            <a:picLocks noChangeAspect="1"/>
          </p:cNvPicPr>
          <p:nvPr/>
        </p:nvPicPr>
        <p:blipFill>
          <a:blip r:embed="rId2"/>
          <a:stretch>
            <a:fillRect/>
          </a:stretch>
        </p:blipFill>
        <p:spPr>
          <a:xfrm>
            <a:off x="1927860" y="187937"/>
            <a:ext cx="8336280" cy="6482126"/>
          </a:xfrm>
          <a:prstGeom prst="rect">
            <a:avLst/>
          </a:prstGeom>
        </p:spPr>
      </p:pic>
      <p:sp>
        <p:nvSpPr>
          <p:cNvPr id="3" name="Slide Number Placeholder 2">
            <a:extLst>
              <a:ext uri="{FF2B5EF4-FFF2-40B4-BE49-F238E27FC236}">
                <a16:creationId xmlns:a16="http://schemas.microsoft.com/office/drawing/2014/main" id="{4FF2E212-D00B-EEF6-49FE-8E3B9701918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38</a:t>
            </a:fld>
            <a:endParaRPr lang="en-AU"/>
          </a:p>
        </p:txBody>
      </p:sp>
    </p:spTree>
    <p:extLst>
      <p:ext uri="{BB962C8B-B14F-4D97-AF65-F5344CB8AC3E}">
        <p14:creationId xmlns:p14="http://schemas.microsoft.com/office/powerpoint/2010/main" val="684990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FEDCA9-DFA0-37DF-D74F-A0361F65987A}"/>
              </a:ext>
            </a:extLst>
          </p:cNvPr>
          <p:cNvSpPr>
            <a:spLocks noGrp="1"/>
          </p:cNvSpPr>
          <p:nvPr>
            <p:ph type="title"/>
          </p:nvPr>
        </p:nvSpPr>
        <p:spPr>
          <a:xfrm>
            <a:off x="360000" y="-625114"/>
            <a:ext cx="11484000" cy="545601"/>
          </a:xfrm>
        </p:spPr>
        <p:txBody>
          <a:bodyPr vert="horz" lIns="0" tIns="0" rIns="0" bIns="0" rtlCol="0" anchor="b">
            <a:noAutofit/>
          </a:bodyPr>
          <a:lstStyle/>
          <a:p>
            <a:r>
              <a:rPr lang="en-AU"/>
              <a:t>How to spot a rip (4:24)</a:t>
            </a:r>
          </a:p>
        </p:txBody>
      </p:sp>
      <p:pic>
        <p:nvPicPr>
          <p:cNvPr id="6" name="Online Media 5" title="How to spot a rip">
            <a:hlinkClick r:id="" action="ppaction://media"/>
            <a:extLst>
              <a:ext uri="{FF2B5EF4-FFF2-40B4-BE49-F238E27FC236}">
                <a16:creationId xmlns:a16="http://schemas.microsoft.com/office/drawing/2014/main" id="{A594F939-E42D-771E-608F-3EAFD9101BDF}"/>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A8987E08-8E7F-B61B-4A06-EE9FA51C6CB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39</a:t>
            </a:fld>
            <a:endParaRPr lang="en-AU"/>
          </a:p>
        </p:txBody>
      </p:sp>
    </p:spTree>
    <p:extLst>
      <p:ext uri="{BB962C8B-B14F-4D97-AF65-F5344CB8AC3E}">
        <p14:creationId xmlns:p14="http://schemas.microsoft.com/office/powerpoint/2010/main" val="136152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a:latin typeface="+mj-lt"/>
              </a:rPr>
              <a:t>Understanding risk, responsibility and safety</a:t>
            </a:r>
          </a:p>
        </p:txBody>
      </p:sp>
    </p:spTree>
    <p:extLst>
      <p:ext uri="{BB962C8B-B14F-4D97-AF65-F5344CB8AC3E}">
        <p14:creationId xmlns:p14="http://schemas.microsoft.com/office/powerpoint/2010/main" val="202819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D51A4-771A-52FC-1BFB-093591FA5BDB}"/>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CBEA0992-0B3F-EBF5-1841-A39C0EE8798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8000" y="360000"/>
            <a:ext cx="4249324" cy="5665410"/>
          </a:xfrm>
          <a:prstGeom prst="round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C4926B55-3514-BAC1-75F3-FB33E76906E3}"/>
              </a:ext>
              <a:ext uri="{C183D7F6-B498-43B3-948B-1728B52AA6E4}">
                <adec:decorative xmlns:adec="http://schemas.microsoft.com/office/drawing/2017/decorative" val="1"/>
              </a:ext>
            </a:extLst>
          </p:cNvPr>
          <p:cNvSpPr txBox="1"/>
          <p:nvPr/>
        </p:nvSpPr>
        <p:spPr>
          <a:xfrm>
            <a:off x="348000" y="6144335"/>
            <a:ext cx="4249324" cy="276999"/>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kern="1200">
                <a:solidFill>
                  <a:schemeClr val="tx1"/>
                </a:solidFill>
                <a:effectLst/>
                <a:latin typeface="Arial" panose="020B0604020202020204" pitchFamily="34" charset="0"/>
                <a:ea typeface="+mn-ea"/>
                <a:cs typeface="Arial" panose="020B0604020202020204" pitchFamily="34" charset="0"/>
              </a:rPr>
              <a:t>Illustration by </a:t>
            </a:r>
            <a:r>
              <a:rPr lang="en-AU" sz="1200" b="0" i="0" kern="1200">
                <a:solidFill>
                  <a:schemeClr val="tx1"/>
                </a:solidFill>
                <a:effectLst/>
                <a:latin typeface="Arial" panose="020B0604020202020204" pitchFamily="34" charset="0"/>
                <a:ea typeface="+mn-ea"/>
                <a:cs typeface="Arial" panose="020B0604020202020204" pitchFamily="34" charset="0"/>
                <a:hlinkClick r:id="rId4"/>
              </a:rPr>
              <a:t>Deep</a:t>
            </a:r>
            <a:r>
              <a:rPr lang="en-AU" sz="1200" b="0" i="0" kern="1200">
                <a:solidFill>
                  <a:schemeClr val="tx1"/>
                </a:solidFill>
                <a:effectLst/>
                <a:latin typeface="Arial" panose="020B0604020202020204" pitchFamily="34" charset="0"/>
                <a:ea typeface="+mn-ea"/>
                <a:cs typeface="Arial" panose="020B0604020202020204" pitchFamily="34" charset="0"/>
              </a:rPr>
              <a:t> on </a:t>
            </a:r>
            <a:r>
              <a:rPr lang="en-AU" sz="1200" b="0" i="0" kern="1200" err="1">
                <a:solidFill>
                  <a:schemeClr val="tx1"/>
                </a:solidFill>
                <a:effectLst/>
                <a:latin typeface="Arial" panose="020B0604020202020204" pitchFamily="34" charset="0"/>
                <a:ea typeface="+mn-ea"/>
                <a:cs typeface="Arial" panose="020B0604020202020204" pitchFamily="34" charset="0"/>
                <a:hlinkClick r:id="rId5"/>
              </a:rPr>
              <a:t>Unsplash</a:t>
            </a:r>
            <a:endParaRPr lang="en-AU" sz="1200" b="1"/>
          </a:p>
        </p:txBody>
      </p:sp>
      <p:sp>
        <p:nvSpPr>
          <p:cNvPr id="2" name="Title 1">
            <a:extLst>
              <a:ext uri="{FF2B5EF4-FFF2-40B4-BE49-F238E27FC236}">
                <a16:creationId xmlns:a16="http://schemas.microsoft.com/office/drawing/2014/main" id="{D662FF77-5330-020D-BD76-2B420671EE6C}"/>
              </a:ext>
            </a:extLst>
          </p:cNvPr>
          <p:cNvSpPr>
            <a:spLocks noGrp="1"/>
          </p:cNvSpPr>
          <p:nvPr>
            <p:ph type="title"/>
          </p:nvPr>
        </p:nvSpPr>
        <p:spPr>
          <a:xfrm>
            <a:off x="5399998" y="360000"/>
            <a:ext cx="6485612" cy="444154"/>
          </a:xfrm>
        </p:spPr>
        <p:txBody>
          <a:bodyPr/>
          <a:lstStyle/>
          <a:p>
            <a:r>
              <a:rPr lang="en-AU">
                <a:latin typeface="+mj-lt"/>
              </a:rPr>
              <a:t>Activity – how to spot a rip (2)</a:t>
            </a:r>
            <a:endParaRPr lang="en-AU"/>
          </a:p>
        </p:txBody>
      </p:sp>
      <p:sp>
        <p:nvSpPr>
          <p:cNvPr id="5" name="Text Placeholder 4">
            <a:extLst>
              <a:ext uri="{FF2B5EF4-FFF2-40B4-BE49-F238E27FC236}">
                <a16:creationId xmlns:a16="http://schemas.microsoft.com/office/drawing/2014/main" id="{52DF96CD-B693-38D4-EE05-CDE4A4348B05}"/>
              </a:ext>
            </a:extLst>
          </p:cNvPr>
          <p:cNvSpPr>
            <a:spLocks noGrp="1"/>
          </p:cNvSpPr>
          <p:nvPr>
            <p:ph type="body" sz="quarter" idx="18"/>
          </p:nvPr>
        </p:nvSpPr>
        <p:spPr>
          <a:xfrm>
            <a:off x="5399998" y="1094859"/>
            <a:ext cx="5400000" cy="294189"/>
          </a:xfrm>
        </p:spPr>
        <p:txBody>
          <a:bodyPr/>
          <a:lstStyle/>
          <a:p>
            <a:r>
              <a:rPr lang="en-AU"/>
              <a:t>Whole-class discussion</a:t>
            </a:r>
            <a:endParaRPr lang="en-AU">
              <a:latin typeface="+mj-lt"/>
            </a:endParaRPr>
          </a:p>
        </p:txBody>
      </p:sp>
      <p:sp>
        <p:nvSpPr>
          <p:cNvPr id="4" name="Text Placeholder 10">
            <a:extLst>
              <a:ext uri="{FF2B5EF4-FFF2-40B4-BE49-F238E27FC236}">
                <a16:creationId xmlns:a16="http://schemas.microsoft.com/office/drawing/2014/main" id="{CBE20695-CBA4-6037-2DAE-01CADDEE1809}"/>
              </a:ext>
            </a:extLst>
          </p:cNvPr>
          <p:cNvSpPr>
            <a:spLocks noGrp="1"/>
          </p:cNvSpPr>
          <p:nvPr>
            <p:ph type="body" sz="quarter" idx="17"/>
          </p:nvPr>
        </p:nvSpPr>
        <p:spPr>
          <a:xfrm>
            <a:off x="5399998" y="1613118"/>
            <a:ext cx="6444002" cy="4683714"/>
          </a:xfrm>
        </p:spPr>
        <p:txBody>
          <a:bodyPr/>
          <a:lstStyle/>
          <a:p>
            <a:r>
              <a:rPr lang="en-AU" sz="1800" b="1">
                <a:latin typeface="+mj-lt"/>
              </a:rPr>
              <a:t>Instructions and questions to consider</a:t>
            </a:r>
          </a:p>
          <a:p>
            <a:r>
              <a:rPr lang="en-AU" sz="1800">
                <a:latin typeface="+mn-lt"/>
              </a:rPr>
              <a:t>View the five beach images again. For each image, consider:</a:t>
            </a:r>
          </a:p>
          <a:p>
            <a:pPr marL="285750" indent="-285750">
              <a:buFont typeface="Arial" panose="020B0604020202020204" pitchFamily="34" charset="0"/>
              <a:buChar char="•"/>
            </a:pPr>
            <a:r>
              <a:rPr lang="en-AU" sz="1800">
                <a:latin typeface="+mn-lt"/>
              </a:rPr>
              <a:t>What are the signs of a rip current in this image? What clues did you miss the first time?</a:t>
            </a:r>
          </a:p>
          <a:p>
            <a:pPr marL="285750" indent="-285750">
              <a:buFont typeface="Arial" panose="020B0604020202020204" pitchFamily="34" charset="0"/>
              <a:buChar char="•"/>
            </a:pPr>
            <a:r>
              <a:rPr lang="en-AU" sz="1800">
                <a:latin typeface="+mn-lt"/>
              </a:rPr>
              <a:t>What does the water look like where the rip is? How is it different from the rest of the beach?</a:t>
            </a:r>
          </a:p>
          <a:p>
            <a:pPr marL="285750" indent="-285750">
              <a:buFont typeface="Arial" panose="020B0604020202020204" pitchFamily="34" charset="0"/>
              <a:buChar char="•"/>
            </a:pPr>
            <a:r>
              <a:rPr lang="en-AU" sz="1800">
                <a:latin typeface="+mn-lt"/>
              </a:rPr>
              <a:t>What would you say to someone who thought the rip current area looked like the safest spot?</a:t>
            </a:r>
          </a:p>
          <a:p>
            <a:pPr marL="285750" indent="-285750">
              <a:buFont typeface="Arial" panose="020B0604020202020204" pitchFamily="34" charset="0"/>
              <a:buChar char="•"/>
            </a:pPr>
            <a:r>
              <a:rPr lang="en-AU" sz="1800">
                <a:latin typeface="+mn-lt"/>
              </a:rPr>
              <a:t>Would you feel confident advising a friend or family member where to swim based on what you know now?</a:t>
            </a:r>
          </a:p>
        </p:txBody>
      </p:sp>
      <p:sp>
        <p:nvSpPr>
          <p:cNvPr id="3" name="Slide Number Placeholder 2">
            <a:extLst>
              <a:ext uri="{FF2B5EF4-FFF2-40B4-BE49-F238E27FC236}">
                <a16:creationId xmlns:a16="http://schemas.microsoft.com/office/drawing/2014/main" id="{2AE44C1E-7BF0-B6F9-2407-781366F4E93A}"/>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40</a:t>
            </a:fld>
            <a:endParaRPr lang="en-AU"/>
          </a:p>
        </p:txBody>
      </p:sp>
    </p:spTree>
    <p:extLst>
      <p:ext uri="{BB962C8B-B14F-4D97-AF65-F5344CB8AC3E}">
        <p14:creationId xmlns:p14="http://schemas.microsoft.com/office/powerpoint/2010/main" val="1430813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2A377-1C53-87BA-15F6-C19032238CE1}"/>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F4F6AD77-9296-9C70-C323-DA20C873FAC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4316" y="1389048"/>
            <a:ext cx="4572760" cy="4297680"/>
          </a:xfrm>
          <a:prstGeom prst="rect">
            <a:avLst/>
          </a:prstGeom>
        </p:spPr>
      </p:pic>
      <p:sp>
        <p:nvSpPr>
          <p:cNvPr id="7" name="TextBox 6">
            <a:extLst>
              <a:ext uri="{FF2B5EF4-FFF2-40B4-BE49-F238E27FC236}">
                <a16:creationId xmlns:a16="http://schemas.microsoft.com/office/drawing/2014/main" id="{98D77449-A14D-843C-5976-9C606FDD1BEA}"/>
              </a:ext>
              <a:ext uri="{C183D7F6-B498-43B3-948B-1728B52AA6E4}">
                <adec:decorative xmlns:adec="http://schemas.microsoft.com/office/drawing/2017/decorative" val="1"/>
              </a:ext>
            </a:extLst>
          </p:cNvPr>
          <p:cNvSpPr txBox="1"/>
          <p:nvPr/>
        </p:nvSpPr>
        <p:spPr>
          <a:xfrm>
            <a:off x="234316" y="5874693"/>
            <a:ext cx="3048000" cy="276999"/>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kern="1200">
                <a:solidFill>
                  <a:schemeClr val="tx1"/>
                </a:solidFill>
                <a:effectLst/>
                <a:latin typeface="Arial" panose="020B0604020202020204" pitchFamily="34" charset="0"/>
                <a:ea typeface="+mn-ea"/>
                <a:cs typeface="Arial" panose="020B0604020202020204" pitchFamily="34" charset="0"/>
              </a:rPr>
              <a:t>Image by </a:t>
            </a:r>
            <a:r>
              <a:rPr lang="en-AU" sz="1200" b="0" i="0" u="sng" kern="1200">
                <a:solidFill>
                  <a:schemeClr val="tx1"/>
                </a:solidFill>
                <a:effectLst/>
                <a:latin typeface="Arial" panose="020B0604020202020204" pitchFamily="34" charset="0"/>
                <a:ea typeface="+mn-ea"/>
                <a:cs typeface="Arial" panose="020B0604020202020204" pitchFamily="34" charset="0"/>
                <a:hlinkClick r:id="rId4"/>
              </a:rPr>
              <a:t>Manfred Steger</a:t>
            </a:r>
            <a:r>
              <a:rPr lang="en-AU" sz="1200" b="0" i="0" kern="1200">
                <a:solidFill>
                  <a:schemeClr val="tx1"/>
                </a:solidFill>
                <a:effectLst/>
                <a:latin typeface="Arial" panose="020B0604020202020204" pitchFamily="34" charset="0"/>
                <a:ea typeface="+mn-ea"/>
                <a:cs typeface="Arial" panose="020B0604020202020204" pitchFamily="34" charset="0"/>
              </a:rPr>
              <a:t> from </a:t>
            </a:r>
            <a:r>
              <a:rPr lang="en-AU" sz="1200" b="0" i="0" u="sng" kern="1200" err="1">
                <a:solidFill>
                  <a:schemeClr val="tx1"/>
                </a:solidFill>
                <a:effectLst/>
                <a:latin typeface="Arial" panose="020B0604020202020204" pitchFamily="34" charset="0"/>
                <a:ea typeface="+mn-ea"/>
                <a:cs typeface="Arial" panose="020B0604020202020204" pitchFamily="34" charset="0"/>
                <a:hlinkClick r:id="rId5"/>
              </a:rPr>
              <a:t>Pixabay</a:t>
            </a:r>
            <a:endParaRPr lang="en-AU" sz="1200" b="1"/>
          </a:p>
        </p:txBody>
      </p:sp>
      <p:sp>
        <p:nvSpPr>
          <p:cNvPr id="2" name="Title 1">
            <a:extLst>
              <a:ext uri="{FF2B5EF4-FFF2-40B4-BE49-F238E27FC236}">
                <a16:creationId xmlns:a16="http://schemas.microsoft.com/office/drawing/2014/main" id="{F74A281F-0A19-95D3-EB1D-03E1C985E9D6}"/>
              </a:ext>
            </a:extLst>
          </p:cNvPr>
          <p:cNvSpPr>
            <a:spLocks noGrp="1"/>
          </p:cNvSpPr>
          <p:nvPr>
            <p:ph type="title"/>
          </p:nvPr>
        </p:nvSpPr>
        <p:spPr>
          <a:xfrm>
            <a:off x="5399998" y="360000"/>
            <a:ext cx="6485612" cy="444154"/>
          </a:xfrm>
        </p:spPr>
        <p:txBody>
          <a:bodyPr/>
          <a:lstStyle/>
          <a:p>
            <a:r>
              <a:rPr lang="en-AU" sz="3200">
                <a:latin typeface="+mj-lt"/>
              </a:rPr>
              <a:t>Activity – how to escape a rip (3)</a:t>
            </a:r>
            <a:endParaRPr lang="en-AU" sz="3200"/>
          </a:p>
        </p:txBody>
      </p:sp>
      <p:sp>
        <p:nvSpPr>
          <p:cNvPr id="5" name="Text Placeholder 4">
            <a:extLst>
              <a:ext uri="{FF2B5EF4-FFF2-40B4-BE49-F238E27FC236}">
                <a16:creationId xmlns:a16="http://schemas.microsoft.com/office/drawing/2014/main" id="{B4CE0D78-9E7C-7A81-547A-600103B220A7}"/>
              </a:ext>
            </a:extLst>
          </p:cNvPr>
          <p:cNvSpPr>
            <a:spLocks noGrp="1"/>
          </p:cNvSpPr>
          <p:nvPr>
            <p:ph type="body" sz="quarter" idx="18"/>
          </p:nvPr>
        </p:nvSpPr>
        <p:spPr>
          <a:xfrm>
            <a:off x="5399998" y="1094859"/>
            <a:ext cx="5400000" cy="294189"/>
          </a:xfrm>
        </p:spPr>
        <p:txBody>
          <a:bodyPr/>
          <a:lstStyle/>
          <a:p>
            <a:r>
              <a:rPr lang="en-AU"/>
              <a:t>Individual activity and whole-class discussion</a:t>
            </a:r>
            <a:endParaRPr lang="en-AU">
              <a:latin typeface="+mj-lt"/>
            </a:endParaRPr>
          </a:p>
        </p:txBody>
      </p:sp>
      <p:sp>
        <p:nvSpPr>
          <p:cNvPr id="4" name="Text Placeholder 10">
            <a:extLst>
              <a:ext uri="{FF2B5EF4-FFF2-40B4-BE49-F238E27FC236}">
                <a16:creationId xmlns:a16="http://schemas.microsoft.com/office/drawing/2014/main" id="{01D4F998-F0A1-F300-6321-49AABE5E42E8}"/>
              </a:ext>
            </a:extLst>
          </p:cNvPr>
          <p:cNvSpPr>
            <a:spLocks noGrp="1"/>
          </p:cNvSpPr>
          <p:nvPr>
            <p:ph type="body" sz="quarter" idx="17"/>
          </p:nvPr>
        </p:nvSpPr>
        <p:spPr>
          <a:xfrm>
            <a:off x="5399998" y="1814286"/>
            <a:ext cx="6444002" cy="4683714"/>
          </a:xfrm>
        </p:spPr>
        <p:txBody>
          <a:bodyPr/>
          <a:lstStyle/>
          <a:p>
            <a:r>
              <a:rPr lang="en-AU" sz="1800" b="1">
                <a:latin typeface="+mj-lt"/>
              </a:rPr>
              <a:t>Instructions</a:t>
            </a:r>
          </a:p>
          <a:p>
            <a:r>
              <a:rPr lang="en-AU" sz="1800">
                <a:latin typeface="+mn-lt"/>
              </a:rPr>
              <a:t>View the </a:t>
            </a:r>
            <a:r>
              <a:rPr lang="en-AU" sz="1800">
                <a:latin typeface="+mn-lt"/>
                <a:hlinkClick r:id="rId6"/>
              </a:rPr>
              <a:t>How to escape a rip NSW Ed (4:58)</a:t>
            </a:r>
            <a:r>
              <a:rPr lang="en-AU" sz="1800">
                <a:latin typeface="+mn-lt"/>
              </a:rPr>
              <a:t> video resource, which unpacks a number of escape strategies for getting out of different types of rip currents.</a:t>
            </a:r>
          </a:p>
          <a:p>
            <a:r>
              <a:rPr lang="en-AU" sz="1800">
                <a:latin typeface="+mn-lt"/>
              </a:rPr>
              <a:t>Consider the protective behaviours and harm-minimisation strategies that could be used to manage the risks associated with rip currents. </a:t>
            </a:r>
          </a:p>
        </p:txBody>
      </p:sp>
      <p:sp>
        <p:nvSpPr>
          <p:cNvPr id="3" name="Slide Number Placeholder 2">
            <a:extLst>
              <a:ext uri="{FF2B5EF4-FFF2-40B4-BE49-F238E27FC236}">
                <a16:creationId xmlns:a16="http://schemas.microsoft.com/office/drawing/2014/main" id="{FF2B8140-27C1-E280-60A5-6947B54C7F0F}"/>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41</a:t>
            </a:fld>
            <a:endParaRPr lang="en-AU"/>
          </a:p>
        </p:txBody>
      </p:sp>
    </p:spTree>
    <p:extLst>
      <p:ext uri="{BB962C8B-B14F-4D97-AF65-F5344CB8AC3E}">
        <p14:creationId xmlns:p14="http://schemas.microsoft.com/office/powerpoint/2010/main" val="224878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5C2F96-A5C3-C561-1BAD-F4BC8C0D368F}"/>
              </a:ext>
            </a:extLst>
          </p:cNvPr>
          <p:cNvSpPr>
            <a:spLocks noGrp="1"/>
          </p:cNvSpPr>
          <p:nvPr>
            <p:ph type="title"/>
          </p:nvPr>
        </p:nvSpPr>
        <p:spPr>
          <a:xfrm>
            <a:off x="360000" y="-651619"/>
            <a:ext cx="11484000" cy="545601"/>
          </a:xfrm>
        </p:spPr>
        <p:txBody>
          <a:bodyPr vert="horz" lIns="0" tIns="0" rIns="0" bIns="0" rtlCol="0" anchor="b">
            <a:noAutofit/>
          </a:bodyPr>
          <a:lstStyle/>
          <a:p>
            <a:r>
              <a:rPr lang="en-AU"/>
              <a:t>How to escape a rip NSW Ed (4:58)</a:t>
            </a:r>
          </a:p>
        </p:txBody>
      </p:sp>
      <p:pic>
        <p:nvPicPr>
          <p:cNvPr id="3" name="Online Media 2" title="How to escape a rip   NSW Ed">
            <a:hlinkClick r:id="" action="ppaction://media"/>
            <a:extLst>
              <a:ext uri="{FF2B5EF4-FFF2-40B4-BE49-F238E27FC236}">
                <a16:creationId xmlns:a16="http://schemas.microsoft.com/office/drawing/2014/main" id="{2FF46A5B-90C6-338C-C7CA-C44073858727}"/>
              </a:ext>
            </a:extLst>
          </p:cNvPr>
          <p:cNvPicPr>
            <a:picLocks noRot="1" noChangeAspect="1"/>
          </p:cNvPicPr>
          <p:nvPr>
            <a:videoFile r:link="rId1"/>
          </p:nvPr>
        </p:nvPicPr>
        <p:blipFill>
          <a:blip r:embed="rId3"/>
          <a:stretch>
            <a:fillRect/>
          </a:stretch>
        </p:blipFill>
        <p:spPr>
          <a:xfrm>
            <a:off x="0" y="-15240"/>
            <a:ext cx="12192000" cy="6888480"/>
          </a:xfrm>
          <a:prstGeom prst="rect">
            <a:avLst/>
          </a:prstGeom>
        </p:spPr>
      </p:pic>
      <p:sp>
        <p:nvSpPr>
          <p:cNvPr id="2" name="Slide Number Placeholder 1">
            <a:extLst>
              <a:ext uri="{FF2B5EF4-FFF2-40B4-BE49-F238E27FC236}">
                <a16:creationId xmlns:a16="http://schemas.microsoft.com/office/drawing/2014/main" id="{A8987E08-8E7F-B61B-4A06-EE9FA51C6CB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42</a:t>
            </a:fld>
            <a:endParaRPr lang="en-AU"/>
          </a:p>
        </p:txBody>
      </p:sp>
    </p:spTree>
    <p:extLst>
      <p:ext uri="{BB962C8B-B14F-4D97-AF65-F5344CB8AC3E}">
        <p14:creationId xmlns:p14="http://schemas.microsoft.com/office/powerpoint/2010/main" val="384397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72567-4C28-1820-49E3-EADDBFB413D7}"/>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F6FFE7B9-5325-7D95-30BC-DF0F14C2181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105" y="360000"/>
            <a:ext cx="3958998" cy="5886450"/>
          </a:xfrm>
          <a:prstGeom prst="round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5BED357E-1AFE-5994-A757-AD96B359DF5D}"/>
              </a:ext>
              <a:ext uri="{C183D7F6-B498-43B3-948B-1728B52AA6E4}">
                <adec:decorative xmlns:adec="http://schemas.microsoft.com/office/drawing/2017/decorative" val="1"/>
              </a:ext>
            </a:extLst>
          </p:cNvPr>
          <p:cNvSpPr txBox="1"/>
          <p:nvPr/>
        </p:nvSpPr>
        <p:spPr>
          <a:xfrm>
            <a:off x="514105" y="6359500"/>
            <a:ext cx="3958998" cy="276999"/>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kern="1200">
                <a:solidFill>
                  <a:schemeClr val="tx1"/>
                </a:solidFill>
                <a:effectLst/>
                <a:latin typeface="Arial" panose="020B0604020202020204" pitchFamily="34" charset="0"/>
                <a:ea typeface="+mn-ea"/>
                <a:cs typeface="Arial" panose="020B0604020202020204" pitchFamily="34" charset="0"/>
              </a:rPr>
              <a:t>Photo by </a:t>
            </a:r>
            <a:r>
              <a:rPr lang="en-AU" sz="1200" b="0" i="0" kern="1200">
                <a:solidFill>
                  <a:schemeClr val="tx1"/>
                </a:solidFill>
                <a:effectLst/>
                <a:latin typeface="Arial" panose="020B0604020202020204" pitchFamily="34" charset="0"/>
                <a:ea typeface="+mn-ea"/>
                <a:cs typeface="Arial" panose="020B0604020202020204" pitchFamily="34" charset="0"/>
                <a:hlinkClick r:id="rId4"/>
              </a:rPr>
              <a:t>Sid </a:t>
            </a:r>
            <a:r>
              <a:rPr lang="en-AU" sz="1200" b="0" i="0" kern="1200" err="1">
                <a:solidFill>
                  <a:schemeClr val="tx1"/>
                </a:solidFill>
                <a:effectLst/>
                <a:latin typeface="Arial" panose="020B0604020202020204" pitchFamily="34" charset="0"/>
                <a:ea typeface="+mn-ea"/>
                <a:cs typeface="Arial" panose="020B0604020202020204" pitchFamily="34" charset="0"/>
                <a:hlinkClick r:id="rId4"/>
              </a:rPr>
              <a:t>Suratia</a:t>
            </a:r>
            <a:r>
              <a:rPr lang="en-AU" sz="1200" b="0" i="0" kern="1200">
                <a:solidFill>
                  <a:schemeClr val="tx1"/>
                </a:solidFill>
                <a:effectLst/>
                <a:latin typeface="Arial" panose="020B0604020202020204" pitchFamily="34" charset="0"/>
                <a:ea typeface="+mn-ea"/>
                <a:cs typeface="Arial" panose="020B0604020202020204" pitchFamily="34" charset="0"/>
              </a:rPr>
              <a:t> on </a:t>
            </a:r>
            <a:r>
              <a:rPr lang="en-AU" sz="1200" b="0" i="0" kern="1200" err="1">
                <a:solidFill>
                  <a:schemeClr val="tx1"/>
                </a:solidFill>
                <a:effectLst/>
                <a:latin typeface="Arial" panose="020B0604020202020204" pitchFamily="34" charset="0"/>
                <a:ea typeface="+mn-ea"/>
                <a:cs typeface="Arial" panose="020B0604020202020204" pitchFamily="34" charset="0"/>
                <a:hlinkClick r:id="rId5"/>
              </a:rPr>
              <a:t>Unsplash</a:t>
            </a:r>
            <a:endParaRPr lang="en-AU" sz="1200" b="1"/>
          </a:p>
        </p:txBody>
      </p:sp>
      <p:sp>
        <p:nvSpPr>
          <p:cNvPr id="2" name="Title 1">
            <a:extLst>
              <a:ext uri="{FF2B5EF4-FFF2-40B4-BE49-F238E27FC236}">
                <a16:creationId xmlns:a16="http://schemas.microsoft.com/office/drawing/2014/main" id="{6B17E70B-A74B-E539-486D-3BA331DDFC41}"/>
              </a:ext>
            </a:extLst>
          </p:cNvPr>
          <p:cNvSpPr>
            <a:spLocks noGrp="1"/>
          </p:cNvSpPr>
          <p:nvPr>
            <p:ph type="title"/>
          </p:nvPr>
        </p:nvSpPr>
        <p:spPr>
          <a:xfrm>
            <a:off x="5399998" y="360000"/>
            <a:ext cx="6485612" cy="444154"/>
          </a:xfrm>
        </p:spPr>
        <p:txBody>
          <a:bodyPr/>
          <a:lstStyle/>
          <a:p>
            <a:r>
              <a:rPr lang="en-AU">
                <a:latin typeface="+mj-lt"/>
              </a:rPr>
              <a:t>Activity – DRSABCD (1)</a:t>
            </a:r>
            <a:endParaRPr lang="en-AU"/>
          </a:p>
        </p:txBody>
      </p:sp>
      <p:sp>
        <p:nvSpPr>
          <p:cNvPr id="5" name="Text Placeholder 4">
            <a:extLst>
              <a:ext uri="{FF2B5EF4-FFF2-40B4-BE49-F238E27FC236}">
                <a16:creationId xmlns:a16="http://schemas.microsoft.com/office/drawing/2014/main" id="{A18F93F4-4607-6330-2672-61EA495094CF}"/>
              </a:ext>
            </a:extLst>
          </p:cNvPr>
          <p:cNvSpPr>
            <a:spLocks noGrp="1"/>
          </p:cNvSpPr>
          <p:nvPr>
            <p:ph type="body" sz="quarter" idx="18"/>
          </p:nvPr>
        </p:nvSpPr>
        <p:spPr>
          <a:xfrm>
            <a:off x="5399998" y="1094859"/>
            <a:ext cx="5400000" cy="294189"/>
          </a:xfrm>
        </p:spPr>
        <p:txBody>
          <a:bodyPr/>
          <a:lstStyle/>
          <a:p>
            <a:r>
              <a:rPr lang="en-AU"/>
              <a:t>Individual activity – brain dump!</a:t>
            </a:r>
            <a:endParaRPr lang="en-AU">
              <a:latin typeface="+mj-lt"/>
            </a:endParaRPr>
          </a:p>
        </p:txBody>
      </p:sp>
      <p:sp>
        <p:nvSpPr>
          <p:cNvPr id="4" name="Text Placeholder 10">
            <a:extLst>
              <a:ext uri="{FF2B5EF4-FFF2-40B4-BE49-F238E27FC236}">
                <a16:creationId xmlns:a16="http://schemas.microsoft.com/office/drawing/2014/main" id="{D58D6707-E184-C8F4-E5AC-9B54749208FE}"/>
              </a:ext>
            </a:extLst>
          </p:cNvPr>
          <p:cNvSpPr>
            <a:spLocks noGrp="1"/>
          </p:cNvSpPr>
          <p:nvPr>
            <p:ph type="body" sz="quarter" idx="17"/>
          </p:nvPr>
        </p:nvSpPr>
        <p:spPr>
          <a:xfrm>
            <a:off x="5399998" y="1814286"/>
            <a:ext cx="6444002" cy="4683714"/>
          </a:xfrm>
        </p:spPr>
        <p:txBody>
          <a:bodyPr/>
          <a:lstStyle/>
          <a:p>
            <a:r>
              <a:rPr lang="en-AU" sz="1800" b="1">
                <a:latin typeface="+mj-lt"/>
              </a:rPr>
              <a:t>Instructions</a:t>
            </a:r>
          </a:p>
          <a:p>
            <a:r>
              <a:rPr lang="en-AU" sz="1800">
                <a:latin typeface="+mn-lt"/>
              </a:rPr>
              <a:t>On a blank piece of paper, ‘brain dump’ everything you remember about the DRSABCD process and responding to emergencies from our previous lessons. </a:t>
            </a:r>
          </a:p>
          <a:p>
            <a:r>
              <a:rPr lang="en-AU" sz="1800">
                <a:latin typeface="+mn-lt"/>
              </a:rPr>
              <a:t>Include the meaning of each letter in the acronym, as well as the important considerations for each step, and any specific considerations you think may be relevant if you were responding to an emergency in a water-based environment.</a:t>
            </a:r>
          </a:p>
        </p:txBody>
      </p:sp>
      <p:sp>
        <p:nvSpPr>
          <p:cNvPr id="3" name="Slide Number Placeholder 2">
            <a:extLst>
              <a:ext uri="{FF2B5EF4-FFF2-40B4-BE49-F238E27FC236}">
                <a16:creationId xmlns:a16="http://schemas.microsoft.com/office/drawing/2014/main" id="{D1D05602-FAA3-8551-1A21-C3CB9DC3D3CB}"/>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43</a:t>
            </a:fld>
            <a:endParaRPr lang="en-AU"/>
          </a:p>
        </p:txBody>
      </p:sp>
    </p:spTree>
    <p:extLst>
      <p:ext uri="{BB962C8B-B14F-4D97-AF65-F5344CB8AC3E}">
        <p14:creationId xmlns:p14="http://schemas.microsoft.com/office/powerpoint/2010/main" val="684283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085D6-7AAE-3065-ACF6-E2400A2FB7DE}"/>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75B27EC-95D4-3DA7-17B0-4A8DE903262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5120" y="1292219"/>
            <a:ext cx="4726920" cy="4368708"/>
          </a:xfrm>
          <a:prstGeom prst="rect">
            <a:avLst/>
          </a:prstGeom>
          <a:ln>
            <a:noFill/>
          </a:ln>
          <a:effectLst/>
        </p:spPr>
      </p:pic>
      <p:sp>
        <p:nvSpPr>
          <p:cNvPr id="6" name="TextBox 5">
            <a:extLst>
              <a:ext uri="{FF2B5EF4-FFF2-40B4-BE49-F238E27FC236}">
                <a16:creationId xmlns:a16="http://schemas.microsoft.com/office/drawing/2014/main" id="{8B017D33-E4E1-1600-F48B-B46222CCA383}"/>
              </a:ext>
              <a:ext uri="{C183D7F6-B498-43B3-948B-1728B52AA6E4}">
                <adec:decorative xmlns:adec="http://schemas.microsoft.com/office/drawing/2017/decorative" val="1"/>
              </a:ext>
            </a:extLst>
          </p:cNvPr>
          <p:cNvSpPr txBox="1"/>
          <p:nvPr/>
        </p:nvSpPr>
        <p:spPr>
          <a:xfrm>
            <a:off x="165120" y="5797525"/>
            <a:ext cx="3958998" cy="276999"/>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kern="1200">
                <a:solidFill>
                  <a:schemeClr val="tx1"/>
                </a:solidFill>
                <a:effectLst/>
                <a:latin typeface="Arial" panose="020B0604020202020204" pitchFamily="34" charset="0"/>
                <a:ea typeface="+mn-ea"/>
                <a:cs typeface="Arial" panose="020B0604020202020204" pitchFamily="34" charset="0"/>
              </a:rPr>
              <a:t>Photo by </a:t>
            </a:r>
            <a:r>
              <a:rPr lang="en-AU" sz="1200" b="0" i="0" kern="1200">
                <a:solidFill>
                  <a:schemeClr val="tx1"/>
                </a:solidFill>
                <a:effectLst/>
                <a:latin typeface="Arial" panose="020B0604020202020204" pitchFamily="34" charset="0"/>
                <a:ea typeface="+mn-ea"/>
                <a:cs typeface="Arial" panose="020B0604020202020204" pitchFamily="34" charset="0"/>
                <a:hlinkClick r:id="rId4"/>
              </a:rPr>
              <a:t>Sid </a:t>
            </a:r>
            <a:r>
              <a:rPr lang="en-AU" sz="1200" b="0" i="0" kern="1200" err="1">
                <a:solidFill>
                  <a:schemeClr val="tx1"/>
                </a:solidFill>
                <a:effectLst/>
                <a:latin typeface="Arial" panose="020B0604020202020204" pitchFamily="34" charset="0"/>
                <a:ea typeface="+mn-ea"/>
                <a:cs typeface="Arial" panose="020B0604020202020204" pitchFamily="34" charset="0"/>
                <a:hlinkClick r:id="rId4"/>
              </a:rPr>
              <a:t>Suratia</a:t>
            </a:r>
            <a:r>
              <a:rPr lang="en-AU" sz="1200" b="0" i="0" kern="1200">
                <a:solidFill>
                  <a:schemeClr val="tx1"/>
                </a:solidFill>
                <a:effectLst/>
                <a:latin typeface="Arial" panose="020B0604020202020204" pitchFamily="34" charset="0"/>
                <a:ea typeface="+mn-ea"/>
                <a:cs typeface="Arial" panose="020B0604020202020204" pitchFamily="34" charset="0"/>
              </a:rPr>
              <a:t> on </a:t>
            </a:r>
            <a:r>
              <a:rPr lang="en-AU" sz="1200" b="0" i="0" kern="1200" err="1">
                <a:solidFill>
                  <a:schemeClr val="tx1"/>
                </a:solidFill>
                <a:effectLst/>
                <a:latin typeface="Arial" panose="020B0604020202020204" pitchFamily="34" charset="0"/>
                <a:ea typeface="+mn-ea"/>
                <a:cs typeface="Arial" panose="020B0604020202020204" pitchFamily="34" charset="0"/>
                <a:hlinkClick r:id="rId5"/>
              </a:rPr>
              <a:t>Unsplash</a:t>
            </a:r>
            <a:endParaRPr lang="en-AU" sz="1200" b="1"/>
          </a:p>
        </p:txBody>
      </p:sp>
      <p:sp>
        <p:nvSpPr>
          <p:cNvPr id="2" name="Title 1">
            <a:extLst>
              <a:ext uri="{FF2B5EF4-FFF2-40B4-BE49-F238E27FC236}">
                <a16:creationId xmlns:a16="http://schemas.microsoft.com/office/drawing/2014/main" id="{FC9CB610-2915-31B9-FC6B-5FB15322090F}"/>
              </a:ext>
            </a:extLst>
          </p:cNvPr>
          <p:cNvSpPr>
            <a:spLocks noGrp="1"/>
          </p:cNvSpPr>
          <p:nvPr>
            <p:ph type="title"/>
          </p:nvPr>
        </p:nvSpPr>
        <p:spPr>
          <a:xfrm>
            <a:off x="5399998" y="360000"/>
            <a:ext cx="6485612" cy="444154"/>
          </a:xfrm>
        </p:spPr>
        <p:txBody>
          <a:bodyPr/>
          <a:lstStyle/>
          <a:p>
            <a:r>
              <a:rPr lang="en-AU">
                <a:latin typeface="+mj-lt"/>
              </a:rPr>
              <a:t>Activity – DRSABCD (2)</a:t>
            </a:r>
            <a:endParaRPr lang="en-AU"/>
          </a:p>
        </p:txBody>
      </p:sp>
      <p:sp>
        <p:nvSpPr>
          <p:cNvPr id="5" name="Text Placeholder 4">
            <a:extLst>
              <a:ext uri="{FF2B5EF4-FFF2-40B4-BE49-F238E27FC236}">
                <a16:creationId xmlns:a16="http://schemas.microsoft.com/office/drawing/2014/main" id="{342DC15D-C103-BD2D-1600-DAA9DAC62B3B}"/>
              </a:ext>
            </a:extLst>
          </p:cNvPr>
          <p:cNvSpPr>
            <a:spLocks noGrp="1"/>
          </p:cNvSpPr>
          <p:nvPr>
            <p:ph type="body" sz="quarter" idx="18"/>
          </p:nvPr>
        </p:nvSpPr>
        <p:spPr>
          <a:xfrm>
            <a:off x="5399998" y="1094859"/>
            <a:ext cx="5400000" cy="294189"/>
          </a:xfrm>
        </p:spPr>
        <p:txBody>
          <a:bodyPr/>
          <a:lstStyle/>
          <a:p>
            <a:r>
              <a:rPr lang="en-AU"/>
              <a:t>Whole-class discussion</a:t>
            </a:r>
            <a:endParaRPr lang="en-AU">
              <a:latin typeface="+mj-lt"/>
            </a:endParaRPr>
          </a:p>
        </p:txBody>
      </p:sp>
      <p:sp>
        <p:nvSpPr>
          <p:cNvPr id="4" name="Text Placeholder 10">
            <a:extLst>
              <a:ext uri="{FF2B5EF4-FFF2-40B4-BE49-F238E27FC236}">
                <a16:creationId xmlns:a16="http://schemas.microsoft.com/office/drawing/2014/main" id="{C48A5F1D-9203-AEC0-A860-AF8409F3675C}"/>
              </a:ext>
            </a:extLst>
          </p:cNvPr>
          <p:cNvSpPr>
            <a:spLocks noGrp="1"/>
          </p:cNvSpPr>
          <p:nvPr>
            <p:ph type="body" sz="quarter" idx="17"/>
          </p:nvPr>
        </p:nvSpPr>
        <p:spPr>
          <a:xfrm>
            <a:off x="5399998" y="1814286"/>
            <a:ext cx="6444002" cy="4683714"/>
          </a:xfrm>
        </p:spPr>
        <p:txBody>
          <a:bodyPr/>
          <a:lstStyle/>
          <a:p>
            <a:r>
              <a:rPr lang="en-AU" sz="1800" b="1">
                <a:latin typeface="+mn-lt"/>
              </a:rPr>
              <a:t>Questions to consider</a:t>
            </a:r>
          </a:p>
          <a:p>
            <a:pPr marL="285750" indent="-285750">
              <a:buFont typeface="Arial" panose="020B0604020202020204" pitchFamily="34" charset="0"/>
              <a:buChar char="•"/>
            </a:pPr>
            <a:r>
              <a:rPr lang="en-AU" sz="1800">
                <a:latin typeface="+mn-lt"/>
              </a:rPr>
              <a:t>Which steps in the DRSABCD process might look slightly different when we are around water? Why?</a:t>
            </a:r>
          </a:p>
          <a:p>
            <a:pPr marL="285750" indent="-285750">
              <a:buFont typeface="Arial" panose="020B0604020202020204" pitchFamily="34" charset="0"/>
              <a:buChar char="•"/>
            </a:pPr>
            <a:r>
              <a:rPr lang="en-AU" sz="1800">
                <a:latin typeface="+mn-lt"/>
              </a:rPr>
              <a:t>How might the dangers be different in a water environment compared to other environments?</a:t>
            </a:r>
          </a:p>
          <a:p>
            <a:pPr marL="285750" indent="-285750">
              <a:buFont typeface="Arial" panose="020B0604020202020204" pitchFamily="34" charset="0"/>
              <a:buChar char="•"/>
            </a:pPr>
            <a:r>
              <a:rPr lang="en-AU" sz="1800">
                <a:latin typeface="+mn-lt"/>
              </a:rPr>
              <a:t>Which parts of the process stay the same regardless of where we are? Why are they still important?</a:t>
            </a:r>
          </a:p>
          <a:p>
            <a:pPr marL="285750" indent="-285750">
              <a:buFont typeface="Arial" panose="020B0604020202020204" pitchFamily="34" charset="0"/>
              <a:buChar char="•"/>
            </a:pPr>
            <a:r>
              <a:rPr lang="en-AU" sz="1800">
                <a:latin typeface="+mn-lt"/>
              </a:rPr>
              <a:t>How do we protect ourselves against disease transmission when administering first aid? For example, when someone is bleeding.</a:t>
            </a:r>
          </a:p>
        </p:txBody>
      </p:sp>
      <p:sp>
        <p:nvSpPr>
          <p:cNvPr id="3" name="Slide Number Placeholder 2">
            <a:extLst>
              <a:ext uri="{FF2B5EF4-FFF2-40B4-BE49-F238E27FC236}">
                <a16:creationId xmlns:a16="http://schemas.microsoft.com/office/drawing/2014/main" id="{8BC84C06-298F-F8D0-BBE2-FB9BF59D1174}"/>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44</a:t>
            </a:fld>
            <a:endParaRPr lang="en-AU"/>
          </a:p>
        </p:txBody>
      </p:sp>
    </p:spTree>
    <p:extLst>
      <p:ext uri="{BB962C8B-B14F-4D97-AF65-F5344CB8AC3E}">
        <p14:creationId xmlns:p14="http://schemas.microsoft.com/office/powerpoint/2010/main" val="3204073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4EDB1-240B-9A26-8E87-A3025CE45623}"/>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1327FF84-3E20-35DA-C5EC-A2C7EF6F216B}"/>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094" y="412277"/>
            <a:ext cx="3790388" cy="5697624"/>
          </a:xfrm>
          <a:prstGeom prst="roundRect">
            <a:avLst>
              <a:gd name="adj" fmla="val 10934"/>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D673B153-C56D-638B-0076-1314A98463EC}"/>
              </a:ext>
              <a:ext uri="{C183D7F6-B498-43B3-948B-1728B52AA6E4}">
                <adec:decorative xmlns:adec="http://schemas.microsoft.com/office/drawing/2017/decorative" val="1"/>
              </a:ext>
            </a:extLst>
          </p:cNvPr>
          <p:cNvSpPr txBox="1"/>
          <p:nvPr/>
        </p:nvSpPr>
        <p:spPr>
          <a:xfrm>
            <a:off x="579094" y="6221001"/>
            <a:ext cx="3958998" cy="276999"/>
          </a:xfrm>
          <a:prstGeom prst="rect">
            <a:avLst/>
          </a:prstGeom>
          <a:noFill/>
        </p:spPr>
        <p:txBody>
          <a:bodyPr wrap="square">
            <a:spAutoFit/>
          </a:bodyPr>
          <a:lstStyle/>
          <a:p>
            <a:pPr lvl="0" defTabSz="1219170">
              <a:defRPr/>
            </a:pPr>
            <a:r>
              <a:rPr lang="en-AU" sz="1200">
                <a:latin typeface="Arial" panose="020B0604020202020204" pitchFamily="34" charset="0"/>
                <a:cs typeface="Arial" panose="020B0604020202020204" pitchFamily="34" charset="0"/>
              </a:rPr>
              <a:t>Photo by </a:t>
            </a:r>
            <a:r>
              <a:rPr lang="en-AU" sz="1200" err="1">
                <a:latin typeface="Arial" panose="020B0604020202020204" pitchFamily="34" charset="0"/>
                <a:cs typeface="Arial" panose="020B0604020202020204" pitchFamily="34" charset="0"/>
                <a:hlinkClick r:id="rId4"/>
              </a:rPr>
              <a:t>Raathi</a:t>
            </a:r>
            <a:r>
              <a:rPr lang="en-AU" sz="1200">
                <a:latin typeface="Arial" panose="020B0604020202020204" pitchFamily="34" charset="0"/>
                <a:cs typeface="Arial" panose="020B0604020202020204" pitchFamily="34" charset="0"/>
                <a:hlinkClick r:id="rId4"/>
              </a:rPr>
              <a:t> Kugan</a:t>
            </a:r>
            <a:r>
              <a:rPr lang="en-AU" sz="1200">
                <a:latin typeface="Arial" panose="020B0604020202020204" pitchFamily="34" charset="0"/>
                <a:cs typeface="Arial" panose="020B0604020202020204" pitchFamily="34" charset="0"/>
              </a:rPr>
              <a:t> on </a:t>
            </a:r>
            <a:r>
              <a:rPr lang="en-AU" sz="1200" err="1">
                <a:latin typeface="Arial" panose="020B0604020202020204" pitchFamily="34" charset="0"/>
                <a:cs typeface="Arial" panose="020B0604020202020204" pitchFamily="34" charset="0"/>
                <a:hlinkClick r:id="rId5"/>
              </a:rPr>
              <a:t>Unsplash</a:t>
            </a:r>
            <a:endParaRPr lang="en-AU" sz="1200" b="1"/>
          </a:p>
        </p:txBody>
      </p:sp>
      <p:sp>
        <p:nvSpPr>
          <p:cNvPr id="2" name="Title 1">
            <a:extLst>
              <a:ext uri="{FF2B5EF4-FFF2-40B4-BE49-F238E27FC236}">
                <a16:creationId xmlns:a16="http://schemas.microsoft.com/office/drawing/2014/main" id="{9D488BFF-913F-E441-1647-AD743657DE81}"/>
              </a:ext>
            </a:extLst>
          </p:cNvPr>
          <p:cNvSpPr>
            <a:spLocks noGrp="1"/>
          </p:cNvSpPr>
          <p:nvPr>
            <p:ph type="title"/>
          </p:nvPr>
        </p:nvSpPr>
        <p:spPr>
          <a:xfrm>
            <a:off x="5399998" y="360000"/>
            <a:ext cx="6485612" cy="444154"/>
          </a:xfrm>
        </p:spPr>
        <p:txBody>
          <a:bodyPr/>
          <a:lstStyle/>
          <a:p>
            <a:r>
              <a:rPr lang="en-AU">
                <a:latin typeface="+mj-lt"/>
              </a:rPr>
              <a:t>Activity – Water rescues</a:t>
            </a:r>
            <a:endParaRPr lang="en-AU"/>
          </a:p>
        </p:txBody>
      </p:sp>
      <p:sp>
        <p:nvSpPr>
          <p:cNvPr id="5" name="Text Placeholder 4">
            <a:extLst>
              <a:ext uri="{FF2B5EF4-FFF2-40B4-BE49-F238E27FC236}">
                <a16:creationId xmlns:a16="http://schemas.microsoft.com/office/drawing/2014/main" id="{F8E5B4D9-43AF-81F1-920A-52C52CE2AD5F}"/>
              </a:ext>
            </a:extLst>
          </p:cNvPr>
          <p:cNvSpPr>
            <a:spLocks noGrp="1"/>
          </p:cNvSpPr>
          <p:nvPr>
            <p:ph type="body" sz="quarter" idx="18"/>
          </p:nvPr>
        </p:nvSpPr>
        <p:spPr>
          <a:xfrm>
            <a:off x="5399998" y="1094859"/>
            <a:ext cx="5400000" cy="294189"/>
          </a:xfrm>
        </p:spPr>
        <p:txBody>
          <a:bodyPr/>
          <a:lstStyle/>
          <a:p>
            <a:r>
              <a:rPr lang="en-AU">
                <a:latin typeface="+mj-lt"/>
              </a:rPr>
              <a:t>Thumbs up or thumbs down?</a:t>
            </a:r>
          </a:p>
        </p:txBody>
      </p:sp>
      <p:sp>
        <p:nvSpPr>
          <p:cNvPr id="4" name="Text Placeholder 10">
            <a:extLst>
              <a:ext uri="{FF2B5EF4-FFF2-40B4-BE49-F238E27FC236}">
                <a16:creationId xmlns:a16="http://schemas.microsoft.com/office/drawing/2014/main" id="{49CE0482-E259-5FD7-8A1B-A7224AACDEE7}"/>
              </a:ext>
            </a:extLst>
          </p:cNvPr>
          <p:cNvSpPr>
            <a:spLocks noGrp="1"/>
          </p:cNvSpPr>
          <p:nvPr>
            <p:ph type="body" sz="quarter" idx="17"/>
          </p:nvPr>
        </p:nvSpPr>
        <p:spPr>
          <a:xfrm>
            <a:off x="5399998" y="1814286"/>
            <a:ext cx="6444002" cy="4683714"/>
          </a:xfrm>
        </p:spPr>
        <p:txBody>
          <a:bodyPr/>
          <a:lstStyle/>
          <a:p>
            <a:r>
              <a:rPr lang="en-AU" sz="1800" b="1">
                <a:latin typeface="+mj-lt"/>
              </a:rPr>
              <a:t>Instructions</a:t>
            </a:r>
            <a:endParaRPr lang="en-AU" sz="1800" i="1">
              <a:latin typeface="+mj-lt"/>
            </a:endParaRPr>
          </a:p>
          <a:p>
            <a:r>
              <a:rPr lang="en-AU" sz="1800">
                <a:latin typeface="+mn-lt"/>
              </a:rPr>
              <a:t>After hearing each statement, respond using thumbs up if you agree with the statement and feel it is true, and a thumbs down if you don’t agree and feel it is untrue.</a:t>
            </a:r>
            <a:endParaRPr lang="en-AU">
              <a:latin typeface="+mn-lt"/>
            </a:endParaRPr>
          </a:p>
        </p:txBody>
      </p:sp>
      <p:pic>
        <p:nvPicPr>
          <p:cNvPr id="7" name="Graphic 6">
            <a:extLst>
              <a:ext uri="{FF2B5EF4-FFF2-40B4-BE49-F238E27FC236}">
                <a16:creationId xmlns:a16="http://schemas.microsoft.com/office/drawing/2014/main" id="{DE554063-4244-BD8E-8EAF-08057E21E7B3}"/>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01828" y="4156143"/>
            <a:ext cx="1698170" cy="1698170"/>
          </a:xfrm>
          <a:prstGeom prst="rect">
            <a:avLst/>
          </a:prstGeom>
        </p:spPr>
      </p:pic>
      <p:pic>
        <p:nvPicPr>
          <p:cNvPr id="9" name="Graphic 8">
            <a:extLst>
              <a:ext uri="{FF2B5EF4-FFF2-40B4-BE49-F238E27FC236}">
                <a16:creationId xmlns:a16="http://schemas.microsoft.com/office/drawing/2014/main" id="{062DB1B5-C7AB-7DE5-2834-91814421A5BB}"/>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0800000">
            <a:off x="8766071" y="4155113"/>
            <a:ext cx="1699200" cy="1699200"/>
          </a:xfrm>
          <a:prstGeom prst="rect">
            <a:avLst/>
          </a:prstGeom>
        </p:spPr>
      </p:pic>
      <p:sp>
        <p:nvSpPr>
          <p:cNvPr id="3" name="Slide Number Placeholder 2">
            <a:extLst>
              <a:ext uri="{FF2B5EF4-FFF2-40B4-BE49-F238E27FC236}">
                <a16:creationId xmlns:a16="http://schemas.microsoft.com/office/drawing/2014/main" id="{B3BF6244-A005-BAD0-773D-2E502E5C4B16}"/>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45</a:t>
            </a:fld>
            <a:endParaRPr lang="en-AU"/>
          </a:p>
        </p:txBody>
      </p:sp>
    </p:spTree>
    <p:extLst>
      <p:ext uri="{BB962C8B-B14F-4D97-AF65-F5344CB8AC3E}">
        <p14:creationId xmlns:p14="http://schemas.microsoft.com/office/powerpoint/2010/main" val="2286258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9C2F0-56CA-A16C-507C-2F54E9209B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9DF0CC-C798-A49B-3B54-8255F66432FF}"/>
              </a:ext>
            </a:extLst>
          </p:cNvPr>
          <p:cNvSpPr>
            <a:spLocks noGrp="1"/>
          </p:cNvSpPr>
          <p:nvPr>
            <p:ph type="title"/>
          </p:nvPr>
        </p:nvSpPr>
        <p:spPr/>
        <p:txBody>
          <a:bodyPr/>
          <a:lstStyle/>
          <a:p>
            <a:r>
              <a:rPr lang="en-AU">
                <a:latin typeface="+mj-lt"/>
              </a:rPr>
              <a:t>Activity – emergency response (1)</a:t>
            </a:r>
            <a:endParaRPr lang="en-AU"/>
          </a:p>
        </p:txBody>
      </p:sp>
      <p:sp>
        <p:nvSpPr>
          <p:cNvPr id="5" name="Text Placeholder 4">
            <a:extLst>
              <a:ext uri="{FF2B5EF4-FFF2-40B4-BE49-F238E27FC236}">
                <a16:creationId xmlns:a16="http://schemas.microsoft.com/office/drawing/2014/main" id="{28C77CEC-40F7-A5D3-B73D-2AE17AD4E40F}"/>
              </a:ext>
            </a:extLst>
          </p:cNvPr>
          <p:cNvSpPr>
            <a:spLocks noGrp="1"/>
          </p:cNvSpPr>
          <p:nvPr>
            <p:ph type="body" sz="quarter" idx="18"/>
          </p:nvPr>
        </p:nvSpPr>
        <p:spPr/>
        <p:txBody>
          <a:bodyPr/>
          <a:lstStyle/>
          <a:p>
            <a:r>
              <a:rPr lang="en-AU">
                <a:latin typeface="+mj-lt"/>
              </a:rPr>
              <a:t>Group activity – short stories</a:t>
            </a:r>
          </a:p>
        </p:txBody>
      </p:sp>
      <p:sp>
        <p:nvSpPr>
          <p:cNvPr id="8" name="Picture Placeholder 7">
            <a:extLst>
              <a:ext uri="{FF2B5EF4-FFF2-40B4-BE49-F238E27FC236}">
                <a16:creationId xmlns:a16="http://schemas.microsoft.com/office/drawing/2014/main" id="{52A6AE1D-16AB-201D-7B4E-7715BD34E0F8}"/>
              </a:ext>
            </a:extLst>
          </p:cNvPr>
          <p:cNvSpPr>
            <a:spLocks noGrp="1"/>
          </p:cNvSpPr>
          <p:nvPr>
            <p:ph type="pic" sz="quarter" idx="13"/>
          </p:nvPr>
        </p:nvSpPr>
        <p:spPr/>
        <p:txBody>
          <a:bodyPr/>
          <a:lstStyle/>
          <a:p>
            <a:r>
              <a:rPr lang="en-AU" b="1"/>
              <a:t>Instructions</a:t>
            </a:r>
            <a:endParaRPr lang="en-AU" i="1"/>
          </a:p>
          <a:p>
            <a:r>
              <a:rPr lang="en-AU"/>
              <a:t>Review your water-based emergency scenario.</a:t>
            </a:r>
          </a:p>
          <a:p>
            <a:r>
              <a:rPr lang="en-AU"/>
              <a:t>Record the nature and details of the first aid concern, the steps to follow in responding effectively to the situation, and what the next steps for the casualty will be. </a:t>
            </a:r>
          </a:p>
          <a:p>
            <a:r>
              <a:rPr lang="en-AU"/>
              <a:t>Be sure to consider if further assistance is needed, and what information emergency services would require if so. </a:t>
            </a:r>
          </a:p>
          <a:p>
            <a:r>
              <a:rPr lang="en-AU"/>
              <a:t>You may wish to inform your responses using the resources available via the St John Ambulance </a:t>
            </a:r>
            <a:r>
              <a:rPr lang="en-AU">
                <a:hlinkClick r:id="rId3"/>
              </a:rPr>
              <a:t>First Aid Facts</a:t>
            </a:r>
            <a:r>
              <a:rPr lang="en-AU"/>
              <a:t> website.</a:t>
            </a:r>
          </a:p>
        </p:txBody>
      </p:sp>
      <p:sp>
        <p:nvSpPr>
          <p:cNvPr id="3" name="Slide Number Placeholder 2">
            <a:extLst>
              <a:ext uri="{FF2B5EF4-FFF2-40B4-BE49-F238E27FC236}">
                <a16:creationId xmlns:a16="http://schemas.microsoft.com/office/drawing/2014/main" id="{95903DBF-FD63-41E7-EF23-3B0744D2B29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46</a:t>
            </a:fld>
            <a:endParaRPr lang="en-AU"/>
          </a:p>
        </p:txBody>
      </p:sp>
    </p:spTree>
    <p:extLst>
      <p:ext uri="{BB962C8B-B14F-4D97-AF65-F5344CB8AC3E}">
        <p14:creationId xmlns:p14="http://schemas.microsoft.com/office/powerpoint/2010/main" val="1165451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F3A03-3FF9-AA46-CF99-B740768077A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53E5D45-7C06-7D16-B502-F30613E949F6}"/>
              </a:ext>
            </a:extLst>
          </p:cNvPr>
          <p:cNvSpPr>
            <a:spLocks noGrp="1"/>
          </p:cNvSpPr>
          <p:nvPr>
            <p:ph type="ctrTitle"/>
          </p:nvPr>
        </p:nvSpPr>
        <p:spPr/>
        <p:txBody>
          <a:bodyPr/>
          <a:lstStyle/>
          <a:p>
            <a:r>
              <a:rPr lang="en-AU">
                <a:latin typeface="+mj-lt"/>
              </a:rPr>
              <a:t>Road smart – safety in motion</a:t>
            </a:r>
          </a:p>
        </p:txBody>
      </p:sp>
    </p:spTree>
    <p:extLst>
      <p:ext uri="{BB962C8B-B14F-4D97-AF65-F5344CB8AC3E}">
        <p14:creationId xmlns:p14="http://schemas.microsoft.com/office/powerpoint/2010/main" val="2966120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3475E-3FCD-9988-AC8C-1F4EC792DB9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DD3C6BC-3251-3F7D-396A-3A20E5982E62}"/>
              </a:ext>
            </a:extLst>
          </p:cNvPr>
          <p:cNvSpPr>
            <a:spLocks noGrp="1"/>
          </p:cNvSpPr>
          <p:nvPr>
            <p:ph type="title"/>
          </p:nvPr>
        </p:nvSpPr>
        <p:spPr/>
        <p:txBody>
          <a:bodyPr/>
          <a:lstStyle/>
          <a:p>
            <a:r>
              <a:rPr lang="en-AU">
                <a:latin typeface="+mj-lt"/>
              </a:rPr>
              <a:t>Learning intentions and success criteria (3)</a:t>
            </a:r>
          </a:p>
        </p:txBody>
      </p:sp>
      <p:sp>
        <p:nvSpPr>
          <p:cNvPr id="3" name="TextBox 2">
            <a:extLst>
              <a:ext uri="{FF2B5EF4-FFF2-40B4-BE49-F238E27FC236}">
                <a16:creationId xmlns:a16="http://schemas.microsoft.com/office/drawing/2014/main" id="{43F8B4BD-23BF-8AA1-A4E2-087259E9AEFB}"/>
              </a:ext>
            </a:extLst>
          </p:cNvPr>
          <p:cNvSpPr txBox="1"/>
          <p:nvPr/>
        </p:nvSpPr>
        <p:spPr>
          <a:xfrm>
            <a:off x="370416" y="1894417"/>
            <a:ext cx="11303000" cy="445763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b="1">
                <a:solidFill>
                  <a:schemeClr val="accent1"/>
                </a:solidFill>
                <a:latin typeface="+mj-lt"/>
                <a:cs typeface="Arial" panose="020B0604020202020204" pitchFamily="34" charset="0"/>
              </a:rPr>
              <a:t>We are learning to</a:t>
            </a:r>
            <a:endParaRPr lang="en-AU" sz="1800" b="1">
              <a:solidFill>
                <a:schemeClr val="accent1"/>
              </a:solidFill>
              <a:latin typeface="+mj-lt"/>
              <a:ea typeface="+mn-lt"/>
              <a:cs typeface="Arial" panose="020B0604020202020204" pitchFamily="34" charset="0"/>
            </a:endParaRPr>
          </a:p>
          <a:p>
            <a:pPr marL="342900" indent="-342900">
              <a:lnSpc>
                <a:spcPct val="150000"/>
              </a:lnSpc>
              <a:spcAft>
                <a:spcPts val="1200"/>
              </a:spcAft>
              <a:buFont typeface="Arial" panose="020B0604020202020204" pitchFamily="34" charset="0"/>
              <a:buChar char="•"/>
            </a:pPr>
            <a:r>
              <a:rPr lang="en-AU" sz="1800">
                <a:cs typeface="Arial" panose="020B0604020202020204" pitchFamily="34" charset="0"/>
              </a:rPr>
              <a:t>identify and respond to common risks and hazards in a variety of road and transport environments.</a:t>
            </a:r>
          </a:p>
          <a:p>
            <a:pPr marL="342900" indent="-342900">
              <a:lnSpc>
                <a:spcPct val="150000"/>
              </a:lnSpc>
              <a:spcAft>
                <a:spcPts val="1200"/>
              </a:spcAft>
              <a:buFont typeface="Arial" panose="020B0604020202020204" pitchFamily="34" charset="0"/>
              <a:buChar char="•"/>
            </a:pPr>
            <a:r>
              <a:rPr lang="en-AU" sz="1800">
                <a:cs typeface="Arial" panose="020B0604020202020204" pitchFamily="34" charset="0"/>
              </a:rPr>
              <a:t>apply our knowledge of the DRSABCD action plan and principles of first aid to a realistic emergency scenario.</a:t>
            </a:r>
          </a:p>
          <a:p>
            <a:pPr>
              <a:lnSpc>
                <a:spcPct val="150000"/>
              </a:lnSpc>
              <a:spcAft>
                <a:spcPts val="1200"/>
              </a:spcAft>
            </a:pPr>
            <a:r>
              <a:rPr lang="en-AU" sz="1800" b="1">
                <a:solidFill>
                  <a:schemeClr val="accent1"/>
                </a:solidFill>
                <a:latin typeface="+mj-lt"/>
                <a:cs typeface="Arial" panose="020B0604020202020204" pitchFamily="34" charset="0"/>
              </a:rPr>
              <a:t>We can</a:t>
            </a:r>
          </a:p>
          <a:p>
            <a:pPr marL="285750" indent="-285750">
              <a:lnSpc>
                <a:spcPct val="150000"/>
              </a:lnSpc>
              <a:spcAft>
                <a:spcPts val="1200"/>
              </a:spcAft>
              <a:buFont typeface="Arial" panose="020B0604020202020204" pitchFamily="34" charset="0"/>
              <a:buChar char="•"/>
            </a:pPr>
            <a:r>
              <a:rPr lang="en-AU" sz="1800">
                <a:cs typeface="Arial" panose="020B0604020202020204" pitchFamily="34" charset="0"/>
              </a:rPr>
              <a:t>assess hazards and risks in road-based environments and propose suitable protective behaviours and harm-minimisation strategies to keep ourselves and others safe.</a:t>
            </a:r>
          </a:p>
          <a:p>
            <a:pPr marL="285750" indent="-285750">
              <a:lnSpc>
                <a:spcPct val="150000"/>
              </a:lnSpc>
              <a:spcAft>
                <a:spcPts val="1200"/>
              </a:spcAft>
              <a:buFont typeface="Arial" panose="020B0604020202020204" pitchFamily="34" charset="0"/>
              <a:buChar char="•"/>
            </a:pPr>
            <a:r>
              <a:rPr lang="en-AU" sz="1800">
                <a:cs typeface="Arial" panose="020B0604020202020204" pitchFamily="34" charset="0"/>
              </a:rPr>
              <a:t>use our knowledge of the DRSABCD action plan and principles of first aid to respond appropriately to an emergency scenario.</a:t>
            </a:r>
          </a:p>
        </p:txBody>
      </p:sp>
      <p:sp>
        <p:nvSpPr>
          <p:cNvPr id="2" name="Slide Number Placeholder 1">
            <a:extLst>
              <a:ext uri="{FF2B5EF4-FFF2-40B4-BE49-F238E27FC236}">
                <a16:creationId xmlns:a16="http://schemas.microsoft.com/office/drawing/2014/main" id="{FD8C88C6-4689-19DE-4303-B4C696245F9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48</a:t>
            </a:fld>
            <a:endParaRPr lang="en-AU"/>
          </a:p>
        </p:txBody>
      </p:sp>
    </p:spTree>
    <p:extLst>
      <p:ext uri="{BB962C8B-B14F-4D97-AF65-F5344CB8AC3E}">
        <p14:creationId xmlns:p14="http://schemas.microsoft.com/office/powerpoint/2010/main" val="5383492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0ECF2-4B1E-A933-A844-3855F48D9C54}"/>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4D6B6F55-E183-18BB-E164-75DFF4D501A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8000" y="360000"/>
            <a:ext cx="4222310" cy="5629746"/>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9BCDA77C-C51B-05F7-D467-F098F90660C3}"/>
              </a:ext>
              <a:ext uri="{C183D7F6-B498-43B3-948B-1728B52AA6E4}">
                <adec:decorative xmlns:adec="http://schemas.microsoft.com/office/drawing/2017/decorative" val="1"/>
              </a:ext>
            </a:extLst>
          </p:cNvPr>
          <p:cNvSpPr txBox="1"/>
          <p:nvPr/>
        </p:nvSpPr>
        <p:spPr>
          <a:xfrm>
            <a:off x="348000" y="6141951"/>
            <a:ext cx="4222310" cy="276999"/>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kern="1200">
                <a:solidFill>
                  <a:schemeClr val="tx1"/>
                </a:solidFill>
                <a:effectLst/>
                <a:latin typeface="Arial" panose="020B0604020202020204" pitchFamily="34" charset="0"/>
                <a:ea typeface="+mn-ea"/>
                <a:cs typeface="Arial" panose="020B0604020202020204" pitchFamily="34" charset="0"/>
              </a:rPr>
              <a:t>Image by </a:t>
            </a:r>
            <a:r>
              <a:rPr lang="en-AU" sz="1200" b="0" i="0" u="sng" kern="1200">
                <a:solidFill>
                  <a:schemeClr val="tx1"/>
                </a:solidFill>
                <a:effectLst/>
                <a:latin typeface="Arial" panose="020B0604020202020204" pitchFamily="34" charset="0"/>
                <a:ea typeface="+mn-ea"/>
                <a:cs typeface="Arial" panose="020B0604020202020204" pitchFamily="34" charset="0"/>
                <a:hlinkClick r:id="rId4"/>
              </a:rPr>
              <a:t>Julian </a:t>
            </a:r>
            <a:r>
              <a:rPr lang="en-AU" sz="1200" b="0" i="0" u="sng" kern="1200" err="1">
                <a:solidFill>
                  <a:schemeClr val="tx1"/>
                </a:solidFill>
                <a:effectLst/>
                <a:latin typeface="Arial" panose="020B0604020202020204" pitchFamily="34" charset="0"/>
                <a:ea typeface="+mn-ea"/>
                <a:cs typeface="Arial" panose="020B0604020202020204" pitchFamily="34" charset="0"/>
                <a:hlinkClick r:id="rId4"/>
              </a:rPr>
              <a:t>Allom</a:t>
            </a:r>
            <a:r>
              <a:rPr lang="en-AU" sz="1200" b="0" i="0" kern="1200">
                <a:solidFill>
                  <a:schemeClr val="tx1"/>
                </a:solidFill>
                <a:effectLst/>
                <a:latin typeface="Arial" panose="020B0604020202020204" pitchFamily="34" charset="0"/>
                <a:ea typeface="+mn-ea"/>
                <a:cs typeface="Arial" panose="020B0604020202020204" pitchFamily="34" charset="0"/>
              </a:rPr>
              <a:t> from </a:t>
            </a:r>
            <a:r>
              <a:rPr lang="en-AU" sz="1200" b="0" i="0" u="sng" kern="1200" err="1">
                <a:solidFill>
                  <a:schemeClr val="tx1"/>
                </a:solidFill>
                <a:effectLst/>
                <a:latin typeface="Arial" panose="020B0604020202020204" pitchFamily="34" charset="0"/>
                <a:ea typeface="+mn-ea"/>
                <a:cs typeface="Arial" panose="020B0604020202020204" pitchFamily="34" charset="0"/>
                <a:hlinkClick r:id="rId5"/>
              </a:rPr>
              <a:t>Pixabay</a:t>
            </a:r>
            <a:endParaRPr lang="en-AU" sz="1200" b="1"/>
          </a:p>
        </p:txBody>
      </p:sp>
      <p:sp>
        <p:nvSpPr>
          <p:cNvPr id="2" name="Title 1">
            <a:extLst>
              <a:ext uri="{FF2B5EF4-FFF2-40B4-BE49-F238E27FC236}">
                <a16:creationId xmlns:a16="http://schemas.microsoft.com/office/drawing/2014/main" id="{9619A2F8-98E1-FA3C-BD23-61AA8C15DD84}"/>
              </a:ext>
            </a:extLst>
          </p:cNvPr>
          <p:cNvSpPr>
            <a:spLocks noGrp="1"/>
          </p:cNvSpPr>
          <p:nvPr>
            <p:ph type="title"/>
          </p:nvPr>
        </p:nvSpPr>
        <p:spPr>
          <a:xfrm>
            <a:off x="5399998" y="360000"/>
            <a:ext cx="6485612" cy="444154"/>
          </a:xfrm>
        </p:spPr>
        <p:txBody>
          <a:bodyPr/>
          <a:lstStyle/>
          <a:p>
            <a:r>
              <a:rPr lang="en-AU">
                <a:latin typeface="+mj-lt"/>
              </a:rPr>
              <a:t>Activity – round robin (1)</a:t>
            </a:r>
            <a:endParaRPr lang="en-AU"/>
          </a:p>
        </p:txBody>
      </p:sp>
      <p:sp>
        <p:nvSpPr>
          <p:cNvPr id="5" name="Text Placeholder 4">
            <a:extLst>
              <a:ext uri="{FF2B5EF4-FFF2-40B4-BE49-F238E27FC236}">
                <a16:creationId xmlns:a16="http://schemas.microsoft.com/office/drawing/2014/main" id="{8B80D5FB-C599-D39B-552D-86D65C303812}"/>
              </a:ext>
            </a:extLst>
          </p:cNvPr>
          <p:cNvSpPr>
            <a:spLocks noGrp="1"/>
          </p:cNvSpPr>
          <p:nvPr>
            <p:ph type="body" sz="quarter" idx="18"/>
          </p:nvPr>
        </p:nvSpPr>
        <p:spPr>
          <a:xfrm>
            <a:off x="5399998" y="1094859"/>
            <a:ext cx="5400000" cy="294189"/>
          </a:xfrm>
        </p:spPr>
        <p:txBody>
          <a:bodyPr/>
          <a:lstStyle/>
          <a:p>
            <a:r>
              <a:rPr lang="en-AU">
                <a:latin typeface="+mj-lt"/>
              </a:rPr>
              <a:t>Group activity – 5 W’s</a:t>
            </a:r>
          </a:p>
        </p:txBody>
      </p:sp>
      <p:sp>
        <p:nvSpPr>
          <p:cNvPr id="4" name="Text Placeholder 10">
            <a:extLst>
              <a:ext uri="{FF2B5EF4-FFF2-40B4-BE49-F238E27FC236}">
                <a16:creationId xmlns:a16="http://schemas.microsoft.com/office/drawing/2014/main" id="{D51BA098-24C6-D5E0-6023-2E068AF65E7C}"/>
              </a:ext>
            </a:extLst>
          </p:cNvPr>
          <p:cNvSpPr>
            <a:spLocks noGrp="1"/>
          </p:cNvSpPr>
          <p:nvPr>
            <p:ph type="body" sz="quarter" idx="17"/>
          </p:nvPr>
        </p:nvSpPr>
        <p:spPr>
          <a:xfrm>
            <a:off x="5399998" y="1814286"/>
            <a:ext cx="6444002" cy="4683714"/>
          </a:xfrm>
        </p:spPr>
        <p:txBody>
          <a:bodyPr/>
          <a:lstStyle/>
          <a:p>
            <a:r>
              <a:rPr lang="en-AU" sz="1800" b="1">
                <a:latin typeface="+mj-lt"/>
              </a:rPr>
              <a:t>Instructions</a:t>
            </a:r>
            <a:endParaRPr lang="en-AU" sz="1800" i="1">
              <a:latin typeface="+mj-lt"/>
            </a:endParaRPr>
          </a:p>
          <a:p>
            <a:r>
              <a:rPr lang="en-AU" sz="1800">
                <a:latin typeface="+mn-lt"/>
              </a:rPr>
              <a:t>Working individually, consider the following:</a:t>
            </a:r>
          </a:p>
          <a:p>
            <a:pPr marL="285750" indent="-285750">
              <a:buFont typeface="Arial" panose="020B0604020202020204" pitchFamily="34" charset="0"/>
              <a:buChar char="•"/>
            </a:pPr>
            <a:r>
              <a:rPr lang="en-AU" sz="1800">
                <a:latin typeface="+mn-lt"/>
              </a:rPr>
              <a:t>WHAT – What is road safety?</a:t>
            </a:r>
          </a:p>
          <a:p>
            <a:pPr marL="285750" indent="-285750">
              <a:buFont typeface="Arial" panose="020B0604020202020204" pitchFamily="34" charset="0"/>
              <a:buChar char="•"/>
            </a:pPr>
            <a:r>
              <a:rPr lang="en-AU" sz="1800">
                <a:latin typeface="+mn-lt"/>
              </a:rPr>
              <a:t>WHO – Who does road safety apply to?</a:t>
            </a:r>
          </a:p>
          <a:p>
            <a:pPr marL="285750" indent="-285750">
              <a:buFont typeface="Arial" panose="020B0604020202020204" pitchFamily="34" charset="0"/>
              <a:buChar char="•"/>
            </a:pPr>
            <a:r>
              <a:rPr lang="en-AU" sz="1800">
                <a:latin typeface="+mn-lt"/>
              </a:rPr>
              <a:t>WHEN – When is road safety awareness important?</a:t>
            </a:r>
          </a:p>
          <a:p>
            <a:pPr marL="285750" indent="-285750">
              <a:buFont typeface="Arial" panose="020B0604020202020204" pitchFamily="34" charset="0"/>
              <a:buChar char="•"/>
            </a:pPr>
            <a:r>
              <a:rPr lang="en-AU" sz="1800">
                <a:latin typeface="+mn-lt"/>
              </a:rPr>
              <a:t>WHERE – What environments does road safety apply to?</a:t>
            </a:r>
          </a:p>
          <a:p>
            <a:pPr marL="285750" indent="-285750">
              <a:buFont typeface="Arial" panose="020B0604020202020204" pitchFamily="34" charset="0"/>
              <a:buChar char="•"/>
            </a:pPr>
            <a:r>
              <a:rPr lang="en-AU" sz="1800">
                <a:latin typeface="+mn-lt"/>
              </a:rPr>
              <a:t>WHY – Why is road safety awareness important?</a:t>
            </a:r>
          </a:p>
        </p:txBody>
      </p:sp>
      <p:sp>
        <p:nvSpPr>
          <p:cNvPr id="3" name="Slide Number Placeholder 2">
            <a:extLst>
              <a:ext uri="{FF2B5EF4-FFF2-40B4-BE49-F238E27FC236}">
                <a16:creationId xmlns:a16="http://schemas.microsoft.com/office/drawing/2014/main" id="{90F9AD52-F97F-6C31-75CA-42DEBBA3BB14}"/>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49</a:t>
            </a:fld>
            <a:endParaRPr lang="en-AU"/>
          </a:p>
        </p:txBody>
      </p:sp>
    </p:spTree>
    <p:extLst>
      <p:ext uri="{BB962C8B-B14F-4D97-AF65-F5344CB8AC3E}">
        <p14:creationId xmlns:p14="http://schemas.microsoft.com/office/powerpoint/2010/main" val="936480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latin typeface="+mj-lt"/>
              </a:rPr>
              <a:t>Learning intentions and success criteria (1)</a:t>
            </a:r>
          </a:p>
        </p:txBody>
      </p:sp>
      <p:sp>
        <p:nvSpPr>
          <p:cNvPr id="3" name="TextBox 2">
            <a:extLst>
              <a:ext uri="{FF2B5EF4-FFF2-40B4-BE49-F238E27FC236}">
                <a16:creationId xmlns:a16="http://schemas.microsoft.com/office/drawing/2014/main" id="{DF637BA9-DB5E-2457-A795-0B300DBA6F82}"/>
              </a:ext>
            </a:extLst>
          </p:cNvPr>
          <p:cNvSpPr txBox="1"/>
          <p:nvPr/>
        </p:nvSpPr>
        <p:spPr>
          <a:xfrm>
            <a:off x="370416" y="1894417"/>
            <a:ext cx="11303000" cy="464229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a:solidFill>
                  <a:schemeClr val="accent1"/>
                </a:solidFill>
                <a:latin typeface="+mj-lt"/>
                <a:cs typeface="Arial" panose="020B0604020202020204" pitchFamily="34" charset="0"/>
              </a:rPr>
              <a:t>We are learning to</a:t>
            </a:r>
            <a:endParaRPr lang="en-AU" sz="1800" b="1">
              <a:solidFill>
                <a:schemeClr val="accent1"/>
              </a:solidFill>
              <a:latin typeface="+mj-lt"/>
              <a:ea typeface="+mn-lt"/>
              <a:cs typeface="Arial" panose="020B0604020202020204" pitchFamily="34" charset="0"/>
            </a:endParaRPr>
          </a:p>
          <a:p>
            <a:pPr marL="342900" indent="-342900">
              <a:lnSpc>
                <a:spcPct val="150000"/>
              </a:lnSpc>
              <a:spcAft>
                <a:spcPts val="600"/>
              </a:spcAft>
              <a:buFont typeface="Arial" panose="020B0604020202020204" pitchFamily="34" charset="0"/>
              <a:buChar char="•"/>
            </a:pPr>
            <a:r>
              <a:rPr lang="en-AU" sz="1800">
                <a:cs typeface="Arial" panose="020B0604020202020204" pitchFamily="34" charset="0"/>
              </a:rPr>
              <a:t>develop an understanding of risk, responsibility and safety </a:t>
            </a:r>
          </a:p>
          <a:p>
            <a:pPr marL="342900" indent="-342900">
              <a:lnSpc>
                <a:spcPct val="150000"/>
              </a:lnSpc>
              <a:spcAft>
                <a:spcPts val="600"/>
              </a:spcAft>
              <a:buFont typeface="Arial" panose="020B0604020202020204" pitchFamily="34" charset="0"/>
              <a:buChar char="•"/>
            </a:pPr>
            <a:r>
              <a:rPr lang="en-AU" sz="1800">
                <a:cs typeface="Arial" panose="020B0604020202020204" pitchFamily="34" charset="0"/>
              </a:rPr>
              <a:t>explore the concepts of protective behaviours and harm-minimisation strategies</a:t>
            </a:r>
          </a:p>
          <a:p>
            <a:pPr marL="342900" indent="-342900">
              <a:lnSpc>
                <a:spcPct val="150000"/>
              </a:lnSpc>
              <a:spcAft>
                <a:spcPts val="600"/>
              </a:spcAft>
              <a:buFont typeface="Arial" panose="020B0604020202020204" pitchFamily="34" charset="0"/>
              <a:buChar char="•"/>
            </a:pPr>
            <a:r>
              <a:rPr lang="en-AU" sz="1800">
                <a:cs typeface="Arial" panose="020B0604020202020204" pitchFamily="34" charset="0"/>
              </a:rPr>
              <a:t>develop an understanding of basic first aid principles and emergency response procedures.</a:t>
            </a:r>
          </a:p>
          <a:p>
            <a:pPr>
              <a:lnSpc>
                <a:spcPct val="150000"/>
              </a:lnSpc>
              <a:spcAft>
                <a:spcPts val="600"/>
              </a:spcAft>
            </a:pPr>
            <a:r>
              <a:rPr lang="en-AU" sz="1800" b="1">
                <a:solidFill>
                  <a:schemeClr val="accent1"/>
                </a:solidFill>
                <a:latin typeface="+mj-lt"/>
                <a:cs typeface="Arial" panose="020B0604020202020204" pitchFamily="34" charset="0"/>
              </a:rPr>
              <a:t>We can</a:t>
            </a:r>
            <a:endParaRPr lang="en-US" sz="1800">
              <a:solidFill>
                <a:schemeClr val="accent1"/>
              </a:solidFill>
              <a:latin typeface="+mj-lt"/>
              <a:cs typeface="Arial" panose="020B0604020202020204" pitchFamily="34" charset="0"/>
            </a:endParaRPr>
          </a:p>
          <a:p>
            <a:pPr marL="342900" indent="-342900">
              <a:lnSpc>
                <a:spcPct val="150000"/>
              </a:lnSpc>
              <a:spcAft>
                <a:spcPts val="600"/>
              </a:spcAft>
              <a:buFont typeface="Arial"/>
              <a:buChar char="•"/>
            </a:pPr>
            <a:r>
              <a:rPr lang="en-AU" sz="1800">
                <a:cs typeface="Arial" panose="020B0604020202020204" pitchFamily="34" charset="0"/>
              </a:rPr>
              <a:t>explain the concepts of risk, responsibility, and safety</a:t>
            </a:r>
          </a:p>
          <a:p>
            <a:pPr marL="342900" indent="-342900">
              <a:lnSpc>
                <a:spcPct val="150000"/>
              </a:lnSpc>
              <a:spcAft>
                <a:spcPts val="600"/>
              </a:spcAft>
              <a:buFont typeface="Arial"/>
              <a:buChar char="•"/>
            </a:pPr>
            <a:r>
              <a:rPr lang="en-AU" sz="1800">
                <a:cs typeface="Arial" panose="020B0604020202020204" pitchFamily="34" charset="0"/>
              </a:rPr>
              <a:t>propose protective behaviours and harm-minimisation strategies and evaluate their effectiveness in managing risk. </a:t>
            </a:r>
          </a:p>
          <a:p>
            <a:pPr marL="342900" indent="-342900">
              <a:lnSpc>
                <a:spcPct val="150000"/>
              </a:lnSpc>
              <a:spcAft>
                <a:spcPts val="600"/>
              </a:spcAft>
              <a:buFont typeface="Arial"/>
              <a:buChar char="•"/>
            </a:pPr>
            <a:r>
              <a:rPr lang="en-AU" sz="1800">
                <a:cs typeface="Arial" panose="020B0604020202020204" pitchFamily="34" charset="0"/>
              </a:rPr>
              <a:t>explain the basic principles of first aid and the importance of the DRSABCD emergency response procedure. </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a:t>
            </a:fld>
            <a:endParaRPr lang="en-AU"/>
          </a:p>
        </p:txBody>
      </p:sp>
    </p:spTree>
    <p:extLst>
      <p:ext uri="{BB962C8B-B14F-4D97-AF65-F5344CB8AC3E}">
        <p14:creationId xmlns:p14="http://schemas.microsoft.com/office/powerpoint/2010/main" val="36489671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9ED08-F864-034D-03D8-9657B76D17A7}"/>
            </a:ext>
          </a:extLst>
        </p:cNvPr>
        <p:cNvGrpSpPr/>
        <p:nvPr/>
      </p:nvGrpSpPr>
      <p:grpSpPr>
        <a:xfrm>
          <a:off x="0" y="0"/>
          <a:ext cx="0" cy="0"/>
          <a:chOff x="0" y="0"/>
          <a:chExt cx="0" cy="0"/>
        </a:xfrm>
      </p:grpSpPr>
      <p:pic>
        <p:nvPicPr>
          <p:cNvPr id="32" name="Picture Placeholder 8">
            <a:extLst>
              <a:ext uri="{FF2B5EF4-FFF2-40B4-BE49-F238E27FC236}">
                <a16:creationId xmlns:a16="http://schemas.microsoft.com/office/drawing/2014/main" id="{B1AEC1D6-995F-50AD-057E-DB02EAFBB082}"/>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348000" y="441325"/>
            <a:ext cx="4427537" cy="5975350"/>
          </a:xfr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6DCC4F3D-13FF-5DE2-24E1-9F85A6B103C5}"/>
              </a:ext>
              <a:ext uri="{C183D7F6-B498-43B3-948B-1728B52AA6E4}">
                <adec:decorative xmlns:adec="http://schemas.microsoft.com/office/drawing/2017/decorative" val="1"/>
              </a:ext>
            </a:extLst>
          </p:cNvPr>
          <p:cNvSpPr txBox="1"/>
          <p:nvPr/>
        </p:nvSpPr>
        <p:spPr>
          <a:xfrm>
            <a:off x="348000" y="6419001"/>
            <a:ext cx="4222310" cy="276999"/>
          </a:xfrm>
          <a:prstGeom prst="rect">
            <a:avLst/>
          </a:prstGeom>
          <a:noFill/>
        </p:spPr>
        <p:txBody>
          <a:bodyPr wrap="square">
            <a:spAutoFit/>
          </a:bodyPr>
          <a:lstStyle/>
          <a:p>
            <a:pPr lvl="0" defTabSz="1219170">
              <a:defRPr/>
            </a:pPr>
            <a:r>
              <a:rPr lang="en-AU" sz="1200">
                <a:latin typeface="Arial" panose="020B0604020202020204" pitchFamily="34" charset="0"/>
                <a:cs typeface="Arial" panose="020B0604020202020204" pitchFamily="34" charset="0"/>
              </a:rPr>
              <a:t>Photo by </a:t>
            </a:r>
            <a:r>
              <a:rPr lang="en-AU" sz="1200">
                <a:latin typeface="Arial" panose="020B0604020202020204" pitchFamily="34" charset="0"/>
                <a:cs typeface="Arial" panose="020B0604020202020204" pitchFamily="34" charset="0"/>
                <a:hlinkClick r:id="rId4"/>
              </a:rPr>
              <a:t>Zainul Yasni</a:t>
            </a:r>
            <a:r>
              <a:rPr lang="en-AU" sz="1200">
                <a:latin typeface="Arial" panose="020B0604020202020204" pitchFamily="34" charset="0"/>
                <a:cs typeface="Arial" panose="020B0604020202020204" pitchFamily="34" charset="0"/>
              </a:rPr>
              <a:t> on </a:t>
            </a:r>
            <a:r>
              <a:rPr lang="en-AU" sz="1200" err="1">
                <a:latin typeface="Arial" panose="020B0604020202020204" pitchFamily="34" charset="0"/>
                <a:cs typeface="Arial" panose="020B0604020202020204" pitchFamily="34" charset="0"/>
                <a:hlinkClick r:id="rId5"/>
              </a:rPr>
              <a:t>Unsplash</a:t>
            </a:r>
            <a:endParaRPr lang="en-AU" sz="1200" b="1"/>
          </a:p>
        </p:txBody>
      </p:sp>
      <p:sp>
        <p:nvSpPr>
          <p:cNvPr id="2" name="Title 1">
            <a:extLst>
              <a:ext uri="{FF2B5EF4-FFF2-40B4-BE49-F238E27FC236}">
                <a16:creationId xmlns:a16="http://schemas.microsoft.com/office/drawing/2014/main" id="{678B8855-73D2-6C01-C248-D6FA4632B607}"/>
              </a:ext>
            </a:extLst>
          </p:cNvPr>
          <p:cNvSpPr>
            <a:spLocks noGrp="1"/>
          </p:cNvSpPr>
          <p:nvPr>
            <p:ph type="title"/>
          </p:nvPr>
        </p:nvSpPr>
        <p:spPr>
          <a:xfrm>
            <a:off x="5399998" y="360000"/>
            <a:ext cx="6485612" cy="444154"/>
          </a:xfrm>
        </p:spPr>
        <p:txBody>
          <a:bodyPr/>
          <a:lstStyle/>
          <a:p>
            <a:r>
              <a:rPr lang="en-AU">
                <a:latin typeface="+mj-lt"/>
              </a:rPr>
              <a:t>Activity – round robin (2)</a:t>
            </a:r>
            <a:endParaRPr lang="en-AU"/>
          </a:p>
        </p:txBody>
      </p:sp>
      <p:sp>
        <p:nvSpPr>
          <p:cNvPr id="5" name="Text Placeholder 4">
            <a:extLst>
              <a:ext uri="{FF2B5EF4-FFF2-40B4-BE49-F238E27FC236}">
                <a16:creationId xmlns:a16="http://schemas.microsoft.com/office/drawing/2014/main" id="{FAC5951D-9D14-E385-1B37-A6DF38882E41}"/>
              </a:ext>
            </a:extLst>
          </p:cNvPr>
          <p:cNvSpPr>
            <a:spLocks noGrp="1"/>
          </p:cNvSpPr>
          <p:nvPr>
            <p:ph type="body" sz="quarter" idx="18"/>
          </p:nvPr>
        </p:nvSpPr>
        <p:spPr>
          <a:xfrm>
            <a:off x="5399998" y="1094859"/>
            <a:ext cx="5400000" cy="294189"/>
          </a:xfrm>
        </p:spPr>
        <p:txBody>
          <a:bodyPr/>
          <a:lstStyle/>
          <a:p>
            <a:r>
              <a:rPr lang="en-AU">
                <a:latin typeface="+mj-lt"/>
              </a:rPr>
              <a:t>Group activity – 5 W’s</a:t>
            </a:r>
          </a:p>
        </p:txBody>
      </p:sp>
      <p:sp>
        <p:nvSpPr>
          <p:cNvPr id="4" name="Text Placeholder 10">
            <a:extLst>
              <a:ext uri="{FF2B5EF4-FFF2-40B4-BE49-F238E27FC236}">
                <a16:creationId xmlns:a16="http://schemas.microsoft.com/office/drawing/2014/main" id="{41773895-BFC6-1938-5697-D42A08C50A5A}"/>
              </a:ext>
            </a:extLst>
          </p:cNvPr>
          <p:cNvSpPr>
            <a:spLocks noGrp="1"/>
          </p:cNvSpPr>
          <p:nvPr>
            <p:ph type="body" sz="quarter" idx="17"/>
          </p:nvPr>
        </p:nvSpPr>
        <p:spPr>
          <a:xfrm>
            <a:off x="5399998" y="1814286"/>
            <a:ext cx="6444002" cy="4683714"/>
          </a:xfrm>
        </p:spPr>
        <p:txBody>
          <a:bodyPr/>
          <a:lstStyle/>
          <a:p>
            <a:r>
              <a:rPr lang="en-AU" sz="1800">
                <a:latin typeface="+mn-lt"/>
              </a:rPr>
              <a:t>Starting with the first ‘W’, everyone takes a turn to contribute their thoughts and ideas. Remember to add new ideas to one another’s responses, provide counter arguments, or ask questions.</a:t>
            </a:r>
          </a:p>
          <a:p>
            <a:r>
              <a:rPr lang="en-AU" sz="1800">
                <a:latin typeface="+mn-lt"/>
              </a:rPr>
              <a:t>The process is then repeated for each of the five W’s. </a:t>
            </a:r>
          </a:p>
          <a:p>
            <a:r>
              <a:rPr lang="en-AU" sz="1800">
                <a:latin typeface="+mn-lt"/>
              </a:rPr>
              <a:t>Pick someone new to share first for each question.</a:t>
            </a:r>
          </a:p>
        </p:txBody>
      </p:sp>
      <p:sp>
        <p:nvSpPr>
          <p:cNvPr id="3" name="Slide Number Placeholder 2">
            <a:extLst>
              <a:ext uri="{FF2B5EF4-FFF2-40B4-BE49-F238E27FC236}">
                <a16:creationId xmlns:a16="http://schemas.microsoft.com/office/drawing/2014/main" id="{FE022A69-593A-107B-39E6-1DAEA74D15F0}"/>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50</a:t>
            </a:fld>
            <a:endParaRPr lang="en-AU"/>
          </a:p>
        </p:txBody>
      </p:sp>
    </p:spTree>
    <p:extLst>
      <p:ext uri="{BB962C8B-B14F-4D97-AF65-F5344CB8AC3E}">
        <p14:creationId xmlns:p14="http://schemas.microsoft.com/office/powerpoint/2010/main" val="4225555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4F15B-58AC-1A85-E203-A8D3C3C6671E}"/>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E6B96C3-39C3-7A95-C399-0E2A66B0A44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103007" y="1722810"/>
            <a:ext cx="4807799" cy="3412380"/>
          </a:xfrm>
          <a:prstGeom prst="rect">
            <a:avLst/>
          </a:prstGeom>
          <a:ln>
            <a:no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BAF6AEAA-2A0F-6B14-0A34-404B3F1E1746}"/>
              </a:ext>
            </a:extLst>
          </p:cNvPr>
          <p:cNvSpPr>
            <a:spLocks noGrp="1"/>
          </p:cNvSpPr>
          <p:nvPr>
            <p:ph type="title"/>
          </p:nvPr>
        </p:nvSpPr>
        <p:spPr>
          <a:xfrm>
            <a:off x="5399998" y="360000"/>
            <a:ext cx="6485612" cy="444154"/>
          </a:xfrm>
        </p:spPr>
        <p:txBody>
          <a:bodyPr/>
          <a:lstStyle/>
          <a:p>
            <a:r>
              <a:rPr lang="en-AU" sz="3200">
                <a:latin typeface="+mj-lt"/>
              </a:rPr>
              <a:t>Activity – statistics deep dive (1)</a:t>
            </a:r>
            <a:endParaRPr lang="en-AU" sz="3200"/>
          </a:p>
        </p:txBody>
      </p:sp>
      <p:sp>
        <p:nvSpPr>
          <p:cNvPr id="5" name="Text Placeholder 4">
            <a:extLst>
              <a:ext uri="{FF2B5EF4-FFF2-40B4-BE49-F238E27FC236}">
                <a16:creationId xmlns:a16="http://schemas.microsoft.com/office/drawing/2014/main" id="{E58107B9-35A5-8BDD-0B09-ABA08DC96C23}"/>
              </a:ext>
            </a:extLst>
          </p:cNvPr>
          <p:cNvSpPr>
            <a:spLocks noGrp="1"/>
          </p:cNvSpPr>
          <p:nvPr>
            <p:ph type="body" sz="quarter" idx="18"/>
          </p:nvPr>
        </p:nvSpPr>
        <p:spPr>
          <a:xfrm>
            <a:off x="5399998" y="1094859"/>
            <a:ext cx="5400000" cy="294189"/>
          </a:xfrm>
        </p:spPr>
        <p:txBody>
          <a:bodyPr/>
          <a:lstStyle/>
          <a:p>
            <a:r>
              <a:rPr lang="en-AU">
                <a:latin typeface="+mj-lt"/>
              </a:rPr>
              <a:t>Individual activity – ‘Hot Seat’</a:t>
            </a:r>
          </a:p>
        </p:txBody>
      </p:sp>
      <p:sp>
        <p:nvSpPr>
          <p:cNvPr id="4" name="Text Placeholder 10">
            <a:extLst>
              <a:ext uri="{FF2B5EF4-FFF2-40B4-BE49-F238E27FC236}">
                <a16:creationId xmlns:a16="http://schemas.microsoft.com/office/drawing/2014/main" id="{5DF987BB-E8A1-6F92-DEC7-6A07E7741904}"/>
              </a:ext>
            </a:extLst>
          </p:cNvPr>
          <p:cNvSpPr>
            <a:spLocks noGrp="1"/>
          </p:cNvSpPr>
          <p:nvPr>
            <p:ph type="body" sz="quarter" idx="17"/>
          </p:nvPr>
        </p:nvSpPr>
        <p:spPr>
          <a:xfrm>
            <a:off x="5399998" y="1814286"/>
            <a:ext cx="6444002" cy="4683714"/>
          </a:xfrm>
        </p:spPr>
        <p:txBody>
          <a:bodyPr/>
          <a:lstStyle/>
          <a:p>
            <a:r>
              <a:rPr lang="en-AU" sz="1800" b="1">
                <a:latin typeface="+mj-lt"/>
              </a:rPr>
              <a:t>Instructions</a:t>
            </a:r>
          </a:p>
          <a:p>
            <a:r>
              <a:rPr lang="en-AU" sz="1800">
                <a:latin typeface="+mn-lt"/>
              </a:rPr>
              <a:t>Access the </a:t>
            </a:r>
            <a:r>
              <a:rPr lang="en-AU" sz="1800" u="sng">
                <a:latin typeface="+mn-lt"/>
                <a:hlinkClick r:id="rId4"/>
              </a:rPr>
              <a:t>Big Picture Animated Statistics resource</a:t>
            </a:r>
            <a:r>
              <a:rPr lang="en-AU" sz="1800">
                <a:latin typeface="+mn-lt"/>
              </a:rPr>
              <a:t> via the </a:t>
            </a:r>
            <a:r>
              <a:rPr lang="en-AU" sz="1800" u="sng">
                <a:latin typeface="+mn-lt"/>
                <a:hlinkClick r:id="rId5"/>
              </a:rPr>
              <a:t>On The Move</a:t>
            </a:r>
            <a:r>
              <a:rPr lang="en-AU" sz="1800">
                <a:latin typeface="+mn-lt"/>
              </a:rPr>
              <a:t> website.</a:t>
            </a:r>
          </a:p>
          <a:p>
            <a:r>
              <a:rPr lang="en-AU" sz="1800">
                <a:latin typeface="+mn-lt"/>
              </a:rPr>
              <a:t>Answer the questions on your worksheet for your category of road user – ‘Passengers’, ‘Pedestrians’, ‘Cyclists’, ‘Drivers’ or ‘Local Government Area’.</a:t>
            </a:r>
          </a:p>
          <a:p>
            <a:r>
              <a:rPr lang="en-AU" sz="1800">
                <a:latin typeface="+mn-lt"/>
              </a:rPr>
              <a:t>You can also access and utilise the Transport for NSW </a:t>
            </a:r>
            <a:r>
              <a:rPr lang="en-AU" sz="1800" u="sng">
                <a:latin typeface="+mn-lt"/>
                <a:hlinkClick r:id="rId6"/>
              </a:rPr>
              <a:t>interactive crash statistics</a:t>
            </a:r>
            <a:r>
              <a:rPr lang="en-AU" sz="1800">
                <a:latin typeface="+mn-lt"/>
              </a:rPr>
              <a:t> website.  </a:t>
            </a:r>
          </a:p>
        </p:txBody>
      </p:sp>
      <p:sp>
        <p:nvSpPr>
          <p:cNvPr id="3" name="Slide Number Placeholder 2">
            <a:extLst>
              <a:ext uri="{FF2B5EF4-FFF2-40B4-BE49-F238E27FC236}">
                <a16:creationId xmlns:a16="http://schemas.microsoft.com/office/drawing/2014/main" id="{03A9EC32-A3D1-52C1-9DE8-8FD93CFDD999}"/>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51</a:t>
            </a:fld>
            <a:endParaRPr lang="en-AU"/>
          </a:p>
        </p:txBody>
      </p:sp>
    </p:spTree>
    <p:extLst>
      <p:ext uri="{BB962C8B-B14F-4D97-AF65-F5344CB8AC3E}">
        <p14:creationId xmlns:p14="http://schemas.microsoft.com/office/powerpoint/2010/main" val="485622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55136-FC2F-4087-36B6-BF6862DED42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18EDB98-42B1-C93B-6AF7-5BA92B4A0F7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103007" y="1722810"/>
            <a:ext cx="4807799" cy="3412380"/>
          </a:xfrm>
          <a:prstGeom prst="rect">
            <a:avLst/>
          </a:prstGeom>
          <a:ln>
            <a:no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AEB151DB-12F7-0DC9-427D-D63784390DB9}"/>
              </a:ext>
            </a:extLst>
          </p:cNvPr>
          <p:cNvSpPr>
            <a:spLocks noGrp="1"/>
          </p:cNvSpPr>
          <p:nvPr>
            <p:ph type="title"/>
          </p:nvPr>
        </p:nvSpPr>
        <p:spPr/>
        <p:txBody>
          <a:bodyPr/>
          <a:lstStyle/>
          <a:p>
            <a:r>
              <a:rPr lang="en-AU" sz="2800">
                <a:latin typeface="+mj-lt"/>
              </a:rPr>
              <a:t>Activity – statistics deep dive (2)</a:t>
            </a:r>
            <a:endParaRPr lang="en-AU" sz="2800"/>
          </a:p>
        </p:txBody>
      </p:sp>
      <p:sp>
        <p:nvSpPr>
          <p:cNvPr id="4" name="Text Placeholder 10">
            <a:extLst>
              <a:ext uri="{FF2B5EF4-FFF2-40B4-BE49-F238E27FC236}">
                <a16:creationId xmlns:a16="http://schemas.microsoft.com/office/drawing/2014/main" id="{5F44766D-61D8-B414-A7E6-5BF7F0A85B71}"/>
              </a:ext>
            </a:extLst>
          </p:cNvPr>
          <p:cNvSpPr>
            <a:spLocks noGrp="1"/>
          </p:cNvSpPr>
          <p:nvPr>
            <p:ph type="body" sz="quarter" idx="17"/>
          </p:nvPr>
        </p:nvSpPr>
        <p:spPr/>
        <p:txBody>
          <a:bodyPr/>
          <a:lstStyle/>
          <a:p>
            <a:r>
              <a:rPr lang="en-AU" sz="1800" b="1">
                <a:latin typeface="+mj-lt"/>
              </a:rPr>
              <a:t>Guiding questions – passengers, pedestrians, cyclists and drivers</a:t>
            </a:r>
          </a:p>
          <a:p>
            <a:pPr marL="285750" lvl="0" indent="-285750">
              <a:buFont typeface="Arial" panose="020B0604020202020204" pitchFamily="34" charset="0"/>
              <a:buChar char="•"/>
            </a:pPr>
            <a:r>
              <a:rPr lang="en-AU" sz="1800">
                <a:latin typeface="+mn-lt"/>
              </a:rPr>
              <a:t>What are the key road safety statistics for this category?</a:t>
            </a:r>
          </a:p>
          <a:p>
            <a:pPr marL="285750" lvl="0" indent="-285750">
              <a:buFont typeface="Arial" panose="020B0604020202020204" pitchFamily="34" charset="0"/>
              <a:buChar char="•"/>
            </a:pPr>
            <a:r>
              <a:rPr lang="en-AU" sz="1800">
                <a:latin typeface="+mn-lt"/>
              </a:rPr>
              <a:t>Do more crashes occur in metro or country areas?</a:t>
            </a:r>
          </a:p>
          <a:p>
            <a:pPr marL="285750" lvl="0" indent="-285750">
              <a:buFont typeface="Arial" panose="020B0604020202020204" pitchFamily="34" charset="0"/>
              <a:buChar char="•"/>
            </a:pPr>
            <a:r>
              <a:rPr lang="en-AU" sz="1800">
                <a:latin typeface="+mn-lt"/>
              </a:rPr>
              <a:t>Does a person’s age or gender make them more or less likely to be involved in an incident?</a:t>
            </a:r>
          </a:p>
          <a:p>
            <a:pPr marL="285750" lvl="0" indent="-285750">
              <a:buFont typeface="Arial" panose="020B0604020202020204" pitchFamily="34" charset="0"/>
              <a:buChar char="•"/>
            </a:pPr>
            <a:r>
              <a:rPr lang="en-AU" sz="1800">
                <a:latin typeface="+mn-lt"/>
              </a:rPr>
              <a:t>What do you think might be behind some of these patterns and trends in the data?</a:t>
            </a:r>
          </a:p>
        </p:txBody>
      </p:sp>
      <p:sp>
        <p:nvSpPr>
          <p:cNvPr id="5" name="Text Placeholder 4">
            <a:extLst>
              <a:ext uri="{FF2B5EF4-FFF2-40B4-BE49-F238E27FC236}">
                <a16:creationId xmlns:a16="http://schemas.microsoft.com/office/drawing/2014/main" id="{FF891F1C-1A31-37AA-5B3B-D0A4498EFBCD}"/>
              </a:ext>
            </a:extLst>
          </p:cNvPr>
          <p:cNvSpPr>
            <a:spLocks noGrp="1"/>
          </p:cNvSpPr>
          <p:nvPr>
            <p:ph type="body" sz="quarter" idx="18"/>
          </p:nvPr>
        </p:nvSpPr>
        <p:spPr/>
        <p:txBody>
          <a:bodyPr/>
          <a:lstStyle/>
          <a:p>
            <a:r>
              <a:rPr lang="en-AU">
                <a:latin typeface="+mj-lt"/>
              </a:rPr>
              <a:t>Individual activity – ‘Hot Seat’</a:t>
            </a:r>
          </a:p>
        </p:txBody>
      </p:sp>
      <p:sp>
        <p:nvSpPr>
          <p:cNvPr id="3" name="Slide Number Placeholder 2">
            <a:extLst>
              <a:ext uri="{FF2B5EF4-FFF2-40B4-BE49-F238E27FC236}">
                <a16:creationId xmlns:a16="http://schemas.microsoft.com/office/drawing/2014/main" id="{D35E3FC5-5A51-621D-C272-DB238DD0BA81}"/>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52</a:t>
            </a:fld>
            <a:endParaRPr lang="en-AU"/>
          </a:p>
        </p:txBody>
      </p:sp>
    </p:spTree>
    <p:extLst>
      <p:ext uri="{BB962C8B-B14F-4D97-AF65-F5344CB8AC3E}">
        <p14:creationId xmlns:p14="http://schemas.microsoft.com/office/powerpoint/2010/main" val="214621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F500C-7909-D8DD-1728-15A6CC3F834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36368250-8EC0-31A8-5D12-BC8574A802C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103007" y="1722810"/>
            <a:ext cx="4807799" cy="3412380"/>
          </a:xfrm>
          <a:prstGeom prst="rect">
            <a:avLst/>
          </a:prstGeom>
          <a:ln>
            <a:no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706B3707-E188-E258-37FA-639A38707B52}"/>
              </a:ext>
            </a:extLst>
          </p:cNvPr>
          <p:cNvSpPr>
            <a:spLocks noGrp="1"/>
          </p:cNvSpPr>
          <p:nvPr>
            <p:ph type="title"/>
          </p:nvPr>
        </p:nvSpPr>
        <p:spPr>
          <a:xfrm>
            <a:off x="5400000" y="360000"/>
            <a:ext cx="6407150" cy="554400"/>
          </a:xfrm>
        </p:spPr>
        <p:txBody>
          <a:bodyPr/>
          <a:lstStyle/>
          <a:p>
            <a:r>
              <a:rPr lang="en-AU" sz="3200">
                <a:latin typeface="+mj-lt"/>
              </a:rPr>
              <a:t>Activity – statistics deep dive (3)</a:t>
            </a:r>
            <a:endParaRPr lang="en-AU" sz="3200"/>
          </a:p>
        </p:txBody>
      </p:sp>
      <p:sp>
        <p:nvSpPr>
          <p:cNvPr id="5" name="Text Placeholder 4">
            <a:extLst>
              <a:ext uri="{FF2B5EF4-FFF2-40B4-BE49-F238E27FC236}">
                <a16:creationId xmlns:a16="http://schemas.microsoft.com/office/drawing/2014/main" id="{28D3BAF6-C3C0-B4DD-4F0D-90FBD4FA740D}"/>
              </a:ext>
            </a:extLst>
          </p:cNvPr>
          <p:cNvSpPr>
            <a:spLocks noGrp="1"/>
          </p:cNvSpPr>
          <p:nvPr>
            <p:ph type="body" sz="quarter" idx="18"/>
          </p:nvPr>
        </p:nvSpPr>
        <p:spPr/>
        <p:txBody>
          <a:bodyPr/>
          <a:lstStyle/>
          <a:p>
            <a:r>
              <a:rPr lang="en-AU">
                <a:latin typeface="+mj-lt"/>
              </a:rPr>
              <a:t>Individual activity – ‘Hot Seat’</a:t>
            </a:r>
          </a:p>
        </p:txBody>
      </p:sp>
      <p:sp>
        <p:nvSpPr>
          <p:cNvPr id="4" name="Text Placeholder 10">
            <a:extLst>
              <a:ext uri="{FF2B5EF4-FFF2-40B4-BE49-F238E27FC236}">
                <a16:creationId xmlns:a16="http://schemas.microsoft.com/office/drawing/2014/main" id="{5B2C3FBC-F64E-87CE-9AEC-8370A02D7FEC}"/>
              </a:ext>
            </a:extLst>
          </p:cNvPr>
          <p:cNvSpPr>
            <a:spLocks noGrp="1"/>
          </p:cNvSpPr>
          <p:nvPr>
            <p:ph type="body" sz="quarter" idx="17"/>
          </p:nvPr>
        </p:nvSpPr>
        <p:spPr/>
        <p:txBody>
          <a:bodyPr/>
          <a:lstStyle/>
          <a:p>
            <a:r>
              <a:rPr lang="en-AU" sz="1800" b="1">
                <a:latin typeface="+mn-lt"/>
              </a:rPr>
              <a:t>Guiding questions – Local Government Area</a:t>
            </a:r>
          </a:p>
          <a:p>
            <a:pPr marL="285750" lvl="0" indent="-285750">
              <a:buFont typeface="Arial" panose="020B0604020202020204" pitchFamily="34" charset="0"/>
              <a:buChar char="•"/>
            </a:pPr>
            <a:r>
              <a:rPr lang="en-AU" sz="1800">
                <a:latin typeface="+mn-lt"/>
              </a:rPr>
              <a:t>What does the data reveal about road safety in our local area?</a:t>
            </a:r>
          </a:p>
          <a:p>
            <a:pPr marL="285750" lvl="0" indent="-285750">
              <a:buFont typeface="Arial" panose="020B0604020202020204" pitchFamily="34" charset="0"/>
              <a:buChar char="•"/>
            </a:pPr>
            <a:r>
              <a:rPr lang="en-AU" sz="1800">
                <a:latin typeface="+mn-lt"/>
              </a:rPr>
              <a:t>Who is most at risk? Which group of road uses are most impacted by incidents in this community?</a:t>
            </a:r>
          </a:p>
          <a:p>
            <a:pPr marL="285750" lvl="0" indent="-285750">
              <a:buFont typeface="Arial" panose="020B0604020202020204" pitchFamily="34" charset="0"/>
              <a:buChar char="•"/>
            </a:pPr>
            <a:r>
              <a:rPr lang="en-AU" sz="1800">
                <a:latin typeface="+mn-lt"/>
              </a:rPr>
              <a:t>Are there any patterns regarding the age and gender of those involved?</a:t>
            </a:r>
          </a:p>
          <a:p>
            <a:pPr marL="285750" lvl="0" indent="-285750">
              <a:buFont typeface="Arial" panose="020B0604020202020204" pitchFamily="34" charset="0"/>
              <a:buChar char="•"/>
            </a:pPr>
            <a:r>
              <a:rPr lang="en-AU" sz="1800">
                <a:latin typeface="+mn-lt"/>
              </a:rPr>
              <a:t>What do you think might be behind some of these patterns and trends in the data?</a:t>
            </a:r>
          </a:p>
          <a:p>
            <a:endParaRPr lang="en-AU" sz="1800">
              <a:latin typeface="+mn-lt"/>
            </a:endParaRPr>
          </a:p>
        </p:txBody>
      </p:sp>
      <p:sp>
        <p:nvSpPr>
          <p:cNvPr id="3" name="Slide Number Placeholder 2">
            <a:extLst>
              <a:ext uri="{FF2B5EF4-FFF2-40B4-BE49-F238E27FC236}">
                <a16:creationId xmlns:a16="http://schemas.microsoft.com/office/drawing/2014/main" id="{D44A49C9-DA08-0E7F-EB73-3565948ED33F}"/>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53</a:t>
            </a:fld>
            <a:endParaRPr lang="en-AU"/>
          </a:p>
        </p:txBody>
      </p:sp>
    </p:spTree>
    <p:extLst>
      <p:ext uri="{BB962C8B-B14F-4D97-AF65-F5344CB8AC3E}">
        <p14:creationId xmlns:p14="http://schemas.microsoft.com/office/powerpoint/2010/main" val="751082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1A436-64E5-FA62-2126-5A3D472F57E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9533368-6971-B8EE-A085-5B8F2C7D937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0564" y="1963996"/>
            <a:ext cx="4335736" cy="2930008"/>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75501C86-D2EE-83C7-8AE9-9E4EFA5CD879}"/>
              </a:ext>
              <a:ext uri="{C183D7F6-B498-43B3-948B-1728B52AA6E4}">
                <adec:decorative xmlns:adec="http://schemas.microsoft.com/office/drawing/2017/decorative" val="1"/>
              </a:ext>
            </a:extLst>
          </p:cNvPr>
          <p:cNvSpPr txBox="1"/>
          <p:nvPr/>
        </p:nvSpPr>
        <p:spPr>
          <a:xfrm>
            <a:off x="348000" y="5042243"/>
            <a:ext cx="4335736" cy="276999"/>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kern="1200">
                <a:solidFill>
                  <a:schemeClr val="tx1"/>
                </a:solidFill>
                <a:effectLst/>
                <a:latin typeface="Arial" panose="020B0604020202020204" pitchFamily="34" charset="0"/>
                <a:ea typeface="+mn-ea"/>
                <a:cs typeface="Arial" panose="020B0604020202020204" pitchFamily="34" charset="0"/>
              </a:rPr>
              <a:t>Image by </a:t>
            </a:r>
            <a:r>
              <a:rPr lang="en-AU" sz="1200" b="0" i="0" u="sng" kern="1200" err="1">
                <a:solidFill>
                  <a:schemeClr val="tx1"/>
                </a:solidFill>
                <a:effectLst/>
                <a:latin typeface="Arial" panose="020B0604020202020204" pitchFamily="34" charset="0"/>
                <a:ea typeface="+mn-ea"/>
                <a:cs typeface="Arial" panose="020B0604020202020204" pitchFamily="34" charset="0"/>
                <a:hlinkClick r:id="rId4"/>
              </a:rPr>
              <a:t>OpenClipart</a:t>
            </a:r>
            <a:r>
              <a:rPr lang="en-AU" sz="1200" b="0" i="0" u="sng" kern="1200">
                <a:solidFill>
                  <a:schemeClr val="tx1"/>
                </a:solidFill>
                <a:effectLst/>
                <a:latin typeface="Arial" panose="020B0604020202020204" pitchFamily="34" charset="0"/>
                <a:ea typeface="+mn-ea"/>
                <a:cs typeface="Arial" panose="020B0604020202020204" pitchFamily="34" charset="0"/>
                <a:hlinkClick r:id="rId4"/>
              </a:rPr>
              <a:t>-Vectors</a:t>
            </a:r>
            <a:r>
              <a:rPr lang="en-AU" sz="1200" b="0" i="0" kern="1200">
                <a:solidFill>
                  <a:schemeClr val="tx1"/>
                </a:solidFill>
                <a:effectLst/>
                <a:latin typeface="Arial" panose="020B0604020202020204" pitchFamily="34" charset="0"/>
                <a:ea typeface="+mn-ea"/>
                <a:cs typeface="Arial" panose="020B0604020202020204" pitchFamily="34" charset="0"/>
              </a:rPr>
              <a:t> from </a:t>
            </a:r>
            <a:r>
              <a:rPr lang="en-AU" sz="1200" b="0" i="0" u="sng" kern="1200" err="1">
                <a:solidFill>
                  <a:schemeClr val="tx1"/>
                </a:solidFill>
                <a:effectLst/>
                <a:latin typeface="Arial" panose="020B0604020202020204" pitchFamily="34" charset="0"/>
                <a:ea typeface="+mn-ea"/>
                <a:cs typeface="Arial" panose="020B0604020202020204" pitchFamily="34" charset="0"/>
                <a:hlinkClick r:id="rId5"/>
              </a:rPr>
              <a:t>Pixabay</a:t>
            </a:r>
            <a:endParaRPr lang="en-AU" sz="1200" b="1"/>
          </a:p>
        </p:txBody>
      </p:sp>
      <p:sp>
        <p:nvSpPr>
          <p:cNvPr id="2" name="Title 1">
            <a:extLst>
              <a:ext uri="{FF2B5EF4-FFF2-40B4-BE49-F238E27FC236}">
                <a16:creationId xmlns:a16="http://schemas.microsoft.com/office/drawing/2014/main" id="{710370F6-C784-E65F-215D-5E63963E4E56}"/>
              </a:ext>
            </a:extLst>
          </p:cNvPr>
          <p:cNvSpPr>
            <a:spLocks noGrp="1"/>
          </p:cNvSpPr>
          <p:nvPr>
            <p:ph type="title"/>
          </p:nvPr>
        </p:nvSpPr>
        <p:spPr>
          <a:xfrm>
            <a:off x="5399998" y="360000"/>
            <a:ext cx="6485612" cy="444154"/>
          </a:xfrm>
        </p:spPr>
        <p:txBody>
          <a:bodyPr/>
          <a:lstStyle/>
          <a:p>
            <a:r>
              <a:rPr lang="en-AU">
                <a:latin typeface="+mj-lt"/>
              </a:rPr>
              <a:t>Activity – safe travel</a:t>
            </a:r>
            <a:endParaRPr lang="en-AU"/>
          </a:p>
        </p:txBody>
      </p:sp>
      <p:sp>
        <p:nvSpPr>
          <p:cNvPr id="5" name="Text Placeholder 4">
            <a:extLst>
              <a:ext uri="{FF2B5EF4-FFF2-40B4-BE49-F238E27FC236}">
                <a16:creationId xmlns:a16="http://schemas.microsoft.com/office/drawing/2014/main" id="{0EB9E845-67D3-9D0A-9ECD-4C9EFD73DF9A}"/>
              </a:ext>
            </a:extLst>
          </p:cNvPr>
          <p:cNvSpPr>
            <a:spLocks noGrp="1"/>
          </p:cNvSpPr>
          <p:nvPr>
            <p:ph type="body" sz="quarter" idx="18"/>
          </p:nvPr>
        </p:nvSpPr>
        <p:spPr>
          <a:xfrm>
            <a:off x="5399998" y="1094859"/>
            <a:ext cx="5400000" cy="294189"/>
          </a:xfrm>
        </p:spPr>
        <p:txBody>
          <a:bodyPr/>
          <a:lstStyle/>
          <a:p>
            <a:r>
              <a:rPr lang="en-AU">
                <a:latin typeface="+mj-lt"/>
              </a:rPr>
              <a:t>Group activity – Y-Chart</a:t>
            </a:r>
          </a:p>
        </p:txBody>
      </p:sp>
      <p:sp>
        <p:nvSpPr>
          <p:cNvPr id="4" name="Text Placeholder 10">
            <a:extLst>
              <a:ext uri="{FF2B5EF4-FFF2-40B4-BE49-F238E27FC236}">
                <a16:creationId xmlns:a16="http://schemas.microsoft.com/office/drawing/2014/main" id="{ABA97462-BFE0-B6B3-07E6-31E55643712E}"/>
              </a:ext>
            </a:extLst>
          </p:cNvPr>
          <p:cNvSpPr>
            <a:spLocks noGrp="1"/>
          </p:cNvSpPr>
          <p:nvPr>
            <p:ph type="body" sz="quarter" idx="17"/>
          </p:nvPr>
        </p:nvSpPr>
        <p:spPr>
          <a:xfrm>
            <a:off x="5399998" y="1814286"/>
            <a:ext cx="6444002" cy="4683714"/>
          </a:xfrm>
        </p:spPr>
        <p:txBody>
          <a:bodyPr/>
          <a:lstStyle/>
          <a:p>
            <a:r>
              <a:rPr lang="en-AU" sz="1800" b="1">
                <a:latin typeface="+mj-lt"/>
              </a:rPr>
              <a:t>Instructions</a:t>
            </a:r>
          </a:p>
          <a:p>
            <a:r>
              <a:rPr lang="en-AU" sz="1800">
                <a:latin typeface="+mn-lt"/>
              </a:rPr>
              <a:t>Turn and talk with those around you and consider the following:</a:t>
            </a:r>
          </a:p>
          <a:p>
            <a:pPr algn="ctr"/>
            <a:r>
              <a:rPr lang="en-AU" sz="1800" i="1">
                <a:latin typeface="+mn-lt"/>
              </a:rPr>
              <a:t>What does safe travel look, sound and feel like?</a:t>
            </a:r>
          </a:p>
          <a:p>
            <a:r>
              <a:rPr lang="en-AU" sz="1800">
                <a:latin typeface="+mn-lt"/>
              </a:rPr>
              <a:t>Record your thoughts using a Y-Chart template. </a:t>
            </a:r>
          </a:p>
          <a:p>
            <a:r>
              <a:rPr lang="en-AU" sz="1800">
                <a:latin typeface="+mn-lt"/>
              </a:rPr>
              <a:t>Be prepared to share your thinking and reasoning with the class.</a:t>
            </a:r>
          </a:p>
        </p:txBody>
      </p:sp>
      <p:sp>
        <p:nvSpPr>
          <p:cNvPr id="3" name="Slide Number Placeholder 2">
            <a:extLst>
              <a:ext uri="{FF2B5EF4-FFF2-40B4-BE49-F238E27FC236}">
                <a16:creationId xmlns:a16="http://schemas.microsoft.com/office/drawing/2014/main" id="{566B8B6E-7611-285B-50E3-36D712F1431F}"/>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54</a:t>
            </a:fld>
            <a:endParaRPr lang="en-AU"/>
          </a:p>
        </p:txBody>
      </p:sp>
    </p:spTree>
    <p:extLst>
      <p:ext uri="{BB962C8B-B14F-4D97-AF65-F5344CB8AC3E}">
        <p14:creationId xmlns:p14="http://schemas.microsoft.com/office/powerpoint/2010/main" val="3756277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552769-C072-4E24-0282-415FE6B46F1E}"/>
              </a:ext>
            </a:extLst>
          </p:cNvPr>
          <p:cNvSpPr>
            <a:spLocks noGrp="1"/>
          </p:cNvSpPr>
          <p:nvPr>
            <p:ph type="title"/>
          </p:nvPr>
        </p:nvSpPr>
        <p:spPr/>
        <p:txBody>
          <a:bodyPr/>
          <a:lstStyle/>
          <a:p>
            <a:r>
              <a:rPr lang="en-AU">
                <a:latin typeface="+mj-lt"/>
              </a:rPr>
              <a:t>Y chart</a:t>
            </a:r>
          </a:p>
        </p:txBody>
      </p:sp>
      <p:grpSp>
        <p:nvGrpSpPr>
          <p:cNvPr id="5" name="Group 4" descr="Y-chart. One section labelled 'sounds like', one labelled 'looks like', and one labelled 'feels like'. ">
            <a:extLst>
              <a:ext uri="{FF2B5EF4-FFF2-40B4-BE49-F238E27FC236}">
                <a16:creationId xmlns:a16="http://schemas.microsoft.com/office/drawing/2014/main" id="{AD95A844-D9CC-F2C5-4042-F1F7AC1E7139}"/>
              </a:ext>
              <a:ext uri="{C183D7F6-B498-43B3-948B-1728B52AA6E4}">
                <adec:decorative xmlns:adec="http://schemas.microsoft.com/office/drawing/2017/decorative" val="0"/>
              </a:ext>
            </a:extLst>
          </p:cNvPr>
          <p:cNvGrpSpPr/>
          <p:nvPr/>
        </p:nvGrpSpPr>
        <p:grpSpPr>
          <a:xfrm>
            <a:off x="2607384" y="1584949"/>
            <a:ext cx="6977233" cy="4587504"/>
            <a:chOff x="2595200" y="2198467"/>
            <a:chExt cx="6977233" cy="4587504"/>
          </a:xfrm>
        </p:grpSpPr>
        <p:cxnSp>
          <p:nvCxnSpPr>
            <p:cNvPr id="6" name="Google Shape;84;p15">
              <a:extLst>
                <a:ext uri="{FF2B5EF4-FFF2-40B4-BE49-F238E27FC236}">
                  <a16:creationId xmlns:a16="http://schemas.microsoft.com/office/drawing/2014/main" id="{20CDBC76-88CF-B631-B4EB-4AF80B8B066D}"/>
                </a:ext>
                <a:ext uri="{C183D7F6-B498-43B3-948B-1728B52AA6E4}">
                  <adec:decorative xmlns:adec="http://schemas.microsoft.com/office/drawing/2017/decorative" val="1"/>
                </a:ext>
              </a:extLst>
            </p:cNvPr>
            <p:cNvCxnSpPr/>
            <p:nvPr/>
          </p:nvCxnSpPr>
          <p:spPr>
            <a:xfrm flipH="1">
              <a:off x="6069086" y="3653971"/>
              <a:ext cx="12400" cy="3132000"/>
            </a:xfrm>
            <a:prstGeom prst="straightConnector1">
              <a:avLst/>
            </a:prstGeom>
            <a:noFill/>
            <a:ln w="38100" cap="flat" cmpd="sng">
              <a:solidFill>
                <a:srgbClr val="007A8A"/>
              </a:solidFill>
              <a:prstDash val="solid"/>
              <a:round/>
              <a:headEnd type="none" w="sm" len="sm"/>
              <a:tailEnd type="none" w="sm" len="sm"/>
            </a:ln>
          </p:spPr>
        </p:cxnSp>
        <p:cxnSp>
          <p:nvCxnSpPr>
            <p:cNvPr id="7" name="Google Shape;85;p15">
              <a:extLst>
                <a:ext uri="{FF2B5EF4-FFF2-40B4-BE49-F238E27FC236}">
                  <a16:creationId xmlns:a16="http://schemas.microsoft.com/office/drawing/2014/main" id="{A52083FA-2C84-0A3E-DFBE-451C0A965B17}"/>
                </a:ext>
                <a:ext uri="{C183D7F6-B498-43B3-948B-1728B52AA6E4}">
                  <adec:decorative xmlns:adec="http://schemas.microsoft.com/office/drawing/2017/decorative" val="1"/>
                </a:ext>
              </a:extLst>
            </p:cNvPr>
            <p:cNvCxnSpPr/>
            <p:nvPr/>
          </p:nvCxnSpPr>
          <p:spPr>
            <a:xfrm flipH="1">
              <a:off x="6071633" y="2198467"/>
              <a:ext cx="3500800" cy="1481200"/>
            </a:xfrm>
            <a:prstGeom prst="straightConnector1">
              <a:avLst/>
            </a:prstGeom>
            <a:noFill/>
            <a:ln w="38100" cap="flat" cmpd="sng">
              <a:solidFill>
                <a:srgbClr val="007A8A"/>
              </a:solidFill>
              <a:prstDash val="solid"/>
              <a:round/>
              <a:headEnd type="none" w="sm" len="sm"/>
              <a:tailEnd type="none" w="sm" len="sm"/>
            </a:ln>
          </p:spPr>
        </p:cxnSp>
        <p:cxnSp>
          <p:nvCxnSpPr>
            <p:cNvPr id="8" name="Google Shape;86;p15">
              <a:extLst>
                <a:ext uri="{FF2B5EF4-FFF2-40B4-BE49-F238E27FC236}">
                  <a16:creationId xmlns:a16="http://schemas.microsoft.com/office/drawing/2014/main" id="{C0F6AAA0-094C-0365-0721-6EAF9DD2CD64}"/>
                </a:ext>
                <a:ext uri="{C183D7F6-B498-43B3-948B-1728B52AA6E4}">
                  <adec:decorative xmlns:adec="http://schemas.microsoft.com/office/drawing/2017/decorative" val="1"/>
                </a:ext>
              </a:extLst>
            </p:cNvPr>
            <p:cNvCxnSpPr/>
            <p:nvPr/>
          </p:nvCxnSpPr>
          <p:spPr>
            <a:xfrm>
              <a:off x="2595200" y="2198467"/>
              <a:ext cx="3500800" cy="1481200"/>
            </a:xfrm>
            <a:prstGeom prst="straightConnector1">
              <a:avLst/>
            </a:prstGeom>
            <a:noFill/>
            <a:ln w="38100" cap="flat" cmpd="sng">
              <a:solidFill>
                <a:srgbClr val="007A8A"/>
              </a:solidFill>
              <a:prstDash val="solid"/>
              <a:round/>
              <a:headEnd type="none" w="sm" len="sm"/>
              <a:tailEnd type="none" w="sm" len="sm"/>
            </a:ln>
          </p:spPr>
        </p:cxnSp>
      </p:grpSp>
      <p:sp>
        <p:nvSpPr>
          <p:cNvPr id="10" name="Google Shape;93;p15">
            <a:extLst>
              <a:ext uri="{FF2B5EF4-FFF2-40B4-BE49-F238E27FC236}">
                <a16:creationId xmlns:a16="http://schemas.microsoft.com/office/drawing/2014/main" id="{C8E43B06-6891-5E9A-C278-2A28E53D5F9A}"/>
              </a:ext>
            </a:extLst>
          </p:cNvPr>
          <p:cNvSpPr txBox="1"/>
          <p:nvPr/>
        </p:nvSpPr>
        <p:spPr>
          <a:xfrm>
            <a:off x="844483" y="3091543"/>
            <a:ext cx="3754525" cy="3406457"/>
          </a:xfrm>
          <a:prstGeom prst="rect">
            <a:avLst/>
          </a:prstGeom>
          <a:noFill/>
          <a:ln>
            <a:noFill/>
          </a:ln>
        </p:spPr>
        <p:txBody>
          <a:bodyPr spcFirstLastPara="1" wrap="square" lIns="121900" tIns="121900" rIns="121900" bIns="121900" anchor="t" anchorCtr="0">
            <a:noAutofit/>
          </a:bodyPr>
          <a:lstStyle/>
          <a:p>
            <a:pPr algn="ctr"/>
            <a:r>
              <a:rPr lang="en-AU" sz="1800" b="1">
                <a:solidFill>
                  <a:srgbClr val="000000"/>
                </a:solidFill>
                <a:ea typeface="Montserrat"/>
                <a:cs typeface="Arial" panose="020B0604020202020204" pitchFamily="34" charset="0"/>
                <a:sym typeface="Montserrat"/>
              </a:rPr>
              <a:t>Looks like</a:t>
            </a:r>
            <a:endParaRPr sz="1800" b="1">
              <a:cs typeface="Arial" panose="020B0604020202020204" pitchFamily="34" charset="0"/>
            </a:endParaRPr>
          </a:p>
          <a:p>
            <a:pPr algn="ctr">
              <a:buClr>
                <a:srgbClr val="000000"/>
              </a:buClr>
              <a:buSzPts val="1000"/>
            </a:pPr>
            <a:endParaRPr sz="1800" b="1">
              <a:solidFill>
                <a:srgbClr val="000000"/>
              </a:solidFill>
              <a:ea typeface="Montserrat"/>
              <a:cs typeface="Montserrat"/>
              <a:sym typeface="Montserrat"/>
            </a:endParaRPr>
          </a:p>
          <a:p>
            <a:pPr algn="ctr">
              <a:buClr>
                <a:srgbClr val="000000"/>
              </a:buClr>
              <a:buSzPts val="1000"/>
            </a:pPr>
            <a:endParaRPr sz="1800" b="1">
              <a:solidFill>
                <a:srgbClr val="000000"/>
              </a:solidFill>
              <a:ea typeface="Montserrat"/>
              <a:cs typeface="Montserrat"/>
              <a:sym typeface="Montserrat"/>
            </a:endParaRPr>
          </a:p>
          <a:p>
            <a:pPr algn="ctr">
              <a:buClr>
                <a:srgbClr val="000000"/>
              </a:buClr>
              <a:buSzPts val="1200"/>
            </a:pPr>
            <a:endParaRPr sz="1800" b="1">
              <a:solidFill>
                <a:srgbClr val="000000"/>
              </a:solidFill>
              <a:ea typeface="Montserrat"/>
              <a:cs typeface="Montserrat"/>
              <a:sym typeface="Montserrat"/>
            </a:endParaRPr>
          </a:p>
        </p:txBody>
      </p:sp>
      <p:sp>
        <p:nvSpPr>
          <p:cNvPr id="9" name="Google Shape;95;p15">
            <a:extLst>
              <a:ext uri="{FF2B5EF4-FFF2-40B4-BE49-F238E27FC236}">
                <a16:creationId xmlns:a16="http://schemas.microsoft.com/office/drawing/2014/main" id="{86BE6A42-35CE-88AA-164E-ADA1FC819A71}"/>
              </a:ext>
            </a:extLst>
          </p:cNvPr>
          <p:cNvSpPr txBox="1"/>
          <p:nvPr/>
        </p:nvSpPr>
        <p:spPr>
          <a:xfrm>
            <a:off x="3688070" y="720539"/>
            <a:ext cx="4786400" cy="1640566"/>
          </a:xfrm>
          <a:prstGeom prst="rect">
            <a:avLst/>
          </a:prstGeom>
          <a:noFill/>
          <a:ln>
            <a:noFill/>
          </a:ln>
        </p:spPr>
        <p:txBody>
          <a:bodyPr spcFirstLastPara="1" wrap="square" lIns="121900" tIns="121900" rIns="121900" bIns="121900" anchor="t" anchorCtr="0">
            <a:noAutofit/>
          </a:bodyPr>
          <a:lstStyle/>
          <a:p>
            <a:pPr algn="ctr"/>
            <a:r>
              <a:rPr lang="en" sz="1800" b="1">
                <a:solidFill>
                  <a:srgbClr val="000000"/>
                </a:solidFill>
                <a:ea typeface="Montserrat"/>
                <a:cs typeface="Arial" panose="020B0604020202020204" pitchFamily="34" charset="0"/>
                <a:sym typeface="Montserrat"/>
              </a:rPr>
              <a:t>Sounds like</a:t>
            </a:r>
            <a:endParaRPr sz="1800" b="1">
              <a:solidFill>
                <a:srgbClr val="000000"/>
              </a:solidFill>
              <a:ea typeface="Arial"/>
              <a:cs typeface="Arial" panose="020B0604020202020204" pitchFamily="34" charset="0"/>
              <a:sym typeface="Arial"/>
            </a:endParaRPr>
          </a:p>
        </p:txBody>
      </p:sp>
      <p:sp>
        <p:nvSpPr>
          <p:cNvPr id="11" name="Google Shape;93;p15">
            <a:extLst>
              <a:ext uri="{FF2B5EF4-FFF2-40B4-BE49-F238E27FC236}">
                <a16:creationId xmlns:a16="http://schemas.microsoft.com/office/drawing/2014/main" id="{B92FBE1D-DDDC-8DE8-905E-AA11E00FA74C}"/>
              </a:ext>
            </a:extLst>
          </p:cNvPr>
          <p:cNvSpPr txBox="1"/>
          <p:nvPr/>
        </p:nvSpPr>
        <p:spPr>
          <a:xfrm>
            <a:off x="7575932" y="2959894"/>
            <a:ext cx="3754525" cy="3538106"/>
          </a:xfrm>
          <a:prstGeom prst="rect">
            <a:avLst/>
          </a:prstGeom>
          <a:noFill/>
          <a:ln>
            <a:noFill/>
          </a:ln>
        </p:spPr>
        <p:txBody>
          <a:bodyPr spcFirstLastPara="1" wrap="square" lIns="121900" tIns="121900" rIns="121900" bIns="121900" anchor="t" anchorCtr="0">
            <a:noAutofit/>
          </a:bodyPr>
          <a:lstStyle/>
          <a:p>
            <a:pPr algn="ctr"/>
            <a:r>
              <a:rPr lang="en-AU" sz="1800" b="1">
                <a:solidFill>
                  <a:srgbClr val="000000"/>
                </a:solidFill>
                <a:ea typeface="Montserrat"/>
                <a:cs typeface="Arial" panose="020B0604020202020204" pitchFamily="34" charset="0"/>
                <a:sym typeface="Montserrat"/>
              </a:rPr>
              <a:t>Feels like</a:t>
            </a:r>
            <a:endParaRPr sz="1800" b="1">
              <a:cs typeface="Arial" panose="020B0604020202020204" pitchFamily="34" charset="0"/>
            </a:endParaRPr>
          </a:p>
          <a:p>
            <a:pPr algn="ctr">
              <a:buClr>
                <a:srgbClr val="000000"/>
              </a:buClr>
              <a:buSzPts val="1000"/>
            </a:pPr>
            <a:endParaRPr sz="1800" b="1">
              <a:solidFill>
                <a:srgbClr val="000000"/>
              </a:solidFill>
              <a:ea typeface="Montserrat"/>
              <a:cs typeface="Montserrat"/>
              <a:sym typeface="Montserrat"/>
            </a:endParaRPr>
          </a:p>
          <a:p>
            <a:pPr algn="ctr">
              <a:buClr>
                <a:srgbClr val="000000"/>
              </a:buClr>
              <a:buSzPts val="1000"/>
            </a:pPr>
            <a:endParaRPr sz="1800" b="1">
              <a:solidFill>
                <a:srgbClr val="000000"/>
              </a:solidFill>
              <a:ea typeface="Montserrat"/>
              <a:cs typeface="Montserrat"/>
              <a:sym typeface="Montserrat"/>
            </a:endParaRPr>
          </a:p>
          <a:p>
            <a:pPr algn="ctr">
              <a:buClr>
                <a:srgbClr val="000000"/>
              </a:buClr>
              <a:buSzPts val="1200"/>
            </a:pPr>
            <a:endParaRPr sz="1800" b="1">
              <a:solidFill>
                <a:srgbClr val="000000"/>
              </a:solidFill>
              <a:ea typeface="Montserrat"/>
              <a:cs typeface="Montserrat"/>
              <a:sym typeface="Montserrat"/>
            </a:endParaRPr>
          </a:p>
        </p:txBody>
      </p:sp>
      <p:sp>
        <p:nvSpPr>
          <p:cNvPr id="2" name="Slide Number Placeholder 1">
            <a:extLst>
              <a:ext uri="{FF2B5EF4-FFF2-40B4-BE49-F238E27FC236}">
                <a16:creationId xmlns:a16="http://schemas.microsoft.com/office/drawing/2014/main" id="{0858677E-26AA-AD7C-3537-E8CE0804686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55</a:t>
            </a:fld>
            <a:endParaRPr lang="en-AU"/>
          </a:p>
        </p:txBody>
      </p:sp>
    </p:spTree>
    <p:extLst>
      <p:ext uri="{BB962C8B-B14F-4D97-AF65-F5344CB8AC3E}">
        <p14:creationId xmlns:p14="http://schemas.microsoft.com/office/powerpoint/2010/main" val="31434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AEE2C-5FA6-521D-8312-72A4E9A95D85}"/>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9E3F658-F05D-7D45-7C46-ED24CC6A5F8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341760" y="1752359"/>
            <a:ext cx="4342846" cy="3072976"/>
          </a:xfrm>
          <a:prstGeom prst="rect">
            <a:avLst/>
          </a:prstGeom>
          <a:ln>
            <a:no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6EAC4E24-DEE3-D543-869B-ACBEDA5331B3}"/>
              </a:ext>
            </a:extLst>
          </p:cNvPr>
          <p:cNvSpPr>
            <a:spLocks noGrp="1"/>
          </p:cNvSpPr>
          <p:nvPr>
            <p:ph type="title"/>
          </p:nvPr>
        </p:nvSpPr>
        <p:spPr>
          <a:xfrm>
            <a:off x="5399998" y="360000"/>
            <a:ext cx="6485612" cy="444154"/>
          </a:xfrm>
        </p:spPr>
        <p:txBody>
          <a:bodyPr/>
          <a:lstStyle/>
          <a:p>
            <a:r>
              <a:rPr lang="en-AU">
                <a:latin typeface="+mj-lt"/>
              </a:rPr>
              <a:t>Activity – safe travel audit</a:t>
            </a:r>
            <a:endParaRPr lang="en-AU"/>
          </a:p>
        </p:txBody>
      </p:sp>
      <p:sp>
        <p:nvSpPr>
          <p:cNvPr id="5" name="Text Placeholder 4">
            <a:extLst>
              <a:ext uri="{FF2B5EF4-FFF2-40B4-BE49-F238E27FC236}">
                <a16:creationId xmlns:a16="http://schemas.microsoft.com/office/drawing/2014/main" id="{36F23AA5-3C86-582A-8880-CFDEDF1143F1}"/>
              </a:ext>
            </a:extLst>
          </p:cNvPr>
          <p:cNvSpPr>
            <a:spLocks noGrp="1"/>
          </p:cNvSpPr>
          <p:nvPr>
            <p:ph type="body" sz="quarter" idx="18"/>
          </p:nvPr>
        </p:nvSpPr>
        <p:spPr>
          <a:xfrm>
            <a:off x="5399998" y="1094859"/>
            <a:ext cx="5400000" cy="294189"/>
          </a:xfrm>
        </p:spPr>
        <p:txBody>
          <a:bodyPr/>
          <a:lstStyle/>
          <a:p>
            <a:r>
              <a:rPr lang="en-AU">
                <a:latin typeface="+mj-lt"/>
              </a:rPr>
              <a:t>Individual activity</a:t>
            </a:r>
          </a:p>
        </p:txBody>
      </p:sp>
      <p:sp>
        <p:nvSpPr>
          <p:cNvPr id="4" name="Text Placeholder 10">
            <a:extLst>
              <a:ext uri="{FF2B5EF4-FFF2-40B4-BE49-F238E27FC236}">
                <a16:creationId xmlns:a16="http://schemas.microsoft.com/office/drawing/2014/main" id="{945F9008-7315-6092-0199-E2803BDF3477}"/>
              </a:ext>
            </a:extLst>
          </p:cNvPr>
          <p:cNvSpPr>
            <a:spLocks noGrp="1"/>
          </p:cNvSpPr>
          <p:nvPr>
            <p:ph type="body" sz="quarter" idx="17"/>
          </p:nvPr>
        </p:nvSpPr>
        <p:spPr>
          <a:xfrm>
            <a:off x="5399998" y="1814286"/>
            <a:ext cx="6444002" cy="4683714"/>
          </a:xfrm>
        </p:spPr>
        <p:txBody>
          <a:bodyPr/>
          <a:lstStyle/>
          <a:p>
            <a:r>
              <a:rPr lang="en-AU" sz="1800" b="1">
                <a:latin typeface="Arial"/>
                <a:cs typeface="Arial"/>
              </a:rPr>
              <a:t>Instructions</a:t>
            </a:r>
          </a:p>
          <a:p>
            <a:r>
              <a:rPr lang="en-AU" sz="1800">
                <a:latin typeface="Arial"/>
                <a:cs typeface="Arial"/>
              </a:rPr>
              <a:t>Complete the 'safe' and 'unsafe' behaviour columns on your safe travel audit worksheet. </a:t>
            </a:r>
          </a:p>
          <a:p>
            <a:r>
              <a:rPr lang="en-AU" sz="1800">
                <a:latin typeface="Arial"/>
                <a:cs typeface="Arial"/>
              </a:rPr>
              <a:t>Consider the harm-minimisation strategies or protective behaviours that could be implemented to mitigate your unsafe behaviours. </a:t>
            </a:r>
          </a:p>
          <a:p>
            <a:r>
              <a:rPr lang="en-AU" sz="1800">
                <a:latin typeface="Arial"/>
                <a:cs typeface="Arial"/>
              </a:rPr>
              <a:t>Record these strategies and behaviours in the ‘One way I could be safer is..’ column.</a:t>
            </a:r>
            <a:endParaRPr lang="en-AU" sz="1800"/>
          </a:p>
        </p:txBody>
      </p:sp>
      <p:sp>
        <p:nvSpPr>
          <p:cNvPr id="3" name="Slide Number Placeholder 2">
            <a:extLst>
              <a:ext uri="{FF2B5EF4-FFF2-40B4-BE49-F238E27FC236}">
                <a16:creationId xmlns:a16="http://schemas.microsoft.com/office/drawing/2014/main" id="{B165F232-0F57-38DF-9DFA-40ABF237985A}"/>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56</a:t>
            </a:fld>
            <a:endParaRPr lang="en-AU"/>
          </a:p>
        </p:txBody>
      </p:sp>
    </p:spTree>
    <p:extLst>
      <p:ext uri="{BB962C8B-B14F-4D97-AF65-F5344CB8AC3E}">
        <p14:creationId xmlns:p14="http://schemas.microsoft.com/office/powerpoint/2010/main" val="144877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A81AA-8C5A-1153-4A7F-C395F857332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4A83575-D3D3-430B-BC39-3DBE94C413A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386" y="161636"/>
            <a:ext cx="4285486" cy="6534728"/>
          </a:xfrm>
          <a:prstGeom prst="rect">
            <a:avLst/>
          </a:prstGeom>
          <a:ln>
            <a:no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012BA970-F523-7753-B835-57EEE08624A5}"/>
              </a:ext>
            </a:extLst>
          </p:cNvPr>
          <p:cNvSpPr>
            <a:spLocks noGrp="1"/>
          </p:cNvSpPr>
          <p:nvPr>
            <p:ph type="title"/>
          </p:nvPr>
        </p:nvSpPr>
        <p:spPr>
          <a:xfrm>
            <a:off x="5399998" y="360000"/>
            <a:ext cx="6647222" cy="444154"/>
          </a:xfrm>
        </p:spPr>
        <p:txBody>
          <a:bodyPr/>
          <a:lstStyle/>
          <a:p>
            <a:r>
              <a:rPr lang="en-AU">
                <a:latin typeface="+mj-lt"/>
              </a:rPr>
              <a:t>Activity – e-bikes and e-scooters</a:t>
            </a:r>
            <a:endParaRPr lang="en-AU"/>
          </a:p>
        </p:txBody>
      </p:sp>
      <p:sp>
        <p:nvSpPr>
          <p:cNvPr id="5" name="Text Placeholder 4">
            <a:extLst>
              <a:ext uri="{FF2B5EF4-FFF2-40B4-BE49-F238E27FC236}">
                <a16:creationId xmlns:a16="http://schemas.microsoft.com/office/drawing/2014/main" id="{A93A1C14-B081-7C58-C12E-4DE9C64EF0FF}"/>
              </a:ext>
            </a:extLst>
          </p:cNvPr>
          <p:cNvSpPr>
            <a:spLocks noGrp="1"/>
          </p:cNvSpPr>
          <p:nvPr>
            <p:ph type="body" sz="quarter" idx="18"/>
          </p:nvPr>
        </p:nvSpPr>
        <p:spPr>
          <a:xfrm>
            <a:off x="5399998" y="1094859"/>
            <a:ext cx="5400000" cy="294189"/>
          </a:xfrm>
        </p:spPr>
        <p:txBody>
          <a:bodyPr/>
          <a:lstStyle/>
          <a:p>
            <a:r>
              <a:rPr lang="en-AU">
                <a:latin typeface="+mj-lt"/>
              </a:rPr>
              <a:t>Individual activity – PMI chart </a:t>
            </a:r>
          </a:p>
        </p:txBody>
      </p:sp>
      <p:sp>
        <p:nvSpPr>
          <p:cNvPr id="4" name="Text Placeholder 10">
            <a:extLst>
              <a:ext uri="{FF2B5EF4-FFF2-40B4-BE49-F238E27FC236}">
                <a16:creationId xmlns:a16="http://schemas.microsoft.com/office/drawing/2014/main" id="{F7606D1B-1B5F-EA52-677D-6C057906FBDE}"/>
              </a:ext>
            </a:extLst>
          </p:cNvPr>
          <p:cNvSpPr>
            <a:spLocks noGrp="1"/>
          </p:cNvSpPr>
          <p:nvPr>
            <p:ph type="body" sz="quarter" idx="17"/>
          </p:nvPr>
        </p:nvSpPr>
        <p:spPr>
          <a:xfrm>
            <a:off x="5399998" y="1570446"/>
            <a:ext cx="6444002" cy="4683714"/>
          </a:xfrm>
        </p:spPr>
        <p:txBody>
          <a:bodyPr/>
          <a:lstStyle/>
          <a:p>
            <a:r>
              <a:rPr lang="en-AU" sz="1800" b="1">
                <a:latin typeface="+mj-lt"/>
              </a:rPr>
              <a:t>Instructions</a:t>
            </a:r>
          </a:p>
          <a:p>
            <a:r>
              <a:rPr lang="en-AU" sz="1800">
                <a:latin typeface="+mn-lt"/>
              </a:rPr>
              <a:t>Access the ‘</a:t>
            </a:r>
            <a:r>
              <a:rPr lang="en-AU" sz="1800" u="sng">
                <a:latin typeface="+mn-lt"/>
                <a:hlinkClick r:id="rId4"/>
              </a:rPr>
              <a:t>Road rules for bicycle riders</a:t>
            </a:r>
            <a:r>
              <a:rPr lang="en-AU" sz="1800">
                <a:latin typeface="+mn-lt"/>
              </a:rPr>
              <a:t>’ webpage and ‘</a:t>
            </a:r>
            <a:r>
              <a:rPr lang="en-AU" sz="1800" u="sng">
                <a:latin typeface="+mn-lt"/>
                <a:hlinkClick r:id="rId5"/>
              </a:rPr>
              <a:t>Bikes, e-bikes and scooters</a:t>
            </a:r>
            <a:r>
              <a:rPr lang="en-AU" sz="1800">
                <a:latin typeface="+mn-lt"/>
              </a:rPr>
              <a:t>’ resource. Review the current rules and regulations for e-bikes and e-scooters and complete each section of the PMI chart. </a:t>
            </a:r>
          </a:p>
          <a:p>
            <a:r>
              <a:rPr lang="en-AU" sz="1800">
                <a:latin typeface="+mn-lt"/>
              </a:rPr>
              <a:t>Write a brief paragraph to summarise:</a:t>
            </a:r>
          </a:p>
          <a:p>
            <a:pPr marL="285750" lvl="0" indent="-285750">
              <a:buFont typeface="Arial" panose="020B0604020202020204" pitchFamily="34" charset="0"/>
              <a:buChar char="•"/>
            </a:pPr>
            <a:r>
              <a:rPr lang="en-AU" sz="1800">
                <a:latin typeface="+mn-lt"/>
              </a:rPr>
              <a:t>one key idea you learned about e-bike or e-scooter safety</a:t>
            </a:r>
          </a:p>
          <a:p>
            <a:pPr marL="285750" lvl="0" indent="-285750">
              <a:buFont typeface="Arial" panose="020B0604020202020204" pitchFamily="34" charset="0"/>
              <a:buChar char="•"/>
            </a:pPr>
            <a:r>
              <a:rPr lang="en-AU" sz="1800">
                <a:latin typeface="+mn-lt"/>
              </a:rPr>
              <a:t>one question or concern you still have about the rules</a:t>
            </a:r>
          </a:p>
          <a:p>
            <a:pPr marL="285750" lvl="0" indent="-285750">
              <a:buFont typeface="Arial" panose="020B0604020202020204" pitchFamily="34" charset="0"/>
              <a:buChar char="•"/>
            </a:pPr>
            <a:r>
              <a:rPr lang="en-AU" sz="1800">
                <a:latin typeface="+mn-lt"/>
              </a:rPr>
              <a:t>how you can apply what you have learned, or the advice you would  give to others.</a:t>
            </a:r>
          </a:p>
        </p:txBody>
      </p:sp>
      <p:sp>
        <p:nvSpPr>
          <p:cNvPr id="3" name="Slide Number Placeholder 2">
            <a:extLst>
              <a:ext uri="{FF2B5EF4-FFF2-40B4-BE49-F238E27FC236}">
                <a16:creationId xmlns:a16="http://schemas.microsoft.com/office/drawing/2014/main" id="{EACAD24A-C377-7A09-BF81-DCBF1268D87B}"/>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57</a:t>
            </a:fld>
            <a:endParaRPr lang="en-AU"/>
          </a:p>
        </p:txBody>
      </p:sp>
    </p:spTree>
    <p:extLst>
      <p:ext uri="{BB962C8B-B14F-4D97-AF65-F5344CB8AC3E}">
        <p14:creationId xmlns:p14="http://schemas.microsoft.com/office/powerpoint/2010/main" val="248354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81F42-B04B-5608-8AF8-40B8879F03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9B6846-BF00-9A55-0AD7-EF3095B0024F}"/>
              </a:ext>
            </a:extLst>
          </p:cNvPr>
          <p:cNvSpPr>
            <a:spLocks noGrp="1"/>
          </p:cNvSpPr>
          <p:nvPr>
            <p:ph type="title"/>
          </p:nvPr>
        </p:nvSpPr>
        <p:spPr>
          <a:xfrm>
            <a:off x="5399998" y="360000"/>
            <a:ext cx="6647222" cy="444154"/>
          </a:xfrm>
        </p:spPr>
        <p:txBody>
          <a:bodyPr/>
          <a:lstStyle/>
          <a:p>
            <a:r>
              <a:rPr lang="en-AU">
                <a:latin typeface="+mj-lt"/>
              </a:rPr>
              <a:t>Activity – what’s your view?</a:t>
            </a:r>
            <a:endParaRPr lang="en-AU"/>
          </a:p>
        </p:txBody>
      </p:sp>
      <p:sp>
        <p:nvSpPr>
          <p:cNvPr id="5" name="Text Placeholder 4">
            <a:extLst>
              <a:ext uri="{FF2B5EF4-FFF2-40B4-BE49-F238E27FC236}">
                <a16:creationId xmlns:a16="http://schemas.microsoft.com/office/drawing/2014/main" id="{CDDED844-F42A-8952-2171-7ACF84CB041C}"/>
              </a:ext>
            </a:extLst>
          </p:cNvPr>
          <p:cNvSpPr>
            <a:spLocks noGrp="1"/>
          </p:cNvSpPr>
          <p:nvPr>
            <p:ph type="body" sz="quarter" idx="18"/>
          </p:nvPr>
        </p:nvSpPr>
        <p:spPr>
          <a:xfrm>
            <a:off x="5399998" y="1094859"/>
            <a:ext cx="5400000" cy="294189"/>
          </a:xfrm>
        </p:spPr>
        <p:txBody>
          <a:bodyPr/>
          <a:lstStyle/>
          <a:p>
            <a:r>
              <a:rPr lang="en-AU">
                <a:latin typeface="+mj-lt"/>
              </a:rPr>
              <a:t>Individual activity – Hazard identification</a:t>
            </a:r>
          </a:p>
        </p:txBody>
      </p:sp>
      <p:pic>
        <p:nvPicPr>
          <p:cNvPr id="7" name="Picture 6">
            <a:extLst>
              <a:ext uri="{FF2B5EF4-FFF2-40B4-BE49-F238E27FC236}">
                <a16:creationId xmlns:a16="http://schemas.microsoft.com/office/drawing/2014/main" id="{A3AC1A66-D1DD-5EDD-1CB5-001E81DEECE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56618" y="1802185"/>
            <a:ext cx="4383022" cy="3253630"/>
          </a:xfrm>
          <a:prstGeom prst="rect">
            <a:avLst/>
          </a:prstGeom>
          <a:ln>
            <a:no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62ADE281-39DA-CB3E-0DEC-DB2C35AF6FA7}"/>
              </a:ext>
            </a:extLst>
          </p:cNvPr>
          <p:cNvSpPr txBox="1"/>
          <p:nvPr/>
        </p:nvSpPr>
        <p:spPr>
          <a:xfrm>
            <a:off x="358959" y="5192306"/>
            <a:ext cx="4383075"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200">
                <a:solidFill>
                  <a:srgbClr val="0000EE"/>
                </a:solidFill>
                <a:latin typeface="Arial"/>
                <a:ea typeface="Segoe UI"/>
                <a:cs typeface="Arial"/>
                <a:hlinkClick r:id="rId4" tooltip="https://onthemove.nsw.edu.au/pdhpe-activites/whats-your-view"/>
              </a:rPr>
              <a:t>https://onthemove.nsw.edu.au/pdhpe-activites/whats-your-view</a:t>
            </a:r>
            <a:endParaRPr lang="en-US" sz="1200">
              <a:latin typeface="Arial"/>
              <a:cs typeface="Arial"/>
            </a:endParaRPr>
          </a:p>
          <a:p>
            <a:pPr algn="l"/>
            <a:endParaRPr lang="en-GB" sz="1200">
              <a:latin typeface="Arial"/>
              <a:cs typeface="Arial"/>
            </a:endParaRPr>
          </a:p>
        </p:txBody>
      </p:sp>
      <p:sp>
        <p:nvSpPr>
          <p:cNvPr id="4" name="Text Placeholder 10">
            <a:extLst>
              <a:ext uri="{FF2B5EF4-FFF2-40B4-BE49-F238E27FC236}">
                <a16:creationId xmlns:a16="http://schemas.microsoft.com/office/drawing/2014/main" id="{F6C9835D-EF69-CEFB-3813-A207D40F689C}"/>
              </a:ext>
            </a:extLst>
          </p:cNvPr>
          <p:cNvSpPr>
            <a:spLocks noGrp="1"/>
          </p:cNvSpPr>
          <p:nvPr>
            <p:ph type="body" sz="quarter" idx="17"/>
          </p:nvPr>
        </p:nvSpPr>
        <p:spPr>
          <a:xfrm>
            <a:off x="5399998" y="1718274"/>
            <a:ext cx="6444002" cy="4683714"/>
          </a:xfrm>
        </p:spPr>
        <p:txBody>
          <a:bodyPr/>
          <a:lstStyle/>
          <a:p>
            <a:r>
              <a:rPr lang="en-AU" sz="1800" b="1">
                <a:latin typeface="+mj-lt"/>
              </a:rPr>
              <a:t>Instructions</a:t>
            </a:r>
          </a:p>
          <a:p>
            <a:r>
              <a:rPr lang="en-AU" sz="1800">
                <a:latin typeface="+mn-lt"/>
              </a:rPr>
              <a:t>Access the </a:t>
            </a:r>
            <a:r>
              <a:rPr lang="en-AU" sz="1800" u="sng">
                <a:latin typeface="+mn-lt"/>
                <a:hlinkClick r:id="rId5"/>
              </a:rPr>
              <a:t>What’s your view? animated village</a:t>
            </a:r>
            <a:r>
              <a:rPr lang="en-AU" sz="1800">
                <a:latin typeface="+mn-lt"/>
              </a:rPr>
              <a:t> via the </a:t>
            </a:r>
            <a:r>
              <a:rPr lang="en-AU" sz="1800" u="sng">
                <a:latin typeface="+mn-lt"/>
                <a:hlinkClick r:id="rId6"/>
              </a:rPr>
              <a:t>On The Move</a:t>
            </a:r>
            <a:r>
              <a:rPr lang="en-AU" sz="1800">
                <a:latin typeface="+mn-lt"/>
              </a:rPr>
              <a:t> website. </a:t>
            </a:r>
          </a:p>
          <a:p>
            <a:r>
              <a:rPr lang="en-AU" sz="1800">
                <a:latin typeface="+mn-lt"/>
              </a:rPr>
              <a:t>When you identify a potential hazard or risky situation, drop a numbered pin in the app and record the details on your worksheet.</a:t>
            </a:r>
          </a:p>
          <a:p>
            <a:r>
              <a:rPr lang="en-AU" sz="1800">
                <a:latin typeface="+mn-lt"/>
              </a:rPr>
              <a:t>For each one, provide a clear description of the risk, identify the potential consequences for those involved, and suggest strategies to minimise or eliminate the risk. </a:t>
            </a:r>
          </a:p>
        </p:txBody>
      </p:sp>
      <p:sp>
        <p:nvSpPr>
          <p:cNvPr id="3" name="Slide Number Placeholder 2">
            <a:extLst>
              <a:ext uri="{FF2B5EF4-FFF2-40B4-BE49-F238E27FC236}">
                <a16:creationId xmlns:a16="http://schemas.microsoft.com/office/drawing/2014/main" id="{3C63BCAA-0B5C-DD29-D7FF-A37EE6E9CB0E}"/>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58</a:t>
            </a:fld>
            <a:endParaRPr lang="en-AU"/>
          </a:p>
        </p:txBody>
      </p:sp>
    </p:spTree>
    <p:extLst>
      <p:ext uri="{BB962C8B-B14F-4D97-AF65-F5344CB8AC3E}">
        <p14:creationId xmlns:p14="http://schemas.microsoft.com/office/powerpoint/2010/main" val="2894508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7411A-150E-FF9F-BF39-868A1932C0B1}"/>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6E39DF43-B4F6-01F5-B22F-C0FC991E152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114" y="279913"/>
            <a:ext cx="4075672" cy="6113508"/>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0A92E1EF-5F71-0EF8-ABF3-C9632F84F9DB}"/>
              </a:ext>
              <a:ext uri="{C183D7F6-B498-43B3-948B-1728B52AA6E4}">
                <adec:decorative xmlns:adec="http://schemas.microsoft.com/office/drawing/2017/decorative" val="1"/>
              </a:ext>
            </a:extLst>
          </p:cNvPr>
          <p:cNvSpPr txBox="1"/>
          <p:nvPr/>
        </p:nvSpPr>
        <p:spPr>
          <a:xfrm>
            <a:off x="496114" y="6467540"/>
            <a:ext cx="4075672" cy="276999"/>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kern="1200">
                <a:solidFill>
                  <a:schemeClr val="tx1"/>
                </a:solidFill>
                <a:effectLst/>
                <a:latin typeface="Arial" panose="020B0604020202020204" pitchFamily="34" charset="0"/>
                <a:ea typeface="+mn-ea"/>
                <a:cs typeface="Arial" panose="020B0604020202020204" pitchFamily="34" charset="0"/>
              </a:rPr>
              <a:t>Photo by </a:t>
            </a:r>
            <a:r>
              <a:rPr lang="en-AU" sz="1200" b="0" i="0" kern="1200">
                <a:solidFill>
                  <a:schemeClr val="tx1"/>
                </a:solidFill>
                <a:effectLst/>
                <a:latin typeface="Arial" panose="020B0604020202020204" pitchFamily="34" charset="0"/>
                <a:ea typeface="+mn-ea"/>
                <a:cs typeface="Arial" panose="020B0604020202020204" pitchFamily="34" charset="0"/>
                <a:hlinkClick r:id="rId4"/>
              </a:rPr>
              <a:t>Jay Heike</a:t>
            </a:r>
            <a:r>
              <a:rPr lang="en-AU" sz="1200" b="0" i="0" kern="1200">
                <a:solidFill>
                  <a:schemeClr val="tx1"/>
                </a:solidFill>
                <a:effectLst/>
                <a:latin typeface="Arial" panose="020B0604020202020204" pitchFamily="34" charset="0"/>
                <a:ea typeface="+mn-ea"/>
                <a:cs typeface="Arial" panose="020B0604020202020204" pitchFamily="34" charset="0"/>
              </a:rPr>
              <a:t> on </a:t>
            </a:r>
            <a:r>
              <a:rPr lang="en-AU" sz="1200" b="0" i="0" kern="1200" err="1">
                <a:solidFill>
                  <a:schemeClr val="tx1"/>
                </a:solidFill>
                <a:effectLst/>
                <a:latin typeface="Arial" panose="020B0604020202020204" pitchFamily="34" charset="0"/>
                <a:ea typeface="+mn-ea"/>
                <a:cs typeface="Arial" panose="020B0604020202020204" pitchFamily="34" charset="0"/>
                <a:hlinkClick r:id="rId5"/>
              </a:rPr>
              <a:t>Unsplash</a:t>
            </a:r>
            <a:endParaRPr lang="en-AU" sz="1200" b="1"/>
          </a:p>
        </p:txBody>
      </p:sp>
      <p:sp>
        <p:nvSpPr>
          <p:cNvPr id="2" name="Title 1">
            <a:extLst>
              <a:ext uri="{FF2B5EF4-FFF2-40B4-BE49-F238E27FC236}">
                <a16:creationId xmlns:a16="http://schemas.microsoft.com/office/drawing/2014/main" id="{3F61756A-295E-2F69-063E-2E20E2F70F12}"/>
              </a:ext>
            </a:extLst>
          </p:cNvPr>
          <p:cNvSpPr>
            <a:spLocks noGrp="1"/>
          </p:cNvSpPr>
          <p:nvPr>
            <p:ph type="title"/>
          </p:nvPr>
        </p:nvSpPr>
        <p:spPr>
          <a:xfrm>
            <a:off x="5399998" y="360000"/>
            <a:ext cx="6485612" cy="444154"/>
          </a:xfrm>
        </p:spPr>
        <p:txBody>
          <a:bodyPr/>
          <a:lstStyle/>
          <a:p>
            <a:r>
              <a:rPr lang="en-AU">
                <a:latin typeface="+mj-lt"/>
              </a:rPr>
              <a:t>Activity – DRSABCD (3)</a:t>
            </a:r>
            <a:endParaRPr lang="en-AU"/>
          </a:p>
        </p:txBody>
      </p:sp>
      <p:sp>
        <p:nvSpPr>
          <p:cNvPr id="5" name="Text Placeholder 4">
            <a:extLst>
              <a:ext uri="{FF2B5EF4-FFF2-40B4-BE49-F238E27FC236}">
                <a16:creationId xmlns:a16="http://schemas.microsoft.com/office/drawing/2014/main" id="{34217166-332D-F8F4-7D1A-77F42D65C513}"/>
              </a:ext>
            </a:extLst>
          </p:cNvPr>
          <p:cNvSpPr>
            <a:spLocks noGrp="1"/>
          </p:cNvSpPr>
          <p:nvPr>
            <p:ph type="body" sz="quarter" idx="18"/>
          </p:nvPr>
        </p:nvSpPr>
        <p:spPr>
          <a:xfrm>
            <a:off x="5399998" y="1094859"/>
            <a:ext cx="5400000" cy="294189"/>
          </a:xfrm>
        </p:spPr>
        <p:txBody>
          <a:bodyPr/>
          <a:lstStyle/>
          <a:p>
            <a:r>
              <a:rPr lang="en-AU"/>
              <a:t>Individual activity – brain dump!</a:t>
            </a:r>
            <a:endParaRPr lang="en-AU">
              <a:latin typeface="+mj-lt"/>
            </a:endParaRPr>
          </a:p>
        </p:txBody>
      </p:sp>
      <p:sp>
        <p:nvSpPr>
          <p:cNvPr id="4" name="Text Placeholder 10">
            <a:extLst>
              <a:ext uri="{FF2B5EF4-FFF2-40B4-BE49-F238E27FC236}">
                <a16:creationId xmlns:a16="http://schemas.microsoft.com/office/drawing/2014/main" id="{41102522-9AA9-7C97-F08E-4EDCE5AFA5C9}"/>
              </a:ext>
            </a:extLst>
          </p:cNvPr>
          <p:cNvSpPr>
            <a:spLocks noGrp="1"/>
          </p:cNvSpPr>
          <p:nvPr>
            <p:ph type="body" sz="quarter" idx="17"/>
          </p:nvPr>
        </p:nvSpPr>
        <p:spPr>
          <a:xfrm>
            <a:off x="5399998" y="1814286"/>
            <a:ext cx="6444002" cy="4683714"/>
          </a:xfrm>
        </p:spPr>
        <p:txBody>
          <a:bodyPr/>
          <a:lstStyle/>
          <a:p>
            <a:r>
              <a:rPr lang="en-AU" sz="1800" b="1">
                <a:latin typeface="+mj-lt"/>
              </a:rPr>
              <a:t>Instructions</a:t>
            </a:r>
          </a:p>
          <a:p>
            <a:r>
              <a:rPr lang="en-AU" sz="1800">
                <a:latin typeface="+mn-lt"/>
              </a:rPr>
              <a:t>On a blank piece of paper, ‘brain dump’ everything you remember about the DRSABCD process and responding to emergencies from our previous lessons. </a:t>
            </a:r>
          </a:p>
          <a:p>
            <a:r>
              <a:rPr lang="en-AU" sz="1800">
                <a:latin typeface="+mn-lt"/>
              </a:rPr>
              <a:t>Include the meaning of each letter in the acronym, as well as the important considerations for each step, and any specific considerations you think may be relevant if you were responding to an emergency in a water-based environment.</a:t>
            </a:r>
          </a:p>
        </p:txBody>
      </p:sp>
      <p:sp>
        <p:nvSpPr>
          <p:cNvPr id="3" name="Slide Number Placeholder 2">
            <a:extLst>
              <a:ext uri="{FF2B5EF4-FFF2-40B4-BE49-F238E27FC236}">
                <a16:creationId xmlns:a16="http://schemas.microsoft.com/office/drawing/2014/main" id="{ECEE76B6-6C35-849B-F37C-45471639B741}"/>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59</a:t>
            </a:fld>
            <a:endParaRPr lang="en-AU"/>
          </a:p>
        </p:txBody>
      </p:sp>
    </p:spTree>
    <p:extLst>
      <p:ext uri="{BB962C8B-B14F-4D97-AF65-F5344CB8AC3E}">
        <p14:creationId xmlns:p14="http://schemas.microsoft.com/office/powerpoint/2010/main" val="3176316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B9C6B-9F33-F7C8-36F6-CCABE8E11765}"/>
            </a:ext>
          </a:extLst>
        </p:cNvPr>
        <p:cNvGrpSpPr/>
        <p:nvPr/>
      </p:nvGrpSpPr>
      <p:grpSpPr>
        <a:xfrm>
          <a:off x="0" y="0"/>
          <a:ext cx="0" cy="0"/>
          <a:chOff x="0" y="0"/>
          <a:chExt cx="0" cy="0"/>
        </a:xfrm>
      </p:grpSpPr>
      <p:pic>
        <p:nvPicPr>
          <p:cNvPr id="32" name="Picture Placeholder 8">
            <a:extLst>
              <a:ext uri="{FF2B5EF4-FFF2-40B4-BE49-F238E27FC236}">
                <a16:creationId xmlns:a16="http://schemas.microsoft.com/office/drawing/2014/main" id="{FB8A9C5C-A1E9-D504-0DFA-11869C4BDEE1}"/>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306388" y="360363"/>
            <a:ext cx="4427537" cy="5975350"/>
          </a:xfrm>
          <a:prstGeom prst="roundRect">
            <a:avLst>
              <a:gd name="adj" fmla="val 3983"/>
            </a:avLst>
          </a:prstGeom>
        </p:spPr>
      </p:pic>
      <p:sp>
        <p:nvSpPr>
          <p:cNvPr id="7" name="TextBox 6">
            <a:extLst>
              <a:ext uri="{FF2B5EF4-FFF2-40B4-BE49-F238E27FC236}">
                <a16:creationId xmlns:a16="http://schemas.microsoft.com/office/drawing/2014/main" id="{0ECE3731-9E70-EA68-4ACA-558BAC3C0ECE}"/>
              </a:ext>
              <a:ext uri="{C183D7F6-B498-43B3-948B-1728B52AA6E4}">
                <adec:decorative xmlns:adec="http://schemas.microsoft.com/office/drawing/2017/decorative" val="1"/>
              </a:ext>
            </a:extLst>
          </p:cNvPr>
          <p:cNvSpPr txBox="1"/>
          <p:nvPr/>
        </p:nvSpPr>
        <p:spPr>
          <a:xfrm>
            <a:off x="306388" y="6419001"/>
            <a:ext cx="4427537" cy="276999"/>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u="none" strike="noStrike" kern="1200">
                <a:solidFill>
                  <a:schemeClr val="tx1"/>
                </a:solidFill>
                <a:effectLst/>
                <a:latin typeface="Arial" panose="020B0604020202020204" pitchFamily="34" charset="0"/>
                <a:ea typeface="+mn-ea"/>
                <a:cs typeface="Arial" panose="020B0604020202020204" pitchFamily="34" charset="0"/>
              </a:rPr>
              <a:t>Photo by </a:t>
            </a:r>
            <a:r>
              <a:rPr lang="en-AU" sz="1200" b="0" i="0" u="sng" strike="noStrike" kern="1200">
                <a:solidFill>
                  <a:schemeClr val="tx1"/>
                </a:solidFill>
                <a:effectLst/>
                <a:latin typeface="Arial" panose="020B0604020202020204" pitchFamily="34" charset="0"/>
                <a:ea typeface="+mn-ea"/>
                <a:cs typeface="Arial" panose="020B0604020202020204" pitchFamily="34" charset="0"/>
                <a:hlinkClick r:id="rId4"/>
              </a:rPr>
              <a:t>Maëva Vigier</a:t>
            </a:r>
            <a:r>
              <a:rPr lang="en-AU" sz="1200" b="0" i="0" u="none" strike="noStrike" kern="1200">
                <a:solidFill>
                  <a:schemeClr val="tx1"/>
                </a:solidFill>
                <a:effectLst/>
                <a:latin typeface="Arial" panose="020B0604020202020204" pitchFamily="34" charset="0"/>
                <a:ea typeface="+mn-ea"/>
                <a:cs typeface="Arial" panose="020B0604020202020204" pitchFamily="34" charset="0"/>
              </a:rPr>
              <a:t> on </a:t>
            </a:r>
            <a:r>
              <a:rPr lang="en-AU" sz="1200" b="0" i="0" u="sng" strike="noStrike" kern="1200" err="1">
                <a:solidFill>
                  <a:schemeClr val="tx1"/>
                </a:solidFill>
                <a:effectLst/>
                <a:latin typeface="Arial" panose="020B0604020202020204" pitchFamily="34" charset="0"/>
                <a:ea typeface="+mn-ea"/>
                <a:cs typeface="Arial" panose="020B0604020202020204" pitchFamily="34" charset="0"/>
                <a:hlinkClick r:id="rId5"/>
              </a:rPr>
              <a:t>Unsplash</a:t>
            </a:r>
            <a:r>
              <a:rPr lang="en-AU" sz="1200" b="0" i="0" u="none" strike="noStrike" kern="1200">
                <a:solidFill>
                  <a:schemeClr val="tx1"/>
                </a:solidFill>
                <a:effectLst/>
                <a:latin typeface="Arial" panose="020B0604020202020204" pitchFamily="34" charset="0"/>
                <a:ea typeface="+mn-ea"/>
                <a:cs typeface="Arial" panose="020B0604020202020204" pitchFamily="34" charset="0"/>
              </a:rPr>
              <a:t> </a:t>
            </a:r>
            <a:endParaRPr lang="en-AU" sz="1200" b="1"/>
          </a:p>
        </p:txBody>
      </p:sp>
      <p:sp>
        <p:nvSpPr>
          <p:cNvPr id="2" name="Title 1">
            <a:extLst>
              <a:ext uri="{FF2B5EF4-FFF2-40B4-BE49-F238E27FC236}">
                <a16:creationId xmlns:a16="http://schemas.microsoft.com/office/drawing/2014/main" id="{87FB4018-2984-2E61-4DDE-9650CB1D57F3}"/>
              </a:ext>
            </a:extLst>
          </p:cNvPr>
          <p:cNvSpPr>
            <a:spLocks noGrp="1"/>
          </p:cNvSpPr>
          <p:nvPr>
            <p:ph type="title"/>
          </p:nvPr>
        </p:nvSpPr>
        <p:spPr>
          <a:xfrm>
            <a:off x="5399998" y="360000"/>
            <a:ext cx="6485612" cy="444154"/>
          </a:xfrm>
        </p:spPr>
        <p:txBody>
          <a:bodyPr/>
          <a:lstStyle/>
          <a:p>
            <a:r>
              <a:rPr lang="en-AU">
                <a:latin typeface="+mj-lt"/>
              </a:rPr>
              <a:t>Activity – introduction to risk, responsibility and safety (1)</a:t>
            </a:r>
            <a:endParaRPr lang="en-AU"/>
          </a:p>
        </p:txBody>
      </p:sp>
      <p:sp>
        <p:nvSpPr>
          <p:cNvPr id="5" name="Text Placeholder 4">
            <a:extLst>
              <a:ext uri="{FF2B5EF4-FFF2-40B4-BE49-F238E27FC236}">
                <a16:creationId xmlns:a16="http://schemas.microsoft.com/office/drawing/2014/main" id="{7CC0A582-383F-E5CA-8DA6-A20E827CB0AB}"/>
              </a:ext>
            </a:extLst>
          </p:cNvPr>
          <p:cNvSpPr>
            <a:spLocks noGrp="1"/>
          </p:cNvSpPr>
          <p:nvPr>
            <p:ph type="body" sz="quarter" idx="18"/>
          </p:nvPr>
        </p:nvSpPr>
        <p:spPr>
          <a:xfrm>
            <a:off x="5399998" y="1541320"/>
            <a:ext cx="5400000" cy="294189"/>
          </a:xfrm>
        </p:spPr>
        <p:txBody>
          <a:bodyPr/>
          <a:lstStyle/>
          <a:p>
            <a:r>
              <a:rPr lang="en-AU"/>
              <a:t>Pair activity – turn and talk</a:t>
            </a:r>
            <a:endParaRPr lang="en-AU">
              <a:latin typeface="+mj-lt"/>
            </a:endParaRPr>
          </a:p>
        </p:txBody>
      </p:sp>
      <p:sp>
        <p:nvSpPr>
          <p:cNvPr id="4" name="Text Placeholder 10">
            <a:extLst>
              <a:ext uri="{FF2B5EF4-FFF2-40B4-BE49-F238E27FC236}">
                <a16:creationId xmlns:a16="http://schemas.microsoft.com/office/drawing/2014/main" id="{33364157-740F-DEA4-F7E4-DC61271E6680}"/>
              </a:ext>
            </a:extLst>
          </p:cNvPr>
          <p:cNvSpPr>
            <a:spLocks noGrp="1"/>
          </p:cNvSpPr>
          <p:nvPr>
            <p:ph type="body" sz="quarter" idx="17"/>
          </p:nvPr>
        </p:nvSpPr>
        <p:spPr>
          <a:xfrm>
            <a:off x="5399998" y="2489200"/>
            <a:ext cx="6444002" cy="3846514"/>
          </a:xfrm>
        </p:spPr>
        <p:txBody>
          <a:bodyPr/>
          <a:lstStyle/>
          <a:p>
            <a:r>
              <a:rPr lang="en-AU" sz="1800" b="1">
                <a:latin typeface="+mj-lt"/>
              </a:rPr>
              <a:t>Instructions</a:t>
            </a:r>
          </a:p>
          <a:p>
            <a:r>
              <a:rPr lang="en-AU" sz="1800">
                <a:latin typeface="+mn-lt"/>
              </a:rPr>
              <a:t>In your pairs, consider the following questions:</a:t>
            </a:r>
          </a:p>
          <a:p>
            <a:pPr marL="285750" indent="-285750">
              <a:buFont typeface="Arial" panose="020B0604020202020204" pitchFamily="34" charset="0"/>
              <a:buChar char="•"/>
            </a:pPr>
            <a:r>
              <a:rPr lang="en-AU" sz="1800">
                <a:latin typeface="+mn-lt"/>
              </a:rPr>
              <a:t>Who is responsible for keeping us safe in different environments? </a:t>
            </a:r>
          </a:p>
          <a:p>
            <a:pPr marL="285750" indent="-285750">
              <a:buFont typeface="Arial" panose="020B0604020202020204" pitchFamily="34" charset="0"/>
              <a:buChar char="•"/>
            </a:pPr>
            <a:r>
              <a:rPr lang="en-AU" sz="1800">
                <a:latin typeface="+mn-lt"/>
              </a:rPr>
              <a:t>What kinds of risks are okay to take, and which ones should we avoid? </a:t>
            </a:r>
          </a:p>
          <a:p>
            <a:pPr marL="285750" indent="-285750">
              <a:buFont typeface="Arial" panose="020B0604020202020204" pitchFamily="34" charset="0"/>
              <a:buChar char="•"/>
            </a:pPr>
            <a:r>
              <a:rPr lang="en-AU" sz="1800">
                <a:latin typeface="+mn-lt"/>
              </a:rPr>
              <a:t>How can we support our friends to make safe and responsible choices? </a:t>
            </a:r>
          </a:p>
        </p:txBody>
      </p:sp>
      <p:sp>
        <p:nvSpPr>
          <p:cNvPr id="3" name="Slide Number Placeholder 2">
            <a:extLst>
              <a:ext uri="{FF2B5EF4-FFF2-40B4-BE49-F238E27FC236}">
                <a16:creationId xmlns:a16="http://schemas.microsoft.com/office/drawing/2014/main" id="{6DCF65F3-B4D9-9BE9-DFE2-DC33BDBD60CF}"/>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6</a:t>
            </a:fld>
            <a:endParaRPr lang="en-AU"/>
          </a:p>
        </p:txBody>
      </p:sp>
    </p:spTree>
    <p:extLst>
      <p:ext uri="{BB962C8B-B14F-4D97-AF65-F5344CB8AC3E}">
        <p14:creationId xmlns:p14="http://schemas.microsoft.com/office/powerpoint/2010/main" val="360107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EADF0-4682-214F-10F7-02D3F19B308D}"/>
            </a:ext>
          </a:extLst>
        </p:cNvPr>
        <p:cNvGrpSpPr/>
        <p:nvPr/>
      </p:nvGrpSpPr>
      <p:grpSpPr>
        <a:xfrm>
          <a:off x="0" y="0"/>
          <a:ext cx="0" cy="0"/>
          <a:chOff x="0" y="0"/>
          <a:chExt cx="0" cy="0"/>
        </a:xfrm>
      </p:grpSpPr>
      <p:pic>
        <p:nvPicPr>
          <p:cNvPr id="8" name="Picture Placeholder 8">
            <a:extLst>
              <a:ext uri="{FF2B5EF4-FFF2-40B4-BE49-F238E27FC236}">
                <a16:creationId xmlns:a16="http://schemas.microsoft.com/office/drawing/2014/main" id="{4D97A203-1B21-DAF5-F5B3-4B785FBA425F}"/>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screen">
            <a:alphaModFix/>
            <a:extLst>
              <a:ext uri="{28A0092B-C50C-407E-A947-70E740481C1C}">
                <a14:useLocalDpi xmlns:a14="http://schemas.microsoft.com/office/drawing/2010/main"/>
              </a:ext>
            </a:extLst>
          </a:blip>
          <a:srcRect/>
          <a:stretch>
            <a:fillRect/>
          </a:stretch>
        </p:blipFill>
        <p:spPr>
          <a:xfrm>
            <a:off x="306805" y="360000"/>
            <a:ext cx="4426388" cy="5976000"/>
          </a:xfrm>
          <a:prstGeom prst="roundRect">
            <a:avLst/>
          </a:prstGeom>
          <a:ln>
            <a:noFill/>
          </a:ln>
          <a:effectLst>
            <a:softEdge rad="112500"/>
          </a:effectLst>
        </p:spPr>
      </p:pic>
      <p:sp>
        <p:nvSpPr>
          <p:cNvPr id="7" name="TextBox 6">
            <a:extLst>
              <a:ext uri="{FF2B5EF4-FFF2-40B4-BE49-F238E27FC236}">
                <a16:creationId xmlns:a16="http://schemas.microsoft.com/office/drawing/2014/main" id="{DF33CF78-F9C8-866B-DB15-0CAE616739F6}"/>
              </a:ext>
              <a:ext uri="{C183D7F6-B498-43B3-948B-1728B52AA6E4}">
                <adec:decorative xmlns:adec="http://schemas.microsoft.com/office/drawing/2017/decorative" val="1"/>
              </a:ext>
            </a:extLst>
          </p:cNvPr>
          <p:cNvSpPr txBox="1"/>
          <p:nvPr/>
        </p:nvSpPr>
        <p:spPr>
          <a:xfrm>
            <a:off x="306805" y="6363467"/>
            <a:ext cx="4426388" cy="276999"/>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kern="1200">
                <a:solidFill>
                  <a:schemeClr val="tx1"/>
                </a:solidFill>
                <a:effectLst/>
                <a:latin typeface="Arial" panose="020B0604020202020204" pitchFamily="34" charset="0"/>
                <a:ea typeface="+mn-ea"/>
                <a:cs typeface="Arial" panose="020B0604020202020204" pitchFamily="34" charset="0"/>
              </a:rPr>
              <a:t>Image by </a:t>
            </a:r>
            <a:r>
              <a:rPr lang="en-AU" sz="1200" b="0" i="0" u="sng" kern="1200">
                <a:solidFill>
                  <a:schemeClr val="tx1"/>
                </a:solidFill>
                <a:effectLst/>
                <a:latin typeface="Arial" panose="020B0604020202020204" pitchFamily="34" charset="0"/>
                <a:ea typeface="+mn-ea"/>
                <a:cs typeface="Arial" panose="020B0604020202020204" pitchFamily="34" charset="0"/>
                <a:hlinkClick r:id="rId4"/>
              </a:rPr>
              <a:t>Mohamed Hassan</a:t>
            </a:r>
            <a:r>
              <a:rPr lang="en-AU" sz="1200" b="0" i="0" kern="1200">
                <a:solidFill>
                  <a:schemeClr val="tx1"/>
                </a:solidFill>
                <a:effectLst/>
                <a:latin typeface="Arial" panose="020B0604020202020204" pitchFamily="34" charset="0"/>
                <a:ea typeface="+mn-ea"/>
                <a:cs typeface="Arial" panose="020B0604020202020204" pitchFamily="34" charset="0"/>
              </a:rPr>
              <a:t> from </a:t>
            </a:r>
            <a:r>
              <a:rPr lang="en-AU" sz="1200" b="0" i="0" u="sng" kern="1200" err="1">
                <a:solidFill>
                  <a:schemeClr val="tx1"/>
                </a:solidFill>
                <a:effectLst/>
                <a:latin typeface="Arial" panose="020B0604020202020204" pitchFamily="34" charset="0"/>
                <a:ea typeface="+mn-ea"/>
                <a:cs typeface="Arial" panose="020B0604020202020204" pitchFamily="34" charset="0"/>
                <a:hlinkClick r:id="rId5"/>
              </a:rPr>
              <a:t>Pixabay</a:t>
            </a:r>
            <a:endParaRPr lang="en-AU" sz="1200" b="1"/>
          </a:p>
        </p:txBody>
      </p:sp>
      <p:sp>
        <p:nvSpPr>
          <p:cNvPr id="2" name="Title 1">
            <a:extLst>
              <a:ext uri="{FF2B5EF4-FFF2-40B4-BE49-F238E27FC236}">
                <a16:creationId xmlns:a16="http://schemas.microsoft.com/office/drawing/2014/main" id="{A743EA4F-DD98-8989-FBCF-D4696010F430}"/>
              </a:ext>
            </a:extLst>
          </p:cNvPr>
          <p:cNvSpPr>
            <a:spLocks noGrp="1"/>
          </p:cNvSpPr>
          <p:nvPr>
            <p:ph type="title"/>
          </p:nvPr>
        </p:nvSpPr>
        <p:spPr>
          <a:xfrm>
            <a:off x="5399998" y="360000"/>
            <a:ext cx="6485612" cy="444154"/>
          </a:xfrm>
        </p:spPr>
        <p:txBody>
          <a:bodyPr/>
          <a:lstStyle/>
          <a:p>
            <a:r>
              <a:rPr lang="en-AU">
                <a:latin typeface="+mj-lt"/>
              </a:rPr>
              <a:t>Activity – DRSABCD (4)</a:t>
            </a:r>
            <a:endParaRPr lang="en-AU"/>
          </a:p>
        </p:txBody>
      </p:sp>
      <p:sp>
        <p:nvSpPr>
          <p:cNvPr id="5" name="Text Placeholder 4">
            <a:extLst>
              <a:ext uri="{FF2B5EF4-FFF2-40B4-BE49-F238E27FC236}">
                <a16:creationId xmlns:a16="http://schemas.microsoft.com/office/drawing/2014/main" id="{AB1DE44A-C976-3BAB-4C56-249C23C4B2AC}"/>
              </a:ext>
            </a:extLst>
          </p:cNvPr>
          <p:cNvSpPr>
            <a:spLocks noGrp="1"/>
          </p:cNvSpPr>
          <p:nvPr>
            <p:ph type="body" sz="quarter" idx="18"/>
          </p:nvPr>
        </p:nvSpPr>
        <p:spPr>
          <a:xfrm>
            <a:off x="5399998" y="1094859"/>
            <a:ext cx="5400000" cy="294189"/>
          </a:xfrm>
        </p:spPr>
        <p:txBody>
          <a:bodyPr/>
          <a:lstStyle/>
          <a:p>
            <a:r>
              <a:rPr lang="en-AU"/>
              <a:t>Whole-class discussion</a:t>
            </a:r>
            <a:endParaRPr lang="en-AU">
              <a:latin typeface="+mj-lt"/>
            </a:endParaRPr>
          </a:p>
        </p:txBody>
      </p:sp>
      <p:sp>
        <p:nvSpPr>
          <p:cNvPr id="4" name="Text Placeholder 10">
            <a:extLst>
              <a:ext uri="{FF2B5EF4-FFF2-40B4-BE49-F238E27FC236}">
                <a16:creationId xmlns:a16="http://schemas.microsoft.com/office/drawing/2014/main" id="{01E111C6-6299-9ED9-145A-E31A7D84A93C}"/>
              </a:ext>
            </a:extLst>
          </p:cNvPr>
          <p:cNvSpPr>
            <a:spLocks noGrp="1"/>
          </p:cNvSpPr>
          <p:nvPr>
            <p:ph type="body" sz="quarter" idx="17"/>
          </p:nvPr>
        </p:nvSpPr>
        <p:spPr>
          <a:xfrm>
            <a:off x="5399998" y="1679753"/>
            <a:ext cx="6444002" cy="4683714"/>
          </a:xfrm>
        </p:spPr>
        <p:txBody>
          <a:bodyPr/>
          <a:lstStyle/>
          <a:p>
            <a:r>
              <a:rPr lang="en-AU" sz="1800" b="1">
                <a:latin typeface="+mj-lt"/>
              </a:rPr>
              <a:t>Questions to consider</a:t>
            </a:r>
          </a:p>
          <a:p>
            <a:pPr marL="285750" indent="-285750">
              <a:buFont typeface="Arial" panose="020B0604020202020204" pitchFamily="34" charset="0"/>
              <a:buChar char="•"/>
            </a:pPr>
            <a:r>
              <a:rPr lang="en-AU" sz="1800"/>
              <a:t>Which steps in the DRSABCD process might look slightly different when we are around roads? Why?</a:t>
            </a:r>
          </a:p>
          <a:p>
            <a:pPr marL="285750" indent="-285750">
              <a:buFont typeface="Arial" panose="020B0604020202020204" pitchFamily="34" charset="0"/>
              <a:buChar char="•"/>
            </a:pPr>
            <a:r>
              <a:rPr lang="en-AU" sz="1800"/>
              <a:t>How might the dangers be different in a road-based environment compared to other environments?</a:t>
            </a:r>
          </a:p>
          <a:p>
            <a:pPr marL="285750" indent="-285750">
              <a:buFont typeface="Arial" panose="020B0604020202020204" pitchFamily="34" charset="0"/>
              <a:buChar char="•"/>
            </a:pPr>
            <a:r>
              <a:rPr lang="en-AU" sz="1800"/>
              <a:t>Which parts of the process stay the same regardless of where we are? Why are they still important?</a:t>
            </a:r>
          </a:p>
          <a:p>
            <a:pPr marL="285750" indent="-285750">
              <a:buFont typeface="Arial" panose="020B0604020202020204" pitchFamily="34" charset="0"/>
              <a:buChar char="•"/>
            </a:pPr>
            <a:r>
              <a:rPr lang="en-AU" sz="1800"/>
              <a:t>How do we protect ourselves against disease transmission when administering first aid? For example, when someone is bleeding.</a:t>
            </a:r>
          </a:p>
        </p:txBody>
      </p:sp>
      <p:sp>
        <p:nvSpPr>
          <p:cNvPr id="3" name="Slide Number Placeholder 2">
            <a:extLst>
              <a:ext uri="{FF2B5EF4-FFF2-40B4-BE49-F238E27FC236}">
                <a16:creationId xmlns:a16="http://schemas.microsoft.com/office/drawing/2014/main" id="{CD664D25-4C0C-5095-2B97-A7134F2D1C46}"/>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60</a:t>
            </a:fld>
            <a:endParaRPr lang="en-AU"/>
          </a:p>
        </p:txBody>
      </p:sp>
    </p:spTree>
    <p:extLst>
      <p:ext uri="{BB962C8B-B14F-4D97-AF65-F5344CB8AC3E}">
        <p14:creationId xmlns:p14="http://schemas.microsoft.com/office/powerpoint/2010/main" val="2869346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AAE7C-CE16-0138-5DAF-BE0CEEE4D24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239CD62-0E89-F2CB-467B-6D4A7A36D22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67883" y="223903"/>
            <a:ext cx="4502808" cy="6384984"/>
          </a:xfrm>
          <a:prstGeom prst="rect">
            <a:avLst/>
          </a:prstGeom>
          <a:ln>
            <a:no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E4614F3F-6F7F-7565-FE7D-0949D2BBF0BD}"/>
              </a:ext>
            </a:extLst>
          </p:cNvPr>
          <p:cNvSpPr>
            <a:spLocks noGrp="1"/>
          </p:cNvSpPr>
          <p:nvPr>
            <p:ph type="title"/>
          </p:nvPr>
        </p:nvSpPr>
        <p:spPr>
          <a:xfrm>
            <a:off x="5399998" y="360000"/>
            <a:ext cx="6485612" cy="444154"/>
          </a:xfrm>
        </p:spPr>
        <p:txBody>
          <a:bodyPr/>
          <a:lstStyle/>
          <a:p>
            <a:r>
              <a:rPr lang="en-AU" sz="3200">
                <a:latin typeface="+mj-lt"/>
              </a:rPr>
              <a:t>Activity – emergency response (2)</a:t>
            </a:r>
            <a:endParaRPr lang="en-AU" sz="3200"/>
          </a:p>
        </p:txBody>
      </p:sp>
      <p:sp>
        <p:nvSpPr>
          <p:cNvPr id="5" name="Text Placeholder 4">
            <a:extLst>
              <a:ext uri="{FF2B5EF4-FFF2-40B4-BE49-F238E27FC236}">
                <a16:creationId xmlns:a16="http://schemas.microsoft.com/office/drawing/2014/main" id="{E88C6F72-FB19-FCA6-B79B-134AEBAC006E}"/>
              </a:ext>
            </a:extLst>
          </p:cNvPr>
          <p:cNvSpPr>
            <a:spLocks noGrp="1"/>
          </p:cNvSpPr>
          <p:nvPr>
            <p:ph type="body" sz="quarter" idx="18"/>
          </p:nvPr>
        </p:nvSpPr>
        <p:spPr>
          <a:xfrm>
            <a:off x="5399998" y="1094859"/>
            <a:ext cx="5400000" cy="294189"/>
          </a:xfrm>
        </p:spPr>
        <p:txBody>
          <a:bodyPr/>
          <a:lstStyle/>
          <a:p>
            <a:r>
              <a:rPr lang="en-AU">
                <a:latin typeface="+mj-lt"/>
              </a:rPr>
              <a:t>Group activity – scenarios</a:t>
            </a:r>
          </a:p>
        </p:txBody>
      </p:sp>
      <p:sp>
        <p:nvSpPr>
          <p:cNvPr id="4" name="Text Placeholder 10">
            <a:extLst>
              <a:ext uri="{FF2B5EF4-FFF2-40B4-BE49-F238E27FC236}">
                <a16:creationId xmlns:a16="http://schemas.microsoft.com/office/drawing/2014/main" id="{D991865E-11CF-C006-D34A-A068081CB773}"/>
              </a:ext>
            </a:extLst>
          </p:cNvPr>
          <p:cNvSpPr>
            <a:spLocks noGrp="1"/>
          </p:cNvSpPr>
          <p:nvPr>
            <p:ph type="body" sz="quarter" idx="17"/>
          </p:nvPr>
        </p:nvSpPr>
        <p:spPr>
          <a:xfrm>
            <a:off x="5399998" y="1814286"/>
            <a:ext cx="6444002" cy="4683714"/>
          </a:xfrm>
        </p:spPr>
        <p:txBody>
          <a:bodyPr/>
          <a:lstStyle/>
          <a:p>
            <a:r>
              <a:rPr lang="en-AU" sz="1800" b="1">
                <a:latin typeface="+mj-lt"/>
              </a:rPr>
              <a:t>Instructions</a:t>
            </a:r>
            <a:endParaRPr lang="en-AU" sz="1800" i="1">
              <a:latin typeface="+mj-lt"/>
            </a:endParaRPr>
          </a:p>
          <a:p>
            <a:r>
              <a:rPr lang="en-AU" sz="1800">
                <a:latin typeface="+mn-lt"/>
              </a:rPr>
              <a:t>Review your </a:t>
            </a:r>
            <a:r>
              <a:rPr lang="en-AU" sz="1800" b="1">
                <a:latin typeface="+mn-lt"/>
              </a:rPr>
              <a:t>road safety risks worksheet </a:t>
            </a:r>
            <a:r>
              <a:rPr lang="en-AU" sz="1800">
                <a:latin typeface="+mn-lt"/>
              </a:rPr>
              <a:t>from earlier. Select one hazard or risk scenario from the animated village to use as a stimulus.</a:t>
            </a:r>
            <a:endParaRPr lang="en-AU" sz="1800" i="1">
              <a:latin typeface="+mn-lt"/>
            </a:endParaRPr>
          </a:p>
          <a:p>
            <a:r>
              <a:rPr lang="en-AU" sz="1800">
                <a:latin typeface="+mn-lt"/>
              </a:rPr>
              <a:t>On your </a:t>
            </a:r>
            <a:r>
              <a:rPr lang="en-AU" sz="1800" b="1">
                <a:latin typeface="+mn-lt"/>
              </a:rPr>
              <a:t>emergency response </a:t>
            </a:r>
            <a:r>
              <a:rPr lang="en-AU" sz="1800">
                <a:latin typeface="+mn-lt"/>
              </a:rPr>
              <a:t>worksheet, record the nature and details of the first aid concern, the steps to follow in responding effectively to the situation, and what the next steps for the casualty will be. </a:t>
            </a:r>
          </a:p>
          <a:p>
            <a:r>
              <a:rPr lang="en-AU" sz="1800">
                <a:latin typeface="+mn-lt"/>
              </a:rPr>
              <a:t>You may wish to inform your responses using the resources available via the St John Ambulance </a:t>
            </a:r>
            <a:r>
              <a:rPr lang="en-AU" sz="1800">
                <a:latin typeface="+mn-lt"/>
                <a:hlinkClick r:id="rId4"/>
              </a:rPr>
              <a:t>First Aid Facts</a:t>
            </a:r>
            <a:r>
              <a:rPr lang="en-AU" sz="1800">
                <a:latin typeface="+mn-lt"/>
              </a:rPr>
              <a:t> website. </a:t>
            </a:r>
          </a:p>
        </p:txBody>
      </p:sp>
      <p:sp>
        <p:nvSpPr>
          <p:cNvPr id="3" name="Slide Number Placeholder 2">
            <a:extLst>
              <a:ext uri="{FF2B5EF4-FFF2-40B4-BE49-F238E27FC236}">
                <a16:creationId xmlns:a16="http://schemas.microsoft.com/office/drawing/2014/main" id="{499FB352-B0F5-EDB5-22D4-A4A4DDB620F3}"/>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61</a:t>
            </a:fld>
            <a:endParaRPr lang="en-AU"/>
          </a:p>
        </p:txBody>
      </p:sp>
    </p:spTree>
    <p:extLst>
      <p:ext uri="{BB962C8B-B14F-4D97-AF65-F5344CB8AC3E}">
        <p14:creationId xmlns:p14="http://schemas.microsoft.com/office/powerpoint/2010/main" val="2053549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AC9B4-A397-23F2-AD1F-F83763ABA64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9534702-F33A-7C69-5B76-69471F273B84}"/>
              </a:ext>
            </a:extLst>
          </p:cNvPr>
          <p:cNvSpPr>
            <a:spLocks noGrp="1"/>
          </p:cNvSpPr>
          <p:nvPr>
            <p:ph type="ctrTitle"/>
          </p:nvPr>
        </p:nvSpPr>
        <p:spPr/>
        <p:txBody>
          <a:bodyPr/>
          <a:lstStyle/>
          <a:p>
            <a:r>
              <a:rPr lang="en-AU">
                <a:latin typeface="+mj-lt"/>
              </a:rPr>
              <a:t>Navigating online spaces</a:t>
            </a:r>
          </a:p>
        </p:txBody>
      </p:sp>
    </p:spTree>
    <p:extLst>
      <p:ext uri="{BB962C8B-B14F-4D97-AF65-F5344CB8AC3E}">
        <p14:creationId xmlns:p14="http://schemas.microsoft.com/office/powerpoint/2010/main" val="112720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5FC87-2B81-50B5-A495-BCB4B717B7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F9B3619-43A3-1122-D4C8-A632A4C0FE16}"/>
              </a:ext>
            </a:extLst>
          </p:cNvPr>
          <p:cNvSpPr>
            <a:spLocks noGrp="1"/>
          </p:cNvSpPr>
          <p:nvPr>
            <p:ph type="title"/>
          </p:nvPr>
        </p:nvSpPr>
        <p:spPr/>
        <p:txBody>
          <a:bodyPr/>
          <a:lstStyle/>
          <a:p>
            <a:r>
              <a:rPr lang="en-AU">
                <a:latin typeface="+mj-lt"/>
              </a:rPr>
              <a:t>Learning intentions and success criteria (4)</a:t>
            </a:r>
          </a:p>
        </p:txBody>
      </p:sp>
      <p:sp>
        <p:nvSpPr>
          <p:cNvPr id="3" name="TextBox 2">
            <a:extLst>
              <a:ext uri="{FF2B5EF4-FFF2-40B4-BE49-F238E27FC236}">
                <a16:creationId xmlns:a16="http://schemas.microsoft.com/office/drawing/2014/main" id="{21626953-3EB9-8431-26D5-0C7690AECE61}"/>
              </a:ext>
            </a:extLst>
          </p:cNvPr>
          <p:cNvSpPr txBox="1"/>
          <p:nvPr/>
        </p:nvSpPr>
        <p:spPr>
          <a:xfrm>
            <a:off x="370416" y="1894417"/>
            <a:ext cx="11303000" cy="464229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a:solidFill>
                  <a:schemeClr val="accent1"/>
                </a:solidFill>
                <a:latin typeface="+mj-lt"/>
                <a:cs typeface="Arial" panose="020B0604020202020204" pitchFamily="34" charset="0"/>
              </a:rPr>
              <a:t>We are learning to</a:t>
            </a:r>
            <a:endParaRPr lang="en-AU" sz="1800" b="1">
              <a:solidFill>
                <a:schemeClr val="accent1"/>
              </a:solidFill>
              <a:latin typeface="+mj-lt"/>
              <a:ea typeface="+mn-lt"/>
              <a:cs typeface="Arial" panose="020B0604020202020204" pitchFamily="34" charset="0"/>
            </a:endParaRPr>
          </a:p>
          <a:p>
            <a:pPr marL="342900" indent="-342900">
              <a:lnSpc>
                <a:spcPct val="150000"/>
              </a:lnSpc>
              <a:spcAft>
                <a:spcPts val="600"/>
              </a:spcAft>
              <a:buFont typeface="Arial" panose="020B0604020202020204" pitchFamily="34" charset="0"/>
              <a:buChar char="•"/>
            </a:pPr>
            <a:r>
              <a:rPr lang="en-AU" sz="1800">
                <a:cs typeface="Arial" panose="020B0604020202020204" pitchFamily="34" charset="0"/>
              </a:rPr>
              <a:t>make safe, respectful, and informed choices when communicating online. </a:t>
            </a:r>
          </a:p>
          <a:p>
            <a:pPr marL="342900" indent="-342900">
              <a:lnSpc>
                <a:spcPct val="150000"/>
              </a:lnSpc>
              <a:spcAft>
                <a:spcPts val="600"/>
              </a:spcAft>
              <a:buFont typeface="Arial" panose="020B0604020202020204" pitchFamily="34" charset="0"/>
              <a:buChar char="•"/>
            </a:pPr>
            <a:r>
              <a:rPr lang="en-AU" sz="1800">
                <a:cs typeface="Arial" panose="020B0604020202020204" pitchFamily="34" charset="0"/>
              </a:rPr>
              <a:t>identify and reflect on our behaviours, experiences, and exposure to risks in online spaces.</a:t>
            </a:r>
          </a:p>
          <a:p>
            <a:pPr marL="342900" indent="-342900">
              <a:lnSpc>
                <a:spcPct val="150000"/>
              </a:lnSpc>
              <a:spcAft>
                <a:spcPts val="600"/>
              </a:spcAft>
              <a:buFont typeface="Arial" panose="020B0604020202020204" pitchFamily="34" charset="0"/>
              <a:buChar char="•"/>
            </a:pPr>
            <a:r>
              <a:rPr lang="en-AU" sz="1800">
                <a:cs typeface="Arial" panose="020B0604020202020204" pitchFamily="34" charset="0"/>
              </a:rPr>
              <a:t>collaborate respectfully with others to develop shared expectations for positive online behaviours.</a:t>
            </a:r>
          </a:p>
          <a:p>
            <a:pPr>
              <a:lnSpc>
                <a:spcPct val="150000"/>
              </a:lnSpc>
              <a:spcAft>
                <a:spcPts val="600"/>
              </a:spcAft>
            </a:pPr>
            <a:r>
              <a:rPr lang="en-AU" sz="1800" b="1">
                <a:solidFill>
                  <a:schemeClr val="accent1"/>
                </a:solidFill>
                <a:latin typeface="+mj-lt"/>
                <a:cs typeface="Arial" panose="020B0604020202020204" pitchFamily="34" charset="0"/>
              </a:rPr>
              <a:t>We can</a:t>
            </a:r>
          </a:p>
          <a:p>
            <a:pPr marL="285750" indent="-285750">
              <a:lnSpc>
                <a:spcPct val="150000"/>
              </a:lnSpc>
              <a:spcAft>
                <a:spcPts val="600"/>
              </a:spcAft>
              <a:buFont typeface="Arial" panose="020B0604020202020204" pitchFamily="34" charset="0"/>
              <a:buChar char="•"/>
            </a:pPr>
            <a:r>
              <a:rPr lang="en-AU" sz="1800">
                <a:cs typeface="Arial" panose="020B0604020202020204" pitchFamily="34" charset="0"/>
              </a:rPr>
              <a:t>explain how our online behaviour impacts ourselves and others, including the long-term implications of our digital footprint.</a:t>
            </a:r>
          </a:p>
          <a:p>
            <a:pPr marL="285750" indent="-285750">
              <a:lnSpc>
                <a:spcPct val="150000"/>
              </a:lnSpc>
              <a:spcAft>
                <a:spcPts val="600"/>
              </a:spcAft>
              <a:buFont typeface="Arial" panose="020B0604020202020204" pitchFamily="34" charset="0"/>
              <a:buChar char="•"/>
            </a:pPr>
            <a:r>
              <a:rPr lang="en-AU" sz="1800">
                <a:cs typeface="Arial" panose="020B0604020202020204" pitchFamily="34" charset="0"/>
              </a:rPr>
              <a:t>assess risks and propose protective behaviours and harm-minimisation strategies to manage privacy, screen time and wellbeing in digital environments.</a:t>
            </a:r>
          </a:p>
          <a:p>
            <a:pPr marL="285750" indent="-285750">
              <a:lnSpc>
                <a:spcPct val="150000"/>
              </a:lnSpc>
              <a:spcAft>
                <a:spcPts val="600"/>
              </a:spcAft>
              <a:buFont typeface="Arial" panose="020B0604020202020204" pitchFamily="34" charset="0"/>
              <a:buChar char="•"/>
            </a:pPr>
            <a:r>
              <a:rPr lang="en-AU" sz="1800">
                <a:cs typeface="Arial" panose="020B0604020202020204" pitchFamily="34" charset="0"/>
              </a:rPr>
              <a:t>work with others to create shared guidelines for safe and respectful online behaviour.</a:t>
            </a:r>
          </a:p>
        </p:txBody>
      </p:sp>
      <p:sp>
        <p:nvSpPr>
          <p:cNvPr id="2" name="Slide Number Placeholder 1">
            <a:extLst>
              <a:ext uri="{FF2B5EF4-FFF2-40B4-BE49-F238E27FC236}">
                <a16:creationId xmlns:a16="http://schemas.microsoft.com/office/drawing/2014/main" id="{F0BAA7B4-A761-B04C-F8E7-B9BC5424ECE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63</a:t>
            </a:fld>
            <a:endParaRPr lang="en-AU"/>
          </a:p>
        </p:txBody>
      </p:sp>
    </p:spTree>
    <p:extLst>
      <p:ext uri="{BB962C8B-B14F-4D97-AF65-F5344CB8AC3E}">
        <p14:creationId xmlns:p14="http://schemas.microsoft.com/office/powerpoint/2010/main" val="33877544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2E040-E3AE-EB28-2535-7AF021CE6AD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067DB94-BEEC-339C-A1E4-797C515527E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1037" y="360000"/>
            <a:ext cx="4512578" cy="5924550"/>
          </a:xfrm>
          <a:prstGeom prst="round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6ADC005E-69DE-75CC-073C-B72043D94501}"/>
              </a:ext>
              <a:ext uri="{C183D7F6-B498-43B3-948B-1728B52AA6E4}">
                <adec:decorative xmlns:adec="http://schemas.microsoft.com/office/drawing/2017/decorative" val="1"/>
              </a:ext>
            </a:extLst>
          </p:cNvPr>
          <p:cNvSpPr txBox="1"/>
          <p:nvPr/>
        </p:nvSpPr>
        <p:spPr>
          <a:xfrm>
            <a:off x="221037" y="6377500"/>
            <a:ext cx="4512578" cy="276999"/>
          </a:xfrm>
          <a:prstGeom prst="rect">
            <a:avLst/>
          </a:prstGeom>
          <a:noFill/>
        </p:spPr>
        <p:txBody>
          <a:bodyPr wrap="square">
            <a:spAutoFit/>
          </a:bodyPr>
          <a:lstStyle/>
          <a:p>
            <a:pPr>
              <a:defRPr/>
            </a:pPr>
            <a:r>
              <a:rPr lang="en-AU" sz="1200">
                <a:solidFill>
                  <a:srgbClr val="111111"/>
                </a:solidFill>
                <a:latin typeface="Arial"/>
                <a:cs typeface="Arial"/>
              </a:rPr>
              <a:t>Photo by </a:t>
            </a:r>
            <a:r>
              <a:rPr lang="en-AU" sz="1200">
                <a:solidFill>
                  <a:srgbClr val="767676"/>
                </a:solidFill>
                <a:latin typeface="Arial"/>
                <a:cs typeface="Arial"/>
                <a:hlinkClick r:id="rId4"/>
              </a:rPr>
              <a:t>Nathália Rosa</a:t>
            </a:r>
            <a:r>
              <a:rPr lang="en-AU" sz="1200">
                <a:solidFill>
                  <a:srgbClr val="111111"/>
                </a:solidFill>
                <a:latin typeface="Arial"/>
                <a:cs typeface="Arial"/>
              </a:rPr>
              <a:t> on </a:t>
            </a:r>
            <a:r>
              <a:rPr lang="en-AU" sz="1200" err="1">
                <a:solidFill>
                  <a:srgbClr val="767676"/>
                </a:solidFill>
                <a:latin typeface="Arial"/>
                <a:cs typeface="Arial"/>
                <a:hlinkClick r:id="rId5"/>
              </a:rPr>
              <a:t>Unsplash</a:t>
            </a:r>
            <a:endParaRPr lang="en-US" sz="1200">
              <a:latin typeface="Arial"/>
              <a:cs typeface="Arial"/>
            </a:endParaRPr>
          </a:p>
        </p:txBody>
      </p:sp>
      <p:sp>
        <p:nvSpPr>
          <p:cNvPr id="2" name="Title 1">
            <a:extLst>
              <a:ext uri="{FF2B5EF4-FFF2-40B4-BE49-F238E27FC236}">
                <a16:creationId xmlns:a16="http://schemas.microsoft.com/office/drawing/2014/main" id="{F120C53B-BD27-984A-2B57-5C8EAE0B3A9B}"/>
              </a:ext>
            </a:extLst>
          </p:cNvPr>
          <p:cNvSpPr>
            <a:spLocks noGrp="1"/>
          </p:cNvSpPr>
          <p:nvPr>
            <p:ph type="title"/>
          </p:nvPr>
        </p:nvSpPr>
        <p:spPr>
          <a:xfrm>
            <a:off x="5399998" y="360000"/>
            <a:ext cx="6485612" cy="444154"/>
          </a:xfrm>
        </p:spPr>
        <p:txBody>
          <a:bodyPr/>
          <a:lstStyle/>
          <a:p>
            <a:r>
              <a:rPr lang="en-AU">
                <a:latin typeface="+mj-lt"/>
              </a:rPr>
              <a:t>Activity – brainstorm</a:t>
            </a:r>
            <a:endParaRPr lang="en-AU"/>
          </a:p>
        </p:txBody>
      </p:sp>
      <p:sp>
        <p:nvSpPr>
          <p:cNvPr id="5" name="Text Placeholder 4">
            <a:extLst>
              <a:ext uri="{FF2B5EF4-FFF2-40B4-BE49-F238E27FC236}">
                <a16:creationId xmlns:a16="http://schemas.microsoft.com/office/drawing/2014/main" id="{E650C3FF-F502-9E4E-65C1-CD6C32D5805A}"/>
              </a:ext>
            </a:extLst>
          </p:cNvPr>
          <p:cNvSpPr>
            <a:spLocks noGrp="1"/>
          </p:cNvSpPr>
          <p:nvPr>
            <p:ph type="body" sz="quarter" idx="18"/>
          </p:nvPr>
        </p:nvSpPr>
        <p:spPr>
          <a:xfrm>
            <a:off x="5399998" y="1094859"/>
            <a:ext cx="5400000" cy="294189"/>
          </a:xfrm>
        </p:spPr>
        <p:txBody>
          <a:bodyPr/>
          <a:lstStyle/>
          <a:p>
            <a:r>
              <a:rPr lang="en-AU"/>
              <a:t>Group activity – online behaviours</a:t>
            </a:r>
            <a:endParaRPr lang="en-AU">
              <a:latin typeface="+mj-lt"/>
            </a:endParaRPr>
          </a:p>
        </p:txBody>
      </p:sp>
      <p:sp>
        <p:nvSpPr>
          <p:cNvPr id="4" name="Text Placeholder 10">
            <a:extLst>
              <a:ext uri="{FF2B5EF4-FFF2-40B4-BE49-F238E27FC236}">
                <a16:creationId xmlns:a16="http://schemas.microsoft.com/office/drawing/2014/main" id="{123CF0D5-2AFF-95EA-F145-363EC188BC53}"/>
              </a:ext>
            </a:extLst>
          </p:cNvPr>
          <p:cNvSpPr>
            <a:spLocks noGrp="1"/>
          </p:cNvSpPr>
          <p:nvPr>
            <p:ph type="body" sz="quarter" idx="17"/>
          </p:nvPr>
        </p:nvSpPr>
        <p:spPr>
          <a:xfrm>
            <a:off x="5399998" y="1814286"/>
            <a:ext cx="6444002" cy="4683714"/>
          </a:xfrm>
        </p:spPr>
        <p:txBody>
          <a:bodyPr/>
          <a:lstStyle/>
          <a:p>
            <a:r>
              <a:rPr lang="en-AU" sz="1800" b="1">
                <a:latin typeface="+mj-lt"/>
              </a:rPr>
              <a:t>Instructions</a:t>
            </a:r>
          </a:p>
          <a:p>
            <a:r>
              <a:rPr lang="en-AU" sz="1800">
                <a:latin typeface="+mn-lt"/>
              </a:rPr>
              <a:t>On a separate sticky note, write down:</a:t>
            </a:r>
          </a:p>
          <a:p>
            <a:pPr marL="285750" indent="-285750">
              <a:buFont typeface="Arial" panose="020B0604020202020204" pitchFamily="34" charset="0"/>
              <a:buChar char="•"/>
            </a:pPr>
            <a:r>
              <a:rPr lang="en-AU" sz="1800" b="1">
                <a:latin typeface="+mn-lt"/>
              </a:rPr>
              <a:t>'Something you do online'</a:t>
            </a:r>
          </a:p>
          <a:p>
            <a:pPr marL="285750" indent="-285750">
              <a:buFont typeface="Arial" panose="020B0604020202020204" pitchFamily="34" charset="0"/>
              <a:buChar char="•"/>
            </a:pPr>
            <a:r>
              <a:rPr lang="en-AU" sz="1800" b="1">
                <a:latin typeface="+mn-lt"/>
              </a:rPr>
              <a:t>'Something you enjoy online'</a:t>
            </a:r>
          </a:p>
          <a:p>
            <a:pPr marL="285750" indent="-285750">
              <a:buFont typeface="Arial" panose="020B0604020202020204" pitchFamily="34" charset="0"/>
              <a:buChar char="•"/>
            </a:pPr>
            <a:r>
              <a:rPr lang="en-AU" sz="1800" b="1">
                <a:latin typeface="+mn-lt"/>
              </a:rPr>
              <a:t>'Something that could be risky online'.</a:t>
            </a:r>
          </a:p>
          <a:p>
            <a:r>
              <a:rPr lang="en-AU" sz="1800">
                <a:latin typeface="+mn-lt"/>
              </a:rPr>
              <a:t>Place your sticky notes on the board under the matching heading.</a:t>
            </a:r>
          </a:p>
        </p:txBody>
      </p:sp>
      <p:sp>
        <p:nvSpPr>
          <p:cNvPr id="3" name="Slide Number Placeholder 2">
            <a:extLst>
              <a:ext uri="{FF2B5EF4-FFF2-40B4-BE49-F238E27FC236}">
                <a16:creationId xmlns:a16="http://schemas.microsoft.com/office/drawing/2014/main" id="{444EFA5F-9A23-6993-98AE-F7BAC4C23FD7}"/>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64</a:t>
            </a:fld>
            <a:endParaRPr lang="en-AU"/>
          </a:p>
        </p:txBody>
      </p:sp>
    </p:spTree>
    <p:extLst>
      <p:ext uri="{BB962C8B-B14F-4D97-AF65-F5344CB8AC3E}">
        <p14:creationId xmlns:p14="http://schemas.microsoft.com/office/powerpoint/2010/main" val="239762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75C39-17CD-05E8-EE7E-C7E4DBE431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A49A62-037C-9B39-1851-E5342A9DB57D}"/>
              </a:ext>
            </a:extLst>
          </p:cNvPr>
          <p:cNvSpPr>
            <a:spLocks noGrp="1"/>
          </p:cNvSpPr>
          <p:nvPr>
            <p:ph type="title"/>
          </p:nvPr>
        </p:nvSpPr>
        <p:spPr>
          <a:xfrm>
            <a:off x="5399998" y="360000"/>
            <a:ext cx="6485612" cy="444154"/>
          </a:xfrm>
        </p:spPr>
        <p:txBody>
          <a:bodyPr/>
          <a:lstStyle/>
          <a:p>
            <a:r>
              <a:rPr lang="en-AU">
                <a:latin typeface="+mj-lt"/>
              </a:rPr>
              <a:t>Activity – digital footprints (1)</a:t>
            </a:r>
            <a:endParaRPr lang="en-AU"/>
          </a:p>
        </p:txBody>
      </p:sp>
      <p:sp>
        <p:nvSpPr>
          <p:cNvPr id="5" name="Text Placeholder 4">
            <a:extLst>
              <a:ext uri="{FF2B5EF4-FFF2-40B4-BE49-F238E27FC236}">
                <a16:creationId xmlns:a16="http://schemas.microsoft.com/office/drawing/2014/main" id="{31323E08-8F7E-C593-8564-0B2546EF5EC2}"/>
              </a:ext>
            </a:extLst>
          </p:cNvPr>
          <p:cNvSpPr>
            <a:spLocks noGrp="1"/>
          </p:cNvSpPr>
          <p:nvPr>
            <p:ph type="body" sz="quarter" idx="18"/>
          </p:nvPr>
        </p:nvSpPr>
        <p:spPr>
          <a:xfrm>
            <a:off x="5399998" y="1094859"/>
            <a:ext cx="6359186" cy="294189"/>
          </a:xfrm>
        </p:spPr>
        <p:txBody>
          <a:bodyPr/>
          <a:lstStyle/>
          <a:p>
            <a:r>
              <a:rPr lang="en-AU"/>
              <a:t>Individual activity – understanding our online behaviours</a:t>
            </a:r>
            <a:endParaRPr lang="en-AU">
              <a:latin typeface="+mj-lt"/>
            </a:endParaRPr>
          </a:p>
        </p:txBody>
      </p:sp>
      <p:sp>
        <p:nvSpPr>
          <p:cNvPr id="4" name="Text Placeholder 10">
            <a:extLst>
              <a:ext uri="{FF2B5EF4-FFF2-40B4-BE49-F238E27FC236}">
                <a16:creationId xmlns:a16="http://schemas.microsoft.com/office/drawing/2014/main" id="{DBC61D77-723D-DD01-53FC-FD3C74002117}"/>
              </a:ext>
            </a:extLst>
          </p:cNvPr>
          <p:cNvSpPr>
            <a:spLocks noGrp="1"/>
          </p:cNvSpPr>
          <p:nvPr>
            <p:ph type="body" sz="quarter" idx="17"/>
          </p:nvPr>
        </p:nvSpPr>
        <p:spPr>
          <a:xfrm>
            <a:off x="5399998" y="1814286"/>
            <a:ext cx="6444002" cy="4683714"/>
          </a:xfrm>
        </p:spPr>
        <p:txBody>
          <a:bodyPr/>
          <a:lstStyle/>
          <a:p>
            <a:r>
              <a:rPr lang="en-AU" sz="1800" b="1">
                <a:latin typeface="+mj-lt"/>
              </a:rPr>
              <a:t>Instructions</a:t>
            </a:r>
          </a:p>
          <a:p>
            <a:r>
              <a:rPr lang="en-AU" sz="1800">
                <a:latin typeface="+mn-lt"/>
              </a:rPr>
              <a:t>Divide your digital footprint template into </a:t>
            </a:r>
            <a:r>
              <a:rPr lang="en-AU" sz="1800" b="1">
                <a:latin typeface="+mn-lt"/>
              </a:rPr>
              <a:t>3</a:t>
            </a:r>
            <a:r>
              <a:rPr lang="en-AU" sz="1800">
                <a:latin typeface="+mn-lt"/>
              </a:rPr>
              <a:t> sections. </a:t>
            </a:r>
          </a:p>
          <a:p>
            <a:r>
              <a:rPr lang="en-AU" sz="1800">
                <a:latin typeface="+mn-lt"/>
              </a:rPr>
              <a:t>In the </a:t>
            </a:r>
            <a:r>
              <a:rPr lang="en-AU" sz="1800" b="1">
                <a:latin typeface="+mn-lt"/>
              </a:rPr>
              <a:t>first</a:t>
            </a:r>
            <a:r>
              <a:rPr lang="en-AU" sz="1800">
                <a:latin typeface="+mn-lt"/>
              </a:rPr>
              <a:t> section, add images or words which reflect how you spend most of your time online. </a:t>
            </a:r>
          </a:p>
          <a:p>
            <a:r>
              <a:rPr lang="en-AU" sz="1800">
                <a:latin typeface="+mn-lt"/>
              </a:rPr>
              <a:t>In the </a:t>
            </a:r>
            <a:r>
              <a:rPr lang="en-AU" sz="1800" b="1">
                <a:latin typeface="+mn-lt"/>
              </a:rPr>
              <a:t>second</a:t>
            </a:r>
            <a:r>
              <a:rPr lang="en-AU" sz="1800">
                <a:latin typeface="+mn-lt"/>
              </a:rPr>
              <a:t> section, add images or words which reflect your favourite online activities. </a:t>
            </a:r>
          </a:p>
          <a:p>
            <a:r>
              <a:rPr lang="en-AU" sz="1800">
                <a:latin typeface="+mn-lt"/>
              </a:rPr>
              <a:t>In the </a:t>
            </a:r>
            <a:r>
              <a:rPr lang="en-AU" sz="1800" b="1">
                <a:latin typeface="+mn-lt"/>
              </a:rPr>
              <a:t>third</a:t>
            </a:r>
            <a:r>
              <a:rPr lang="en-AU" sz="1800">
                <a:latin typeface="+mn-lt"/>
              </a:rPr>
              <a:t> section, write down the ways you act responsibly online.</a:t>
            </a:r>
          </a:p>
        </p:txBody>
      </p:sp>
      <p:pic>
        <p:nvPicPr>
          <p:cNvPr id="7" name="Graphic 6">
            <a:extLst>
              <a:ext uri="{FF2B5EF4-FFF2-40B4-BE49-F238E27FC236}">
                <a16:creationId xmlns:a16="http://schemas.microsoft.com/office/drawing/2014/main" id="{3D444B41-052F-E248-1E08-5D17F7C1D8C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7106" y="464775"/>
            <a:ext cx="5610225" cy="5610225"/>
          </a:xfrm>
          <a:prstGeom prst="rect">
            <a:avLst/>
          </a:prstGeom>
        </p:spPr>
      </p:pic>
      <p:sp>
        <p:nvSpPr>
          <p:cNvPr id="3" name="Slide Number Placeholder 2">
            <a:extLst>
              <a:ext uri="{FF2B5EF4-FFF2-40B4-BE49-F238E27FC236}">
                <a16:creationId xmlns:a16="http://schemas.microsoft.com/office/drawing/2014/main" id="{644A1B6C-D4F7-7B27-B6C1-F35E7DD07C31}"/>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65</a:t>
            </a:fld>
            <a:endParaRPr lang="en-AU"/>
          </a:p>
        </p:txBody>
      </p:sp>
    </p:spTree>
    <p:extLst>
      <p:ext uri="{BB962C8B-B14F-4D97-AF65-F5344CB8AC3E}">
        <p14:creationId xmlns:p14="http://schemas.microsoft.com/office/powerpoint/2010/main" val="864370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A8575-1A64-F0B1-4894-34C173F2470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90A4B4A-D9D1-2A3E-AF3B-39BC35B6540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6287" y="360000"/>
            <a:ext cx="3937344" cy="5905502"/>
          </a:xfrm>
          <a:prstGeom prst="round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805675A3-F536-C285-9741-46FDE95A15FC}"/>
              </a:ext>
              <a:ext uri="{C183D7F6-B498-43B3-948B-1728B52AA6E4}">
                <adec:decorative xmlns:adec="http://schemas.microsoft.com/office/drawing/2017/decorative" val="1"/>
              </a:ext>
            </a:extLst>
          </p:cNvPr>
          <p:cNvSpPr txBox="1"/>
          <p:nvPr/>
        </p:nvSpPr>
        <p:spPr>
          <a:xfrm>
            <a:off x="566287" y="6413741"/>
            <a:ext cx="3937344" cy="276999"/>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kern="1200">
                <a:solidFill>
                  <a:schemeClr val="tx1"/>
                </a:solidFill>
                <a:effectLst/>
                <a:latin typeface="Arial" panose="020B0604020202020204" pitchFamily="34" charset="0"/>
                <a:ea typeface="+mn-ea"/>
                <a:cs typeface="Arial" panose="020B0604020202020204" pitchFamily="34" charset="0"/>
              </a:rPr>
              <a:t>Photo by </a:t>
            </a:r>
            <a:r>
              <a:rPr lang="en-AU" sz="1200" b="0" i="0" kern="1200">
                <a:solidFill>
                  <a:schemeClr val="tx1"/>
                </a:solidFill>
                <a:effectLst/>
                <a:latin typeface="Arial" panose="020B0604020202020204" pitchFamily="34" charset="0"/>
                <a:ea typeface="+mn-ea"/>
                <a:cs typeface="Arial" panose="020B0604020202020204" pitchFamily="34" charset="0"/>
                <a:hlinkClick r:id="rId4"/>
              </a:rPr>
              <a:t>Fa Barboza</a:t>
            </a:r>
            <a:r>
              <a:rPr lang="en-AU" sz="1200" b="0" i="0" kern="1200">
                <a:solidFill>
                  <a:schemeClr val="tx1"/>
                </a:solidFill>
                <a:effectLst/>
                <a:latin typeface="Arial" panose="020B0604020202020204" pitchFamily="34" charset="0"/>
                <a:ea typeface="+mn-ea"/>
                <a:cs typeface="Arial" panose="020B0604020202020204" pitchFamily="34" charset="0"/>
              </a:rPr>
              <a:t> on </a:t>
            </a:r>
            <a:r>
              <a:rPr lang="en-AU" sz="1200" b="0" i="0" kern="1200" err="1">
                <a:solidFill>
                  <a:schemeClr val="tx1"/>
                </a:solidFill>
                <a:effectLst/>
                <a:latin typeface="Arial" panose="020B0604020202020204" pitchFamily="34" charset="0"/>
                <a:ea typeface="+mn-ea"/>
                <a:cs typeface="Arial" panose="020B0604020202020204" pitchFamily="34" charset="0"/>
                <a:hlinkClick r:id="rId5"/>
              </a:rPr>
              <a:t>Unsplash</a:t>
            </a:r>
            <a:endParaRPr lang="en-AU" sz="1200" b="1"/>
          </a:p>
        </p:txBody>
      </p:sp>
      <p:sp>
        <p:nvSpPr>
          <p:cNvPr id="2" name="Title 1">
            <a:extLst>
              <a:ext uri="{FF2B5EF4-FFF2-40B4-BE49-F238E27FC236}">
                <a16:creationId xmlns:a16="http://schemas.microsoft.com/office/drawing/2014/main" id="{6ED52C1C-4862-D10B-C3FC-837B23FC9F25}"/>
              </a:ext>
            </a:extLst>
          </p:cNvPr>
          <p:cNvSpPr>
            <a:spLocks noGrp="1"/>
          </p:cNvSpPr>
          <p:nvPr>
            <p:ph type="title"/>
          </p:nvPr>
        </p:nvSpPr>
        <p:spPr>
          <a:xfrm>
            <a:off x="5399998" y="360000"/>
            <a:ext cx="6485612" cy="444154"/>
          </a:xfrm>
        </p:spPr>
        <p:txBody>
          <a:bodyPr/>
          <a:lstStyle/>
          <a:p>
            <a:r>
              <a:rPr lang="en-AU">
                <a:latin typeface="+mj-lt"/>
              </a:rPr>
              <a:t>Activity – digital footprints (2)</a:t>
            </a:r>
            <a:endParaRPr lang="en-AU"/>
          </a:p>
        </p:txBody>
      </p:sp>
      <p:sp>
        <p:nvSpPr>
          <p:cNvPr id="5" name="Text Placeholder 4">
            <a:extLst>
              <a:ext uri="{FF2B5EF4-FFF2-40B4-BE49-F238E27FC236}">
                <a16:creationId xmlns:a16="http://schemas.microsoft.com/office/drawing/2014/main" id="{A8D83DC1-3EDF-9653-0471-6D3421B3AC88}"/>
              </a:ext>
            </a:extLst>
          </p:cNvPr>
          <p:cNvSpPr>
            <a:spLocks noGrp="1"/>
          </p:cNvSpPr>
          <p:nvPr>
            <p:ph type="body" sz="quarter" idx="18"/>
          </p:nvPr>
        </p:nvSpPr>
        <p:spPr>
          <a:xfrm>
            <a:off x="5399998" y="1094859"/>
            <a:ext cx="6359186" cy="294189"/>
          </a:xfrm>
        </p:spPr>
        <p:txBody>
          <a:bodyPr/>
          <a:lstStyle/>
          <a:p>
            <a:r>
              <a:rPr lang="en-AU"/>
              <a:t>Individual activity – written reflection</a:t>
            </a:r>
            <a:endParaRPr lang="en-AU">
              <a:latin typeface="+mj-lt"/>
            </a:endParaRPr>
          </a:p>
        </p:txBody>
      </p:sp>
      <p:sp>
        <p:nvSpPr>
          <p:cNvPr id="4" name="Text Placeholder 10">
            <a:extLst>
              <a:ext uri="{FF2B5EF4-FFF2-40B4-BE49-F238E27FC236}">
                <a16:creationId xmlns:a16="http://schemas.microsoft.com/office/drawing/2014/main" id="{0CB2270C-6AE3-55C5-6A8E-473B92CC5781}"/>
              </a:ext>
            </a:extLst>
          </p:cNvPr>
          <p:cNvSpPr>
            <a:spLocks noGrp="1"/>
          </p:cNvSpPr>
          <p:nvPr>
            <p:ph type="body" sz="quarter" idx="17"/>
          </p:nvPr>
        </p:nvSpPr>
        <p:spPr>
          <a:xfrm>
            <a:off x="5399998" y="1814286"/>
            <a:ext cx="6444002" cy="4683714"/>
          </a:xfrm>
        </p:spPr>
        <p:txBody>
          <a:bodyPr/>
          <a:lstStyle/>
          <a:p>
            <a:r>
              <a:rPr lang="en-AU" sz="1800" b="1">
                <a:latin typeface="+mj-lt"/>
              </a:rPr>
              <a:t>Instructions</a:t>
            </a:r>
          </a:p>
          <a:p>
            <a:r>
              <a:rPr lang="en-AU" sz="1800">
                <a:latin typeface="+mn-lt"/>
              </a:rPr>
              <a:t>Reflect on what you have discussed and learned about digital footprints and responsible online behaviours. </a:t>
            </a:r>
          </a:p>
          <a:p>
            <a:r>
              <a:rPr lang="en-AU" sz="1800">
                <a:latin typeface="+mn-lt"/>
              </a:rPr>
              <a:t>Working individually, prepare a response to the following sentence starters:</a:t>
            </a:r>
          </a:p>
          <a:p>
            <a:pPr marL="285750" lvl="0" indent="-285750">
              <a:buFont typeface="Arial" panose="020B0604020202020204" pitchFamily="34" charset="0"/>
              <a:buChar char="•"/>
            </a:pPr>
            <a:r>
              <a:rPr lang="en-AU" sz="1800">
                <a:latin typeface="+mn-lt"/>
              </a:rPr>
              <a:t>One thing I learned about digital footprints is…</a:t>
            </a:r>
          </a:p>
          <a:p>
            <a:pPr marL="285750" lvl="0" indent="-285750">
              <a:buFont typeface="Arial" panose="020B0604020202020204" pitchFamily="34" charset="0"/>
              <a:buChar char="•"/>
            </a:pPr>
            <a:r>
              <a:rPr lang="en-AU" sz="1800">
                <a:latin typeface="+mn-lt"/>
              </a:rPr>
              <a:t>A responsible choice I admire in someone else’s footprint is…</a:t>
            </a:r>
          </a:p>
          <a:p>
            <a:pPr marL="285750" lvl="0" indent="-285750">
              <a:buFont typeface="Arial" panose="020B0604020202020204" pitchFamily="34" charset="0"/>
              <a:buChar char="•"/>
            </a:pPr>
            <a:r>
              <a:rPr lang="en-AU" sz="1800">
                <a:latin typeface="+mn-lt"/>
              </a:rPr>
              <a:t>One way I will act more responsibly online is…</a:t>
            </a:r>
          </a:p>
        </p:txBody>
      </p:sp>
      <p:sp>
        <p:nvSpPr>
          <p:cNvPr id="3" name="Slide Number Placeholder 2">
            <a:extLst>
              <a:ext uri="{FF2B5EF4-FFF2-40B4-BE49-F238E27FC236}">
                <a16:creationId xmlns:a16="http://schemas.microsoft.com/office/drawing/2014/main" id="{9E37F272-8BD0-5199-9417-D0132D38417D}"/>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66</a:t>
            </a:fld>
            <a:endParaRPr lang="en-AU"/>
          </a:p>
        </p:txBody>
      </p:sp>
    </p:spTree>
    <p:extLst>
      <p:ext uri="{BB962C8B-B14F-4D97-AF65-F5344CB8AC3E}">
        <p14:creationId xmlns:p14="http://schemas.microsoft.com/office/powerpoint/2010/main" val="1688475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014A9-E3B9-7C91-B643-00FB787BEA2D}"/>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3676F00E-9C4E-B93B-EC07-5CFE53BE54B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3326" y="1836851"/>
            <a:ext cx="4559174" cy="3184298"/>
          </a:xfrm>
          <a:prstGeom prst="rect">
            <a:avLst/>
          </a:prstGeom>
          <a:ln>
            <a:noFill/>
          </a:ln>
          <a:effectLst/>
        </p:spPr>
      </p:pic>
      <p:sp>
        <p:nvSpPr>
          <p:cNvPr id="7" name="TextBox 6">
            <a:extLst>
              <a:ext uri="{FF2B5EF4-FFF2-40B4-BE49-F238E27FC236}">
                <a16:creationId xmlns:a16="http://schemas.microsoft.com/office/drawing/2014/main" id="{32707AFC-567C-806F-B2C4-F68866267965}"/>
              </a:ext>
              <a:ext uri="{C183D7F6-B498-43B3-948B-1728B52AA6E4}">
                <adec:decorative xmlns:adec="http://schemas.microsoft.com/office/drawing/2017/decorative" val="1"/>
              </a:ext>
            </a:extLst>
          </p:cNvPr>
          <p:cNvSpPr txBox="1"/>
          <p:nvPr/>
        </p:nvSpPr>
        <p:spPr>
          <a:xfrm>
            <a:off x="203326" y="5213483"/>
            <a:ext cx="4559174" cy="276999"/>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kern="1200">
                <a:solidFill>
                  <a:schemeClr val="tx1"/>
                </a:solidFill>
                <a:effectLst/>
                <a:latin typeface="Arial" panose="020B0604020202020204" pitchFamily="34" charset="0"/>
                <a:ea typeface="+mn-ea"/>
                <a:cs typeface="Arial" panose="020B0604020202020204" pitchFamily="34" charset="0"/>
              </a:rPr>
              <a:t>Image by </a:t>
            </a:r>
            <a:r>
              <a:rPr lang="en-AU" sz="1200" b="0" i="0" u="sng" kern="1200">
                <a:solidFill>
                  <a:schemeClr val="tx1"/>
                </a:solidFill>
                <a:effectLst/>
                <a:latin typeface="Arial" panose="020B0604020202020204" pitchFamily="34" charset="0"/>
                <a:ea typeface="+mn-ea"/>
                <a:cs typeface="Arial" panose="020B0604020202020204" pitchFamily="34" charset="0"/>
                <a:hlinkClick r:id="rId4"/>
              </a:rPr>
              <a:t>Manfred Steger</a:t>
            </a:r>
            <a:r>
              <a:rPr lang="en-AU" sz="1200" b="0" i="0" kern="1200">
                <a:solidFill>
                  <a:schemeClr val="tx1"/>
                </a:solidFill>
                <a:effectLst/>
                <a:latin typeface="Arial" panose="020B0604020202020204" pitchFamily="34" charset="0"/>
                <a:ea typeface="+mn-ea"/>
                <a:cs typeface="Arial" panose="020B0604020202020204" pitchFamily="34" charset="0"/>
              </a:rPr>
              <a:t> from </a:t>
            </a:r>
            <a:r>
              <a:rPr lang="en-AU" sz="1200" b="0" i="0" u="sng" kern="1200" err="1">
                <a:solidFill>
                  <a:schemeClr val="tx1"/>
                </a:solidFill>
                <a:effectLst/>
                <a:latin typeface="Arial" panose="020B0604020202020204" pitchFamily="34" charset="0"/>
                <a:ea typeface="+mn-ea"/>
                <a:cs typeface="Arial" panose="020B0604020202020204" pitchFamily="34" charset="0"/>
                <a:hlinkClick r:id="rId5"/>
              </a:rPr>
              <a:t>Pixabay</a:t>
            </a:r>
            <a:endParaRPr lang="en-AU" sz="1200" b="1"/>
          </a:p>
        </p:txBody>
      </p:sp>
      <p:sp>
        <p:nvSpPr>
          <p:cNvPr id="2" name="Title 1">
            <a:extLst>
              <a:ext uri="{FF2B5EF4-FFF2-40B4-BE49-F238E27FC236}">
                <a16:creationId xmlns:a16="http://schemas.microsoft.com/office/drawing/2014/main" id="{C0171118-CAA4-3406-C270-6A045E98C6B2}"/>
              </a:ext>
            </a:extLst>
          </p:cNvPr>
          <p:cNvSpPr>
            <a:spLocks noGrp="1"/>
          </p:cNvSpPr>
          <p:nvPr>
            <p:ph type="title"/>
          </p:nvPr>
        </p:nvSpPr>
        <p:spPr>
          <a:xfrm>
            <a:off x="5399998" y="360000"/>
            <a:ext cx="6485612" cy="444154"/>
          </a:xfrm>
        </p:spPr>
        <p:txBody>
          <a:bodyPr/>
          <a:lstStyle/>
          <a:p>
            <a:r>
              <a:rPr lang="en-AU">
                <a:latin typeface="+mj-lt"/>
              </a:rPr>
              <a:t>Activity – privacy settings</a:t>
            </a:r>
            <a:endParaRPr lang="en-AU"/>
          </a:p>
        </p:txBody>
      </p:sp>
      <p:sp>
        <p:nvSpPr>
          <p:cNvPr id="5" name="Text Placeholder 4">
            <a:extLst>
              <a:ext uri="{FF2B5EF4-FFF2-40B4-BE49-F238E27FC236}">
                <a16:creationId xmlns:a16="http://schemas.microsoft.com/office/drawing/2014/main" id="{9D8BD1E4-0710-5FA6-302E-E54D1CE29502}"/>
              </a:ext>
            </a:extLst>
          </p:cNvPr>
          <p:cNvSpPr>
            <a:spLocks noGrp="1"/>
          </p:cNvSpPr>
          <p:nvPr>
            <p:ph type="body" sz="quarter" idx="18"/>
          </p:nvPr>
        </p:nvSpPr>
        <p:spPr>
          <a:xfrm>
            <a:off x="5399998" y="1007991"/>
            <a:ext cx="5400000" cy="294189"/>
          </a:xfrm>
        </p:spPr>
        <p:txBody>
          <a:bodyPr/>
          <a:lstStyle/>
          <a:p>
            <a:r>
              <a:rPr lang="en-AU"/>
              <a:t>Whole-class discussion</a:t>
            </a:r>
            <a:endParaRPr lang="en-AU">
              <a:latin typeface="+mj-lt"/>
            </a:endParaRPr>
          </a:p>
        </p:txBody>
      </p:sp>
      <p:sp>
        <p:nvSpPr>
          <p:cNvPr id="4" name="Text Placeholder 10">
            <a:extLst>
              <a:ext uri="{FF2B5EF4-FFF2-40B4-BE49-F238E27FC236}">
                <a16:creationId xmlns:a16="http://schemas.microsoft.com/office/drawing/2014/main" id="{7F846603-9BE6-6437-E890-FD3DB2DB9DED}"/>
              </a:ext>
            </a:extLst>
          </p:cNvPr>
          <p:cNvSpPr>
            <a:spLocks noGrp="1"/>
          </p:cNvSpPr>
          <p:nvPr>
            <p:ph type="body" sz="quarter" idx="17"/>
          </p:nvPr>
        </p:nvSpPr>
        <p:spPr>
          <a:xfrm>
            <a:off x="5399998" y="1506017"/>
            <a:ext cx="6444002" cy="4683714"/>
          </a:xfrm>
        </p:spPr>
        <p:txBody>
          <a:bodyPr/>
          <a:lstStyle/>
          <a:p>
            <a:r>
              <a:rPr lang="en-AU" sz="1800" b="1">
                <a:latin typeface="+mj-lt"/>
              </a:rPr>
              <a:t>Questions to consider</a:t>
            </a:r>
          </a:p>
          <a:p>
            <a:pPr marL="285750" lvl="0" indent="-285750">
              <a:buFont typeface="Arial" panose="020B0604020202020204" pitchFamily="34" charset="0"/>
              <a:buChar char="•"/>
            </a:pPr>
            <a:r>
              <a:rPr lang="en-AU" sz="1800">
                <a:latin typeface="+mn-lt"/>
              </a:rPr>
              <a:t>Why do you think websites and apps offer us privacy settings?</a:t>
            </a:r>
          </a:p>
          <a:p>
            <a:pPr marL="285750" lvl="0" indent="-285750">
              <a:buFont typeface="Arial" panose="020B0604020202020204" pitchFamily="34" charset="0"/>
              <a:buChar char="•"/>
            </a:pPr>
            <a:r>
              <a:rPr lang="en-AU" sz="1800">
                <a:latin typeface="+mn-lt"/>
              </a:rPr>
              <a:t>What could happen if our privacy settings aren’t enabled or aren’t strict enough?</a:t>
            </a:r>
          </a:p>
          <a:p>
            <a:pPr marL="285750" lvl="0" indent="-285750">
              <a:buFont typeface="Arial" panose="020B0604020202020204" pitchFamily="34" charset="0"/>
              <a:buChar char="•"/>
            </a:pPr>
            <a:r>
              <a:rPr lang="en-AU" sz="1800">
                <a:latin typeface="+mn-lt"/>
              </a:rPr>
              <a:t>How can you check or change privacy settings on apps or websites you use?</a:t>
            </a:r>
          </a:p>
          <a:p>
            <a:pPr marL="285750" lvl="0" indent="-285750">
              <a:buFont typeface="Arial" panose="020B0604020202020204" pitchFamily="34" charset="0"/>
              <a:buChar char="•"/>
            </a:pPr>
            <a:r>
              <a:rPr lang="en-AU" sz="1800">
                <a:latin typeface="+mn-lt"/>
              </a:rPr>
              <a:t>Are privacy settings enough for us stay in control of our online identity, or do we also need to act responsibly with the sharing of personal information?</a:t>
            </a:r>
          </a:p>
        </p:txBody>
      </p:sp>
      <p:sp>
        <p:nvSpPr>
          <p:cNvPr id="3" name="Slide Number Placeholder 2">
            <a:extLst>
              <a:ext uri="{FF2B5EF4-FFF2-40B4-BE49-F238E27FC236}">
                <a16:creationId xmlns:a16="http://schemas.microsoft.com/office/drawing/2014/main" id="{3367312F-4C8E-1BA7-4E0D-97B2105FBBB0}"/>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67</a:t>
            </a:fld>
            <a:endParaRPr lang="en-AU"/>
          </a:p>
        </p:txBody>
      </p:sp>
    </p:spTree>
    <p:extLst>
      <p:ext uri="{BB962C8B-B14F-4D97-AF65-F5344CB8AC3E}">
        <p14:creationId xmlns:p14="http://schemas.microsoft.com/office/powerpoint/2010/main" val="2878817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B240CDC-D8BA-4EBB-5243-AB855B98ABD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80003" y="187211"/>
            <a:ext cx="3344969" cy="6016965"/>
          </a:xfrm>
          <a:prstGeom prst="rect">
            <a:avLst/>
          </a:prstGeom>
          <a:ln>
            <a:no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E0DEB8ED-04EF-19DC-4ED7-43D1052D0EAB}"/>
              </a:ext>
              <a:ext uri="{C183D7F6-B498-43B3-948B-1728B52AA6E4}">
                <adec:decorative xmlns:adec="http://schemas.microsoft.com/office/drawing/2017/decorative" val="1"/>
              </a:ext>
            </a:extLst>
          </p:cNvPr>
          <p:cNvSpPr txBox="1"/>
          <p:nvPr/>
        </p:nvSpPr>
        <p:spPr>
          <a:xfrm>
            <a:off x="732999" y="6239001"/>
            <a:ext cx="3638976" cy="276999"/>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kern="1200">
                <a:solidFill>
                  <a:schemeClr val="tx1"/>
                </a:solidFill>
                <a:effectLst/>
                <a:latin typeface="Arial" panose="020B0604020202020204" pitchFamily="34" charset="0"/>
                <a:ea typeface="+mn-ea"/>
                <a:cs typeface="Arial" panose="020B0604020202020204" pitchFamily="34" charset="0"/>
              </a:rPr>
              <a:t>Original image by </a:t>
            </a:r>
            <a:r>
              <a:rPr lang="en-AU" sz="1200" b="0" i="0" u="sng" kern="1200">
                <a:solidFill>
                  <a:schemeClr val="tx1"/>
                </a:solidFill>
                <a:effectLst/>
                <a:latin typeface="Arial" panose="020B0604020202020204" pitchFamily="34" charset="0"/>
                <a:ea typeface="+mn-ea"/>
                <a:cs typeface="Arial" panose="020B0604020202020204" pitchFamily="34" charset="0"/>
                <a:hlinkClick r:id="rId4"/>
              </a:rPr>
              <a:t>sasanqua camellia</a:t>
            </a:r>
            <a:r>
              <a:rPr lang="en-AU" sz="1200" b="0" i="0" kern="1200">
                <a:solidFill>
                  <a:schemeClr val="tx1"/>
                </a:solidFill>
                <a:effectLst/>
                <a:latin typeface="Arial" panose="020B0604020202020204" pitchFamily="34" charset="0"/>
                <a:ea typeface="+mn-ea"/>
                <a:cs typeface="Arial" panose="020B0604020202020204" pitchFamily="34" charset="0"/>
              </a:rPr>
              <a:t> from </a:t>
            </a:r>
            <a:r>
              <a:rPr lang="en-AU" sz="1200" b="0" i="0" u="sng" kern="1200" err="1">
                <a:solidFill>
                  <a:schemeClr val="tx1"/>
                </a:solidFill>
                <a:effectLst/>
                <a:latin typeface="Arial" panose="020B0604020202020204" pitchFamily="34" charset="0"/>
                <a:ea typeface="+mn-ea"/>
                <a:cs typeface="Arial" panose="020B0604020202020204" pitchFamily="34" charset="0"/>
                <a:hlinkClick r:id="rId5"/>
              </a:rPr>
              <a:t>Pixabay</a:t>
            </a:r>
            <a:endParaRPr lang="en-AU" sz="1200" b="1"/>
          </a:p>
        </p:txBody>
      </p:sp>
      <p:sp>
        <p:nvSpPr>
          <p:cNvPr id="2" name="Title 1">
            <a:extLst>
              <a:ext uri="{FF2B5EF4-FFF2-40B4-BE49-F238E27FC236}">
                <a16:creationId xmlns:a16="http://schemas.microsoft.com/office/drawing/2014/main" id="{DC8C2C43-7620-EBAC-1F80-0689D2A481DE}"/>
              </a:ext>
            </a:extLst>
          </p:cNvPr>
          <p:cNvSpPr>
            <a:spLocks noGrp="1"/>
          </p:cNvSpPr>
          <p:nvPr>
            <p:ph type="title"/>
          </p:nvPr>
        </p:nvSpPr>
        <p:spPr/>
        <p:txBody>
          <a:bodyPr/>
          <a:lstStyle/>
          <a:p>
            <a:r>
              <a:rPr lang="en-AU">
                <a:latin typeface="+mj-lt"/>
              </a:rPr>
              <a:t>Activity – spot the risk (1)</a:t>
            </a:r>
          </a:p>
        </p:txBody>
      </p:sp>
      <p:sp>
        <p:nvSpPr>
          <p:cNvPr id="4" name="Text Placeholder 3">
            <a:extLst>
              <a:ext uri="{FF2B5EF4-FFF2-40B4-BE49-F238E27FC236}">
                <a16:creationId xmlns:a16="http://schemas.microsoft.com/office/drawing/2014/main" id="{13DAB367-F385-FB84-5B5C-CD5DBF54C57F}"/>
              </a:ext>
            </a:extLst>
          </p:cNvPr>
          <p:cNvSpPr>
            <a:spLocks noGrp="1"/>
          </p:cNvSpPr>
          <p:nvPr>
            <p:ph type="body" sz="quarter" idx="17"/>
          </p:nvPr>
        </p:nvSpPr>
        <p:spPr/>
        <p:txBody>
          <a:bodyPr/>
          <a:lstStyle/>
          <a:p>
            <a:r>
              <a:rPr lang="en-AU" sz="1800" b="1">
                <a:latin typeface="+mj-lt"/>
              </a:rPr>
              <a:t>Instructions</a:t>
            </a:r>
            <a:endParaRPr lang="en-AU" sz="1800">
              <a:latin typeface="+mj-lt"/>
            </a:endParaRPr>
          </a:p>
          <a:p>
            <a:r>
              <a:rPr lang="en-AU" sz="1800">
                <a:latin typeface="+mn-lt"/>
              </a:rPr>
              <a:t>Consider this fictional text message:</a:t>
            </a:r>
          </a:p>
          <a:p>
            <a:pPr algn="ctr"/>
            <a:r>
              <a:rPr lang="en-AU" sz="1800" i="1">
                <a:latin typeface="+mn-lt"/>
              </a:rPr>
              <a:t>Hey, I go to a school near yours. I think I’ve seen you at the station before. What’s your last name? I’m sure we would know each other. </a:t>
            </a:r>
          </a:p>
          <a:p>
            <a:pPr marL="342900" indent="-342900" fontAlgn="base">
              <a:buFont typeface="Arial" panose="020B0604020202020204" pitchFamily="34" charset="0"/>
              <a:buChar char="•"/>
            </a:pPr>
            <a:r>
              <a:rPr lang="en-AU" sz="1800">
                <a:latin typeface="+mn-lt"/>
              </a:rPr>
              <a:t>What parts of this message feel potentially unsafe or concerning?  </a:t>
            </a:r>
          </a:p>
          <a:p>
            <a:pPr marL="342900" indent="-342900" fontAlgn="base">
              <a:buFont typeface="Arial" panose="020B0604020202020204" pitchFamily="34" charset="0"/>
              <a:buChar char="•"/>
            </a:pPr>
            <a:r>
              <a:rPr lang="en-AU" sz="1800">
                <a:latin typeface="+mn-lt"/>
              </a:rPr>
              <a:t>What could you do to keep yourself safe in this situation?</a:t>
            </a:r>
          </a:p>
        </p:txBody>
      </p:sp>
      <p:sp>
        <p:nvSpPr>
          <p:cNvPr id="5" name="Text Placeholder 4">
            <a:extLst>
              <a:ext uri="{FF2B5EF4-FFF2-40B4-BE49-F238E27FC236}">
                <a16:creationId xmlns:a16="http://schemas.microsoft.com/office/drawing/2014/main" id="{CA1BCF80-1827-9121-7CDF-77537A232625}"/>
              </a:ext>
            </a:extLst>
          </p:cNvPr>
          <p:cNvSpPr>
            <a:spLocks noGrp="1"/>
          </p:cNvSpPr>
          <p:nvPr>
            <p:ph type="body" sz="quarter" idx="18"/>
          </p:nvPr>
        </p:nvSpPr>
        <p:spPr/>
        <p:txBody>
          <a:bodyPr/>
          <a:lstStyle/>
          <a:p>
            <a:r>
              <a:rPr lang="en-AU"/>
              <a:t>Individual activity</a:t>
            </a:r>
          </a:p>
        </p:txBody>
      </p:sp>
      <p:sp>
        <p:nvSpPr>
          <p:cNvPr id="3" name="Slide Number Placeholder 2">
            <a:extLst>
              <a:ext uri="{FF2B5EF4-FFF2-40B4-BE49-F238E27FC236}">
                <a16:creationId xmlns:a16="http://schemas.microsoft.com/office/drawing/2014/main" id="{938E16E1-04DA-AC3B-4772-FC3A280F21AF}"/>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68</a:t>
            </a:fld>
            <a:endParaRPr lang="en-AU"/>
          </a:p>
        </p:txBody>
      </p:sp>
    </p:spTree>
    <p:extLst>
      <p:ext uri="{BB962C8B-B14F-4D97-AF65-F5344CB8AC3E}">
        <p14:creationId xmlns:p14="http://schemas.microsoft.com/office/powerpoint/2010/main" val="1959457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04139-784B-92AD-E602-BB25CC870A6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4CB5DAA-F3CC-2D50-AF68-38D1C41A1DA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l="11678" t="6927" r="24261" b="6927"/>
          <a:stretch>
            <a:fillRect/>
          </a:stretch>
        </p:blipFill>
        <p:spPr>
          <a:xfrm>
            <a:off x="659606" y="819151"/>
            <a:ext cx="3638550" cy="4892950"/>
          </a:xfrm>
          <a:prstGeom prst="rect">
            <a:avLst/>
          </a:prstGeom>
          <a:ln>
            <a:no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0E2BA944-40D3-4680-5841-EB5FF6053AFD}"/>
              </a:ext>
              <a:ext uri="{C183D7F6-B498-43B3-948B-1728B52AA6E4}">
                <adec:decorative xmlns:adec="http://schemas.microsoft.com/office/drawing/2017/decorative" val="1"/>
              </a:ext>
            </a:extLst>
          </p:cNvPr>
          <p:cNvSpPr txBox="1"/>
          <p:nvPr/>
        </p:nvSpPr>
        <p:spPr>
          <a:xfrm>
            <a:off x="659607" y="5874335"/>
            <a:ext cx="3638550" cy="612155"/>
          </a:xfrm>
          <a:prstGeom prst="rect">
            <a:avLst/>
          </a:prstGeom>
          <a:noFill/>
        </p:spPr>
        <p:txBody>
          <a:bodyPr wrap="square">
            <a:sp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AU" sz="1200" b="0" i="0" kern="1200">
                <a:solidFill>
                  <a:schemeClr val="tx1"/>
                </a:solidFill>
                <a:effectLst/>
                <a:latin typeface="Arial" panose="020B0604020202020204" pitchFamily="34" charset="0"/>
                <a:ea typeface="+mn-ea"/>
                <a:cs typeface="Arial" panose="020B0604020202020204" pitchFamily="34" charset="0"/>
              </a:rPr>
              <a:t>Image by </a:t>
            </a:r>
            <a:r>
              <a:rPr lang="en-AU" sz="1200" b="0" i="0" u="sng" kern="1200">
                <a:solidFill>
                  <a:schemeClr val="tx1"/>
                </a:solidFill>
                <a:effectLst/>
                <a:latin typeface="Arial" panose="020B0604020202020204" pitchFamily="34" charset="0"/>
                <a:ea typeface="+mn-ea"/>
                <a:cs typeface="Arial" panose="020B0604020202020204" pitchFamily="34" charset="0"/>
                <a:hlinkClick r:id="rId4"/>
              </a:rPr>
              <a:t>Peggy und Marco Lachmann-Anke</a:t>
            </a:r>
            <a:r>
              <a:rPr lang="en-AU" sz="1200" b="0" i="0" kern="1200">
                <a:solidFill>
                  <a:schemeClr val="tx1"/>
                </a:solidFill>
                <a:effectLst/>
                <a:latin typeface="Arial" panose="020B0604020202020204" pitchFamily="34" charset="0"/>
                <a:ea typeface="+mn-ea"/>
                <a:cs typeface="Arial" panose="020B0604020202020204" pitchFamily="34" charset="0"/>
              </a:rPr>
              <a:t> from </a:t>
            </a:r>
            <a:r>
              <a:rPr lang="en-AU" sz="1200" b="0" i="0" u="sng" kern="1200" err="1">
                <a:solidFill>
                  <a:schemeClr val="tx1"/>
                </a:solidFill>
                <a:effectLst/>
                <a:latin typeface="Arial" panose="020B0604020202020204" pitchFamily="34" charset="0"/>
                <a:ea typeface="+mn-ea"/>
                <a:cs typeface="Arial" panose="020B0604020202020204" pitchFamily="34" charset="0"/>
                <a:hlinkClick r:id="rId5"/>
              </a:rPr>
              <a:t>Pixabay</a:t>
            </a:r>
            <a:endParaRPr lang="en-AU" sz="1200" b="1"/>
          </a:p>
        </p:txBody>
      </p:sp>
      <p:sp>
        <p:nvSpPr>
          <p:cNvPr id="2" name="Title 1">
            <a:extLst>
              <a:ext uri="{FF2B5EF4-FFF2-40B4-BE49-F238E27FC236}">
                <a16:creationId xmlns:a16="http://schemas.microsoft.com/office/drawing/2014/main" id="{A7CB1423-0CC4-29B2-623A-0F3C09BF0652}"/>
              </a:ext>
            </a:extLst>
          </p:cNvPr>
          <p:cNvSpPr>
            <a:spLocks noGrp="1"/>
          </p:cNvSpPr>
          <p:nvPr>
            <p:ph type="title"/>
          </p:nvPr>
        </p:nvSpPr>
        <p:spPr/>
        <p:txBody>
          <a:bodyPr/>
          <a:lstStyle/>
          <a:p>
            <a:r>
              <a:rPr lang="en-AU"/>
              <a:t>Activity – spot the risk (2)</a:t>
            </a:r>
          </a:p>
        </p:txBody>
      </p:sp>
      <p:sp>
        <p:nvSpPr>
          <p:cNvPr id="4" name="Text Placeholder 3">
            <a:extLst>
              <a:ext uri="{FF2B5EF4-FFF2-40B4-BE49-F238E27FC236}">
                <a16:creationId xmlns:a16="http://schemas.microsoft.com/office/drawing/2014/main" id="{DEC2BF90-E618-935A-B729-DCEDF9F63896}"/>
              </a:ext>
            </a:extLst>
          </p:cNvPr>
          <p:cNvSpPr>
            <a:spLocks noGrp="1"/>
          </p:cNvSpPr>
          <p:nvPr>
            <p:ph type="body" sz="quarter" idx="17"/>
          </p:nvPr>
        </p:nvSpPr>
        <p:spPr/>
        <p:txBody>
          <a:bodyPr/>
          <a:lstStyle/>
          <a:p>
            <a:r>
              <a:rPr lang="en-AU" sz="1800" b="1">
                <a:latin typeface="+mn-lt"/>
              </a:rPr>
              <a:t>Instructions</a:t>
            </a:r>
            <a:endParaRPr lang="en-AU" sz="1800">
              <a:latin typeface="+mn-lt"/>
            </a:endParaRPr>
          </a:p>
          <a:p>
            <a:r>
              <a:rPr lang="en-AU" sz="1800">
                <a:latin typeface="+mn-lt"/>
              </a:rPr>
              <a:t>Examine each of your fictional online messages. </a:t>
            </a:r>
          </a:p>
          <a:p>
            <a:r>
              <a:rPr lang="en-AU" sz="1800">
                <a:latin typeface="+mn-lt"/>
              </a:rPr>
              <a:t>For each message:</a:t>
            </a:r>
          </a:p>
          <a:p>
            <a:pPr marL="342900" indent="-342900" fontAlgn="base">
              <a:buFont typeface="Arial" panose="020B0604020202020204" pitchFamily="34" charset="0"/>
              <a:buChar char="•"/>
            </a:pPr>
            <a:r>
              <a:rPr lang="en-AU" sz="1800">
                <a:latin typeface="+mn-lt"/>
              </a:rPr>
              <a:t>Identify which parts of the message feel unsafe or concerning.  </a:t>
            </a:r>
          </a:p>
          <a:p>
            <a:pPr marL="342900" indent="-342900" fontAlgn="base">
              <a:buFont typeface="Arial" panose="020B0604020202020204" pitchFamily="34" charset="0"/>
              <a:buChar char="•"/>
            </a:pPr>
            <a:r>
              <a:rPr lang="en-AU" sz="1800">
                <a:latin typeface="+mn-lt"/>
              </a:rPr>
              <a:t>Propose a suitable action in response which will keep you safe.  </a:t>
            </a:r>
          </a:p>
        </p:txBody>
      </p:sp>
      <p:sp>
        <p:nvSpPr>
          <p:cNvPr id="5" name="Text Placeholder 4">
            <a:extLst>
              <a:ext uri="{FF2B5EF4-FFF2-40B4-BE49-F238E27FC236}">
                <a16:creationId xmlns:a16="http://schemas.microsoft.com/office/drawing/2014/main" id="{982A430D-97CC-9BAA-EE64-565EC83ECCCC}"/>
              </a:ext>
            </a:extLst>
          </p:cNvPr>
          <p:cNvSpPr>
            <a:spLocks noGrp="1"/>
          </p:cNvSpPr>
          <p:nvPr>
            <p:ph type="body" sz="quarter" idx="18"/>
          </p:nvPr>
        </p:nvSpPr>
        <p:spPr/>
        <p:txBody>
          <a:bodyPr/>
          <a:lstStyle/>
          <a:p>
            <a:r>
              <a:rPr lang="en-AU"/>
              <a:t>Group work activity</a:t>
            </a:r>
          </a:p>
        </p:txBody>
      </p:sp>
      <p:sp>
        <p:nvSpPr>
          <p:cNvPr id="3" name="Slide Number Placeholder 2">
            <a:extLst>
              <a:ext uri="{FF2B5EF4-FFF2-40B4-BE49-F238E27FC236}">
                <a16:creationId xmlns:a16="http://schemas.microsoft.com/office/drawing/2014/main" id="{F1A0E7E0-944F-C864-7777-DEEE87AD3BAD}"/>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69</a:t>
            </a:fld>
            <a:endParaRPr lang="en-AU"/>
          </a:p>
        </p:txBody>
      </p:sp>
    </p:spTree>
    <p:extLst>
      <p:ext uri="{BB962C8B-B14F-4D97-AF65-F5344CB8AC3E}">
        <p14:creationId xmlns:p14="http://schemas.microsoft.com/office/powerpoint/2010/main" val="152776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CF548-0B7C-E5E9-52E8-DE76113888A8}"/>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44ED4B15-E09A-53CE-FC05-12DF26506CBB}"/>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screen">
            <a:alphaModFix/>
            <a:extLst>
              <a:ext uri="{28A0092B-C50C-407E-A947-70E740481C1C}">
                <a14:useLocalDpi xmlns:a14="http://schemas.microsoft.com/office/drawing/2010/main"/>
              </a:ext>
            </a:extLst>
          </a:blip>
          <a:srcRect/>
          <a:stretch>
            <a:fillRect/>
          </a:stretch>
        </p:blipFill>
        <p:spPr>
          <a:prstGeom prst="roundRect">
            <a:avLst/>
          </a:prstGeom>
          <a:ln>
            <a:noFill/>
          </a:ln>
          <a:effectLst>
            <a:softEdge rad="112500"/>
          </a:effectLst>
        </p:spPr>
      </p:pic>
      <p:sp>
        <p:nvSpPr>
          <p:cNvPr id="6" name="TextBox 5">
            <a:extLst>
              <a:ext uri="{FF2B5EF4-FFF2-40B4-BE49-F238E27FC236}">
                <a16:creationId xmlns:a16="http://schemas.microsoft.com/office/drawing/2014/main" id="{2BF70CAF-B7C4-3646-10B6-A302153920C0}"/>
              </a:ext>
              <a:ext uri="{C183D7F6-B498-43B3-948B-1728B52AA6E4}">
                <adec:decorative xmlns:adec="http://schemas.microsoft.com/office/drawing/2017/decorative" val="1"/>
              </a:ext>
            </a:extLst>
          </p:cNvPr>
          <p:cNvSpPr txBox="1"/>
          <p:nvPr/>
        </p:nvSpPr>
        <p:spPr>
          <a:xfrm>
            <a:off x="348000" y="6419001"/>
            <a:ext cx="4427537" cy="276999"/>
          </a:xfrm>
          <a:prstGeom prst="rect">
            <a:avLst/>
          </a:prstGeom>
          <a:noFill/>
        </p:spPr>
        <p:txBody>
          <a:bodyPr wrap="square">
            <a:spAutoFit/>
          </a:bodyPr>
          <a:lstStyle/>
          <a:p>
            <a:pPr lvl="0" defTabSz="1219170">
              <a:defRPr/>
            </a:pPr>
            <a:r>
              <a:rPr lang="en-AU" sz="1200">
                <a:latin typeface="Arial" panose="020B0604020202020204" pitchFamily="34" charset="0"/>
                <a:cs typeface="Arial" panose="020B0604020202020204" pitchFamily="34" charset="0"/>
              </a:rPr>
              <a:t>Image by </a:t>
            </a:r>
            <a:r>
              <a:rPr lang="en-AU" sz="1200" u="sng">
                <a:latin typeface="Arial" panose="020B0604020202020204" pitchFamily="34" charset="0"/>
                <a:cs typeface="Arial" panose="020B0604020202020204" pitchFamily="34" charset="0"/>
                <a:hlinkClick r:id="rId4"/>
              </a:rPr>
              <a:t>Mohamed Hassan</a:t>
            </a:r>
            <a:r>
              <a:rPr lang="en-AU" sz="1200">
                <a:latin typeface="Arial" panose="020B0604020202020204" pitchFamily="34" charset="0"/>
                <a:cs typeface="Arial" panose="020B0604020202020204" pitchFamily="34" charset="0"/>
              </a:rPr>
              <a:t> from </a:t>
            </a:r>
            <a:r>
              <a:rPr lang="en-AU" sz="1200" u="sng" err="1">
                <a:latin typeface="Arial" panose="020B0604020202020204" pitchFamily="34" charset="0"/>
                <a:cs typeface="Arial" panose="020B0604020202020204" pitchFamily="34" charset="0"/>
                <a:hlinkClick r:id="rId5"/>
              </a:rPr>
              <a:t>Pixabay</a:t>
            </a:r>
            <a:endParaRPr lang="en-AU" sz="1200" b="1"/>
          </a:p>
        </p:txBody>
      </p:sp>
      <p:sp>
        <p:nvSpPr>
          <p:cNvPr id="2" name="Title 1">
            <a:extLst>
              <a:ext uri="{FF2B5EF4-FFF2-40B4-BE49-F238E27FC236}">
                <a16:creationId xmlns:a16="http://schemas.microsoft.com/office/drawing/2014/main" id="{FBE76166-31E1-6989-ECD1-0A8A5FEA3C0B}"/>
              </a:ext>
            </a:extLst>
          </p:cNvPr>
          <p:cNvSpPr>
            <a:spLocks noGrp="1"/>
          </p:cNvSpPr>
          <p:nvPr>
            <p:ph type="title"/>
          </p:nvPr>
        </p:nvSpPr>
        <p:spPr>
          <a:xfrm>
            <a:off x="5399998" y="360000"/>
            <a:ext cx="6485612" cy="444154"/>
          </a:xfrm>
        </p:spPr>
        <p:txBody>
          <a:bodyPr/>
          <a:lstStyle/>
          <a:p>
            <a:r>
              <a:rPr lang="en-AU">
                <a:latin typeface="+mj-lt"/>
              </a:rPr>
              <a:t>Activity – understanding risk, responsibility and safety (2)</a:t>
            </a:r>
            <a:endParaRPr lang="en-AU"/>
          </a:p>
        </p:txBody>
      </p:sp>
      <p:sp>
        <p:nvSpPr>
          <p:cNvPr id="5" name="Text Placeholder 4">
            <a:extLst>
              <a:ext uri="{FF2B5EF4-FFF2-40B4-BE49-F238E27FC236}">
                <a16:creationId xmlns:a16="http://schemas.microsoft.com/office/drawing/2014/main" id="{90589504-7E53-14C7-2779-4BFF6AD99809}"/>
              </a:ext>
            </a:extLst>
          </p:cNvPr>
          <p:cNvSpPr>
            <a:spLocks noGrp="1"/>
          </p:cNvSpPr>
          <p:nvPr>
            <p:ph type="body" sz="quarter" idx="18"/>
          </p:nvPr>
        </p:nvSpPr>
        <p:spPr>
          <a:xfrm>
            <a:off x="5399998" y="1541320"/>
            <a:ext cx="5400000" cy="294189"/>
          </a:xfrm>
        </p:spPr>
        <p:txBody>
          <a:bodyPr/>
          <a:lstStyle/>
          <a:p>
            <a:r>
              <a:rPr lang="en-AU"/>
              <a:t>KWLH – activating prior knowledge</a:t>
            </a:r>
            <a:endParaRPr lang="en-AU">
              <a:latin typeface="+mj-lt"/>
            </a:endParaRPr>
          </a:p>
        </p:txBody>
      </p:sp>
      <p:sp>
        <p:nvSpPr>
          <p:cNvPr id="4" name="Text Placeholder 10">
            <a:extLst>
              <a:ext uri="{FF2B5EF4-FFF2-40B4-BE49-F238E27FC236}">
                <a16:creationId xmlns:a16="http://schemas.microsoft.com/office/drawing/2014/main" id="{67B7933E-BFF1-6441-E671-AB179923211B}"/>
              </a:ext>
            </a:extLst>
          </p:cNvPr>
          <p:cNvSpPr>
            <a:spLocks noGrp="1"/>
          </p:cNvSpPr>
          <p:nvPr>
            <p:ph type="body" sz="quarter" idx="17"/>
          </p:nvPr>
        </p:nvSpPr>
        <p:spPr>
          <a:xfrm>
            <a:off x="5399998" y="2489200"/>
            <a:ext cx="6444002" cy="3846514"/>
          </a:xfrm>
        </p:spPr>
        <p:txBody>
          <a:bodyPr/>
          <a:lstStyle/>
          <a:p>
            <a:r>
              <a:rPr lang="en-AU" sz="1800" b="1">
                <a:latin typeface="+mj-lt"/>
              </a:rPr>
              <a:t>Instructions</a:t>
            </a:r>
          </a:p>
          <a:p>
            <a:r>
              <a:rPr lang="en-AU" sz="1800">
                <a:latin typeface="+mn-lt"/>
              </a:rPr>
              <a:t>Record what you already know about risk, responsibility and safety, including definitions, examples and personal experiences, in the K column of the chart. </a:t>
            </a:r>
          </a:p>
          <a:p>
            <a:r>
              <a:rPr lang="en-AU" sz="1800">
                <a:latin typeface="+mn-lt"/>
              </a:rPr>
              <a:t>Record what you would like to learn about these key terms, and any curiosities or questions that you have, in the W column of the chart.</a:t>
            </a:r>
          </a:p>
        </p:txBody>
      </p:sp>
      <p:sp>
        <p:nvSpPr>
          <p:cNvPr id="3" name="Slide Number Placeholder 2">
            <a:extLst>
              <a:ext uri="{FF2B5EF4-FFF2-40B4-BE49-F238E27FC236}">
                <a16:creationId xmlns:a16="http://schemas.microsoft.com/office/drawing/2014/main" id="{93CD7565-FDE7-D2D3-AA0E-462F525D478F}"/>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7</a:t>
            </a:fld>
            <a:endParaRPr lang="en-AU"/>
          </a:p>
        </p:txBody>
      </p:sp>
    </p:spTree>
    <p:extLst>
      <p:ext uri="{BB962C8B-B14F-4D97-AF65-F5344CB8AC3E}">
        <p14:creationId xmlns:p14="http://schemas.microsoft.com/office/powerpoint/2010/main" val="448679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DAC25-7C88-D7F0-839C-92F0BB920C63}"/>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76DF16EB-C858-D3A7-E3EC-97C50CDB2637}"/>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418822">
            <a:off x="1097292" y="428005"/>
            <a:ext cx="2719645" cy="5225565"/>
          </a:xfrm>
          <a:prstGeom prst="rect">
            <a:avLst/>
          </a:prstGeom>
          <a:ln>
            <a:no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AE9E587A-77CD-E693-5364-A94740DAA629}"/>
              </a:ext>
              <a:ext uri="{C183D7F6-B498-43B3-948B-1728B52AA6E4}">
                <adec:decorative xmlns:adec="http://schemas.microsoft.com/office/drawing/2017/decorative" val="1"/>
              </a:ext>
            </a:extLst>
          </p:cNvPr>
          <p:cNvSpPr txBox="1"/>
          <p:nvPr/>
        </p:nvSpPr>
        <p:spPr>
          <a:xfrm>
            <a:off x="899777" y="5857868"/>
            <a:ext cx="3114675" cy="276999"/>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kern="1200">
                <a:solidFill>
                  <a:schemeClr val="tx1"/>
                </a:solidFill>
                <a:effectLst/>
                <a:latin typeface="Arial" panose="020B0604020202020204" pitchFamily="34" charset="0"/>
                <a:ea typeface="+mn-ea"/>
                <a:cs typeface="Arial" panose="020B0604020202020204" pitchFamily="34" charset="0"/>
              </a:rPr>
              <a:t>Image by </a:t>
            </a:r>
            <a:r>
              <a:rPr lang="en-AU" sz="1200" b="0" i="0" u="sng" kern="1200">
                <a:solidFill>
                  <a:schemeClr val="tx1"/>
                </a:solidFill>
                <a:effectLst/>
                <a:latin typeface="Arial" panose="020B0604020202020204" pitchFamily="34" charset="0"/>
                <a:ea typeface="+mn-ea"/>
                <a:cs typeface="Arial" panose="020B0604020202020204" pitchFamily="34" charset="0"/>
                <a:hlinkClick r:id="rId4"/>
              </a:rPr>
              <a:t>sasanqua camellia</a:t>
            </a:r>
            <a:r>
              <a:rPr lang="en-AU" sz="1200" b="0" i="0" kern="1200">
                <a:solidFill>
                  <a:schemeClr val="tx1"/>
                </a:solidFill>
                <a:effectLst/>
                <a:latin typeface="Arial" panose="020B0604020202020204" pitchFamily="34" charset="0"/>
                <a:ea typeface="+mn-ea"/>
                <a:cs typeface="Arial" panose="020B0604020202020204" pitchFamily="34" charset="0"/>
              </a:rPr>
              <a:t> from </a:t>
            </a:r>
            <a:r>
              <a:rPr lang="en-AU" sz="1200" b="0" i="0" u="sng" kern="1200" err="1">
                <a:solidFill>
                  <a:schemeClr val="tx1"/>
                </a:solidFill>
                <a:effectLst/>
                <a:latin typeface="Arial" panose="020B0604020202020204" pitchFamily="34" charset="0"/>
                <a:ea typeface="+mn-ea"/>
                <a:cs typeface="Arial" panose="020B0604020202020204" pitchFamily="34" charset="0"/>
                <a:hlinkClick r:id="rId5"/>
              </a:rPr>
              <a:t>Pixabay</a:t>
            </a:r>
            <a:endParaRPr lang="en-AU" sz="1200" b="1"/>
          </a:p>
        </p:txBody>
      </p:sp>
      <p:sp>
        <p:nvSpPr>
          <p:cNvPr id="2" name="Title 1">
            <a:extLst>
              <a:ext uri="{FF2B5EF4-FFF2-40B4-BE49-F238E27FC236}">
                <a16:creationId xmlns:a16="http://schemas.microsoft.com/office/drawing/2014/main" id="{16A44648-8CAA-0536-9A28-326E84A8794B}"/>
              </a:ext>
            </a:extLst>
          </p:cNvPr>
          <p:cNvSpPr>
            <a:spLocks noGrp="1"/>
          </p:cNvSpPr>
          <p:nvPr>
            <p:ph type="title"/>
          </p:nvPr>
        </p:nvSpPr>
        <p:spPr>
          <a:xfrm>
            <a:off x="5399998" y="360000"/>
            <a:ext cx="6485612" cy="444154"/>
          </a:xfrm>
        </p:spPr>
        <p:txBody>
          <a:bodyPr/>
          <a:lstStyle/>
          <a:p>
            <a:r>
              <a:rPr lang="en-AU">
                <a:latin typeface="+mj-lt"/>
              </a:rPr>
              <a:t>Activity – online safety</a:t>
            </a:r>
            <a:endParaRPr lang="en-AU"/>
          </a:p>
        </p:txBody>
      </p:sp>
      <p:sp>
        <p:nvSpPr>
          <p:cNvPr id="5" name="Text Placeholder 4">
            <a:extLst>
              <a:ext uri="{FF2B5EF4-FFF2-40B4-BE49-F238E27FC236}">
                <a16:creationId xmlns:a16="http://schemas.microsoft.com/office/drawing/2014/main" id="{2277C2A0-AB83-0D9C-67F0-F1DD64A36CA5}"/>
              </a:ext>
            </a:extLst>
          </p:cNvPr>
          <p:cNvSpPr>
            <a:spLocks noGrp="1"/>
          </p:cNvSpPr>
          <p:nvPr>
            <p:ph type="body" sz="quarter" idx="18"/>
          </p:nvPr>
        </p:nvSpPr>
        <p:spPr>
          <a:xfrm>
            <a:off x="5399998" y="1007991"/>
            <a:ext cx="5400000" cy="294189"/>
          </a:xfrm>
        </p:spPr>
        <p:txBody>
          <a:bodyPr/>
          <a:lstStyle/>
          <a:p>
            <a:r>
              <a:rPr lang="en-AU"/>
              <a:t>Group activity – developing an ‘app profile’</a:t>
            </a:r>
            <a:endParaRPr lang="en-AU">
              <a:latin typeface="+mj-lt"/>
            </a:endParaRPr>
          </a:p>
        </p:txBody>
      </p:sp>
      <p:sp>
        <p:nvSpPr>
          <p:cNvPr id="4" name="Text Placeholder 10">
            <a:extLst>
              <a:ext uri="{FF2B5EF4-FFF2-40B4-BE49-F238E27FC236}">
                <a16:creationId xmlns:a16="http://schemas.microsoft.com/office/drawing/2014/main" id="{0F0A032C-7FE3-9825-A180-279045D095A5}"/>
              </a:ext>
            </a:extLst>
          </p:cNvPr>
          <p:cNvSpPr>
            <a:spLocks noGrp="1"/>
          </p:cNvSpPr>
          <p:nvPr>
            <p:ph type="body" sz="quarter" idx="17"/>
          </p:nvPr>
        </p:nvSpPr>
        <p:spPr>
          <a:xfrm>
            <a:off x="5399998" y="1451153"/>
            <a:ext cx="6444002" cy="4683714"/>
          </a:xfrm>
        </p:spPr>
        <p:txBody>
          <a:bodyPr/>
          <a:lstStyle/>
          <a:p>
            <a:r>
              <a:rPr lang="en-AU" sz="1800" b="1">
                <a:latin typeface="+mj-lt"/>
              </a:rPr>
              <a:t>Instructions</a:t>
            </a:r>
          </a:p>
          <a:p>
            <a:r>
              <a:rPr lang="en-AU" sz="1800">
                <a:latin typeface="+mn-lt"/>
              </a:rPr>
              <a:t>Visit the </a:t>
            </a:r>
            <a:r>
              <a:rPr lang="en-AU" sz="1800" err="1">
                <a:latin typeface="+mn-lt"/>
              </a:rPr>
              <a:t>eSafety</a:t>
            </a:r>
            <a:r>
              <a:rPr lang="en-AU" sz="1800">
                <a:latin typeface="+mn-lt"/>
              </a:rPr>
              <a:t> Commissioner’s </a:t>
            </a:r>
            <a:r>
              <a:rPr lang="en-AU" sz="1800" u="sng" err="1">
                <a:latin typeface="+mn-lt"/>
                <a:hlinkClick r:id="rId6"/>
              </a:rPr>
              <a:t>eSafety</a:t>
            </a:r>
            <a:r>
              <a:rPr lang="en-AU" sz="1800" u="sng">
                <a:latin typeface="+mn-lt"/>
                <a:hlinkClick r:id="rId6"/>
              </a:rPr>
              <a:t> Guide</a:t>
            </a:r>
            <a:r>
              <a:rPr lang="en-AU" sz="1800">
                <a:latin typeface="+mn-lt"/>
              </a:rPr>
              <a:t> and develop an ‘app profile’ for your assigned app. </a:t>
            </a:r>
          </a:p>
          <a:p>
            <a:r>
              <a:rPr lang="en-AU" sz="1800">
                <a:latin typeface="+mn-lt"/>
              </a:rPr>
              <a:t>The profile must include: </a:t>
            </a:r>
          </a:p>
          <a:p>
            <a:pPr marL="285750" lvl="0" indent="-285750">
              <a:buFont typeface="Arial" panose="020B0604020202020204" pitchFamily="34" charset="0"/>
              <a:buChar char="•"/>
            </a:pPr>
            <a:r>
              <a:rPr lang="en-AU" sz="1800">
                <a:latin typeface="+mn-lt"/>
              </a:rPr>
              <a:t>the name of the app or online platform</a:t>
            </a:r>
          </a:p>
          <a:p>
            <a:pPr marL="285750" lvl="0" indent="-285750">
              <a:buFont typeface="Arial" panose="020B0604020202020204" pitchFamily="34" charset="0"/>
              <a:buChar char="•"/>
            </a:pPr>
            <a:r>
              <a:rPr lang="en-AU" sz="1800">
                <a:latin typeface="+mn-lt"/>
              </a:rPr>
              <a:t>potential risks associated with using the app or online platform</a:t>
            </a:r>
          </a:p>
          <a:p>
            <a:pPr marL="285750" lvl="0" indent="-285750">
              <a:buFont typeface="Arial" panose="020B0604020202020204" pitchFamily="34" charset="0"/>
              <a:buChar char="•"/>
            </a:pPr>
            <a:r>
              <a:rPr lang="en-AU" sz="1800">
                <a:latin typeface="+mn-lt"/>
              </a:rPr>
              <a:t>steps for reporting harmful content or other safety concerns</a:t>
            </a:r>
          </a:p>
          <a:p>
            <a:pPr marL="285750" lvl="0" indent="-285750">
              <a:buFont typeface="Arial" panose="020B0604020202020204" pitchFamily="34" charset="0"/>
              <a:buChar char="•"/>
            </a:pPr>
            <a:r>
              <a:rPr lang="en-AU" sz="1800">
                <a:latin typeface="+mn-lt"/>
              </a:rPr>
              <a:t>recommended privacy settings for users to check</a:t>
            </a:r>
          </a:p>
          <a:p>
            <a:pPr marL="285750" lvl="0" indent="-285750">
              <a:buFont typeface="Arial" panose="020B0604020202020204" pitchFamily="34" charset="0"/>
              <a:buChar char="•"/>
            </a:pPr>
            <a:r>
              <a:rPr lang="en-AU" sz="1800">
                <a:latin typeface="+mn-lt"/>
              </a:rPr>
              <a:t>three key safety tips for new users.</a:t>
            </a:r>
          </a:p>
        </p:txBody>
      </p:sp>
      <p:sp>
        <p:nvSpPr>
          <p:cNvPr id="3" name="Slide Number Placeholder 2">
            <a:extLst>
              <a:ext uri="{FF2B5EF4-FFF2-40B4-BE49-F238E27FC236}">
                <a16:creationId xmlns:a16="http://schemas.microsoft.com/office/drawing/2014/main" id="{0B17C30B-CBF5-5B4B-108C-619290235854}"/>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70</a:t>
            </a:fld>
            <a:endParaRPr lang="en-AU"/>
          </a:p>
        </p:txBody>
      </p:sp>
    </p:spTree>
    <p:extLst>
      <p:ext uri="{BB962C8B-B14F-4D97-AF65-F5344CB8AC3E}">
        <p14:creationId xmlns:p14="http://schemas.microsoft.com/office/powerpoint/2010/main" val="631211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89764-D5C4-E5F3-44E5-7B56B286E61E}"/>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FA30800E-9157-2133-CFDD-2D9439638857}"/>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9897" y="360000"/>
            <a:ext cx="3623539" cy="5435308"/>
          </a:xfrm>
          <a:prstGeom prst="roundRect">
            <a:avLst>
              <a:gd name="adj" fmla="val 7456"/>
            </a:avLst>
          </a:prstGeom>
          <a:ln>
            <a:no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4E3CEC94-5987-49E3-022E-1E30E744F85D}"/>
              </a:ext>
              <a:ext uri="{C183D7F6-B498-43B3-948B-1728B52AA6E4}">
                <adec:decorative xmlns:adec="http://schemas.microsoft.com/office/drawing/2017/decorative" val="1"/>
              </a:ext>
            </a:extLst>
          </p:cNvPr>
          <p:cNvSpPr txBox="1"/>
          <p:nvPr/>
        </p:nvSpPr>
        <p:spPr>
          <a:xfrm>
            <a:off x="699897" y="5887656"/>
            <a:ext cx="3114675" cy="276999"/>
          </a:xfrm>
          <a:prstGeom prst="rect">
            <a:avLst/>
          </a:prstGeom>
          <a:noFill/>
        </p:spPr>
        <p:txBody>
          <a:bodyPr wrap="square">
            <a:spAutoFit/>
          </a:bodyPr>
          <a:lstStyle/>
          <a:p>
            <a:pPr lvl="0" defTabSz="1219170">
              <a:defRPr/>
            </a:pPr>
            <a:r>
              <a:rPr lang="en-AU" sz="1200">
                <a:latin typeface="Arial" panose="020B0604020202020204" pitchFamily="34" charset="0"/>
                <a:cs typeface="Arial" panose="020B0604020202020204" pitchFamily="34" charset="0"/>
              </a:rPr>
              <a:t>Photo by </a:t>
            </a:r>
            <a:r>
              <a:rPr lang="en-AU" sz="1200">
                <a:latin typeface="Arial" panose="020B0604020202020204" pitchFamily="34" charset="0"/>
                <a:cs typeface="Arial" panose="020B0604020202020204" pitchFamily="34" charset="0"/>
                <a:hlinkClick r:id="rId4"/>
              </a:rPr>
              <a:t>Shane</a:t>
            </a:r>
            <a:r>
              <a:rPr lang="en-AU" sz="1200">
                <a:latin typeface="Arial" panose="020B0604020202020204" pitchFamily="34" charset="0"/>
                <a:cs typeface="Arial" panose="020B0604020202020204" pitchFamily="34" charset="0"/>
              </a:rPr>
              <a:t> on </a:t>
            </a:r>
            <a:r>
              <a:rPr lang="en-AU" sz="1200" err="1">
                <a:latin typeface="Arial" panose="020B0604020202020204" pitchFamily="34" charset="0"/>
                <a:cs typeface="Arial" panose="020B0604020202020204" pitchFamily="34" charset="0"/>
                <a:hlinkClick r:id="rId5"/>
              </a:rPr>
              <a:t>Unsplash</a:t>
            </a:r>
            <a:endParaRPr lang="en-AU" sz="1200" b="1"/>
          </a:p>
        </p:txBody>
      </p:sp>
      <p:sp>
        <p:nvSpPr>
          <p:cNvPr id="2" name="Title 1">
            <a:extLst>
              <a:ext uri="{FF2B5EF4-FFF2-40B4-BE49-F238E27FC236}">
                <a16:creationId xmlns:a16="http://schemas.microsoft.com/office/drawing/2014/main" id="{9DE3AEA7-D6A2-7BB3-137E-92256C4E240C}"/>
              </a:ext>
            </a:extLst>
          </p:cNvPr>
          <p:cNvSpPr>
            <a:spLocks noGrp="1"/>
          </p:cNvSpPr>
          <p:nvPr>
            <p:ph type="title"/>
          </p:nvPr>
        </p:nvSpPr>
        <p:spPr>
          <a:xfrm>
            <a:off x="5399998" y="360000"/>
            <a:ext cx="6485612" cy="444154"/>
          </a:xfrm>
        </p:spPr>
        <p:txBody>
          <a:bodyPr/>
          <a:lstStyle/>
          <a:p>
            <a:r>
              <a:rPr lang="en-AU">
                <a:latin typeface="+mj-lt"/>
              </a:rPr>
              <a:t>Activity – screen time (1)</a:t>
            </a:r>
            <a:endParaRPr lang="en-AU"/>
          </a:p>
        </p:txBody>
      </p:sp>
      <p:sp>
        <p:nvSpPr>
          <p:cNvPr id="5" name="Text Placeholder 4">
            <a:extLst>
              <a:ext uri="{FF2B5EF4-FFF2-40B4-BE49-F238E27FC236}">
                <a16:creationId xmlns:a16="http://schemas.microsoft.com/office/drawing/2014/main" id="{3BA34DEA-A923-80B3-850B-7C6E91ECD144}"/>
              </a:ext>
            </a:extLst>
          </p:cNvPr>
          <p:cNvSpPr>
            <a:spLocks noGrp="1"/>
          </p:cNvSpPr>
          <p:nvPr>
            <p:ph type="body" sz="quarter" idx="18"/>
          </p:nvPr>
        </p:nvSpPr>
        <p:spPr>
          <a:xfrm>
            <a:off x="5399998" y="1007991"/>
            <a:ext cx="5400000" cy="294189"/>
          </a:xfrm>
        </p:spPr>
        <p:txBody>
          <a:bodyPr/>
          <a:lstStyle/>
          <a:p>
            <a:r>
              <a:rPr lang="en-AU"/>
              <a:t>Group activity – strategy ranking</a:t>
            </a:r>
            <a:endParaRPr lang="en-AU">
              <a:latin typeface="+mj-lt"/>
            </a:endParaRPr>
          </a:p>
        </p:txBody>
      </p:sp>
      <p:sp>
        <p:nvSpPr>
          <p:cNvPr id="4" name="Text Placeholder 10">
            <a:extLst>
              <a:ext uri="{FF2B5EF4-FFF2-40B4-BE49-F238E27FC236}">
                <a16:creationId xmlns:a16="http://schemas.microsoft.com/office/drawing/2014/main" id="{326DB24D-9C68-1F6F-891B-589D30A96F7F}"/>
              </a:ext>
            </a:extLst>
          </p:cNvPr>
          <p:cNvSpPr>
            <a:spLocks noGrp="1"/>
          </p:cNvSpPr>
          <p:nvPr>
            <p:ph type="body" sz="quarter" idx="17"/>
          </p:nvPr>
        </p:nvSpPr>
        <p:spPr>
          <a:xfrm>
            <a:off x="5399998" y="1609343"/>
            <a:ext cx="6444002" cy="4525523"/>
          </a:xfrm>
        </p:spPr>
        <p:txBody>
          <a:bodyPr/>
          <a:lstStyle/>
          <a:p>
            <a:r>
              <a:rPr lang="en-AU" sz="1800" b="1">
                <a:latin typeface="+mj-lt"/>
              </a:rPr>
              <a:t>Instructions</a:t>
            </a:r>
          </a:p>
          <a:p>
            <a:r>
              <a:rPr lang="en-AU" sz="1800">
                <a:latin typeface="+mn-lt"/>
              </a:rPr>
              <a:t>Access the </a:t>
            </a:r>
            <a:r>
              <a:rPr lang="en-AU" sz="1800" err="1">
                <a:latin typeface="+mn-lt"/>
              </a:rPr>
              <a:t>eSafety</a:t>
            </a:r>
            <a:r>
              <a:rPr lang="en-AU" sz="1800">
                <a:latin typeface="+mn-lt"/>
              </a:rPr>
              <a:t> Commissioner’s </a:t>
            </a:r>
            <a:r>
              <a:rPr lang="en-AU" sz="1800" u="sng">
                <a:latin typeface="+mn-lt"/>
                <a:hlinkClick r:id="rId6"/>
              </a:rPr>
              <a:t>How to manage your screen time</a:t>
            </a:r>
            <a:r>
              <a:rPr lang="en-AU" sz="1800">
                <a:latin typeface="+mn-lt"/>
              </a:rPr>
              <a:t> webpage. </a:t>
            </a:r>
          </a:p>
          <a:p>
            <a:r>
              <a:rPr lang="en-AU" sz="1800">
                <a:latin typeface="+mn-lt"/>
              </a:rPr>
              <a:t>Review the key points, recommendations and practical strategies for managing screen time. </a:t>
            </a:r>
          </a:p>
          <a:p>
            <a:r>
              <a:rPr lang="en-AU" sz="1800">
                <a:latin typeface="+mn-lt"/>
              </a:rPr>
              <a:t>In your groups, rank each of these according to their practicality and usefulness for young people. </a:t>
            </a:r>
          </a:p>
        </p:txBody>
      </p:sp>
      <p:sp>
        <p:nvSpPr>
          <p:cNvPr id="3" name="Slide Number Placeholder 2">
            <a:extLst>
              <a:ext uri="{FF2B5EF4-FFF2-40B4-BE49-F238E27FC236}">
                <a16:creationId xmlns:a16="http://schemas.microsoft.com/office/drawing/2014/main" id="{016E01F1-F6C5-2A28-1926-880E8966CD65}"/>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71</a:t>
            </a:fld>
            <a:endParaRPr lang="en-AU"/>
          </a:p>
        </p:txBody>
      </p:sp>
    </p:spTree>
    <p:extLst>
      <p:ext uri="{BB962C8B-B14F-4D97-AF65-F5344CB8AC3E}">
        <p14:creationId xmlns:p14="http://schemas.microsoft.com/office/powerpoint/2010/main" val="1584762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E5EE6-7499-52FC-A250-7E03217C0C6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3BBC5B5-CC0F-1418-F59D-4D26C7EB51EF}"/>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8472" y="360000"/>
            <a:ext cx="3642281" cy="5465555"/>
          </a:xfrm>
          <a:prstGeom prst="round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DEC023B5-F24B-31E8-FC54-5B4943420DAE}"/>
              </a:ext>
              <a:ext uri="{C183D7F6-B498-43B3-948B-1728B52AA6E4}">
                <adec:decorative xmlns:adec="http://schemas.microsoft.com/office/drawing/2017/decorative" val="1"/>
              </a:ext>
            </a:extLst>
          </p:cNvPr>
          <p:cNvSpPr txBox="1"/>
          <p:nvPr/>
        </p:nvSpPr>
        <p:spPr>
          <a:xfrm>
            <a:off x="728472" y="5924676"/>
            <a:ext cx="3114675" cy="276999"/>
          </a:xfrm>
          <a:prstGeom prst="rect">
            <a:avLst/>
          </a:prstGeom>
          <a:noFill/>
        </p:spPr>
        <p:txBody>
          <a:bodyPr wrap="square">
            <a:spAutoFit/>
          </a:bodyPr>
          <a:lstStyle/>
          <a:p>
            <a:pPr lvl="0" defTabSz="1219170">
              <a:defRPr/>
            </a:pPr>
            <a:r>
              <a:rPr lang="en-AU" sz="1200">
                <a:latin typeface="Arial" panose="020B0604020202020204" pitchFamily="34" charset="0"/>
                <a:cs typeface="Arial" panose="020B0604020202020204" pitchFamily="34" charset="0"/>
              </a:rPr>
              <a:t>Image by </a:t>
            </a:r>
            <a:r>
              <a:rPr lang="en-AU" sz="1200" u="sng" err="1">
                <a:latin typeface="Arial" panose="020B0604020202020204" pitchFamily="34" charset="0"/>
                <a:cs typeface="Arial" panose="020B0604020202020204" pitchFamily="34" charset="0"/>
                <a:hlinkClick r:id="rId4"/>
              </a:rPr>
              <a:t>fotografierende</a:t>
            </a:r>
            <a:r>
              <a:rPr lang="en-AU" sz="1200">
                <a:latin typeface="Arial" panose="020B0604020202020204" pitchFamily="34" charset="0"/>
                <a:cs typeface="Arial" panose="020B0604020202020204" pitchFamily="34" charset="0"/>
              </a:rPr>
              <a:t> from </a:t>
            </a:r>
            <a:r>
              <a:rPr lang="en-AU" sz="1200" u="sng" err="1">
                <a:latin typeface="Arial" panose="020B0604020202020204" pitchFamily="34" charset="0"/>
                <a:cs typeface="Arial" panose="020B0604020202020204" pitchFamily="34" charset="0"/>
                <a:hlinkClick r:id="rId5"/>
              </a:rPr>
              <a:t>Pixabay</a:t>
            </a:r>
            <a:endParaRPr lang="en-AU" sz="1200" b="1"/>
          </a:p>
        </p:txBody>
      </p:sp>
      <p:sp>
        <p:nvSpPr>
          <p:cNvPr id="2" name="Title 1">
            <a:extLst>
              <a:ext uri="{FF2B5EF4-FFF2-40B4-BE49-F238E27FC236}">
                <a16:creationId xmlns:a16="http://schemas.microsoft.com/office/drawing/2014/main" id="{2044C752-73E8-D56C-05AD-31DD06BC225C}"/>
              </a:ext>
            </a:extLst>
          </p:cNvPr>
          <p:cNvSpPr>
            <a:spLocks noGrp="1"/>
          </p:cNvSpPr>
          <p:nvPr>
            <p:ph type="title"/>
          </p:nvPr>
        </p:nvSpPr>
        <p:spPr>
          <a:xfrm>
            <a:off x="5399998" y="360000"/>
            <a:ext cx="6485612" cy="444154"/>
          </a:xfrm>
        </p:spPr>
        <p:txBody>
          <a:bodyPr/>
          <a:lstStyle/>
          <a:p>
            <a:r>
              <a:rPr lang="en-AU">
                <a:latin typeface="+mj-lt"/>
              </a:rPr>
              <a:t>Activity – screen time (2)</a:t>
            </a:r>
            <a:endParaRPr lang="en-AU"/>
          </a:p>
        </p:txBody>
      </p:sp>
      <p:sp>
        <p:nvSpPr>
          <p:cNvPr id="5" name="Text Placeholder 4">
            <a:extLst>
              <a:ext uri="{FF2B5EF4-FFF2-40B4-BE49-F238E27FC236}">
                <a16:creationId xmlns:a16="http://schemas.microsoft.com/office/drawing/2014/main" id="{1FB0957D-3F57-06FB-F3FD-08949FCE18AB}"/>
              </a:ext>
            </a:extLst>
          </p:cNvPr>
          <p:cNvSpPr>
            <a:spLocks noGrp="1"/>
          </p:cNvSpPr>
          <p:nvPr>
            <p:ph type="body" sz="quarter" idx="18"/>
          </p:nvPr>
        </p:nvSpPr>
        <p:spPr>
          <a:xfrm>
            <a:off x="5399998" y="1007991"/>
            <a:ext cx="5400000" cy="294189"/>
          </a:xfrm>
        </p:spPr>
        <p:txBody>
          <a:bodyPr/>
          <a:lstStyle/>
          <a:p>
            <a:r>
              <a:rPr lang="en-AU"/>
              <a:t>Individual activity – scenarios</a:t>
            </a:r>
            <a:endParaRPr lang="en-AU">
              <a:latin typeface="+mj-lt"/>
            </a:endParaRPr>
          </a:p>
        </p:txBody>
      </p:sp>
      <p:sp>
        <p:nvSpPr>
          <p:cNvPr id="4" name="Text Placeholder 10">
            <a:extLst>
              <a:ext uri="{FF2B5EF4-FFF2-40B4-BE49-F238E27FC236}">
                <a16:creationId xmlns:a16="http://schemas.microsoft.com/office/drawing/2014/main" id="{102A6F78-A6A1-08AA-DCF3-9C1D4AAEC289}"/>
              </a:ext>
            </a:extLst>
          </p:cNvPr>
          <p:cNvSpPr>
            <a:spLocks noGrp="1"/>
          </p:cNvSpPr>
          <p:nvPr>
            <p:ph type="body" sz="quarter" idx="17"/>
          </p:nvPr>
        </p:nvSpPr>
        <p:spPr>
          <a:xfrm>
            <a:off x="5399998" y="1609343"/>
            <a:ext cx="6444002" cy="4525523"/>
          </a:xfrm>
        </p:spPr>
        <p:txBody>
          <a:bodyPr/>
          <a:lstStyle/>
          <a:p>
            <a:r>
              <a:rPr lang="en-AU" sz="1800" b="1">
                <a:latin typeface="+mj-lt"/>
              </a:rPr>
              <a:t>Instructions</a:t>
            </a:r>
          </a:p>
          <a:p>
            <a:r>
              <a:rPr lang="en-AU" sz="1800">
                <a:latin typeface="+mn-lt"/>
              </a:rPr>
              <a:t>Review your ‘screen time scenario’ and develop a short, written response to the following questions:</a:t>
            </a:r>
          </a:p>
          <a:p>
            <a:pPr marL="285750" lvl="0" indent="-285750">
              <a:buFont typeface="Arial" panose="020B0604020202020204" pitchFamily="34" charset="0"/>
              <a:buChar char="•"/>
            </a:pPr>
            <a:r>
              <a:rPr lang="en-AU" sz="1800">
                <a:latin typeface="+mn-lt"/>
              </a:rPr>
              <a:t>What is the issue in this scenario?</a:t>
            </a:r>
          </a:p>
          <a:p>
            <a:pPr marL="285750" lvl="0" indent="-285750">
              <a:buFont typeface="Arial" panose="020B0604020202020204" pitchFamily="34" charset="0"/>
              <a:buChar char="•"/>
            </a:pPr>
            <a:r>
              <a:rPr lang="en-AU" sz="1800">
                <a:latin typeface="+mn-lt"/>
              </a:rPr>
              <a:t>What is the impact of the behaviour – both for the individual and for others involved?</a:t>
            </a:r>
          </a:p>
          <a:p>
            <a:pPr marL="285750" lvl="0" indent="-285750">
              <a:buFont typeface="Arial" panose="020B0604020202020204" pitchFamily="34" charset="0"/>
              <a:buChar char="•"/>
            </a:pPr>
            <a:r>
              <a:rPr lang="en-AU" sz="1800">
                <a:latin typeface="+mn-lt"/>
              </a:rPr>
              <a:t>What could be done differently? Identify and explain possible protective behaviours or harm-minimisation strategies that would support a more positive outcome.</a:t>
            </a:r>
          </a:p>
        </p:txBody>
      </p:sp>
      <p:sp>
        <p:nvSpPr>
          <p:cNvPr id="3" name="Slide Number Placeholder 2">
            <a:extLst>
              <a:ext uri="{FF2B5EF4-FFF2-40B4-BE49-F238E27FC236}">
                <a16:creationId xmlns:a16="http://schemas.microsoft.com/office/drawing/2014/main" id="{A6F30CE8-C397-3D63-E590-6BEC33FF0154}"/>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72</a:t>
            </a:fld>
            <a:endParaRPr lang="en-AU"/>
          </a:p>
        </p:txBody>
      </p:sp>
    </p:spTree>
    <p:extLst>
      <p:ext uri="{BB962C8B-B14F-4D97-AF65-F5344CB8AC3E}">
        <p14:creationId xmlns:p14="http://schemas.microsoft.com/office/powerpoint/2010/main" val="3020098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7F57C-F75E-1ACF-71CA-8A8CD9F031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DB8384-C86F-3CE7-0BCA-D130C96D7EEC}"/>
              </a:ext>
            </a:extLst>
          </p:cNvPr>
          <p:cNvSpPr>
            <a:spLocks noGrp="1"/>
          </p:cNvSpPr>
          <p:nvPr>
            <p:ph type="title"/>
          </p:nvPr>
        </p:nvSpPr>
        <p:spPr/>
        <p:txBody>
          <a:bodyPr/>
          <a:lstStyle/>
          <a:p>
            <a:r>
              <a:rPr lang="en-AU">
                <a:latin typeface="+mj-lt"/>
              </a:rPr>
              <a:t>Activity – ‘walk the line’</a:t>
            </a:r>
            <a:endParaRPr lang="en-AU"/>
          </a:p>
        </p:txBody>
      </p:sp>
      <p:sp>
        <p:nvSpPr>
          <p:cNvPr id="4" name="Text Placeholder 10">
            <a:extLst>
              <a:ext uri="{FF2B5EF4-FFF2-40B4-BE49-F238E27FC236}">
                <a16:creationId xmlns:a16="http://schemas.microsoft.com/office/drawing/2014/main" id="{E34B5EB5-5054-8FFF-055D-0B9D6288391E}"/>
              </a:ext>
            </a:extLst>
          </p:cNvPr>
          <p:cNvSpPr>
            <a:spLocks noGrp="1"/>
          </p:cNvSpPr>
          <p:nvPr>
            <p:ph type="body" sz="quarter" idx="18"/>
          </p:nvPr>
        </p:nvSpPr>
        <p:spPr/>
        <p:txBody>
          <a:bodyPr/>
          <a:lstStyle/>
          <a:p>
            <a:r>
              <a:rPr lang="en-AU"/>
              <a:t>Individual activity – the values continuum</a:t>
            </a:r>
          </a:p>
        </p:txBody>
      </p:sp>
      <p:sp>
        <p:nvSpPr>
          <p:cNvPr id="12" name="Picture Placeholder 11">
            <a:extLst>
              <a:ext uri="{FF2B5EF4-FFF2-40B4-BE49-F238E27FC236}">
                <a16:creationId xmlns:a16="http://schemas.microsoft.com/office/drawing/2014/main" id="{CC7677CF-4735-68AD-1C79-BE3E3F7931BE}"/>
              </a:ext>
            </a:extLst>
          </p:cNvPr>
          <p:cNvSpPr>
            <a:spLocks noGrp="1"/>
          </p:cNvSpPr>
          <p:nvPr>
            <p:ph type="pic" sz="quarter" idx="13"/>
          </p:nvPr>
        </p:nvSpPr>
        <p:spPr>
          <a:xfrm>
            <a:off x="359998" y="1909282"/>
            <a:ext cx="11483999" cy="1812326"/>
          </a:xfrm>
        </p:spPr>
        <p:txBody>
          <a:bodyPr/>
          <a:lstStyle/>
          <a:p>
            <a:r>
              <a:rPr lang="en-AU" b="1"/>
              <a:t>Instructions</a:t>
            </a:r>
          </a:p>
          <a:p>
            <a:r>
              <a:rPr lang="en-AU"/>
              <a:t>After hearing each statement, take up a position along the continuum which you think best reflects your opinion and values.</a:t>
            </a:r>
          </a:p>
          <a:p>
            <a:endParaRPr lang="en-AU"/>
          </a:p>
        </p:txBody>
      </p:sp>
      <p:sp>
        <p:nvSpPr>
          <p:cNvPr id="5" name="TextBox 4">
            <a:extLst>
              <a:ext uri="{FF2B5EF4-FFF2-40B4-BE49-F238E27FC236}">
                <a16:creationId xmlns:a16="http://schemas.microsoft.com/office/drawing/2014/main" id="{CE187566-D153-FA2C-9D13-C10BD2A6DB16}"/>
              </a:ext>
            </a:extLst>
          </p:cNvPr>
          <p:cNvSpPr txBox="1"/>
          <p:nvPr/>
        </p:nvSpPr>
        <p:spPr>
          <a:xfrm>
            <a:off x="1546860" y="5212149"/>
            <a:ext cx="1379220" cy="899160"/>
          </a:xfrm>
          <a:prstGeom prst="rect">
            <a:avLst/>
          </a:prstGeom>
          <a:noFill/>
        </p:spPr>
        <p:txBody>
          <a:bodyPr wrap="square" lIns="0" tIns="0" rIns="0" bIns="0" rtlCol="0">
            <a:noAutofit/>
          </a:bodyPr>
          <a:lstStyle/>
          <a:p>
            <a:pPr algn="ctr">
              <a:lnSpc>
                <a:spcPct val="150000"/>
              </a:lnSpc>
              <a:spcAft>
                <a:spcPts val="1200"/>
              </a:spcAft>
            </a:pPr>
            <a:r>
              <a:rPr lang="en-US" sz="1800" b="1">
                <a:solidFill>
                  <a:schemeClr val="accent1"/>
                </a:solidFill>
              </a:rPr>
              <a:t>STRONGLY AGREE</a:t>
            </a:r>
          </a:p>
        </p:txBody>
      </p:sp>
      <p:sp>
        <p:nvSpPr>
          <p:cNvPr id="6" name="Arrow: Left-Right 5">
            <a:extLst>
              <a:ext uri="{FF2B5EF4-FFF2-40B4-BE49-F238E27FC236}">
                <a16:creationId xmlns:a16="http://schemas.microsoft.com/office/drawing/2014/main" id="{73C936AD-0A36-DC71-BFA1-093594C4CBE4}"/>
              </a:ext>
              <a:ext uri="{C183D7F6-B498-43B3-948B-1728B52AA6E4}">
                <adec:decorative xmlns:adec="http://schemas.microsoft.com/office/drawing/2017/decorative" val="1"/>
              </a:ext>
            </a:extLst>
          </p:cNvPr>
          <p:cNvSpPr/>
          <p:nvPr/>
        </p:nvSpPr>
        <p:spPr>
          <a:xfrm>
            <a:off x="3110396" y="5050626"/>
            <a:ext cx="5924556" cy="1222207"/>
          </a:xfrm>
          <a:prstGeom prst="lef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AU"/>
          </a:p>
        </p:txBody>
      </p:sp>
      <p:sp>
        <p:nvSpPr>
          <p:cNvPr id="9" name="TextBox 8">
            <a:extLst>
              <a:ext uri="{FF2B5EF4-FFF2-40B4-BE49-F238E27FC236}">
                <a16:creationId xmlns:a16="http://schemas.microsoft.com/office/drawing/2014/main" id="{EDC880EE-F41B-2772-336F-A7C159DBF178}"/>
              </a:ext>
            </a:extLst>
          </p:cNvPr>
          <p:cNvSpPr txBox="1"/>
          <p:nvPr/>
        </p:nvSpPr>
        <p:spPr>
          <a:xfrm>
            <a:off x="5383064" y="4151466"/>
            <a:ext cx="1379220" cy="899160"/>
          </a:xfrm>
          <a:prstGeom prst="rect">
            <a:avLst/>
          </a:prstGeom>
          <a:noFill/>
        </p:spPr>
        <p:txBody>
          <a:bodyPr wrap="square" lIns="0" tIns="0" rIns="0" bIns="0" rtlCol="0">
            <a:noAutofit/>
          </a:bodyPr>
          <a:lstStyle/>
          <a:p>
            <a:pPr algn="ctr">
              <a:lnSpc>
                <a:spcPct val="150000"/>
              </a:lnSpc>
              <a:spcAft>
                <a:spcPts val="1200"/>
              </a:spcAft>
            </a:pPr>
            <a:r>
              <a:rPr lang="en-US" sz="1800" b="1">
                <a:solidFill>
                  <a:schemeClr val="accent1"/>
                </a:solidFill>
              </a:rPr>
              <a:t>NEUTRAL</a:t>
            </a:r>
          </a:p>
        </p:txBody>
      </p:sp>
      <p:sp>
        <p:nvSpPr>
          <p:cNvPr id="10" name="TextBox 9">
            <a:extLst>
              <a:ext uri="{FF2B5EF4-FFF2-40B4-BE49-F238E27FC236}">
                <a16:creationId xmlns:a16="http://schemas.microsoft.com/office/drawing/2014/main" id="{091385DC-7DF1-1D80-F007-87D2FF60E76E}"/>
              </a:ext>
            </a:extLst>
          </p:cNvPr>
          <p:cNvSpPr txBox="1"/>
          <p:nvPr/>
        </p:nvSpPr>
        <p:spPr>
          <a:xfrm>
            <a:off x="9219268" y="5212149"/>
            <a:ext cx="1379220" cy="899160"/>
          </a:xfrm>
          <a:prstGeom prst="rect">
            <a:avLst/>
          </a:prstGeom>
          <a:noFill/>
        </p:spPr>
        <p:txBody>
          <a:bodyPr wrap="square" lIns="0" tIns="0" rIns="0" bIns="0" rtlCol="0">
            <a:noAutofit/>
          </a:bodyPr>
          <a:lstStyle/>
          <a:p>
            <a:pPr algn="ctr">
              <a:lnSpc>
                <a:spcPct val="150000"/>
              </a:lnSpc>
              <a:spcAft>
                <a:spcPts val="1200"/>
              </a:spcAft>
            </a:pPr>
            <a:r>
              <a:rPr lang="en-US" sz="1800" b="1">
                <a:solidFill>
                  <a:schemeClr val="accent1"/>
                </a:solidFill>
              </a:rPr>
              <a:t>STRONGLY DISAGREE</a:t>
            </a:r>
          </a:p>
        </p:txBody>
      </p:sp>
      <p:sp>
        <p:nvSpPr>
          <p:cNvPr id="3" name="Slide Number Placeholder 2">
            <a:extLst>
              <a:ext uri="{FF2B5EF4-FFF2-40B4-BE49-F238E27FC236}">
                <a16:creationId xmlns:a16="http://schemas.microsoft.com/office/drawing/2014/main" id="{E93B5180-A9D9-8C57-6726-FCBA74DC223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73</a:t>
            </a:fld>
            <a:endParaRPr lang="en-AU"/>
          </a:p>
        </p:txBody>
      </p:sp>
    </p:spTree>
    <p:extLst>
      <p:ext uri="{BB962C8B-B14F-4D97-AF65-F5344CB8AC3E}">
        <p14:creationId xmlns:p14="http://schemas.microsoft.com/office/powerpoint/2010/main" val="374631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973AF-9F49-D23C-524C-474B09E04A0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130E51A-D9EE-E389-3875-155721C3BB53}"/>
              </a:ext>
            </a:extLst>
          </p:cNvPr>
          <p:cNvSpPr>
            <a:spLocks noGrp="1"/>
          </p:cNvSpPr>
          <p:nvPr>
            <p:ph type="ctrTitle"/>
          </p:nvPr>
        </p:nvSpPr>
        <p:spPr/>
        <p:txBody>
          <a:bodyPr/>
          <a:lstStyle/>
          <a:p>
            <a:r>
              <a:rPr lang="en-AU">
                <a:latin typeface="+mj-lt"/>
              </a:rPr>
              <a:t>Health help – support and information you can trust</a:t>
            </a:r>
          </a:p>
        </p:txBody>
      </p:sp>
    </p:spTree>
    <p:extLst>
      <p:ext uri="{BB962C8B-B14F-4D97-AF65-F5344CB8AC3E}">
        <p14:creationId xmlns:p14="http://schemas.microsoft.com/office/powerpoint/2010/main" val="418475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52416-8CB6-5747-8968-7B34698D3C4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E972408-7FF4-8CAB-A38E-A268123670F6}"/>
              </a:ext>
            </a:extLst>
          </p:cNvPr>
          <p:cNvSpPr>
            <a:spLocks noGrp="1"/>
          </p:cNvSpPr>
          <p:nvPr>
            <p:ph type="title"/>
          </p:nvPr>
        </p:nvSpPr>
        <p:spPr/>
        <p:txBody>
          <a:bodyPr/>
          <a:lstStyle/>
          <a:p>
            <a:r>
              <a:rPr lang="en-AU">
                <a:latin typeface="+mj-lt"/>
              </a:rPr>
              <a:t>Learning intentions and success criteria (5)</a:t>
            </a:r>
          </a:p>
        </p:txBody>
      </p:sp>
      <p:sp>
        <p:nvSpPr>
          <p:cNvPr id="3" name="TextBox 2">
            <a:extLst>
              <a:ext uri="{FF2B5EF4-FFF2-40B4-BE49-F238E27FC236}">
                <a16:creationId xmlns:a16="http://schemas.microsoft.com/office/drawing/2014/main" id="{318F1375-1BAF-5CB4-67F9-F2D739DC1C4C}"/>
              </a:ext>
            </a:extLst>
          </p:cNvPr>
          <p:cNvSpPr txBox="1"/>
          <p:nvPr/>
        </p:nvSpPr>
        <p:spPr>
          <a:xfrm>
            <a:off x="370416" y="1894417"/>
            <a:ext cx="11303000" cy="476540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b="1">
                <a:solidFill>
                  <a:schemeClr val="accent1"/>
                </a:solidFill>
                <a:latin typeface="+mj-lt"/>
                <a:cs typeface="Arial" panose="020B0604020202020204" pitchFamily="34" charset="0"/>
              </a:rPr>
              <a:t>We are learning to</a:t>
            </a:r>
            <a:endParaRPr lang="en-AU" sz="1800" b="1">
              <a:solidFill>
                <a:schemeClr val="accent1"/>
              </a:solidFill>
              <a:latin typeface="+mj-lt"/>
              <a:ea typeface="+mn-lt"/>
              <a:cs typeface="Arial" panose="020B0604020202020204" pitchFamily="34" charset="0"/>
            </a:endParaRPr>
          </a:p>
          <a:p>
            <a:pPr marL="342900" indent="-342900">
              <a:lnSpc>
                <a:spcPct val="150000"/>
              </a:lnSpc>
              <a:spcAft>
                <a:spcPts val="1200"/>
              </a:spcAft>
              <a:buFont typeface="Arial" panose="020B0604020202020204" pitchFamily="34" charset="0"/>
              <a:buChar char="•"/>
            </a:pPr>
            <a:r>
              <a:rPr lang="en-AU" sz="1800">
                <a:cs typeface="Arial" panose="020B0604020202020204" pitchFamily="34" charset="0"/>
              </a:rPr>
              <a:t>understand the concept of health literacy and the role it plays in helping us make informed health decisions.</a:t>
            </a:r>
          </a:p>
          <a:p>
            <a:pPr marL="342900" indent="-342900">
              <a:lnSpc>
                <a:spcPct val="150000"/>
              </a:lnSpc>
              <a:spcAft>
                <a:spcPts val="1200"/>
              </a:spcAft>
              <a:buFont typeface="Arial" panose="020B0604020202020204" pitchFamily="34" charset="0"/>
              <a:buChar char="•"/>
            </a:pPr>
            <a:r>
              <a:rPr lang="en-AU" sz="1800">
                <a:cs typeface="Arial" panose="020B0604020202020204" pitchFamily="34" charset="0"/>
              </a:rPr>
              <a:t>identify the key features of reliable and credible sources of health information.</a:t>
            </a:r>
          </a:p>
          <a:p>
            <a:pPr marL="342900" indent="-342900">
              <a:lnSpc>
                <a:spcPct val="150000"/>
              </a:lnSpc>
              <a:spcAft>
                <a:spcPts val="1200"/>
              </a:spcAft>
              <a:buFont typeface="Arial" panose="020B0604020202020204" pitchFamily="34" charset="0"/>
              <a:buChar char="•"/>
            </a:pPr>
            <a:r>
              <a:rPr lang="en-AU" sz="1800">
                <a:cs typeface="Arial" panose="020B0604020202020204" pitchFamily="34" charset="0"/>
              </a:rPr>
              <a:t>apply our health literacy skills to real-life situations to support the health and safety of ourselves and others.</a:t>
            </a:r>
          </a:p>
          <a:p>
            <a:pPr>
              <a:lnSpc>
                <a:spcPct val="150000"/>
              </a:lnSpc>
              <a:spcAft>
                <a:spcPts val="1200"/>
              </a:spcAft>
            </a:pPr>
            <a:r>
              <a:rPr lang="en-AU" sz="1800" b="1">
                <a:solidFill>
                  <a:schemeClr val="accent1"/>
                </a:solidFill>
                <a:latin typeface="+mj-lt"/>
                <a:cs typeface="Arial" panose="020B0604020202020204" pitchFamily="34" charset="0"/>
              </a:rPr>
              <a:t>We can</a:t>
            </a:r>
          </a:p>
          <a:p>
            <a:pPr marL="285750" indent="-285750">
              <a:lnSpc>
                <a:spcPct val="150000"/>
              </a:lnSpc>
              <a:spcAft>
                <a:spcPts val="1200"/>
              </a:spcAft>
              <a:buFont typeface="Arial" panose="020B0604020202020204" pitchFamily="34" charset="0"/>
              <a:buChar char="•"/>
            </a:pPr>
            <a:r>
              <a:rPr lang="en-AU" sz="1800">
                <a:cs typeface="Arial" panose="020B0604020202020204" pitchFamily="34" charset="0"/>
              </a:rPr>
              <a:t>explain what health literacy is and describe how it helps us make informed decisions.</a:t>
            </a:r>
          </a:p>
          <a:p>
            <a:pPr marL="285750" indent="-285750">
              <a:lnSpc>
                <a:spcPct val="150000"/>
              </a:lnSpc>
              <a:spcAft>
                <a:spcPts val="1200"/>
              </a:spcAft>
              <a:buFont typeface="Arial" panose="020B0604020202020204" pitchFamily="34" charset="0"/>
              <a:buChar char="•"/>
            </a:pPr>
            <a:r>
              <a:rPr lang="en-AU" sz="1800">
                <a:cs typeface="Arial" panose="020B0604020202020204" pitchFamily="34" charset="0"/>
              </a:rPr>
              <a:t>access and assess health information sources and explain why some are more reliable than others</a:t>
            </a:r>
          </a:p>
          <a:p>
            <a:pPr marL="285750" indent="-285750">
              <a:lnSpc>
                <a:spcPct val="150000"/>
              </a:lnSpc>
              <a:spcAft>
                <a:spcPts val="1200"/>
              </a:spcAft>
              <a:buFont typeface="Arial" panose="020B0604020202020204" pitchFamily="34" charset="0"/>
              <a:buChar char="•"/>
            </a:pPr>
            <a:r>
              <a:rPr lang="en-AU" sz="1800">
                <a:cs typeface="Arial" panose="020B0604020202020204" pitchFamily="34" charset="0"/>
              </a:rPr>
              <a:t>use my knowledge of reliable health information to respond to real-life situations with helpful, accurate advice.</a:t>
            </a:r>
            <a:endParaRPr lang="en-US" sz="1800">
              <a:solidFill>
                <a:schemeClr val="accent1"/>
              </a:solidFill>
              <a:cs typeface="Arial" panose="020B0604020202020204" pitchFamily="34" charset="0"/>
            </a:endParaRPr>
          </a:p>
        </p:txBody>
      </p:sp>
      <p:sp>
        <p:nvSpPr>
          <p:cNvPr id="2" name="Slide Number Placeholder 1">
            <a:extLst>
              <a:ext uri="{FF2B5EF4-FFF2-40B4-BE49-F238E27FC236}">
                <a16:creationId xmlns:a16="http://schemas.microsoft.com/office/drawing/2014/main" id="{B3CB5585-3B0E-C1FD-DB5B-1AA5B16B756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75</a:t>
            </a:fld>
            <a:endParaRPr lang="en-AU"/>
          </a:p>
        </p:txBody>
      </p:sp>
    </p:spTree>
    <p:extLst>
      <p:ext uri="{BB962C8B-B14F-4D97-AF65-F5344CB8AC3E}">
        <p14:creationId xmlns:p14="http://schemas.microsoft.com/office/powerpoint/2010/main" val="36086136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FEAED-424D-8926-0E22-CB11ADA8E780}"/>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A8503613-B7CB-FA19-0BCC-F49BE900BF18}"/>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27530" y="1371600"/>
            <a:ext cx="4773654" cy="4114800"/>
          </a:xfrm>
          <a:prstGeom prst="roundRect">
            <a:avLst>
              <a:gd name="adj" fmla="val 6852"/>
            </a:avLst>
          </a:prstGeom>
          <a:ln>
            <a:no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D9D381DC-ECB6-6D76-0870-B638F0C59258}"/>
              </a:ext>
              <a:ext uri="{C183D7F6-B498-43B3-948B-1728B52AA6E4}">
                <adec:decorative xmlns:adec="http://schemas.microsoft.com/office/drawing/2017/decorative" val="1"/>
              </a:ext>
            </a:extLst>
          </p:cNvPr>
          <p:cNvSpPr txBox="1"/>
          <p:nvPr/>
        </p:nvSpPr>
        <p:spPr>
          <a:xfrm>
            <a:off x="127530" y="5610225"/>
            <a:ext cx="3114675" cy="276999"/>
          </a:xfrm>
          <a:prstGeom prst="rect">
            <a:avLst/>
          </a:prstGeom>
          <a:noFill/>
        </p:spPr>
        <p:txBody>
          <a:bodyPr wrap="square">
            <a:spAutoFit/>
          </a:bodyPr>
          <a:lstStyle/>
          <a:p>
            <a:pPr lvl="0" defTabSz="1219170">
              <a:defRPr/>
            </a:pPr>
            <a:r>
              <a:rPr lang="en-AU" sz="1200">
                <a:latin typeface="Arial" panose="020B0604020202020204" pitchFamily="34" charset="0"/>
                <a:cs typeface="Arial" panose="020B0604020202020204" pitchFamily="34" charset="0"/>
              </a:rPr>
              <a:t>Image by </a:t>
            </a:r>
            <a:r>
              <a:rPr lang="en-AU" sz="1200" u="sng" err="1">
                <a:latin typeface="Arial" panose="020B0604020202020204" pitchFamily="34" charset="0"/>
                <a:cs typeface="Arial" panose="020B0604020202020204" pitchFamily="34" charset="0"/>
                <a:hlinkClick r:id="rId4"/>
              </a:rPr>
              <a:t>YeriLee</a:t>
            </a:r>
            <a:r>
              <a:rPr lang="en-AU" sz="1200">
                <a:latin typeface="Arial" panose="020B0604020202020204" pitchFamily="34" charset="0"/>
                <a:cs typeface="Arial" panose="020B0604020202020204" pitchFamily="34" charset="0"/>
              </a:rPr>
              <a:t> from </a:t>
            </a:r>
            <a:r>
              <a:rPr lang="en-AU" sz="1200" u="sng" err="1">
                <a:latin typeface="Arial" panose="020B0604020202020204" pitchFamily="34" charset="0"/>
                <a:cs typeface="Arial" panose="020B0604020202020204" pitchFamily="34" charset="0"/>
                <a:hlinkClick r:id="rId5"/>
              </a:rPr>
              <a:t>Pixabay</a:t>
            </a:r>
            <a:endParaRPr lang="en-AU" sz="1200" b="1"/>
          </a:p>
        </p:txBody>
      </p:sp>
      <p:sp>
        <p:nvSpPr>
          <p:cNvPr id="2" name="Title 1">
            <a:extLst>
              <a:ext uri="{FF2B5EF4-FFF2-40B4-BE49-F238E27FC236}">
                <a16:creationId xmlns:a16="http://schemas.microsoft.com/office/drawing/2014/main" id="{3F3D1E4D-CE70-8F18-5E99-869AD5AF2170}"/>
              </a:ext>
            </a:extLst>
          </p:cNvPr>
          <p:cNvSpPr>
            <a:spLocks noGrp="1"/>
          </p:cNvSpPr>
          <p:nvPr>
            <p:ph type="title"/>
          </p:nvPr>
        </p:nvSpPr>
        <p:spPr>
          <a:xfrm>
            <a:off x="5399998" y="360000"/>
            <a:ext cx="6485612" cy="444154"/>
          </a:xfrm>
        </p:spPr>
        <p:txBody>
          <a:bodyPr/>
          <a:lstStyle/>
          <a:p>
            <a:r>
              <a:rPr lang="en-AU">
                <a:latin typeface="+mj-lt"/>
              </a:rPr>
              <a:t>Activity – ‘Quiz master’ (1)</a:t>
            </a:r>
            <a:endParaRPr lang="en-AU"/>
          </a:p>
        </p:txBody>
      </p:sp>
      <p:sp>
        <p:nvSpPr>
          <p:cNvPr id="5" name="Text Placeholder 4">
            <a:extLst>
              <a:ext uri="{FF2B5EF4-FFF2-40B4-BE49-F238E27FC236}">
                <a16:creationId xmlns:a16="http://schemas.microsoft.com/office/drawing/2014/main" id="{7F2BBCB2-28B0-03AA-E578-88B38FABD1A4}"/>
              </a:ext>
            </a:extLst>
          </p:cNvPr>
          <p:cNvSpPr>
            <a:spLocks noGrp="1"/>
          </p:cNvSpPr>
          <p:nvPr>
            <p:ph type="body" sz="quarter" idx="18"/>
          </p:nvPr>
        </p:nvSpPr>
        <p:spPr>
          <a:xfrm>
            <a:off x="5399998" y="1082022"/>
            <a:ext cx="5400000" cy="294189"/>
          </a:xfrm>
        </p:spPr>
        <p:txBody>
          <a:bodyPr/>
          <a:lstStyle/>
          <a:p>
            <a:r>
              <a:rPr lang="en-AU"/>
              <a:t>Individual activity – literacy task</a:t>
            </a:r>
            <a:endParaRPr lang="en-AU">
              <a:latin typeface="+mj-lt"/>
            </a:endParaRPr>
          </a:p>
        </p:txBody>
      </p:sp>
      <p:sp>
        <p:nvSpPr>
          <p:cNvPr id="4" name="Text Placeholder 10">
            <a:extLst>
              <a:ext uri="{FF2B5EF4-FFF2-40B4-BE49-F238E27FC236}">
                <a16:creationId xmlns:a16="http://schemas.microsoft.com/office/drawing/2014/main" id="{80DD04BF-4153-BFDE-918D-8DEAA0A2FF5C}"/>
              </a:ext>
            </a:extLst>
          </p:cNvPr>
          <p:cNvSpPr>
            <a:spLocks noGrp="1"/>
          </p:cNvSpPr>
          <p:nvPr>
            <p:ph type="body" sz="quarter" idx="17"/>
          </p:nvPr>
        </p:nvSpPr>
        <p:spPr>
          <a:xfrm>
            <a:off x="5399998" y="1764792"/>
            <a:ext cx="6444002" cy="4570922"/>
          </a:xfrm>
        </p:spPr>
        <p:txBody>
          <a:bodyPr/>
          <a:lstStyle/>
          <a:p>
            <a:r>
              <a:rPr lang="en-AU" sz="1800" b="1">
                <a:latin typeface="+mj-lt"/>
              </a:rPr>
              <a:t>Instructions</a:t>
            </a:r>
          </a:p>
          <a:p>
            <a:r>
              <a:rPr lang="en-AU" sz="1800">
                <a:latin typeface="+mn-lt"/>
              </a:rPr>
              <a:t>Access the Consumer Healthcare Products Australia article, </a:t>
            </a:r>
            <a:r>
              <a:rPr lang="en-AU" sz="1800" i="1" u="sng">
                <a:latin typeface="+mn-lt"/>
                <a:hlinkClick r:id="rId6"/>
              </a:rPr>
              <a:t>Australia’s digital ‘health literacy’ dilemma</a:t>
            </a:r>
            <a:r>
              <a:rPr lang="en-AU" sz="1800" i="1">
                <a:latin typeface="+mn-lt"/>
              </a:rPr>
              <a:t>.</a:t>
            </a:r>
          </a:p>
          <a:p>
            <a:r>
              <a:rPr lang="en-AU" sz="1800">
                <a:latin typeface="+mn-lt"/>
              </a:rPr>
              <a:t>Colour-code or highlight, using different colours, any:</a:t>
            </a:r>
          </a:p>
          <a:p>
            <a:pPr marL="285750" indent="-285750">
              <a:buFont typeface="Arial" panose="020B0604020202020204" pitchFamily="34" charset="0"/>
              <a:buChar char="•"/>
            </a:pPr>
            <a:r>
              <a:rPr lang="en-AU" sz="1800">
                <a:latin typeface="+mn-lt"/>
              </a:rPr>
              <a:t>statistics and facts</a:t>
            </a:r>
          </a:p>
          <a:p>
            <a:pPr marL="285750" indent="-285750">
              <a:buFont typeface="Arial" panose="020B0604020202020204" pitchFamily="34" charset="0"/>
              <a:buChar char="•"/>
            </a:pPr>
            <a:r>
              <a:rPr lang="en-AU" sz="1800">
                <a:latin typeface="+mn-lt"/>
              </a:rPr>
              <a:t>definitions and explanations </a:t>
            </a:r>
          </a:p>
          <a:p>
            <a:pPr marL="285750" indent="-285750">
              <a:buFont typeface="Arial" panose="020B0604020202020204" pitchFamily="34" charset="0"/>
              <a:buChar char="•"/>
            </a:pPr>
            <a:r>
              <a:rPr lang="en-AU" sz="1800">
                <a:latin typeface="+mn-lt"/>
              </a:rPr>
              <a:t>interesting or surprising points.</a:t>
            </a:r>
          </a:p>
        </p:txBody>
      </p:sp>
      <p:sp>
        <p:nvSpPr>
          <p:cNvPr id="3" name="Slide Number Placeholder 2">
            <a:extLst>
              <a:ext uri="{FF2B5EF4-FFF2-40B4-BE49-F238E27FC236}">
                <a16:creationId xmlns:a16="http://schemas.microsoft.com/office/drawing/2014/main" id="{5BEA2A12-6F6E-BF5D-6B4D-D004D041C946}"/>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76</a:t>
            </a:fld>
            <a:endParaRPr lang="en-AU"/>
          </a:p>
        </p:txBody>
      </p:sp>
    </p:spTree>
    <p:extLst>
      <p:ext uri="{BB962C8B-B14F-4D97-AF65-F5344CB8AC3E}">
        <p14:creationId xmlns:p14="http://schemas.microsoft.com/office/powerpoint/2010/main" val="224016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AFA4C-5D9B-4C73-0F9C-EDA53596A8ED}"/>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A95442CB-DFFD-9372-B77C-F5F3DE1F2C0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4852" y="360000"/>
            <a:ext cx="4153803" cy="5359746"/>
          </a:xfrm>
          <a:prstGeom prst="rect">
            <a:avLst/>
          </a:prstGeom>
          <a:ln>
            <a:no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DF059BA-19E6-BF07-F289-E120B738F1B9}"/>
              </a:ext>
              <a:ext uri="{C183D7F6-B498-43B3-948B-1728B52AA6E4}">
                <adec:decorative xmlns:adec="http://schemas.microsoft.com/office/drawing/2017/decorative" val="1"/>
              </a:ext>
            </a:extLst>
          </p:cNvPr>
          <p:cNvSpPr txBox="1"/>
          <p:nvPr/>
        </p:nvSpPr>
        <p:spPr>
          <a:xfrm>
            <a:off x="384852" y="5907940"/>
            <a:ext cx="3114675" cy="276999"/>
          </a:xfrm>
          <a:prstGeom prst="rect">
            <a:avLst/>
          </a:prstGeom>
          <a:noFill/>
        </p:spPr>
        <p:txBody>
          <a:bodyPr wrap="square">
            <a:spAutoFit/>
          </a:bodyPr>
          <a:lstStyle/>
          <a:p>
            <a:pPr lvl="0" defTabSz="1219170">
              <a:defRPr/>
            </a:pPr>
            <a:r>
              <a:rPr lang="en-AU" sz="1200">
                <a:latin typeface="Arial" panose="020B0604020202020204" pitchFamily="34" charset="0"/>
                <a:cs typeface="Arial" panose="020B0604020202020204" pitchFamily="34" charset="0"/>
              </a:rPr>
              <a:t>Image by </a:t>
            </a:r>
            <a:r>
              <a:rPr lang="en-AU" sz="1200" u="sng" err="1">
                <a:latin typeface="Arial" panose="020B0604020202020204" pitchFamily="34" charset="0"/>
                <a:cs typeface="Arial" panose="020B0604020202020204" pitchFamily="34" charset="0"/>
                <a:hlinkClick r:id="rId4"/>
              </a:rPr>
              <a:t>eslfuntaiwan</a:t>
            </a:r>
            <a:r>
              <a:rPr lang="en-AU" sz="1200">
                <a:latin typeface="Arial" panose="020B0604020202020204" pitchFamily="34" charset="0"/>
                <a:cs typeface="Arial" panose="020B0604020202020204" pitchFamily="34" charset="0"/>
              </a:rPr>
              <a:t> from </a:t>
            </a:r>
            <a:r>
              <a:rPr lang="en-AU" sz="1200" u="sng" err="1">
                <a:latin typeface="Arial" panose="020B0604020202020204" pitchFamily="34" charset="0"/>
                <a:cs typeface="Arial" panose="020B0604020202020204" pitchFamily="34" charset="0"/>
                <a:hlinkClick r:id="rId5"/>
              </a:rPr>
              <a:t>Pixabay</a:t>
            </a:r>
            <a:endParaRPr lang="en-AU" sz="1200" b="1"/>
          </a:p>
        </p:txBody>
      </p:sp>
      <p:sp>
        <p:nvSpPr>
          <p:cNvPr id="2" name="Title 1">
            <a:extLst>
              <a:ext uri="{FF2B5EF4-FFF2-40B4-BE49-F238E27FC236}">
                <a16:creationId xmlns:a16="http://schemas.microsoft.com/office/drawing/2014/main" id="{CFD2BD24-3762-1A02-8E0A-8AE7ECB59D99}"/>
              </a:ext>
            </a:extLst>
          </p:cNvPr>
          <p:cNvSpPr>
            <a:spLocks noGrp="1"/>
          </p:cNvSpPr>
          <p:nvPr>
            <p:ph type="title"/>
          </p:nvPr>
        </p:nvSpPr>
        <p:spPr/>
        <p:txBody>
          <a:bodyPr/>
          <a:lstStyle/>
          <a:p>
            <a:r>
              <a:rPr lang="en-AU">
                <a:latin typeface="+mj-lt"/>
              </a:rPr>
              <a:t>Activity – ‘Quiz master’ (2)</a:t>
            </a:r>
            <a:endParaRPr lang="en-AU"/>
          </a:p>
        </p:txBody>
      </p:sp>
      <p:sp>
        <p:nvSpPr>
          <p:cNvPr id="4" name="Text Placeholder 10">
            <a:extLst>
              <a:ext uri="{FF2B5EF4-FFF2-40B4-BE49-F238E27FC236}">
                <a16:creationId xmlns:a16="http://schemas.microsoft.com/office/drawing/2014/main" id="{85157F48-DC8E-2EF3-92F5-44D9AF38BF8A}"/>
              </a:ext>
            </a:extLst>
          </p:cNvPr>
          <p:cNvSpPr>
            <a:spLocks noGrp="1"/>
          </p:cNvSpPr>
          <p:nvPr>
            <p:ph type="body" sz="quarter" idx="17"/>
          </p:nvPr>
        </p:nvSpPr>
        <p:spPr>
          <a:xfrm>
            <a:off x="5399998" y="1510440"/>
            <a:ext cx="6407150" cy="4536000"/>
          </a:xfrm>
        </p:spPr>
        <p:txBody>
          <a:bodyPr/>
          <a:lstStyle/>
          <a:p>
            <a:r>
              <a:rPr lang="en-AU" sz="1800" b="1">
                <a:latin typeface="+mj-lt"/>
              </a:rPr>
              <a:t>Instructions</a:t>
            </a:r>
          </a:p>
          <a:p>
            <a:r>
              <a:rPr lang="en-AU" sz="1800">
                <a:latin typeface="+mn-lt"/>
              </a:rPr>
              <a:t>At the end of each paragraph, add short notes, comments or questions to the document to show your thinking. For example:</a:t>
            </a:r>
          </a:p>
          <a:p>
            <a:pPr marL="285750" lvl="0" indent="-285750">
              <a:buFont typeface="Arial" panose="020B0604020202020204" pitchFamily="34" charset="0"/>
              <a:buChar char="•"/>
            </a:pPr>
            <a:r>
              <a:rPr lang="en-AU" sz="1800">
                <a:latin typeface="+mn-lt"/>
              </a:rPr>
              <a:t>This section is mainly about...</a:t>
            </a:r>
          </a:p>
          <a:p>
            <a:pPr marL="285750" lvl="0" indent="-285750">
              <a:buFont typeface="Arial" panose="020B0604020202020204" pitchFamily="34" charset="0"/>
              <a:buChar char="•"/>
            </a:pPr>
            <a:r>
              <a:rPr lang="en-AU" sz="1800">
                <a:latin typeface="+mn-lt"/>
              </a:rPr>
              <a:t>I think the author wants us to know that...</a:t>
            </a:r>
          </a:p>
          <a:p>
            <a:pPr marL="285750" lvl="0" indent="-285750">
              <a:buFont typeface="Arial" panose="020B0604020202020204" pitchFamily="34" charset="0"/>
              <a:buChar char="•"/>
            </a:pPr>
            <a:r>
              <a:rPr lang="en-AU" sz="1800">
                <a:latin typeface="+mn-lt"/>
              </a:rPr>
              <a:t>A question I have about this is…</a:t>
            </a:r>
          </a:p>
          <a:p>
            <a:pPr lvl="0"/>
            <a:r>
              <a:rPr lang="en-AU" sz="1800">
                <a:latin typeface="+mn-lt"/>
              </a:rPr>
              <a:t>Develop 3-4 short-answer ‘quiz’ questions drawing on the content from the article. Swap your questions with a partner and have a go at answering them!</a:t>
            </a:r>
          </a:p>
        </p:txBody>
      </p:sp>
      <p:sp>
        <p:nvSpPr>
          <p:cNvPr id="5" name="Text Placeholder 4">
            <a:extLst>
              <a:ext uri="{FF2B5EF4-FFF2-40B4-BE49-F238E27FC236}">
                <a16:creationId xmlns:a16="http://schemas.microsoft.com/office/drawing/2014/main" id="{97496C25-A74B-1C6D-BCC9-48D5272B8FD8}"/>
              </a:ext>
            </a:extLst>
          </p:cNvPr>
          <p:cNvSpPr>
            <a:spLocks noGrp="1"/>
          </p:cNvSpPr>
          <p:nvPr>
            <p:ph type="body" sz="quarter" idx="18"/>
          </p:nvPr>
        </p:nvSpPr>
        <p:spPr/>
        <p:txBody>
          <a:bodyPr/>
          <a:lstStyle/>
          <a:p>
            <a:r>
              <a:rPr lang="en-AU"/>
              <a:t>Individual activity – literacy task</a:t>
            </a:r>
            <a:endParaRPr lang="en-AU">
              <a:latin typeface="+mj-lt"/>
            </a:endParaRPr>
          </a:p>
        </p:txBody>
      </p:sp>
      <p:sp>
        <p:nvSpPr>
          <p:cNvPr id="3" name="Slide Number Placeholder 2">
            <a:extLst>
              <a:ext uri="{FF2B5EF4-FFF2-40B4-BE49-F238E27FC236}">
                <a16:creationId xmlns:a16="http://schemas.microsoft.com/office/drawing/2014/main" id="{603B4E96-A9ED-CD11-C3DF-6D161CF538D3}"/>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77</a:t>
            </a:fld>
            <a:endParaRPr lang="en-AU"/>
          </a:p>
        </p:txBody>
      </p:sp>
    </p:spTree>
    <p:extLst>
      <p:ext uri="{BB962C8B-B14F-4D97-AF65-F5344CB8AC3E}">
        <p14:creationId xmlns:p14="http://schemas.microsoft.com/office/powerpoint/2010/main" val="2956352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B5DA0-0078-56CF-B5F2-4ADC2FFA84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676E88-EC57-820B-F81D-3AF99C7E517C}"/>
              </a:ext>
            </a:extLst>
          </p:cNvPr>
          <p:cNvSpPr>
            <a:spLocks noGrp="1"/>
          </p:cNvSpPr>
          <p:nvPr>
            <p:ph type="title"/>
          </p:nvPr>
        </p:nvSpPr>
        <p:spPr/>
        <p:txBody>
          <a:bodyPr/>
          <a:lstStyle/>
          <a:p>
            <a:r>
              <a:rPr lang="en-AU">
                <a:latin typeface="+mj-lt"/>
              </a:rPr>
              <a:t>Activity – trustworthy or not? (1)</a:t>
            </a:r>
          </a:p>
        </p:txBody>
      </p:sp>
      <p:sp>
        <p:nvSpPr>
          <p:cNvPr id="4" name="Text Placeholder 10">
            <a:extLst>
              <a:ext uri="{FF2B5EF4-FFF2-40B4-BE49-F238E27FC236}">
                <a16:creationId xmlns:a16="http://schemas.microsoft.com/office/drawing/2014/main" id="{352F41A0-40B6-EDF3-34D6-99944D4CA048}"/>
              </a:ext>
            </a:extLst>
          </p:cNvPr>
          <p:cNvSpPr>
            <a:spLocks noGrp="1"/>
          </p:cNvSpPr>
          <p:nvPr>
            <p:ph type="body" sz="quarter" idx="18"/>
          </p:nvPr>
        </p:nvSpPr>
        <p:spPr/>
        <p:txBody>
          <a:bodyPr/>
          <a:lstStyle/>
          <a:p>
            <a:r>
              <a:rPr lang="en-AU">
                <a:latin typeface="+mj-lt"/>
              </a:rPr>
              <a:t>Individual activity – continuum</a:t>
            </a:r>
          </a:p>
        </p:txBody>
      </p:sp>
      <p:sp>
        <p:nvSpPr>
          <p:cNvPr id="10" name="Picture Placeholder 9">
            <a:extLst>
              <a:ext uri="{FF2B5EF4-FFF2-40B4-BE49-F238E27FC236}">
                <a16:creationId xmlns:a16="http://schemas.microsoft.com/office/drawing/2014/main" id="{95FA3877-6A03-2378-D6B4-26ECF9445E32}"/>
              </a:ext>
            </a:extLst>
          </p:cNvPr>
          <p:cNvSpPr>
            <a:spLocks noGrp="1"/>
          </p:cNvSpPr>
          <p:nvPr>
            <p:ph type="pic" sz="quarter" idx="13"/>
          </p:nvPr>
        </p:nvSpPr>
        <p:spPr>
          <a:xfrm>
            <a:off x="359998" y="1909282"/>
            <a:ext cx="11483999" cy="2397542"/>
          </a:xfrm>
        </p:spPr>
        <p:txBody>
          <a:bodyPr/>
          <a:lstStyle/>
          <a:p>
            <a:r>
              <a:rPr lang="en-AU" b="1">
                <a:latin typeface="+mj-lt"/>
              </a:rPr>
              <a:t>Instructions</a:t>
            </a:r>
          </a:p>
          <a:p>
            <a:r>
              <a:rPr lang="en-AU">
                <a:latin typeface="+mn-lt"/>
              </a:rPr>
              <a:t>After seeing each potential source of health information, decide whether you would or would not trust it as a reliable and credible source of information. </a:t>
            </a:r>
          </a:p>
          <a:p>
            <a:r>
              <a:rPr lang="en-AU">
                <a:latin typeface="+mn-lt"/>
              </a:rPr>
              <a:t>Move to the side of the continuum which best reflects your thoughts and opinion.</a:t>
            </a:r>
          </a:p>
        </p:txBody>
      </p:sp>
      <p:sp>
        <p:nvSpPr>
          <p:cNvPr id="5" name="TextBox 4">
            <a:extLst>
              <a:ext uri="{FF2B5EF4-FFF2-40B4-BE49-F238E27FC236}">
                <a16:creationId xmlns:a16="http://schemas.microsoft.com/office/drawing/2014/main" id="{F66E48BE-8193-184D-1078-0ED6C5506B5C}"/>
              </a:ext>
            </a:extLst>
          </p:cNvPr>
          <p:cNvSpPr txBox="1"/>
          <p:nvPr/>
        </p:nvSpPr>
        <p:spPr>
          <a:xfrm>
            <a:off x="820099" y="4950471"/>
            <a:ext cx="1912620" cy="842222"/>
          </a:xfrm>
          <a:prstGeom prst="rect">
            <a:avLst/>
          </a:prstGeom>
          <a:noFill/>
        </p:spPr>
        <p:txBody>
          <a:bodyPr wrap="square" lIns="0" tIns="0" rIns="0" bIns="0" rtlCol="0">
            <a:noAutofit/>
          </a:bodyPr>
          <a:lstStyle/>
          <a:p>
            <a:pPr algn="ctr">
              <a:lnSpc>
                <a:spcPct val="150000"/>
              </a:lnSpc>
              <a:spcAft>
                <a:spcPts val="1200"/>
              </a:spcAft>
            </a:pPr>
            <a:r>
              <a:rPr lang="en-US" sz="1800" b="1">
                <a:solidFill>
                  <a:schemeClr val="accent2"/>
                </a:solidFill>
              </a:rPr>
              <a:t>Yeah, I’d trust that</a:t>
            </a:r>
          </a:p>
        </p:txBody>
      </p:sp>
      <p:sp>
        <p:nvSpPr>
          <p:cNvPr id="6" name="Arrow: Left-Right 5">
            <a:extLst>
              <a:ext uri="{FF2B5EF4-FFF2-40B4-BE49-F238E27FC236}">
                <a16:creationId xmlns:a16="http://schemas.microsoft.com/office/drawing/2014/main" id="{833D2D56-A283-8C7F-E6E0-456B513E054E}"/>
              </a:ext>
              <a:ext uri="{C183D7F6-B498-43B3-948B-1728B52AA6E4}">
                <adec:decorative xmlns:adec="http://schemas.microsoft.com/office/drawing/2017/decorative" val="1"/>
              </a:ext>
            </a:extLst>
          </p:cNvPr>
          <p:cNvSpPr/>
          <p:nvPr/>
        </p:nvSpPr>
        <p:spPr>
          <a:xfrm>
            <a:off x="2822270" y="4889387"/>
            <a:ext cx="6571869" cy="964391"/>
          </a:xfrm>
          <a:prstGeom prst="lef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AU"/>
          </a:p>
        </p:txBody>
      </p:sp>
      <p:sp>
        <p:nvSpPr>
          <p:cNvPr id="9" name="TextBox 8">
            <a:extLst>
              <a:ext uri="{FF2B5EF4-FFF2-40B4-BE49-F238E27FC236}">
                <a16:creationId xmlns:a16="http://schemas.microsoft.com/office/drawing/2014/main" id="{4388E07B-889E-36BD-9F00-6FC902BB9250}"/>
              </a:ext>
            </a:extLst>
          </p:cNvPr>
          <p:cNvSpPr txBox="1"/>
          <p:nvPr/>
        </p:nvSpPr>
        <p:spPr>
          <a:xfrm>
            <a:off x="9483690" y="4950471"/>
            <a:ext cx="1912620" cy="842222"/>
          </a:xfrm>
          <a:prstGeom prst="rect">
            <a:avLst/>
          </a:prstGeom>
          <a:noFill/>
        </p:spPr>
        <p:txBody>
          <a:bodyPr wrap="square" lIns="0" tIns="0" rIns="0" bIns="0" rtlCol="0">
            <a:noAutofit/>
          </a:bodyPr>
          <a:lstStyle/>
          <a:p>
            <a:pPr algn="ctr">
              <a:lnSpc>
                <a:spcPct val="150000"/>
              </a:lnSpc>
              <a:spcAft>
                <a:spcPts val="1200"/>
              </a:spcAft>
            </a:pPr>
            <a:r>
              <a:rPr lang="en-US" sz="1800" b="1">
                <a:solidFill>
                  <a:schemeClr val="accent2"/>
                </a:solidFill>
              </a:rPr>
              <a:t>Nah, I wouldn’t trust that</a:t>
            </a:r>
          </a:p>
        </p:txBody>
      </p:sp>
      <p:sp>
        <p:nvSpPr>
          <p:cNvPr id="3" name="Slide Number Placeholder 2">
            <a:extLst>
              <a:ext uri="{FF2B5EF4-FFF2-40B4-BE49-F238E27FC236}">
                <a16:creationId xmlns:a16="http://schemas.microsoft.com/office/drawing/2014/main" id="{3138A9F1-82FB-0A2B-460C-A2737668F5A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78</a:t>
            </a:fld>
            <a:endParaRPr lang="en-AU"/>
          </a:p>
        </p:txBody>
      </p:sp>
    </p:spTree>
    <p:extLst>
      <p:ext uri="{BB962C8B-B14F-4D97-AF65-F5344CB8AC3E}">
        <p14:creationId xmlns:p14="http://schemas.microsoft.com/office/powerpoint/2010/main" val="154002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7D7A0-D763-B8ED-3283-82192AEF996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68724CE-FCB9-CA85-79A3-F48E86C064C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4852" y="360000"/>
            <a:ext cx="4161905" cy="5548860"/>
          </a:xfrm>
          <a:prstGeom prst="round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A0A9B237-A725-9A23-9CC2-84173C59101A}"/>
              </a:ext>
              <a:ext uri="{C183D7F6-B498-43B3-948B-1728B52AA6E4}">
                <adec:decorative xmlns:adec="http://schemas.microsoft.com/office/drawing/2017/decorative" val="1"/>
              </a:ext>
            </a:extLst>
          </p:cNvPr>
          <p:cNvSpPr txBox="1"/>
          <p:nvPr/>
        </p:nvSpPr>
        <p:spPr>
          <a:xfrm>
            <a:off x="384852" y="5999304"/>
            <a:ext cx="3114675" cy="276999"/>
          </a:xfrm>
          <a:prstGeom prst="rect">
            <a:avLst/>
          </a:prstGeom>
          <a:noFill/>
        </p:spPr>
        <p:txBody>
          <a:bodyPr wrap="square">
            <a:spAutoFit/>
          </a:bodyPr>
          <a:lstStyle/>
          <a:p>
            <a:pPr lvl="0" defTabSz="1219170">
              <a:defRPr/>
            </a:pPr>
            <a:r>
              <a:rPr lang="en-AU" sz="1200">
                <a:latin typeface="Arial" panose="020B0604020202020204" pitchFamily="34" charset="0"/>
                <a:cs typeface="Arial" panose="020B0604020202020204" pitchFamily="34" charset="0"/>
              </a:rPr>
              <a:t>Illustration by </a:t>
            </a:r>
            <a:r>
              <a:rPr lang="en-AU" sz="1200">
                <a:latin typeface="Arial" panose="020B0604020202020204" pitchFamily="34" charset="0"/>
                <a:cs typeface="Arial" panose="020B0604020202020204" pitchFamily="34" charset="0"/>
                <a:hlinkClick r:id="rId4"/>
              </a:rPr>
              <a:t>Deep</a:t>
            </a:r>
            <a:r>
              <a:rPr lang="en-AU" sz="1200">
                <a:latin typeface="Arial" panose="020B0604020202020204" pitchFamily="34" charset="0"/>
                <a:cs typeface="Arial" panose="020B0604020202020204" pitchFamily="34" charset="0"/>
              </a:rPr>
              <a:t> on </a:t>
            </a:r>
            <a:r>
              <a:rPr lang="en-AU" sz="1200" err="1">
                <a:latin typeface="Arial" panose="020B0604020202020204" pitchFamily="34" charset="0"/>
                <a:cs typeface="Arial" panose="020B0604020202020204" pitchFamily="34" charset="0"/>
                <a:hlinkClick r:id="rId5"/>
              </a:rPr>
              <a:t>Unsplash</a:t>
            </a:r>
            <a:endParaRPr lang="en-AU" sz="1200" b="1"/>
          </a:p>
        </p:txBody>
      </p:sp>
      <p:sp>
        <p:nvSpPr>
          <p:cNvPr id="2" name="Title 1">
            <a:extLst>
              <a:ext uri="{FF2B5EF4-FFF2-40B4-BE49-F238E27FC236}">
                <a16:creationId xmlns:a16="http://schemas.microsoft.com/office/drawing/2014/main" id="{49FB933D-649C-A0E0-C50C-1222A7C255B9}"/>
              </a:ext>
            </a:extLst>
          </p:cNvPr>
          <p:cNvSpPr>
            <a:spLocks noGrp="1"/>
          </p:cNvSpPr>
          <p:nvPr>
            <p:ph type="title"/>
          </p:nvPr>
        </p:nvSpPr>
        <p:spPr>
          <a:xfrm>
            <a:off x="5400000" y="360000"/>
            <a:ext cx="6444000" cy="554400"/>
          </a:xfrm>
        </p:spPr>
        <p:txBody>
          <a:bodyPr/>
          <a:lstStyle/>
          <a:p>
            <a:r>
              <a:rPr lang="en-AU">
                <a:latin typeface="+mj-lt"/>
              </a:rPr>
              <a:t>Activity – trustworthy or not? (2)</a:t>
            </a:r>
            <a:endParaRPr lang="en-AU"/>
          </a:p>
        </p:txBody>
      </p:sp>
      <p:sp>
        <p:nvSpPr>
          <p:cNvPr id="5" name="Text Placeholder 4">
            <a:extLst>
              <a:ext uri="{FF2B5EF4-FFF2-40B4-BE49-F238E27FC236}">
                <a16:creationId xmlns:a16="http://schemas.microsoft.com/office/drawing/2014/main" id="{A2F7BDA1-0840-E97F-DEB6-C4118F3F8EC9}"/>
              </a:ext>
            </a:extLst>
          </p:cNvPr>
          <p:cNvSpPr>
            <a:spLocks noGrp="1"/>
          </p:cNvSpPr>
          <p:nvPr>
            <p:ph type="body" sz="quarter" idx="18"/>
          </p:nvPr>
        </p:nvSpPr>
        <p:spPr/>
        <p:txBody>
          <a:bodyPr/>
          <a:lstStyle/>
          <a:p>
            <a:r>
              <a:rPr lang="en-AU"/>
              <a:t>Whole-class discussion</a:t>
            </a:r>
            <a:endParaRPr lang="en-AU">
              <a:latin typeface="+mj-lt"/>
            </a:endParaRPr>
          </a:p>
        </p:txBody>
      </p:sp>
      <p:sp>
        <p:nvSpPr>
          <p:cNvPr id="4" name="Text Placeholder 10">
            <a:extLst>
              <a:ext uri="{FF2B5EF4-FFF2-40B4-BE49-F238E27FC236}">
                <a16:creationId xmlns:a16="http://schemas.microsoft.com/office/drawing/2014/main" id="{CB67939B-4A5F-8443-42B8-88C65DF61603}"/>
              </a:ext>
            </a:extLst>
          </p:cNvPr>
          <p:cNvSpPr>
            <a:spLocks noGrp="1"/>
          </p:cNvSpPr>
          <p:nvPr>
            <p:ph type="body" sz="quarter" idx="17"/>
          </p:nvPr>
        </p:nvSpPr>
        <p:spPr>
          <a:xfrm>
            <a:off x="5399998" y="1447200"/>
            <a:ext cx="6407150" cy="4536000"/>
          </a:xfrm>
        </p:spPr>
        <p:txBody>
          <a:bodyPr/>
          <a:lstStyle/>
          <a:p>
            <a:r>
              <a:rPr lang="en-AU" sz="1800" b="1">
                <a:latin typeface="+mj-lt"/>
              </a:rPr>
              <a:t>Questions to consider</a:t>
            </a:r>
          </a:p>
          <a:p>
            <a:pPr marL="285750" lvl="0" indent="-285750">
              <a:buFont typeface="Arial" panose="020B0604020202020204" pitchFamily="34" charset="0"/>
              <a:buChar char="•"/>
            </a:pPr>
            <a:r>
              <a:rPr lang="en-AU" sz="1800">
                <a:latin typeface="+mn-lt"/>
              </a:rPr>
              <a:t>What patterns did we notice in the types of sources people trusted or didn’t trust?</a:t>
            </a:r>
          </a:p>
          <a:p>
            <a:pPr marL="285750" lvl="0" indent="-285750">
              <a:buFont typeface="Arial" panose="020B0604020202020204" pitchFamily="34" charset="0"/>
              <a:buChar char="•"/>
            </a:pPr>
            <a:r>
              <a:rPr lang="en-AU" sz="1800">
                <a:latin typeface="+mn-lt"/>
              </a:rPr>
              <a:t>What makes a health information source reliable? What makes it unreliable?</a:t>
            </a:r>
          </a:p>
          <a:p>
            <a:pPr marL="285750" lvl="0" indent="-285750">
              <a:buFont typeface="Arial" panose="020B0604020202020204" pitchFamily="34" charset="0"/>
              <a:buChar char="•"/>
            </a:pPr>
            <a:r>
              <a:rPr lang="en-AU" sz="1800">
                <a:latin typeface="+mn-lt"/>
              </a:rPr>
              <a:t>What do we need to look for when deciding if we can trust a source?</a:t>
            </a:r>
          </a:p>
          <a:p>
            <a:pPr marL="285750" lvl="0" indent="-285750">
              <a:buFont typeface="Arial" panose="020B0604020202020204" pitchFamily="34" charset="0"/>
              <a:buChar char="•"/>
            </a:pPr>
            <a:r>
              <a:rPr lang="en-AU" sz="1800">
                <a:latin typeface="+mn-lt"/>
              </a:rPr>
              <a:t>Why is it important to be careful about where we get our health information from?</a:t>
            </a:r>
          </a:p>
        </p:txBody>
      </p:sp>
      <p:sp>
        <p:nvSpPr>
          <p:cNvPr id="3" name="Slide Number Placeholder 2">
            <a:extLst>
              <a:ext uri="{FF2B5EF4-FFF2-40B4-BE49-F238E27FC236}">
                <a16:creationId xmlns:a16="http://schemas.microsoft.com/office/drawing/2014/main" id="{79A0EDA1-B9BB-FBD3-0437-CF65B33E9AF5}"/>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79</a:t>
            </a:fld>
            <a:endParaRPr lang="en-AU"/>
          </a:p>
        </p:txBody>
      </p:sp>
    </p:spTree>
    <p:extLst>
      <p:ext uri="{BB962C8B-B14F-4D97-AF65-F5344CB8AC3E}">
        <p14:creationId xmlns:p14="http://schemas.microsoft.com/office/powerpoint/2010/main" val="2769894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E168A4-6C44-0C6F-267A-92C46123477C}"/>
              </a:ext>
            </a:extLst>
          </p:cNvPr>
          <p:cNvSpPr>
            <a:spLocks noGrp="1"/>
          </p:cNvSpPr>
          <p:nvPr>
            <p:ph type="title"/>
          </p:nvPr>
        </p:nvSpPr>
        <p:spPr/>
        <p:txBody>
          <a:bodyPr/>
          <a:lstStyle/>
          <a:p>
            <a:r>
              <a:rPr lang="en-AU">
                <a:latin typeface="+mj-lt"/>
              </a:rPr>
              <a:t>KWLH</a:t>
            </a:r>
          </a:p>
        </p:txBody>
      </p:sp>
      <p:graphicFrame>
        <p:nvGraphicFramePr>
          <p:cNvPr id="5" name="Table 4" descr="KWLH Chart. One column each for &quot;What do I know?&quot;, &quot;What do I want to know?&quot;, &quot;What have I learned?' and &quot;How can I learn more?&quot;">
            <a:extLst>
              <a:ext uri="{FF2B5EF4-FFF2-40B4-BE49-F238E27FC236}">
                <a16:creationId xmlns:a16="http://schemas.microsoft.com/office/drawing/2014/main" id="{86E39943-B3EF-C820-3EDD-673B2FD0EB55}"/>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4048261876"/>
              </p:ext>
            </p:extLst>
          </p:nvPr>
        </p:nvGraphicFramePr>
        <p:xfrm>
          <a:off x="360000" y="1157699"/>
          <a:ext cx="11484000" cy="5138169"/>
        </p:xfrm>
        <a:graphic>
          <a:graphicData uri="http://schemas.openxmlformats.org/drawingml/2006/table">
            <a:tbl>
              <a:tblPr firstRow="1" bandRow="1">
                <a:tableStyleId>{69012ECD-51FC-41F1-AA8D-1B2483CD663E}</a:tableStyleId>
              </a:tblPr>
              <a:tblGrid>
                <a:gridCol w="2871000">
                  <a:extLst>
                    <a:ext uri="{9D8B030D-6E8A-4147-A177-3AD203B41FA5}">
                      <a16:colId xmlns:a16="http://schemas.microsoft.com/office/drawing/2014/main" val="2532441079"/>
                    </a:ext>
                  </a:extLst>
                </a:gridCol>
                <a:gridCol w="2871000">
                  <a:extLst>
                    <a:ext uri="{9D8B030D-6E8A-4147-A177-3AD203B41FA5}">
                      <a16:colId xmlns:a16="http://schemas.microsoft.com/office/drawing/2014/main" val="1591521973"/>
                    </a:ext>
                  </a:extLst>
                </a:gridCol>
                <a:gridCol w="2871000">
                  <a:extLst>
                    <a:ext uri="{9D8B030D-6E8A-4147-A177-3AD203B41FA5}">
                      <a16:colId xmlns:a16="http://schemas.microsoft.com/office/drawing/2014/main" val="1336148547"/>
                    </a:ext>
                  </a:extLst>
                </a:gridCol>
                <a:gridCol w="2871000">
                  <a:extLst>
                    <a:ext uri="{9D8B030D-6E8A-4147-A177-3AD203B41FA5}">
                      <a16:colId xmlns:a16="http://schemas.microsoft.com/office/drawing/2014/main" val="3447590477"/>
                    </a:ext>
                  </a:extLst>
                </a:gridCol>
              </a:tblGrid>
              <a:tr h="1381705">
                <a:tc>
                  <a:txBody>
                    <a:bodyPr/>
                    <a:lstStyle/>
                    <a:p>
                      <a:pPr marL="1258888" marR="0" lvl="0" indent="0" algn="l" defTabSz="914377" rtl="0" eaLnBrk="1" fontAlgn="auto" latinLnBrk="0" hangingPunct="1">
                        <a:lnSpc>
                          <a:spcPct val="120000"/>
                        </a:lnSpc>
                        <a:spcBef>
                          <a:spcPts val="600"/>
                        </a:spcBef>
                        <a:spcAft>
                          <a:spcPts val="0"/>
                        </a:spcAft>
                        <a:buClrTx/>
                        <a:buSzTx/>
                        <a:buFontTx/>
                        <a:buNone/>
                        <a:tabLst/>
                        <a:defRPr/>
                      </a:pPr>
                      <a:br>
                        <a:rPr lang="en-AU" sz="1800" b="1">
                          <a:solidFill>
                            <a:schemeClr val="accent5"/>
                          </a:solidFill>
                          <a:latin typeface="Arial" panose="020B0604020202020204" pitchFamily="34" charset="0"/>
                          <a:cs typeface="Arial" panose="020B0604020202020204" pitchFamily="34" charset="0"/>
                        </a:rPr>
                      </a:br>
                      <a:r>
                        <a:rPr lang="en-AU" sz="1800" b="1">
                          <a:solidFill>
                            <a:schemeClr val="accent5"/>
                          </a:solidFill>
                          <a:latin typeface="Arial" panose="020B0604020202020204" pitchFamily="34" charset="0"/>
                          <a:cs typeface="Arial" panose="020B0604020202020204" pitchFamily="34" charset="0"/>
                        </a:rPr>
                        <a:t>What do I know?</a:t>
                      </a:r>
                    </a:p>
                    <a:p>
                      <a:pPr>
                        <a:lnSpc>
                          <a:spcPct val="120000"/>
                        </a:lnSpc>
                      </a:pPr>
                      <a:endParaRPr lang="en-AU">
                        <a:solidFill>
                          <a:schemeClr val="accent5"/>
                        </a:solidFill>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4BB47"/>
                    </a:solidFill>
                  </a:tcPr>
                </a:tc>
                <a:tc>
                  <a:txBody>
                    <a:bodyPr/>
                    <a:lstStyle/>
                    <a:p>
                      <a:pPr marL="1431925" marR="0" lvl="0" indent="-1431925" algn="l" defTabSz="914377" rtl="0" eaLnBrk="1" fontAlgn="auto" latinLnBrk="0" hangingPunct="1">
                        <a:lnSpc>
                          <a:spcPct val="120000"/>
                        </a:lnSpc>
                        <a:spcBef>
                          <a:spcPts val="0"/>
                        </a:spcBef>
                        <a:spcAft>
                          <a:spcPts val="0"/>
                        </a:spcAft>
                        <a:buClrTx/>
                        <a:buSzTx/>
                        <a:buFontTx/>
                        <a:buNone/>
                        <a:tabLst/>
                        <a:defRPr/>
                      </a:pPr>
                      <a:br>
                        <a:rPr lang="en-AU" sz="1000" b="1">
                          <a:solidFill>
                            <a:schemeClr val="accent5">
                              <a:lumMod val="50000"/>
                            </a:schemeClr>
                          </a:solidFill>
                          <a:latin typeface="Arial" panose="020B0604020202020204" pitchFamily="34" charset="0"/>
                          <a:cs typeface="Arial" panose="020B0604020202020204" pitchFamily="34" charset="0"/>
                        </a:rPr>
                      </a:br>
                      <a:r>
                        <a:rPr lang="en-AU" sz="1800" b="1">
                          <a:solidFill>
                            <a:schemeClr val="accent5">
                              <a:lumMod val="50000"/>
                            </a:schemeClr>
                          </a:solidFill>
                          <a:latin typeface="Arial" panose="020B0604020202020204" pitchFamily="34" charset="0"/>
                          <a:cs typeface="Arial" panose="020B0604020202020204" pitchFamily="34" charset="0"/>
                        </a:rPr>
                        <a:t>What do I want to know?</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ACC2"/>
                    </a:solidFill>
                  </a:tcPr>
                </a:tc>
                <a:tc>
                  <a:txBody>
                    <a:bodyPr/>
                    <a:lstStyle/>
                    <a:p>
                      <a:pPr marL="1079500" indent="82550">
                        <a:lnSpc>
                          <a:spcPct val="120000"/>
                        </a:lnSpc>
                      </a:pPr>
                      <a:br>
                        <a:rPr lang="en-AU" sz="1800" b="1">
                          <a:solidFill>
                            <a:schemeClr val="bg1"/>
                          </a:solidFill>
                          <a:latin typeface="Arial" panose="020B0604020202020204" pitchFamily="34" charset="0"/>
                          <a:cs typeface="Arial" panose="020B0604020202020204" pitchFamily="34" charset="0"/>
                        </a:rPr>
                      </a:br>
                      <a:r>
                        <a:rPr lang="en-AU" sz="1800" b="1">
                          <a:solidFill>
                            <a:schemeClr val="bg1"/>
                          </a:solidFill>
                          <a:latin typeface="Arial" panose="020B0604020202020204" pitchFamily="34" charset="0"/>
                          <a:cs typeface="Arial" panose="020B0604020202020204" pitchFamily="34" charset="0"/>
                        </a:rPr>
                        <a:t>What have I learned?</a:t>
                      </a:r>
                      <a:endParaRPr lang="en-AU">
                        <a:solidFill>
                          <a:schemeClr val="bg1"/>
                        </a:solidFill>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51458"/>
                    </a:solidFill>
                  </a:tcPr>
                </a:tc>
                <a:tc>
                  <a:txBody>
                    <a:bodyPr/>
                    <a:lstStyle/>
                    <a:p>
                      <a:pPr marL="1162050" indent="0">
                        <a:lnSpc>
                          <a:spcPct val="120000"/>
                        </a:lnSpc>
                      </a:pPr>
                      <a:endParaRPr lang="en-AU" sz="1800" b="1">
                        <a:solidFill>
                          <a:schemeClr val="accent5"/>
                        </a:solidFill>
                        <a:latin typeface="Arial" panose="020B0604020202020204" pitchFamily="34" charset="0"/>
                        <a:cs typeface="Arial" panose="020B0604020202020204" pitchFamily="34" charset="0"/>
                      </a:endParaRPr>
                    </a:p>
                    <a:p>
                      <a:pPr marL="1162050" indent="0">
                        <a:lnSpc>
                          <a:spcPct val="120000"/>
                        </a:lnSpc>
                      </a:pPr>
                      <a:r>
                        <a:rPr lang="en-AU" sz="1800" b="1">
                          <a:solidFill>
                            <a:schemeClr val="accent5"/>
                          </a:solidFill>
                          <a:latin typeface="Arial" panose="020B0604020202020204" pitchFamily="34" charset="0"/>
                          <a:cs typeface="Arial" panose="020B0604020202020204" pitchFamily="34" charset="0"/>
                        </a:rPr>
                        <a:t>How can I learn more?</a:t>
                      </a:r>
                      <a:endParaRPr lang="en-AU" b="1">
                        <a:solidFill>
                          <a:schemeClr val="accent5"/>
                        </a:solidFill>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A9B0C"/>
                    </a:solidFill>
                  </a:tcPr>
                </a:tc>
                <a:extLst>
                  <a:ext uri="{0D108BD9-81ED-4DB2-BD59-A6C34878D82A}">
                    <a16:rowId xmlns:a16="http://schemas.microsoft.com/office/drawing/2014/main" val="1970206506"/>
                  </a:ext>
                </a:extLst>
              </a:tr>
              <a:tr h="3756464">
                <a:tc>
                  <a:txBody>
                    <a:bodyPr/>
                    <a:lstStyle/>
                    <a:p>
                      <a:pPr marL="285750" indent="-285750">
                        <a:lnSpc>
                          <a:spcPct val="130000"/>
                        </a:lnSpc>
                        <a:spcAft>
                          <a:spcPts val="600"/>
                        </a:spcAft>
                        <a:buFont typeface="Arial" panose="020B0604020202020204" pitchFamily="34" charset="0"/>
                        <a:buChar char="•"/>
                      </a:pPr>
                      <a:endParaRPr lang="en-AU">
                        <a:latin typeface="+mn-lt"/>
                        <a:cs typeface="Arial" panose="020B0604020202020204" pitchFamily="34" charset="0"/>
                      </a:endParaRPr>
                    </a:p>
                    <a:p>
                      <a:pPr>
                        <a:lnSpc>
                          <a:spcPct val="130000"/>
                        </a:lnSpc>
                        <a:spcAft>
                          <a:spcPts val="600"/>
                        </a:spcAft>
                      </a:pPr>
                      <a:endParaRPr lang="en-AU">
                        <a:latin typeface="+mn-lt"/>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EDF9E0"/>
                    </a:solidFill>
                  </a:tcPr>
                </a:tc>
                <a:tc>
                  <a:txBody>
                    <a:bodyPr/>
                    <a:lstStyle/>
                    <a:p>
                      <a:pPr marL="285750" indent="-285750">
                        <a:lnSpc>
                          <a:spcPct val="130000"/>
                        </a:lnSpc>
                        <a:spcAft>
                          <a:spcPts val="600"/>
                        </a:spcAft>
                        <a:buFont typeface="Arial" panose="020B0604020202020204" pitchFamily="34" charset="0"/>
                        <a:buChar char="•"/>
                      </a:pPr>
                      <a:endParaRPr lang="en-AU">
                        <a:latin typeface="+mn-lt"/>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E5F7FC"/>
                    </a:solidFill>
                  </a:tcPr>
                </a:tc>
                <a:tc>
                  <a:txBody>
                    <a:bodyPr/>
                    <a:lstStyle/>
                    <a:p>
                      <a:pPr marL="285750" indent="-285750">
                        <a:lnSpc>
                          <a:spcPct val="130000"/>
                        </a:lnSpc>
                        <a:spcAft>
                          <a:spcPts val="600"/>
                        </a:spcAft>
                        <a:buFont typeface="Arial" panose="020B0604020202020204" pitchFamily="34" charset="0"/>
                        <a:buChar char="•"/>
                      </a:pPr>
                      <a:endParaRPr lang="en-AU">
                        <a:latin typeface="+mn-lt"/>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BDBE7"/>
                    </a:solidFill>
                  </a:tcPr>
                </a:tc>
                <a:tc>
                  <a:txBody>
                    <a:bodyPr/>
                    <a:lstStyle/>
                    <a:p>
                      <a:pPr marL="285750" indent="-285750">
                        <a:lnSpc>
                          <a:spcPct val="130000"/>
                        </a:lnSpc>
                        <a:spcAft>
                          <a:spcPts val="600"/>
                        </a:spcAft>
                        <a:buFont typeface="Arial" panose="020B0604020202020204" pitchFamily="34" charset="0"/>
                        <a:buChar char="•"/>
                      </a:pPr>
                      <a:endParaRPr lang="en-AU" dirty="0">
                        <a:latin typeface="+mn-lt"/>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6C2">
                        <a:alpha val="60000"/>
                      </a:srgbClr>
                    </a:solidFill>
                  </a:tcPr>
                </a:tc>
                <a:extLst>
                  <a:ext uri="{0D108BD9-81ED-4DB2-BD59-A6C34878D82A}">
                    <a16:rowId xmlns:a16="http://schemas.microsoft.com/office/drawing/2014/main" val="2347067268"/>
                  </a:ext>
                </a:extLst>
              </a:tr>
            </a:tbl>
          </a:graphicData>
        </a:graphic>
      </p:graphicFrame>
      <p:grpSp>
        <p:nvGrpSpPr>
          <p:cNvPr id="4" name="Group 3" descr="KWLH Chart. One column each for &quot;What do I know?&quot;, &quot;What do I want to know?&quot;, &quot;What have I learned?' and &quot;How can I learn more?&quot;">
            <a:extLst>
              <a:ext uri="{FF2B5EF4-FFF2-40B4-BE49-F238E27FC236}">
                <a16:creationId xmlns:a16="http://schemas.microsoft.com/office/drawing/2014/main" id="{BAEAD5F1-F477-C305-CE5E-FE2932F65EAF}"/>
              </a:ext>
              <a:ext uri="{C183D7F6-B498-43B3-948B-1728B52AA6E4}">
                <adec:decorative xmlns:adec="http://schemas.microsoft.com/office/drawing/2017/decorative" val="0"/>
              </a:ext>
            </a:extLst>
          </p:cNvPr>
          <p:cNvGrpSpPr/>
          <p:nvPr/>
        </p:nvGrpSpPr>
        <p:grpSpPr>
          <a:xfrm>
            <a:off x="509665" y="1313647"/>
            <a:ext cx="2578309" cy="1054799"/>
            <a:chOff x="509665" y="1313647"/>
            <a:chExt cx="2578309" cy="1054799"/>
          </a:xfrm>
        </p:grpSpPr>
        <p:sp>
          <p:nvSpPr>
            <p:cNvPr id="30" name="Rectangle 29">
              <a:extLst>
                <a:ext uri="{FF2B5EF4-FFF2-40B4-BE49-F238E27FC236}">
                  <a16:creationId xmlns:a16="http://schemas.microsoft.com/office/drawing/2014/main" id="{BB8F24BE-6132-D079-5727-8844FD10B04E}"/>
                </a:ext>
              </a:extLst>
            </p:cNvPr>
            <p:cNvSpPr/>
            <p:nvPr/>
          </p:nvSpPr>
          <p:spPr>
            <a:xfrm>
              <a:off x="509665" y="1313647"/>
              <a:ext cx="2578309" cy="10547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atin typeface="+mj-lt"/>
              </a:endParaRPr>
            </a:p>
          </p:txBody>
        </p:sp>
        <p:sp>
          <p:nvSpPr>
            <p:cNvPr id="31" name="TextBox 30">
              <a:extLst>
                <a:ext uri="{FF2B5EF4-FFF2-40B4-BE49-F238E27FC236}">
                  <a16:creationId xmlns:a16="http://schemas.microsoft.com/office/drawing/2014/main" id="{857EB577-9F47-5A60-7638-3298D1D7E3E5}"/>
                </a:ext>
              </a:extLst>
            </p:cNvPr>
            <p:cNvSpPr txBox="1"/>
            <p:nvPr/>
          </p:nvSpPr>
          <p:spPr>
            <a:xfrm>
              <a:off x="689978" y="1328637"/>
              <a:ext cx="2217682" cy="984885"/>
            </a:xfrm>
            <a:prstGeom prst="rect">
              <a:avLst/>
            </a:prstGeom>
            <a:noFill/>
          </p:spPr>
          <p:txBody>
            <a:bodyPr wrap="square">
              <a:spAutoFit/>
            </a:bodyPr>
            <a:lstStyle/>
            <a:p>
              <a:pPr marR="0" lvl="0" algn="ctr" defTabSz="914377" rtl="0" eaLnBrk="1" fontAlgn="auto" latinLnBrk="0" hangingPunct="1">
                <a:spcAft>
                  <a:spcPts val="0"/>
                </a:spcAft>
                <a:buClrTx/>
                <a:buSzTx/>
                <a:buFontTx/>
                <a:buNone/>
                <a:tabLst/>
                <a:defRPr/>
              </a:pPr>
              <a:r>
                <a:rPr lang="en-AU" sz="4000" b="1">
                  <a:solidFill>
                    <a:srgbClr val="427B2D"/>
                  </a:solidFill>
                  <a:latin typeface="+mj-lt"/>
                  <a:cs typeface="Arial" panose="020B0604020202020204" pitchFamily="34" charset="0"/>
                </a:rPr>
                <a:t>K</a:t>
              </a:r>
            </a:p>
            <a:p>
              <a:pPr marR="0" lvl="0" algn="ctr" defTabSz="914377" rtl="0" eaLnBrk="1" fontAlgn="auto" latinLnBrk="0" hangingPunct="1">
                <a:spcAft>
                  <a:spcPts val="0"/>
                </a:spcAft>
                <a:buClrTx/>
                <a:buSzTx/>
                <a:buFontTx/>
                <a:buNone/>
                <a:tabLst/>
                <a:defRPr/>
              </a:pPr>
              <a:r>
                <a:rPr lang="en-AU" sz="1600">
                  <a:cs typeface="Arial" panose="020B0604020202020204" pitchFamily="34" charset="0"/>
                </a:rPr>
                <a:t>What do I know?</a:t>
              </a:r>
            </a:p>
          </p:txBody>
        </p:sp>
      </p:grpSp>
      <p:grpSp>
        <p:nvGrpSpPr>
          <p:cNvPr id="32" name="Group 31" descr="KWLH Chart. One column each for &quot;What do I know?&quot;, &quot;What do I want to know?&quot;, &quot;What have I learned?' and &quot;How can I learn more?&quot;">
            <a:extLst>
              <a:ext uri="{FF2B5EF4-FFF2-40B4-BE49-F238E27FC236}">
                <a16:creationId xmlns:a16="http://schemas.microsoft.com/office/drawing/2014/main" id="{F74FFF39-463B-D802-79A0-4B11886B0289}"/>
              </a:ext>
              <a:ext uri="{C183D7F6-B498-43B3-948B-1728B52AA6E4}">
                <adec:decorative xmlns:adec="http://schemas.microsoft.com/office/drawing/2017/decorative" val="0"/>
              </a:ext>
            </a:extLst>
          </p:cNvPr>
          <p:cNvGrpSpPr/>
          <p:nvPr/>
        </p:nvGrpSpPr>
        <p:grpSpPr>
          <a:xfrm>
            <a:off x="3382759" y="1313647"/>
            <a:ext cx="2578310" cy="1054799"/>
            <a:chOff x="517159" y="2719615"/>
            <a:chExt cx="2578310" cy="1054799"/>
          </a:xfrm>
        </p:grpSpPr>
        <p:sp>
          <p:nvSpPr>
            <p:cNvPr id="33" name="Rectangle 32">
              <a:extLst>
                <a:ext uri="{FF2B5EF4-FFF2-40B4-BE49-F238E27FC236}">
                  <a16:creationId xmlns:a16="http://schemas.microsoft.com/office/drawing/2014/main" id="{0834AB0B-8097-34C2-2A27-761A0B33356B}"/>
                </a:ext>
              </a:extLst>
            </p:cNvPr>
            <p:cNvSpPr/>
            <p:nvPr/>
          </p:nvSpPr>
          <p:spPr>
            <a:xfrm>
              <a:off x="517160" y="2719615"/>
              <a:ext cx="2578309" cy="10547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atin typeface="+mj-lt"/>
              </a:endParaRPr>
            </a:p>
          </p:txBody>
        </p:sp>
        <p:sp>
          <p:nvSpPr>
            <p:cNvPr id="34" name="TextBox 33">
              <a:extLst>
                <a:ext uri="{FF2B5EF4-FFF2-40B4-BE49-F238E27FC236}">
                  <a16:creationId xmlns:a16="http://schemas.microsoft.com/office/drawing/2014/main" id="{D2F7C5A2-8491-DB11-23EB-9689B05229A4}"/>
                </a:ext>
              </a:extLst>
            </p:cNvPr>
            <p:cNvSpPr txBox="1"/>
            <p:nvPr/>
          </p:nvSpPr>
          <p:spPr>
            <a:xfrm>
              <a:off x="517159" y="2734605"/>
              <a:ext cx="2553384" cy="954107"/>
            </a:xfrm>
            <a:prstGeom prst="rect">
              <a:avLst/>
            </a:prstGeom>
            <a:noFill/>
          </p:spPr>
          <p:txBody>
            <a:bodyPr wrap="square">
              <a:spAutoFit/>
            </a:bodyPr>
            <a:lstStyle/>
            <a:p>
              <a:pPr marR="0" lvl="0" algn="ctr" defTabSz="914377" rtl="0" eaLnBrk="1" fontAlgn="auto" latinLnBrk="0" hangingPunct="1">
                <a:spcAft>
                  <a:spcPts val="0"/>
                </a:spcAft>
                <a:buClrTx/>
                <a:buSzTx/>
                <a:buFontTx/>
                <a:buNone/>
                <a:tabLst/>
                <a:defRPr/>
              </a:pPr>
              <a:r>
                <a:rPr lang="en-AU" sz="4000" b="1">
                  <a:solidFill>
                    <a:srgbClr val="007A8A"/>
                  </a:solidFill>
                  <a:latin typeface="+mj-lt"/>
                  <a:cs typeface="Arial" panose="020B0604020202020204" pitchFamily="34" charset="0"/>
                </a:rPr>
                <a:t>W</a:t>
              </a:r>
            </a:p>
            <a:p>
              <a:pPr marR="0" lvl="0" algn="ctr" defTabSz="914377" rtl="0" eaLnBrk="1" fontAlgn="auto" latinLnBrk="0" hangingPunct="1">
                <a:spcAft>
                  <a:spcPts val="0"/>
                </a:spcAft>
                <a:buClrTx/>
                <a:buSzTx/>
                <a:buFontTx/>
                <a:buNone/>
                <a:tabLst/>
                <a:defRPr/>
              </a:pPr>
              <a:r>
                <a:rPr lang="en-AU" sz="1600">
                  <a:cs typeface="Arial" panose="020B0604020202020204" pitchFamily="34" charset="0"/>
                </a:rPr>
                <a:t>What do I want to know?</a:t>
              </a:r>
            </a:p>
          </p:txBody>
        </p:sp>
      </p:grpSp>
      <p:grpSp>
        <p:nvGrpSpPr>
          <p:cNvPr id="35" name="Group 34" descr="KWLH Chart. One column each for &quot;What do I know?&quot;, &quot;What do I want to know?&quot;, &quot;What have I learned?' and &quot;How can I learn more?&quot;">
            <a:extLst>
              <a:ext uri="{FF2B5EF4-FFF2-40B4-BE49-F238E27FC236}">
                <a16:creationId xmlns:a16="http://schemas.microsoft.com/office/drawing/2014/main" id="{5451D30D-3115-5415-2953-D77A6FE05ACE}"/>
              </a:ext>
              <a:ext uri="{C183D7F6-B498-43B3-948B-1728B52AA6E4}">
                <adec:decorative xmlns:adec="http://schemas.microsoft.com/office/drawing/2017/decorative" val="0"/>
              </a:ext>
            </a:extLst>
          </p:cNvPr>
          <p:cNvGrpSpPr/>
          <p:nvPr/>
        </p:nvGrpSpPr>
        <p:grpSpPr>
          <a:xfrm>
            <a:off x="6248359" y="1313647"/>
            <a:ext cx="2578311" cy="1054799"/>
            <a:chOff x="517158" y="2719615"/>
            <a:chExt cx="2578311" cy="1054799"/>
          </a:xfrm>
        </p:grpSpPr>
        <p:sp>
          <p:nvSpPr>
            <p:cNvPr id="36" name="Rectangle 35">
              <a:extLst>
                <a:ext uri="{FF2B5EF4-FFF2-40B4-BE49-F238E27FC236}">
                  <a16:creationId xmlns:a16="http://schemas.microsoft.com/office/drawing/2014/main" id="{DB676D73-53EB-7FF3-4371-D62F750F2EE4}"/>
                </a:ext>
              </a:extLst>
            </p:cNvPr>
            <p:cNvSpPr/>
            <p:nvPr/>
          </p:nvSpPr>
          <p:spPr>
            <a:xfrm>
              <a:off x="517160" y="2719615"/>
              <a:ext cx="2578309" cy="10547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atin typeface="+mj-lt"/>
              </a:endParaRPr>
            </a:p>
          </p:txBody>
        </p:sp>
        <p:sp>
          <p:nvSpPr>
            <p:cNvPr id="37" name="TextBox 36">
              <a:extLst>
                <a:ext uri="{FF2B5EF4-FFF2-40B4-BE49-F238E27FC236}">
                  <a16:creationId xmlns:a16="http://schemas.microsoft.com/office/drawing/2014/main" id="{A6728759-5C40-23ED-F8D0-8216717A375D}"/>
                </a:ext>
              </a:extLst>
            </p:cNvPr>
            <p:cNvSpPr txBox="1"/>
            <p:nvPr/>
          </p:nvSpPr>
          <p:spPr>
            <a:xfrm>
              <a:off x="517158" y="2734605"/>
              <a:ext cx="2578309" cy="984885"/>
            </a:xfrm>
            <a:prstGeom prst="rect">
              <a:avLst/>
            </a:prstGeom>
            <a:noFill/>
          </p:spPr>
          <p:txBody>
            <a:bodyPr wrap="square">
              <a:spAutoFit/>
            </a:bodyPr>
            <a:lstStyle/>
            <a:p>
              <a:pPr marR="0" lvl="0" algn="ctr" defTabSz="914377" rtl="0" eaLnBrk="1" fontAlgn="auto" latinLnBrk="0" hangingPunct="1">
                <a:spcAft>
                  <a:spcPts val="0"/>
                </a:spcAft>
                <a:buClrTx/>
                <a:buSzTx/>
                <a:buFontTx/>
                <a:buNone/>
                <a:tabLst/>
                <a:defRPr/>
              </a:pPr>
              <a:r>
                <a:rPr lang="en-AU" sz="4000" b="1">
                  <a:solidFill>
                    <a:srgbClr val="B51458"/>
                  </a:solidFill>
                  <a:latin typeface="+mj-lt"/>
                  <a:cs typeface="Arial" panose="020B0604020202020204" pitchFamily="34" charset="0"/>
                </a:rPr>
                <a:t>L</a:t>
              </a:r>
            </a:p>
            <a:p>
              <a:pPr marR="0" lvl="0" algn="ctr" defTabSz="914377" rtl="0" eaLnBrk="1" fontAlgn="auto" latinLnBrk="0" hangingPunct="1">
                <a:spcAft>
                  <a:spcPts val="0"/>
                </a:spcAft>
                <a:buClrTx/>
                <a:buSzTx/>
                <a:buFontTx/>
                <a:buNone/>
                <a:tabLst/>
                <a:defRPr/>
              </a:pPr>
              <a:r>
                <a:rPr lang="en-AU" sz="1600">
                  <a:cs typeface="Arial" panose="020B0604020202020204" pitchFamily="34" charset="0"/>
                </a:rPr>
                <a:t>What have I learned?</a:t>
              </a:r>
            </a:p>
          </p:txBody>
        </p:sp>
      </p:grpSp>
      <p:grpSp>
        <p:nvGrpSpPr>
          <p:cNvPr id="38" name="Group 37" descr="KWLH Chart. One column each for &quot;What do I know?&quot;, &quot;What do I want to know?&quot;, &quot;What have I learned?' and &quot;How can I learn more?&quot;">
            <a:extLst>
              <a:ext uri="{FF2B5EF4-FFF2-40B4-BE49-F238E27FC236}">
                <a16:creationId xmlns:a16="http://schemas.microsoft.com/office/drawing/2014/main" id="{91BC10B3-A5F4-B56B-C7DC-547AFF65FE60}"/>
              </a:ext>
              <a:ext uri="{C183D7F6-B498-43B3-948B-1728B52AA6E4}">
                <adec:decorative xmlns:adec="http://schemas.microsoft.com/office/drawing/2017/decorative" val="0"/>
              </a:ext>
            </a:extLst>
          </p:cNvPr>
          <p:cNvGrpSpPr/>
          <p:nvPr/>
        </p:nvGrpSpPr>
        <p:grpSpPr>
          <a:xfrm>
            <a:off x="9128949" y="1313647"/>
            <a:ext cx="2578312" cy="1054799"/>
            <a:chOff x="517157" y="2719615"/>
            <a:chExt cx="2578312" cy="1054799"/>
          </a:xfrm>
        </p:grpSpPr>
        <p:sp>
          <p:nvSpPr>
            <p:cNvPr id="39" name="Rectangle 38">
              <a:extLst>
                <a:ext uri="{FF2B5EF4-FFF2-40B4-BE49-F238E27FC236}">
                  <a16:creationId xmlns:a16="http://schemas.microsoft.com/office/drawing/2014/main" id="{40958FAF-117C-1FEF-6F51-4BAEA9E863CF}"/>
                </a:ext>
              </a:extLst>
            </p:cNvPr>
            <p:cNvSpPr/>
            <p:nvPr/>
          </p:nvSpPr>
          <p:spPr>
            <a:xfrm>
              <a:off x="517160" y="2719615"/>
              <a:ext cx="2578309" cy="10547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atin typeface="+mj-lt"/>
              </a:endParaRPr>
            </a:p>
          </p:txBody>
        </p:sp>
        <p:sp>
          <p:nvSpPr>
            <p:cNvPr id="40" name="TextBox 39">
              <a:extLst>
                <a:ext uri="{FF2B5EF4-FFF2-40B4-BE49-F238E27FC236}">
                  <a16:creationId xmlns:a16="http://schemas.microsoft.com/office/drawing/2014/main" id="{BB6BEC1E-8458-0A31-41BA-A862C2C7216B}"/>
                </a:ext>
              </a:extLst>
            </p:cNvPr>
            <p:cNvSpPr txBox="1"/>
            <p:nvPr/>
          </p:nvSpPr>
          <p:spPr>
            <a:xfrm>
              <a:off x="517157" y="2734605"/>
              <a:ext cx="2553384" cy="984885"/>
            </a:xfrm>
            <a:prstGeom prst="rect">
              <a:avLst/>
            </a:prstGeom>
            <a:noFill/>
          </p:spPr>
          <p:txBody>
            <a:bodyPr wrap="square">
              <a:spAutoFit/>
            </a:bodyPr>
            <a:lstStyle/>
            <a:p>
              <a:pPr marR="0" lvl="0" algn="ctr" defTabSz="914377" rtl="0" eaLnBrk="1" fontAlgn="auto" latinLnBrk="0" hangingPunct="1">
                <a:spcAft>
                  <a:spcPts val="0"/>
                </a:spcAft>
                <a:buClrTx/>
                <a:buSzTx/>
                <a:buFontTx/>
                <a:buNone/>
                <a:tabLst/>
                <a:defRPr/>
              </a:pPr>
              <a:r>
                <a:rPr lang="en-AU" sz="4000" b="1">
                  <a:solidFill>
                    <a:srgbClr val="9B6808"/>
                  </a:solidFill>
                  <a:latin typeface="+mj-lt"/>
                  <a:cs typeface="Arial" panose="020B0604020202020204" pitchFamily="34" charset="0"/>
                </a:rPr>
                <a:t>H</a:t>
              </a:r>
            </a:p>
            <a:p>
              <a:pPr marR="0" lvl="0" algn="ctr" defTabSz="914377" rtl="0" eaLnBrk="1" fontAlgn="auto" latinLnBrk="0" hangingPunct="1">
                <a:spcAft>
                  <a:spcPts val="0"/>
                </a:spcAft>
                <a:buClrTx/>
                <a:buSzTx/>
                <a:buFontTx/>
                <a:buNone/>
                <a:tabLst/>
                <a:defRPr/>
              </a:pPr>
              <a:r>
                <a:rPr lang="en-AU" sz="1600">
                  <a:cs typeface="Arial" panose="020B0604020202020204" pitchFamily="34" charset="0"/>
                </a:rPr>
                <a:t>How can I learn more?</a:t>
              </a:r>
            </a:p>
          </p:txBody>
        </p:sp>
      </p:grpSp>
      <p:sp>
        <p:nvSpPr>
          <p:cNvPr id="2" name="Slide Number Placeholder 1">
            <a:extLst>
              <a:ext uri="{FF2B5EF4-FFF2-40B4-BE49-F238E27FC236}">
                <a16:creationId xmlns:a16="http://schemas.microsoft.com/office/drawing/2014/main" id="{E1D1367C-FD4C-5770-80F3-171AC75B2BC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a:t>
            </a:fld>
            <a:endParaRPr lang="en-AU"/>
          </a:p>
        </p:txBody>
      </p:sp>
    </p:spTree>
    <p:extLst>
      <p:ext uri="{BB962C8B-B14F-4D97-AF65-F5344CB8AC3E}">
        <p14:creationId xmlns:p14="http://schemas.microsoft.com/office/powerpoint/2010/main" val="4183656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9B67F-5A04-D78B-C326-AC31CD0A5B3A}"/>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291D9652-1296-1D4F-5014-79B2013351C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7047" y="804154"/>
            <a:ext cx="4246045" cy="2053346"/>
          </a:xfrm>
          <a:prstGeom prst="rect">
            <a:avLst/>
          </a:prstGeom>
          <a:ln>
            <a:noFill/>
          </a:ln>
          <a:effectLst>
            <a:outerShdw blurRad="50800" dist="38100" dir="2700000" algn="tl" rotWithShape="0">
              <a:prstClr val="black">
                <a:alpha val="40000"/>
              </a:prstClr>
            </a:outerShdw>
          </a:effectLst>
        </p:spPr>
      </p:pic>
      <p:pic>
        <p:nvPicPr>
          <p:cNvPr id="24" name="Picture Placeholder 8">
            <a:extLst>
              <a:ext uri="{FF2B5EF4-FFF2-40B4-BE49-F238E27FC236}">
                <a16:creationId xmlns:a16="http://schemas.microsoft.com/office/drawing/2014/main" id="{C8056EB1-711E-14D8-8355-6E9A548A7682}"/>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4" cstate="screen">
            <a:extLst>
              <a:ext uri="{BEBA8EAE-BF5A-486C-A8C5-ECC9F3942E4B}">
                <a14:imgProps xmlns:a14="http://schemas.microsoft.com/office/drawing/2010/main">
                  <a14:imgLayer r:embed="rId5">
                    <a14:imgEffect>
                      <a14:backgroundRemoval t="1224" b="98776" l="198" r="44158">
                        <a14:foregroundMark x1="16832" y1="2313" x2="19406" y2="2585"/>
                        <a14:foregroundMark x1="7723" y1="8980" x2="14059" y2="39184"/>
                        <a14:foregroundMark x1="990" y1="27619" x2="792" y2="26395"/>
                        <a14:foregroundMark x1="2178" y1="15510" x2="10297" y2="38639"/>
                        <a14:foregroundMark x1="20000" y1="10204" x2="20000" y2="10204"/>
                        <a14:foregroundMark x1="21584" y1="2721" x2="21584" y2="2721"/>
                        <a14:foregroundMark x1="20198" y1="5714" x2="20198" y2="5714"/>
                        <a14:foregroundMark x1="19802" y1="8980" x2="19802" y2="8980"/>
                        <a14:foregroundMark x1="7525" y1="91020" x2="10495" y2="98231"/>
                        <a14:foregroundMark x1="23564" y1="89660" x2="28119" y2="97687"/>
                        <a14:foregroundMark x1="10297" y1="98503" x2="34851" y2="98776"/>
                        <a14:foregroundMark x1="40396" y1="22449" x2="43366" y2="33333"/>
                        <a14:foregroundMark x1="12475" y1="8163" x2="35446" y2="11565"/>
                        <a14:foregroundMark x1="24554" y1="2041" x2="2970" y2="1224"/>
                      </a14:backgroundRemoval>
                    </a14:imgEffect>
                  </a14:imgLayer>
                </a14:imgProps>
              </a:ext>
              <a:ext uri="{28A0092B-C50C-407E-A947-70E740481C1C}">
                <a14:useLocalDpi xmlns:a14="http://schemas.microsoft.com/office/drawing/2010/main"/>
              </a:ext>
            </a:extLst>
          </a:blip>
          <a:srcRect l="-9690" t="-4258" r="50039" b="-1395"/>
          <a:stretch>
            <a:fillRect/>
          </a:stretch>
        </p:blipFill>
        <p:spPr>
          <a:xfrm>
            <a:off x="-117748" y="1928714"/>
            <a:ext cx="1769591" cy="4561778"/>
          </a:xfrm>
        </p:spPr>
      </p:pic>
      <p:sp>
        <p:nvSpPr>
          <p:cNvPr id="2" name="Title 1">
            <a:extLst>
              <a:ext uri="{FF2B5EF4-FFF2-40B4-BE49-F238E27FC236}">
                <a16:creationId xmlns:a16="http://schemas.microsoft.com/office/drawing/2014/main" id="{0453C2D5-F842-73DD-C22D-F966673AC9BD}"/>
              </a:ext>
            </a:extLst>
          </p:cNvPr>
          <p:cNvSpPr>
            <a:spLocks noGrp="1"/>
          </p:cNvSpPr>
          <p:nvPr>
            <p:ph type="title"/>
          </p:nvPr>
        </p:nvSpPr>
        <p:spPr>
          <a:xfrm>
            <a:off x="5399998" y="360000"/>
            <a:ext cx="6485612" cy="444154"/>
          </a:xfrm>
        </p:spPr>
        <p:txBody>
          <a:bodyPr/>
          <a:lstStyle/>
          <a:p>
            <a:r>
              <a:rPr lang="en-AU">
                <a:latin typeface="+mj-lt"/>
              </a:rPr>
              <a:t>Activity – helping a friend</a:t>
            </a:r>
            <a:endParaRPr lang="en-AU"/>
          </a:p>
        </p:txBody>
      </p:sp>
      <p:sp>
        <p:nvSpPr>
          <p:cNvPr id="5" name="Text Placeholder 4">
            <a:extLst>
              <a:ext uri="{FF2B5EF4-FFF2-40B4-BE49-F238E27FC236}">
                <a16:creationId xmlns:a16="http://schemas.microsoft.com/office/drawing/2014/main" id="{36FF5B8D-506D-9B3F-820E-8430E2B5EF68}"/>
              </a:ext>
            </a:extLst>
          </p:cNvPr>
          <p:cNvSpPr>
            <a:spLocks noGrp="1"/>
          </p:cNvSpPr>
          <p:nvPr>
            <p:ph type="body" sz="quarter" idx="18"/>
          </p:nvPr>
        </p:nvSpPr>
        <p:spPr>
          <a:xfrm>
            <a:off x="5399998" y="1082022"/>
            <a:ext cx="5724002" cy="294189"/>
          </a:xfrm>
        </p:spPr>
        <p:txBody>
          <a:bodyPr/>
          <a:lstStyle/>
          <a:p>
            <a:r>
              <a:rPr lang="en-AU"/>
              <a:t>Group activity – text-message response</a:t>
            </a:r>
            <a:endParaRPr lang="en-AU">
              <a:latin typeface="+mj-lt"/>
            </a:endParaRPr>
          </a:p>
        </p:txBody>
      </p:sp>
      <p:sp>
        <p:nvSpPr>
          <p:cNvPr id="4" name="Text Placeholder 10">
            <a:extLst>
              <a:ext uri="{FF2B5EF4-FFF2-40B4-BE49-F238E27FC236}">
                <a16:creationId xmlns:a16="http://schemas.microsoft.com/office/drawing/2014/main" id="{EA2C1C10-0BFE-C4D6-97C8-40EBB90FA1B0}"/>
              </a:ext>
            </a:extLst>
          </p:cNvPr>
          <p:cNvSpPr>
            <a:spLocks noGrp="1"/>
          </p:cNvSpPr>
          <p:nvPr>
            <p:ph type="body" sz="quarter" idx="17"/>
          </p:nvPr>
        </p:nvSpPr>
        <p:spPr>
          <a:xfrm>
            <a:off x="5399998" y="1773936"/>
            <a:ext cx="6444002" cy="4561778"/>
          </a:xfrm>
        </p:spPr>
        <p:txBody>
          <a:bodyPr/>
          <a:lstStyle/>
          <a:p>
            <a:r>
              <a:rPr lang="en-AU" sz="1800" b="1">
                <a:latin typeface="+mj-lt"/>
              </a:rPr>
              <a:t>Instructions</a:t>
            </a:r>
          </a:p>
          <a:p>
            <a:r>
              <a:rPr lang="en-AU">
                <a:latin typeface="+mn-lt"/>
              </a:rPr>
              <a:t>Read, discuss and respond to each text-message scenario. For each message, you must: </a:t>
            </a:r>
          </a:p>
          <a:p>
            <a:pPr marL="342900" lvl="0" indent="-342900">
              <a:buFont typeface="Arial" panose="020B0604020202020204" pitchFamily="34" charset="0"/>
              <a:buChar char="•"/>
            </a:pPr>
            <a:r>
              <a:rPr lang="en-AU">
                <a:latin typeface="+mn-lt"/>
              </a:rPr>
              <a:t>identify the type of help or support the person requires</a:t>
            </a:r>
          </a:p>
          <a:p>
            <a:pPr marL="342900" lvl="0" indent="-342900">
              <a:buFont typeface="Arial" panose="020B0604020202020204" pitchFamily="34" charset="0"/>
              <a:buChar char="•"/>
            </a:pPr>
            <a:r>
              <a:rPr lang="en-AU">
                <a:latin typeface="+mn-lt"/>
              </a:rPr>
              <a:t>outline where to find reliable and accurate information or support</a:t>
            </a:r>
          </a:p>
          <a:p>
            <a:pPr marL="342900" lvl="0" indent="-342900">
              <a:buFont typeface="Arial" panose="020B0604020202020204" pitchFamily="34" charset="0"/>
              <a:buChar char="•"/>
            </a:pPr>
            <a:r>
              <a:rPr lang="en-AU">
                <a:latin typeface="+mn-lt"/>
              </a:rPr>
              <a:t>compose a short, clear reply message to offer advice and suggest a trusted source of further information.</a:t>
            </a:r>
          </a:p>
        </p:txBody>
      </p:sp>
      <p:sp>
        <p:nvSpPr>
          <p:cNvPr id="3" name="Slide Number Placeholder 2">
            <a:extLst>
              <a:ext uri="{FF2B5EF4-FFF2-40B4-BE49-F238E27FC236}">
                <a16:creationId xmlns:a16="http://schemas.microsoft.com/office/drawing/2014/main" id="{F48A365A-EC43-1A2E-7C05-DBA08395BE5C}"/>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80</a:t>
            </a:fld>
            <a:endParaRPr lang="en-AU"/>
          </a:p>
        </p:txBody>
      </p:sp>
    </p:spTree>
    <p:extLst>
      <p:ext uri="{BB962C8B-B14F-4D97-AF65-F5344CB8AC3E}">
        <p14:creationId xmlns:p14="http://schemas.microsoft.com/office/powerpoint/2010/main" val="780639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36782-EE8E-1276-0EFD-68CD2BC26620}"/>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049E7B88-976F-62D3-42A4-1FF3EDCEF5C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63646" y="360000"/>
            <a:ext cx="3931920" cy="5514162"/>
          </a:xfrm>
          <a:prstGeom prst="round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62846CD0-B81C-6187-DC65-E50C23B35982}"/>
              </a:ext>
              <a:ext uri="{C183D7F6-B498-43B3-948B-1728B52AA6E4}">
                <adec:decorative xmlns:adec="http://schemas.microsoft.com/office/drawing/2017/decorative" val="1"/>
              </a:ext>
            </a:extLst>
          </p:cNvPr>
          <p:cNvSpPr txBox="1"/>
          <p:nvPr/>
        </p:nvSpPr>
        <p:spPr>
          <a:xfrm>
            <a:off x="563646" y="6077357"/>
            <a:ext cx="3114675" cy="276999"/>
          </a:xfrm>
          <a:prstGeom prst="rect">
            <a:avLst/>
          </a:prstGeom>
          <a:noFill/>
        </p:spPr>
        <p:txBody>
          <a:bodyPr wrap="square">
            <a:spAutoFit/>
          </a:bodyPr>
          <a:lstStyle/>
          <a:p>
            <a:pPr lvl="0" defTabSz="1219170">
              <a:defRPr/>
            </a:pPr>
            <a:r>
              <a:rPr lang="en-AU" sz="1200">
                <a:latin typeface="Arial" panose="020B0604020202020204" pitchFamily="34" charset="0"/>
                <a:cs typeface="Arial" panose="020B0604020202020204" pitchFamily="34" charset="0"/>
              </a:rPr>
              <a:t>Image by </a:t>
            </a:r>
            <a:r>
              <a:rPr lang="en-AU" sz="1200" u="sng">
                <a:latin typeface="Arial" panose="020B0604020202020204" pitchFamily="34" charset="0"/>
                <a:cs typeface="Arial" panose="020B0604020202020204" pitchFamily="34" charset="0"/>
                <a:hlinkClick r:id="rId4"/>
              </a:rPr>
              <a:t>poli_</a:t>
            </a:r>
            <a:r>
              <a:rPr lang="en-AU" sz="1200">
                <a:latin typeface="Arial" panose="020B0604020202020204" pitchFamily="34" charset="0"/>
                <a:cs typeface="Arial" panose="020B0604020202020204" pitchFamily="34" charset="0"/>
              </a:rPr>
              <a:t> from </a:t>
            </a:r>
            <a:r>
              <a:rPr lang="en-AU" sz="1200" u="sng" err="1">
                <a:latin typeface="Arial" panose="020B0604020202020204" pitchFamily="34" charset="0"/>
                <a:cs typeface="Arial" panose="020B0604020202020204" pitchFamily="34" charset="0"/>
                <a:hlinkClick r:id="rId5"/>
              </a:rPr>
              <a:t>Pixabay</a:t>
            </a:r>
            <a:endParaRPr lang="en-AU" sz="1200" b="1"/>
          </a:p>
        </p:txBody>
      </p:sp>
      <p:sp>
        <p:nvSpPr>
          <p:cNvPr id="2" name="Title 1">
            <a:extLst>
              <a:ext uri="{FF2B5EF4-FFF2-40B4-BE49-F238E27FC236}">
                <a16:creationId xmlns:a16="http://schemas.microsoft.com/office/drawing/2014/main" id="{D8EA7DBC-3D2C-6F07-CF0E-44213A1A31D9}"/>
              </a:ext>
            </a:extLst>
          </p:cNvPr>
          <p:cNvSpPr>
            <a:spLocks noGrp="1"/>
          </p:cNvSpPr>
          <p:nvPr>
            <p:ph type="title"/>
          </p:nvPr>
        </p:nvSpPr>
        <p:spPr>
          <a:xfrm>
            <a:off x="5399998" y="360000"/>
            <a:ext cx="6485612" cy="444154"/>
          </a:xfrm>
        </p:spPr>
        <p:txBody>
          <a:bodyPr/>
          <a:lstStyle/>
          <a:p>
            <a:r>
              <a:rPr lang="en-AU">
                <a:latin typeface="+mj-lt"/>
              </a:rPr>
              <a:t>Activity – design task</a:t>
            </a:r>
            <a:endParaRPr lang="en-AU"/>
          </a:p>
        </p:txBody>
      </p:sp>
      <p:sp>
        <p:nvSpPr>
          <p:cNvPr id="5" name="Text Placeholder 4">
            <a:extLst>
              <a:ext uri="{FF2B5EF4-FFF2-40B4-BE49-F238E27FC236}">
                <a16:creationId xmlns:a16="http://schemas.microsoft.com/office/drawing/2014/main" id="{4FCC13B5-CA05-B17A-992F-4C2FE61E9621}"/>
              </a:ext>
            </a:extLst>
          </p:cNvPr>
          <p:cNvSpPr>
            <a:spLocks noGrp="1"/>
          </p:cNvSpPr>
          <p:nvPr>
            <p:ph type="body" sz="quarter" idx="18"/>
          </p:nvPr>
        </p:nvSpPr>
        <p:spPr>
          <a:xfrm>
            <a:off x="5399998" y="1082022"/>
            <a:ext cx="5400000" cy="294189"/>
          </a:xfrm>
        </p:spPr>
        <p:txBody>
          <a:bodyPr/>
          <a:lstStyle/>
          <a:p>
            <a:r>
              <a:rPr lang="en-AU"/>
              <a:t>Individual activity – health promotion resource</a:t>
            </a:r>
            <a:endParaRPr lang="en-AU">
              <a:latin typeface="+mj-lt"/>
            </a:endParaRPr>
          </a:p>
        </p:txBody>
      </p:sp>
      <p:sp>
        <p:nvSpPr>
          <p:cNvPr id="4" name="Text Placeholder 10">
            <a:extLst>
              <a:ext uri="{FF2B5EF4-FFF2-40B4-BE49-F238E27FC236}">
                <a16:creationId xmlns:a16="http://schemas.microsoft.com/office/drawing/2014/main" id="{A7838935-AD15-E293-BE74-9BDADAE7EAEE}"/>
              </a:ext>
            </a:extLst>
          </p:cNvPr>
          <p:cNvSpPr>
            <a:spLocks noGrp="1"/>
          </p:cNvSpPr>
          <p:nvPr>
            <p:ph type="body" sz="quarter" idx="17"/>
          </p:nvPr>
        </p:nvSpPr>
        <p:spPr>
          <a:xfrm>
            <a:off x="5399998" y="1654079"/>
            <a:ext cx="6444002" cy="4561778"/>
          </a:xfrm>
        </p:spPr>
        <p:txBody>
          <a:bodyPr/>
          <a:lstStyle/>
          <a:p>
            <a:r>
              <a:rPr lang="en-AU" sz="1800" b="1">
                <a:latin typeface="+mj-lt"/>
              </a:rPr>
              <a:t>Instructions</a:t>
            </a:r>
          </a:p>
          <a:p>
            <a:r>
              <a:rPr lang="en-AU" sz="1800">
                <a:latin typeface="+mn-lt"/>
              </a:rPr>
              <a:t>Create a health promotion resource which focuses on one of the key safety topics explored throughout the unit – road safety, water safety, or online safety.</a:t>
            </a:r>
          </a:p>
          <a:p>
            <a:r>
              <a:rPr lang="en-AU" sz="1800">
                <a:latin typeface="+mn-lt"/>
              </a:rPr>
              <a:t>Your design must include:</a:t>
            </a:r>
          </a:p>
          <a:p>
            <a:pPr marL="285750" lvl="0" indent="-285750">
              <a:buFont typeface="Arial" panose="020B0604020202020204" pitchFamily="34" charset="0"/>
              <a:buChar char="•"/>
            </a:pPr>
            <a:r>
              <a:rPr lang="en-AU" sz="1800">
                <a:latin typeface="+mn-lt"/>
              </a:rPr>
              <a:t>at least three pieces of practical safety advice </a:t>
            </a:r>
          </a:p>
          <a:p>
            <a:pPr marL="285750" lvl="0" indent="-285750">
              <a:buFont typeface="Arial" panose="020B0604020202020204" pitchFamily="34" charset="0"/>
              <a:buChar char="•"/>
            </a:pPr>
            <a:r>
              <a:rPr lang="en-AU" sz="1800">
                <a:latin typeface="+mn-lt"/>
              </a:rPr>
              <a:t>at least two valid and reliable sources of information </a:t>
            </a:r>
          </a:p>
          <a:p>
            <a:pPr marL="285750" lvl="0" indent="-285750">
              <a:buFont typeface="Arial" panose="020B0604020202020204" pitchFamily="34" charset="0"/>
              <a:buChar char="•"/>
            </a:pPr>
            <a:r>
              <a:rPr lang="en-AU" sz="1800">
                <a:latin typeface="+mn-lt"/>
              </a:rPr>
              <a:t>clear guidance for others to follow when verifying the reliability and credibility of sources.  </a:t>
            </a:r>
          </a:p>
          <a:p>
            <a:endParaRPr lang="en-AU" sz="1800"/>
          </a:p>
          <a:p>
            <a:endParaRPr lang="en-AU" sz="1800"/>
          </a:p>
        </p:txBody>
      </p:sp>
      <p:sp>
        <p:nvSpPr>
          <p:cNvPr id="3" name="Slide Number Placeholder 2">
            <a:extLst>
              <a:ext uri="{FF2B5EF4-FFF2-40B4-BE49-F238E27FC236}">
                <a16:creationId xmlns:a16="http://schemas.microsoft.com/office/drawing/2014/main" id="{333BB999-E8E0-946D-1CAC-D836A0F2DAD5}"/>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81</a:t>
            </a:fld>
            <a:endParaRPr lang="en-AU"/>
          </a:p>
        </p:txBody>
      </p:sp>
    </p:spTree>
    <p:extLst>
      <p:ext uri="{BB962C8B-B14F-4D97-AF65-F5344CB8AC3E}">
        <p14:creationId xmlns:p14="http://schemas.microsoft.com/office/powerpoint/2010/main" val="247241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a:latin typeface="+mj-lt"/>
              </a:rPr>
              <a:t>References (1)</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Please refer to the NESA Copyright Disclaimer for more information </a:t>
            </a:r>
            <a:r>
              <a:rPr kumimoji="0" lang="en-AU" sz="1200" b="0" i="0" u="none" strike="noStrike" kern="1200" cap="none" spc="0" normalizeH="0" baseline="0" noProof="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a:ln>
                  <a:noFill/>
                </a:ln>
                <a:solidFill>
                  <a:srgbClr val="CBEDFD"/>
                </a:solidFill>
                <a:effectLst/>
                <a:uLnTx/>
                <a:uFillTx/>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a:ln>
                  <a:noFill/>
                </a:ln>
                <a:solidFill>
                  <a:srgbClr val="CBEDFD"/>
                </a:solidFill>
                <a:effectLst/>
                <a:uLnTx/>
                <a:uFillTx/>
                <a:ea typeface="+mn-ea"/>
                <a:cs typeface="+mn-cs"/>
              </a:rPr>
              <a:t> </a:t>
            </a:r>
            <a:r>
              <a:rPr kumimoji="0" lang="en-AU" sz="1200" b="0" i="0" u="none" strike="noStrike" kern="1200" cap="none" spc="0" normalizeH="0" baseline="0" noProof="0">
                <a:ln>
                  <a:noFill/>
                </a:ln>
                <a:solidFill>
                  <a:srgbClr val="FFFFFF"/>
                </a:solidFill>
                <a:effectLst/>
                <a:uLnTx/>
                <a:uFillTx/>
                <a:ea typeface="+mn-ea"/>
                <a:cs typeface="+mn-cs"/>
              </a:rPr>
              <a:t>and the NSW Curriculum website </a:t>
            </a:r>
            <a:r>
              <a:rPr kumimoji="0" lang="en-AU" sz="1200" b="0" i="0" u="none" strike="noStrike" kern="1200" cap="none" spc="0" normalizeH="0" baseline="0" noProof="0">
                <a:ln>
                  <a:noFill/>
                </a:ln>
                <a:solidFill>
                  <a:srgbClr val="CBEDFD"/>
                </a:solidFill>
                <a:effectLst/>
                <a:uLnTx/>
                <a:uFillTx/>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a:ln>
                  <a:noFill/>
                </a:ln>
                <a:solidFill>
                  <a:srgbClr val="FFFFFF"/>
                </a:solidFill>
                <a:effectLst/>
                <a:uLnTx/>
                <a:uFillTx/>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p:txBody>
          <a:bodyPr/>
          <a:lstStyle/>
          <a:p>
            <a:r>
              <a:rPr lang="en-AU" u="sng">
                <a:latin typeface="+mn-lt"/>
                <a:hlinkClick r:id="rId6"/>
              </a:rPr>
              <a:t>Personal Development, Health and Physical Education 7–10 Syllabus</a:t>
            </a:r>
            <a:r>
              <a:rPr lang="en-AU">
                <a:latin typeface="+mn-lt"/>
              </a:rPr>
              <a:t> © NSW Education Standards Authority (NESA) for and on behalf of the Crown in right of the State of New South Wales, 2024.  </a:t>
            </a:r>
          </a:p>
          <a:p>
            <a:r>
              <a:rPr lang="en-AU">
                <a:latin typeface="+mn-lt"/>
              </a:rPr>
              <a:t>Consumer Healthcare Products Australia (2022). </a:t>
            </a:r>
            <a:r>
              <a:rPr lang="en-AU" i="1">
                <a:latin typeface="+mn-lt"/>
              </a:rPr>
              <a:t>Australia’s digital ‘health literacy’ dilemma</a:t>
            </a:r>
            <a:r>
              <a:rPr lang="en-AU">
                <a:latin typeface="+mn-lt"/>
              </a:rPr>
              <a:t>. Accessed July 21, 2025, from </a:t>
            </a:r>
            <a:r>
              <a:rPr lang="en-AU" u="sng">
                <a:latin typeface="+mn-lt"/>
                <a:hlinkClick r:id="rId7"/>
              </a:rPr>
              <a:t>https://www.chpaustralia.com.au/News-and-Events/Latest-News/2022/Australia019s-digital-018health-literacy019-dilemma</a:t>
            </a:r>
            <a:endParaRPr lang="en-AU">
              <a:latin typeface="+mn-lt"/>
            </a:endParaRPr>
          </a:p>
          <a:p>
            <a:r>
              <a:rPr lang="en-AU" err="1">
                <a:latin typeface="+mn-lt"/>
              </a:rPr>
              <a:t>eSafety</a:t>
            </a:r>
            <a:r>
              <a:rPr lang="en-AU">
                <a:latin typeface="+mn-lt"/>
              </a:rPr>
              <a:t> Commissioner (2024). </a:t>
            </a:r>
            <a:r>
              <a:rPr lang="en-AU" i="1">
                <a:latin typeface="+mn-lt"/>
              </a:rPr>
              <a:t>Digital footprint</a:t>
            </a:r>
            <a:r>
              <a:rPr lang="en-AU">
                <a:latin typeface="+mn-lt"/>
              </a:rPr>
              <a:t>. Accessed July 15, 2025, from </a:t>
            </a:r>
            <a:r>
              <a:rPr lang="en-AU" u="sng">
                <a:latin typeface="+mn-lt"/>
                <a:hlinkClick r:id="rId8"/>
              </a:rPr>
              <a:t>https://www.esafety.gov.au/young-people/digital-footprint</a:t>
            </a:r>
            <a:endParaRPr lang="en-AU">
              <a:latin typeface="+mn-lt"/>
            </a:endParaRPr>
          </a:p>
          <a:p>
            <a:r>
              <a:rPr lang="en-AU" err="1">
                <a:latin typeface="+mn-lt"/>
              </a:rPr>
              <a:t>eSafety</a:t>
            </a:r>
            <a:r>
              <a:rPr lang="en-AU">
                <a:latin typeface="+mn-lt"/>
              </a:rPr>
              <a:t> Commissioner (2024). </a:t>
            </a:r>
            <a:r>
              <a:rPr lang="en-AU" i="1">
                <a:latin typeface="+mn-lt"/>
              </a:rPr>
              <a:t>Balancing your time online</a:t>
            </a:r>
            <a:r>
              <a:rPr lang="en-AU">
                <a:latin typeface="+mn-lt"/>
              </a:rPr>
              <a:t>. Accessed July 15, 2025, from </a:t>
            </a:r>
            <a:r>
              <a:rPr lang="en-AU" u="sng">
                <a:latin typeface="+mn-lt"/>
                <a:hlinkClick r:id="rId9"/>
              </a:rPr>
              <a:t>https://www.esafety.gov.au/young-people/balancing-your-time-online</a:t>
            </a:r>
            <a:endParaRPr lang="en-AU">
              <a:latin typeface="+mn-lt"/>
            </a:endParaRPr>
          </a:p>
          <a:p>
            <a:r>
              <a:rPr lang="en-AU" err="1">
                <a:latin typeface="+mn-lt"/>
              </a:rPr>
              <a:t>eSafety</a:t>
            </a:r>
            <a:r>
              <a:rPr lang="en-AU">
                <a:latin typeface="+mn-lt"/>
              </a:rPr>
              <a:t> Commissioner (2024). </a:t>
            </a:r>
            <a:r>
              <a:rPr lang="en-AU" i="1">
                <a:latin typeface="+mn-lt"/>
              </a:rPr>
              <a:t>Manage your screen time</a:t>
            </a:r>
            <a:r>
              <a:rPr lang="en-AU">
                <a:latin typeface="+mn-lt"/>
              </a:rPr>
              <a:t>. Accessed July 15, 2025, from </a:t>
            </a:r>
            <a:r>
              <a:rPr lang="en-AU" u="sng">
                <a:latin typeface="+mn-lt"/>
                <a:hlinkClick r:id="rId10"/>
              </a:rPr>
              <a:t>https://www.esafety.gov.au/key-topics/digital-wellbeing/manage-your-screen-time</a:t>
            </a:r>
            <a:endParaRPr lang="en-AU">
              <a:latin typeface="+mn-lt"/>
            </a:endParaRPr>
          </a:p>
          <a:p>
            <a:r>
              <a:rPr lang="en-AU" err="1">
                <a:latin typeface="+mn-lt"/>
              </a:rPr>
              <a:t>eSafety</a:t>
            </a:r>
            <a:r>
              <a:rPr lang="en-AU">
                <a:latin typeface="+mn-lt"/>
              </a:rPr>
              <a:t> Commissioner (n.d.). </a:t>
            </a:r>
            <a:r>
              <a:rPr lang="en-AU" i="1">
                <a:latin typeface="+mn-lt"/>
              </a:rPr>
              <a:t>The </a:t>
            </a:r>
            <a:r>
              <a:rPr lang="en-AU" i="1" err="1">
                <a:latin typeface="+mn-lt"/>
              </a:rPr>
              <a:t>eSafety</a:t>
            </a:r>
            <a:r>
              <a:rPr lang="en-AU" i="1">
                <a:latin typeface="+mn-lt"/>
              </a:rPr>
              <a:t> Guide</a:t>
            </a:r>
            <a:r>
              <a:rPr lang="en-AU">
                <a:latin typeface="+mn-lt"/>
              </a:rPr>
              <a:t>. Accessed July 15, 2025, from </a:t>
            </a:r>
            <a:r>
              <a:rPr lang="en-AU" u="sng">
                <a:latin typeface="+mn-lt"/>
                <a:hlinkClick r:id="rId11"/>
              </a:rPr>
              <a:t>https://www.esafety.gov.au/key-topics/esafety-guide</a:t>
            </a:r>
            <a:endParaRPr lang="en-AU">
              <a:latin typeface="+mn-lt"/>
            </a:endParaRPr>
          </a:p>
          <a:p>
            <a:endParaRPr lang="en-AU">
              <a:latin typeface="+mn-lt"/>
            </a:endParaRP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82</a:t>
            </a:fld>
            <a:endParaRPr lang="en-AU"/>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2E1366-6DD4-6BC5-E4C2-1F2028EB1F01}"/>
              </a:ext>
            </a:extLst>
          </p:cNvPr>
          <p:cNvSpPr>
            <a:spLocks noGrp="1"/>
          </p:cNvSpPr>
          <p:nvPr>
            <p:ph type="title"/>
          </p:nvPr>
        </p:nvSpPr>
        <p:spPr/>
        <p:txBody>
          <a:bodyPr/>
          <a:lstStyle/>
          <a:p>
            <a:r>
              <a:rPr lang="en-US"/>
              <a:t>References (2)</a:t>
            </a:r>
          </a:p>
        </p:txBody>
      </p:sp>
      <p:sp>
        <p:nvSpPr>
          <p:cNvPr id="7" name="Content Placeholder 3">
            <a:extLst>
              <a:ext uri="{FF2B5EF4-FFF2-40B4-BE49-F238E27FC236}">
                <a16:creationId xmlns:a16="http://schemas.microsoft.com/office/drawing/2014/main" id="{ADDDBB14-2F15-FE37-7F43-B46DDE75C95A}"/>
              </a:ext>
            </a:extLst>
          </p:cNvPr>
          <p:cNvSpPr txBox="1">
            <a:spLocks/>
          </p:cNvSpPr>
          <p:nvPr/>
        </p:nvSpPr>
        <p:spPr>
          <a:xfrm>
            <a:off x="360000" y="905601"/>
            <a:ext cx="11484000" cy="5790399"/>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200"/>
              <a:t>NSW Department of Education (n.d.). </a:t>
            </a:r>
            <a:r>
              <a:rPr lang="en-AU" sz="1200" i="1"/>
              <a:t>School swimming and water safety</a:t>
            </a:r>
            <a:r>
              <a:rPr lang="en-AU" sz="1200"/>
              <a:t>. Accessed July 2, 2025, from </a:t>
            </a:r>
            <a:r>
              <a:rPr lang="en-AU" sz="1200" u="sng">
                <a:hlinkClick r:id="rId2"/>
              </a:rPr>
              <a:t>https://app.education.nsw.gov.au/sport/swimming-and-water-safety</a:t>
            </a:r>
            <a:endParaRPr lang="en-AU" sz="1200"/>
          </a:p>
          <a:p>
            <a:r>
              <a:rPr lang="en-AU" sz="1200"/>
              <a:t>NSW Department of Education (2025). </a:t>
            </a:r>
            <a:r>
              <a:rPr lang="en-AU" sz="1200" i="1"/>
              <a:t>Promoting safe travel</a:t>
            </a:r>
            <a:r>
              <a:rPr lang="en-AU" sz="1200"/>
              <a:t>. Accessed July 2, 2025, from </a:t>
            </a:r>
            <a:r>
              <a:rPr lang="en-AU" sz="1200" u="sng">
                <a:hlinkClick r:id="rId3"/>
              </a:rPr>
              <a:t>https://education.nsw.gov.au/teaching-and-learning/curriculum/road-safety-education/safe-travel</a:t>
            </a:r>
            <a:endParaRPr lang="en-AU" sz="1200"/>
          </a:p>
          <a:p>
            <a:r>
              <a:rPr lang="en-AU" sz="1200"/>
              <a:t>Royal Life Saving Australia (2019). </a:t>
            </a:r>
            <a:r>
              <a:rPr lang="en-AU" sz="1200" i="1"/>
              <a:t>Dry Rescue Award Guide</a:t>
            </a:r>
            <a:r>
              <a:rPr lang="en-AU" sz="1200"/>
              <a:t>. Accessed July 3, 2025, from </a:t>
            </a:r>
            <a:r>
              <a:rPr lang="en-AU" sz="1200" u="sng">
                <a:hlinkClick r:id="rId4"/>
              </a:rPr>
              <a:t>https://www.royallifesaving.com.au/__data/assets/pdf_file/0003/37677/RLS_DryRescue_AwardGuide.pdf</a:t>
            </a:r>
            <a:endParaRPr lang="en-AU" sz="1200"/>
          </a:p>
          <a:p>
            <a:r>
              <a:rPr lang="en-AU" sz="1200"/>
              <a:t>St John Ambulance Australia (n.d.). </a:t>
            </a:r>
            <a:r>
              <a:rPr lang="en-AU" sz="1200" i="1"/>
              <a:t>First aid fact sheets</a:t>
            </a:r>
            <a:r>
              <a:rPr lang="en-AU" sz="1200"/>
              <a:t>. Accessed July 3, 2025, from </a:t>
            </a:r>
            <a:r>
              <a:rPr lang="en-AU" sz="1200" u="sng">
                <a:hlinkClick r:id="rId5"/>
              </a:rPr>
              <a:t>https://stjohn.org.au/resources/fact-sheets/</a:t>
            </a:r>
            <a:endParaRPr lang="en-AU" sz="1200"/>
          </a:p>
          <a:p>
            <a:r>
              <a:rPr lang="en-AU" sz="1200"/>
              <a:t>Surf Life Saving Australia (n.d.). </a:t>
            </a:r>
            <a:r>
              <a:rPr lang="en-AU" sz="1200" i="1" err="1"/>
              <a:t>Beachsafe</a:t>
            </a:r>
            <a:r>
              <a:rPr lang="en-AU" sz="1200"/>
              <a:t>. Accessed July 4, 2025, from </a:t>
            </a:r>
            <a:r>
              <a:rPr lang="en-AU" sz="1200" u="sng">
                <a:hlinkClick r:id="rId6"/>
              </a:rPr>
              <a:t>https://beachsafe.org.au/</a:t>
            </a:r>
            <a:endParaRPr lang="en-AU" sz="1200"/>
          </a:p>
          <a:p>
            <a:r>
              <a:rPr lang="en-AU" sz="1200"/>
              <a:t>Transport for NSW (2023). </a:t>
            </a:r>
            <a:r>
              <a:rPr lang="en-AU" sz="1200" i="1"/>
              <a:t>Bikes, e-bikes and e-scooters</a:t>
            </a:r>
            <a:r>
              <a:rPr lang="en-AU" sz="1200"/>
              <a:t>. Accessed July 10, 2025, from </a:t>
            </a:r>
            <a:r>
              <a:rPr lang="en-AU" sz="1200" u="sng">
                <a:hlinkClick r:id="rId7"/>
              </a:rPr>
              <a:t>https://www.transport.nsw.gov.au/system/files/media/documents/2024/crs_bikes_e-bikes_e-scooters.pdf</a:t>
            </a:r>
            <a:endParaRPr lang="en-AU" sz="1200" u="sng"/>
          </a:p>
          <a:p>
            <a:r>
              <a:rPr lang="en-AU" sz="1200"/>
              <a:t>Transport for NSW (n.d.). </a:t>
            </a:r>
            <a:r>
              <a:rPr lang="en-AU" sz="1200" i="1"/>
              <a:t>Interactive crash statistics</a:t>
            </a:r>
            <a:r>
              <a:rPr lang="en-AU" sz="1200"/>
              <a:t>. Accessed July 10, 2025, from </a:t>
            </a:r>
            <a:r>
              <a:rPr lang="en-AU" sz="1200" u="sng">
                <a:hlinkClick r:id="rId8"/>
              </a:rPr>
              <a:t>https://www.transport.nsw.gov.au/roadsafety/statistics/interactive-crash-statistics</a:t>
            </a:r>
            <a:endParaRPr lang="en-AU" sz="1200"/>
          </a:p>
          <a:p>
            <a:r>
              <a:rPr lang="en-AU" sz="1200"/>
              <a:t>Transport for NSW (n.d.). </a:t>
            </a:r>
            <a:r>
              <a:rPr lang="en-AU" sz="1200" i="1"/>
              <a:t>Road rules for bicycle riders</a:t>
            </a:r>
            <a:r>
              <a:rPr lang="en-AU" sz="1200"/>
              <a:t>. Accessed July 10, 2025, from </a:t>
            </a:r>
            <a:r>
              <a:rPr lang="en-AU" sz="1200" u="sng">
                <a:hlinkClick r:id="rId9"/>
              </a:rPr>
              <a:t>https://www.transport.nsw.gov.au/roadsafety/bicycle-riders/road-rules-for-bicycle-riders</a:t>
            </a:r>
            <a:endParaRPr lang="en-AU" sz="1200"/>
          </a:p>
          <a:p>
            <a:r>
              <a:rPr lang="en-AU" sz="1200"/>
              <a:t>Transport for NSW &amp; NSW Department of Education (n.d.). </a:t>
            </a:r>
            <a:r>
              <a:rPr lang="en-AU" sz="1200" i="1"/>
              <a:t>On the move</a:t>
            </a:r>
            <a:r>
              <a:rPr lang="en-AU" sz="1200"/>
              <a:t>. Accessed July 2, 2025, from </a:t>
            </a:r>
            <a:r>
              <a:rPr lang="en-AU" sz="1200" u="sng">
                <a:hlinkClick r:id="rId10"/>
              </a:rPr>
              <a:t>https://onthemove.nsw.edu.au/</a:t>
            </a:r>
            <a:endParaRPr lang="en-AU" sz="1200"/>
          </a:p>
        </p:txBody>
      </p:sp>
      <p:sp>
        <p:nvSpPr>
          <p:cNvPr id="2" name="Slide Number Placeholder 1">
            <a:extLst>
              <a:ext uri="{FF2B5EF4-FFF2-40B4-BE49-F238E27FC236}">
                <a16:creationId xmlns:a16="http://schemas.microsoft.com/office/drawing/2014/main" id="{4CE5D254-E19C-FA02-0A9C-1DF50395C85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83</a:t>
            </a:fld>
            <a:endParaRPr lang="en-AU"/>
          </a:p>
        </p:txBody>
      </p:sp>
    </p:spTree>
    <p:extLst>
      <p:ext uri="{BB962C8B-B14F-4D97-AF65-F5344CB8AC3E}">
        <p14:creationId xmlns:p14="http://schemas.microsoft.com/office/powerpoint/2010/main" val="695340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a:latin typeface="+mj-lt"/>
              </a:rPr>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a:latin typeface="+mj-lt"/>
              </a:rPr>
              <a:t>© State of New South Wales (Department of Education), 2025</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a:solidFill>
                  <a:schemeClr val="bg1"/>
                </a:solidFill>
              </a:rPr>
              <a:t>The copyright material published in this resource is subject to the </a:t>
            </a:r>
            <a:r>
              <a:rPr lang="en-AU" sz="1200" i="1">
                <a:solidFill>
                  <a:schemeClr val="bg1"/>
                </a:solidFill>
              </a:rPr>
              <a:t>Copyright Act 1968</a:t>
            </a:r>
            <a:r>
              <a:rPr lang="en-AU" sz="1200">
                <a:solidFill>
                  <a:schemeClr val="bg1"/>
                </a:solidFill>
              </a:rPr>
              <a:t> (</a:t>
            </a:r>
            <a:r>
              <a:rPr lang="en-AU" sz="1200" err="1">
                <a:solidFill>
                  <a:schemeClr val="bg1"/>
                </a:solidFill>
              </a:rPr>
              <a:t>Cth</a:t>
            </a:r>
            <a:r>
              <a:rPr lang="en-AU" sz="120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a:solidFill>
                  <a:schemeClr val="bg1"/>
                </a:solidFill>
              </a:rPr>
              <a:t>Copyright material available in this resource and owned by the NSW Department of Education is licensed under a </a:t>
            </a:r>
            <a:r>
              <a:rPr lang="en-AU" sz="120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a:solidFill>
                  <a:schemeClr val="bg1"/>
                </a:solidFill>
              </a:rPr>
              <a:t>.</a:t>
            </a:r>
          </a:p>
          <a:p>
            <a:pPr algn="l">
              <a:lnSpc>
                <a:spcPct val="150000"/>
              </a:lnSpc>
              <a:spcAft>
                <a:spcPts val="600"/>
              </a:spcAft>
            </a:pPr>
            <a:r>
              <a:rPr lang="en-AU" sz="1200">
                <a:solidFill>
                  <a:schemeClr val="bg1"/>
                </a:solidFill>
              </a:rPr>
              <a:t>This license allows you to share and adapt the material for any purpose, even commercially.</a:t>
            </a:r>
          </a:p>
          <a:p>
            <a:pPr algn="l">
              <a:lnSpc>
                <a:spcPct val="150000"/>
              </a:lnSpc>
              <a:spcAft>
                <a:spcPts val="600"/>
              </a:spcAft>
            </a:pPr>
            <a:r>
              <a:rPr lang="en-AU" sz="1200">
                <a:solidFill>
                  <a:schemeClr val="bg1"/>
                </a:solidFill>
              </a:rPr>
              <a:t>Attribution should be given to © State of New South Wales (Department of Education), 2025.</a:t>
            </a:r>
          </a:p>
          <a:p>
            <a:pPr algn="l">
              <a:lnSpc>
                <a:spcPct val="150000"/>
              </a:lnSpc>
            </a:pPr>
            <a:r>
              <a:rPr lang="en-AU" sz="120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a:solidFill>
                  <a:schemeClr val="bg1"/>
                </a:solidFill>
                <a:latin typeface="+mj-lt"/>
              </a:rPr>
              <a:t>Links to third-party material and websites</a:t>
            </a:r>
          </a:p>
          <a:p>
            <a:pPr algn="l">
              <a:lnSpc>
                <a:spcPct val="150000"/>
              </a:lnSpc>
              <a:spcAft>
                <a:spcPts val="600"/>
              </a:spcAft>
            </a:pPr>
            <a:r>
              <a:rPr lang="en-AU" sz="120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algn="l">
              <a:lnSpc>
                <a:spcPct val="150000"/>
              </a:lnSpc>
              <a:spcAft>
                <a:spcPts val="600"/>
              </a:spcAft>
            </a:pPr>
            <a:r>
              <a:rPr lang="en-AU" sz="120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a:solidFill>
                  <a:schemeClr val="bg1"/>
                </a:solidFill>
              </a:rPr>
              <a:t>Copyright Act 1968 </a:t>
            </a:r>
            <a:r>
              <a:rPr lang="en-AU" sz="1200">
                <a:solidFill>
                  <a:schemeClr val="bg1"/>
                </a:solidFill>
              </a:rPr>
              <a:t>(</a:t>
            </a:r>
            <a:r>
              <a:rPr lang="en-AU" sz="1200" err="1">
                <a:solidFill>
                  <a:schemeClr val="bg1"/>
                </a:solidFill>
              </a:rPr>
              <a:t>Cth</a:t>
            </a:r>
            <a:r>
              <a:rPr lang="en-AU" sz="1200">
                <a:solidFill>
                  <a:schemeClr val="bg1"/>
                </a:solidFill>
              </a:rPr>
              <a:t>). 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E5929-96A8-45DA-9067-0A31F60084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CF6095-8C77-18DF-76A7-02EC92CF534C}"/>
              </a:ext>
            </a:extLst>
          </p:cNvPr>
          <p:cNvSpPr>
            <a:spLocks noGrp="1"/>
          </p:cNvSpPr>
          <p:nvPr>
            <p:ph type="title"/>
          </p:nvPr>
        </p:nvSpPr>
        <p:spPr/>
        <p:txBody>
          <a:bodyPr/>
          <a:lstStyle/>
          <a:p>
            <a:r>
              <a:rPr lang="en-AU">
                <a:latin typeface="+mj-lt"/>
              </a:rPr>
              <a:t>Activity – risky, riskier, riskiest! (1)</a:t>
            </a:r>
          </a:p>
        </p:txBody>
      </p:sp>
      <p:sp>
        <p:nvSpPr>
          <p:cNvPr id="5" name="Text Placeholder 4">
            <a:extLst>
              <a:ext uri="{FF2B5EF4-FFF2-40B4-BE49-F238E27FC236}">
                <a16:creationId xmlns:a16="http://schemas.microsoft.com/office/drawing/2014/main" id="{D14467EF-B792-2BE9-A698-D297319119AB}"/>
              </a:ext>
            </a:extLst>
          </p:cNvPr>
          <p:cNvSpPr>
            <a:spLocks noGrp="1"/>
          </p:cNvSpPr>
          <p:nvPr>
            <p:ph type="body" sz="quarter" idx="18"/>
          </p:nvPr>
        </p:nvSpPr>
        <p:spPr/>
        <p:txBody>
          <a:bodyPr/>
          <a:lstStyle/>
          <a:p>
            <a:r>
              <a:rPr lang="en-AU">
                <a:latin typeface="+mj-lt"/>
              </a:rPr>
              <a:t>Individual activity – the risk continuum</a:t>
            </a:r>
          </a:p>
        </p:txBody>
      </p:sp>
      <p:sp>
        <p:nvSpPr>
          <p:cNvPr id="4" name="Text Placeholder 10">
            <a:extLst>
              <a:ext uri="{FF2B5EF4-FFF2-40B4-BE49-F238E27FC236}">
                <a16:creationId xmlns:a16="http://schemas.microsoft.com/office/drawing/2014/main" id="{EAA1336E-7610-3B7C-A1A2-4656C9E58CAF}"/>
              </a:ext>
            </a:extLst>
          </p:cNvPr>
          <p:cNvSpPr>
            <a:spLocks noGrp="1"/>
          </p:cNvSpPr>
          <p:nvPr>
            <p:ph type="body" sz="quarter" idx="17"/>
          </p:nvPr>
        </p:nvSpPr>
        <p:spPr/>
        <p:txBody>
          <a:bodyPr/>
          <a:lstStyle/>
          <a:p>
            <a:r>
              <a:rPr lang="en-AU" sz="1800" b="1">
                <a:latin typeface="+mj-lt"/>
              </a:rPr>
              <a:t>Instructions</a:t>
            </a:r>
          </a:p>
          <a:p>
            <a:r>
              <a:rPr lang="en-AU" sz="1800">
                <a:latin typeface="+mn-lt"/>
              </a:rPr>
              <a:t>After hearing each statement, take up a position along the continuum which you think best reflects the level of risk in each scenario. </a:t>
            </a:r>
          </a:p>
        </p:txBody>
      </p:sp>
      <p:sp>
        <p:nvSpPr>
          <p:cNvPr id="8" name="TextBox 7">
            <a:extLst>
              <a:ext uri="{FF2B5EF4-FFF2-40B4-BE49-F238E27FC236}">
                <a16:creationId xmlns:a16="http://schemas.microsoft.com/office/drawing/2014/main" id="{0CB57132-54C1-679C-6795-5CB2E3F4903A}"/>
              </a:ext>
            </a:extLst>
          </p:cNvPr>
          <p:cNvSpPr txBox="1"/>
          <p:nvPr/>
        </p:nvSpPr>
        <p:spPr>
          <a:xfrm>
            <a:off x="1267644" y="4104409"/>
            <a:ext cx="1610343" cy="1128447"/>
          </a:xfrm>
          <a:prstGeom prst="rect">
            <a:avLst/>
          </a:prstGeom>
          <a:noFill/>
          <a:effectLst/>
        </p:spPr>
        <p:txBody>
          <a:bodyPr wrap="square" lIns="0" tIns="0" rIns="0" bIns="0" rtlCol="0">
            <a:noAutofit/>
          </a:bodyPr>
          <a:lstStyle/>
          <a:p>
            <a:pPr algn="ctr"/>
            <a:r>
              <a:rPr lang="en-AU" sz="1800" b="1">
                <a:solidFill>
                  <a:schemeClr val="tx2"/>
                </a:solidFill>
              </a:rPr>
              <a:t>LOW RISK</a:t>
            </a:r>
          </a:p>
        </p:txBody>
      </p:sp>
      <p:sp>
        <p:nvSpPr>
          <p:cNvPr id="6" name="Arrow: Left-Right 5">
            <a:extLst>
              <a:ext uri="{FF2B5EF4-FFF2-40B4-BE49-F238E27FC236}">
                <a16:creationId xmlns:a16="http://schemas.microsoft.com/office/drawing/2014/main" id="{729FB296-898F-1357-5BF2-4B4772E9331D}"/>
              </a:ext>
              <a:ext uri="{C183D7F6-B498-43B3-948B-1728B52AA6E4}">
                <adec:decorative xmlns:adec="http://schemas.microsoft.com/office/drawing/2017/decorative" val="1"/>
              </a:ext>
            </a:extLst>
          </p:cNvPr>
          <p:cNvSpPr/>
          <p:nvPr/>
        </p:nvSpPr>
        <p:spPr>
          <a:xfrm>
            <a:off x="2612240" y="3947523"/>
            <a:ext cx="7506944" cy="1343391"/>
          </a:xfrm>
          <a:prstGeom prst="leftRightArrow">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BF3C3BA3-13FD-62B8-1DCE-DF10EBC9AB8C}"/>
              </a:ext>
            </a:extLst>
          </p:cNvPr>
          <p:cNvSpPr txBox="1"/>
          <p:nvPr/>
        </p:nvSpPr>
        <p:spPr>
          <a:xfrm>
            <a:off x="9778091" y="3971003"/>
            <a:ext cx="1610343" cy="1128447"/>
          </a:xfrm>
          <a:prstGeom prst="rect">
            <a:avLst/>
          </a:prstGeom>
          <a:noFill/>
          <a:effectLst/>
        </p:spPr>
        <p:txBody>
          <a:bodyPr wrap="square" lIns="0" tIns="0" rIns="0" bIns="0" rtlCol="0">
            <a:noAutofit/>
          </a:bodyPr>
          <a:lstStyle/>
          <a:p>
            <a:pPr algn="ctr"/>
            <a:r>
              <a:rPr lang="en-AU" sz="1800" b="1">
                <a:solidFill>
                  <a:schemeClr val="tx2"/>
                </a:solidFill>
              </a:rPr>
              <a:t>HIGH RISK</a:t>
            </a:r>
          </a:p>
        </p:txBody>
      </p:sp>
      <p:sp>
        <p:nvSpPr>
          <p:cNvPr id="3" name="Slide Number Placeholder 2">
            <a:extLst>
              <a:ext uri="{FF2B5EF4-FFF2-40B4-BE49-F238E27FC236}">
                <a16:creationId xmlns:a16="http://schemas.microsoft.com/office/drawing/2014/main" id="{2F794F0E-7B58-904A-C91E-E488F49C792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a:t>
            </a:fld>
            <a:endParaRPr lang="en-AU"/>
          </a:p>
        </p:txBody>
      </p:sp>
    </p:spTree>
    <p:extLst>
      <p:ext uri="{BB962C8B-B14F-4D97-AF65-F5344CB8AC3E}">
        <p14:creationId xmlns:p14="http://schemas.microsoft.com/office/powerpoint/2010/main" val="3803439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Presentation1" id="{98D72BBF-9DFB-4703-A10A-3D04BF39C611}" vid="{E5DF0675-1073-40E7-AE87-3170FA1911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Y7 - 'Safety' - Student facing PPT</Template>
  <TotalTime>0</TotalTime>
  <Words>6572</Words>
  <Application>Microsoft Office PowerPoint</Application>
  <PresentationFormat>Widescreen</PresentationFormat>
  <Paragraphs>708</Paragraphs>
  <Slides>84</Slides>
  <Notes>74</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84</vt:i4>
      </vt:variant>
    </vt:vector>
  </HeadingPairs>
  <TitlesOfParts>
    <vt:vector size="91" baseType="lpstr">
      <vt:lpstr>Times New Roman</vt:lpstr>
      <vt:lpstr>Calibri</vt:lpstr>
      <vt:lpstr>Arial</vt:lpstr>
      <vt:lpstr>Wingdings</vt:lpstr>
      <vt:lpstr>Montserrat</vt:lpstr>
      <vt:lpstr>Public Sans</vt:lpstr>
      <vt:lpstr>NSWG Corporate</vt:lpstr>
      <vt:lpstr>Instructions for use</vt:lpstr>
      <vt:lpstr>Safety never takes a holiday</vt:lpstr>
      <vt:lpstr>Lessons</vt:lpstr>
      <vt:lpstr>Understanding risk, responsibility and safety</vt:lpstr>
      <vt:lpstr>Learning intentions and success criteria (1)</vt:lpstr>
      <vt:lpstr>Activity – introduction to risk, responsibility and safety (1)</vt:lpstr>
      <vt:lpstr>Activity – understanding risk, responsibility and safety (2)</vt:lpstr>
      <vt:lpstr>KWLH</vt:lpstr>
      <vt:lpstr>Activity – risky, riskier, riskiest! (1)</vt:lpstr>
      <vt:lpstr>Activity – Risky, riskier, riskiest! (2)</vt:lpstr>
      <vt:lpstr>Activity – The relationship between risk, responsibility and safety (1)</vt:lpstr>
      <vt:lpstr>Activity – The relationship between risk, responsibility and safety (2)</vt:lpstr>
      <vt:lpstr>Activity – protective behaviours and harm-minimisation</vt:lpstr>
      <vt:lpstr>Protective behaviours and harm-minimisation strategies</vt:lpstr>
      <vt:lpstr>Activity – factors influencing our decision-making (1)</vt:lpstr>
      <vt:lpstr>Activity – factors influencing our decision-making (2)</vt:lpstr>
      <vt:lpstr>Activity – factors influencing our decision-making (3)</vt:lpstr>
      <vt:lpstr>Activity – factors influencing our decision-making (4)</vt:lpstr>
      <vt:lpstr>Activity – risk matrix (1)</vt:lpstr>
      <vt:lpstr>Activity – risk matrix (2)</vt:lpstr>
      <vt:lpstr>Activity – introduction to first aid (1)</vt:lpstr>
      <vt:lpstr>DRSABCD action plan explained! | Education | St John WA (2:47)</vt:lpstr>
      <vt:lpstr>First Aid Facts: CPR(2:09)</vt:lpstr>
      <vt:lpstr>How to do CPR and use a defibrillator | St John WA(3:53)</vt:lpstr>
      <vt:lpstr>Activity – introduction to first aid (2)</vt:lpstr>
      <vt:lpstr>Water wise</vt:lpstr>
      <vt:lpstr>Learning intentions and success criteria (2)</vt:lpstr>
      <vt:lpstr>Activity – introduction to water safety (1)</vt:lpstr>
      <vt:lpstr>Activity – introduction to water safety (2)</vt:lpstr>
      <vt:lpstr>Activity – ‘four corners’</vt:lpstr>
      <vt:lpstr>Activity – hazard identification</vt:lpstr>
      <vt:lpstr>Activity – building a beach profile</vt:lpstr>
      <vt:lpstr>Activity – how to spot a rip (1)</vt:lpstr>
      <vt:lpstr>‘Dr Rip’ (1)</vt:lpstr>
      <vt:lpstr>‘Dr Rip’ (2)</vt:lpstr>
      <vt:lpstr>‘Dr Rip’ (3)</vt:lpstr>
      <vt:lpstr>‘Dr Rip’ (4)</vt:lpstr>
      <vt:lpstr>‘Dr Rip’ (5)</vt:lpstr>
      <vt:lpstr>How to spot a rip (4:24)</vt:lpstr>
      <vt:lpstr>Activity – how to spot a rip (2)</vt:lpstr>
      <vt:lpstr>Activity – how to escape a rip (3)</vt:lpstr>
      <vt:lpstr>How to escape a rip NSW Ed (4:58)</vt:lpstr>
      <vt:lpstr>Activity – DRSABCD (1)</vt:lpstr>
      <vt:lpstr>Activity – DRSABCD (2)</vt:lpstr>
      <vt:lpstr>Activity – Water rescues</vt:lpstr>
      <vt:lpstr>Activity – emergency response (1)</vt:lpstr>
      <vt:lpstr>Road smart – safety in motion</vt:lpstr>
      <vt:lpstr>Learning intentions and success criteria (3)</vt:lpstr>
      <vt:lpstr>Activity – round robin (1)</vt:lpstr>
      <vt:lpstr>Activity – round robin (2)</vt:lpstr>
      <vt:lpstr>Activity – statistics deep dive (1)</vt:lpstr>
      <vt:lpstr>Activity – statistics deep dive (2)</vt:lpstr>
      <vt:lpstr>Activity – statistics deep dive (3)</vt:lpstr>
      <vt:lpstr>Activity – safe travel</vt:lpstr>
      <vt:lpstr>Y chart</vt:lpstr>
      <vt:lpstr>Activity – safe travel audit</vt:lpstr>
      <vt:lpstr>Activity – e-bikes and e-scooters</vt:lpstr>
      <vt:lpstr>Activity – what’s your view?</vt:lpstr>
      <vt:lpstr>Activity – DRSABCD (3)</vt:lpstr>
      <vt:lpstr>Activity – DRSABCD (4)</vt:lpstr>
      <vt:lpstr>Activity – emergency response (2)</vt:lpstr>
      <vt:lpstr>Navigating online spaces</vt:lpstr>
      <vt:lpstr>Learning intentions and success criteria (4)</vt:lpstr>
      <vt:lpstr>Activity – brainstorm</vt:lpstr>
      <vt:lpstr>Activity – digital footprints (1)</vt:lpstr>
      <vt:lpstr>Activity – digital footprints (2)</vt:lpstr>
      <vt:lpstr>Activity – privacy settings</vt:lpstr>
      <vt:lpstr>Activity – spot the risk (1)</vt:lpstr>
      <vt:lpstr>Activity – spot the risk (2)</vt:lpstr>
      <vt:lpstr>Activity – online safety</vt:lpstr>
      <vt:lpstr>Activity – screen time (1)</vt:lpstr>
      <vt:lpstr>Activity – screen time (2)</vt:lpstr>
      <vt:lpstr>Activity – ‘walk the line’</vt:lpstr>
      <vt:lpstr>Health help – support and information you can trust</vt:lpstr>
      <vt:lpstr>Learning intentions and success criteria (5)</vt:lpstr>
      <vt:lpstr>Activity – ‘Quiz master’ (1)</vt:lpstr>
      <vt:lpstr>Activity – ‘Quiz master’ (2)</vt:lpstr>
      <vt:lpstr>Activity – trustworthy or not? (1)</vt:lpstr>
      <vt:lpstr>Activity – trustworthy or not? (2)</vt:lpstr>
      <vt:lpstr>Activity – helping a friend</vt:lpstr>
      <vt:lpstr>Activity – design task</vt:lpstr>
      <vt:lpstr>References (1)</vt:lpstr>
      <vt:lpstr>References (2)</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PDHPE Year 7 – safety never takes a holiday slide deck</dc:title>
  <dc:creator>NSW Department of Education</dc:creator>
  <cp:lastModifiedBy/>
  <cp:revision>1</cp:revision>
  <dcterms:created xsi:type="dcterms:W3CDTF">2026-01-30T04:31:21Z</dcterms:created>
  <dcterms:modified xsi:type="dcterms:W3CDTF">2026-01-30T04:32:24Z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2026-01-30T04:32:22Z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e8dc8300-9c62-4b98-ad2d-26e85161f124</vt:lpwstr>
  </property>
  <property fmtid="{D5CDD505-2E9C-101B-9397-08002B2CF9AE}" pid="8" name="MSIP_Label_b603dfd7-d93a-4381-a340-2995d8282205_ContentBits">
    <vt:lpwstr>0</vt:lpwstr>
  </property>
  <property fmtid="{D5CDD505-2E9C-101B-9397-08002B2CF9AE}" pid="9" name="MSIP_Label_b603dfd7-d93a-4381-a340-2995d8282205_Tag">
    <vt:lpwstr>10, 3, 0, 1</vt:lpwstr>
  </property>
</Properties>
</file>