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p:sldMasterIdLst>
    <p:sldMasterId id="2147483660" r:id="rId4"/>
  </p:sldMasterIdLst>
  <p:notesMasterIdLst>
    <p:notesMasterId r:id="rId16"/>
  </p:notesMasterIdLst>
  <p:handoutMasterIdLst>
    <p:handoutMasterId r:id="rId17"/>
  </p:handoutMasterIdLst>
  <p:sldIdLst>
    <p:sldId id="26505" r:id="rId5"/>
    <p:sldId id="26383" r:id="rId6"/>
    <p:sldId id="26506" r:id="rId7"/>
    <p:sldId id="289" r:id="rId8"/>
    <p:sldId id="26508" r:id="rId9"/>
    <p:sldId id="26507" r:id="rId10"/>
    <p:sldId id="26513" r:id="rId11"/>
    <p:sldId id="26510" r:id="rId12"/>
    <p:sldId id="26522" r:id="rId13"/>
    <p:sldId id="360" r:id="rId14"/>
    <p:sldId id="361" r:id="rId15"/>
  </p:sldIdLst>
  <p:sldSz cx="12192000" cy="6858000"/>
  <p:notesSz cx="6858000" cy="9144000"/>
  <p:embeddedFontLst>
    <p:embeddedFont>
      <p:font typeface="Public Sans" pitchFamily="2" charset="0"/>
      <p:regular r:id="rId18"/>
      <p:bold r:id="rId19"/>
      <p:italic r:id="rId20"/>
      <p:boldItalic r:id="rId21"/>
    </p:embeddedFont>
  </p:embeddedFontLst>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 id="{C217C917-583C-E77D-B579-6E8946FFDC11}" name="Sam Houda" initials="SH" userId="S::samantha.houda1@det.nsw.edu.au::8177d86a-8cc2-4537-942b-686d9dda63ce" providerId="AD"/>
  <p188:author id="{D0DDC327-329F-63FB-AC3C-6BF19EBC8462}" name="Leanne Tregea" initials="LT" userId="S::LEANNE.TREGEA@det.nsw.edu.au::f2e36c9a-d924-466d-9611-e6d4e51869ea" providerId="AD"/>
  <p188:author id="{C461638E-F1F5-7186-9758-0B4A52497F93}" name="Meagan Rodda" initials="MR" userId="S::Meagan.Rodda@det.nsw.edu.au::efecb8de-290d-42b5-96ee-00df0648c086"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51458"/>
    <a:srgbClr val="00ACC2"/>
    <a:srgbClr val="64BB47"/>
    <a:srgbClr val="E5F7FC"/>
    <a:srgbClr val="FBDBE7"/>
    <a:srgbClr val="FFFFFF"/>
    <a:srgbClr val="EDF9E0"/>
    <a:srgbClr val="63E2EF"/>
    <a:srgbClr val="00296C"/>
    <a:srgbClr val="146CF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DCB787D-8094-4C7C-8CB2-E5BB758E5567}" v="1" dt="2026-06-05T05:18:29.702"/>
  </p1510:revLst>
</p1510:revInfo>
</file>

<file path=ppt/tableStyles.xml><?xml version="1.0" encoding="utf-8"?>
<a:tblStyleLst xmlns:a="http://schemas.openxmlformats.org/drawingml/2006/main" def="{5A111915-BE36-4E01-A7E5-04B1672EAD32}">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322"/>
    <p:restoredTop sz="94618"/>
  </p:normalViewPr>
  <p:slideViewPr>
    <p:cSldViewPr snapToGrid="0">
      <p:cViewPr varScale="1">
        <p:scale>
          <a:sx n="73" d="100"/>
          <a:sy n="73" d="100"/>
        </p:scale>
        <p:origin x="78" y="534"/>
      </p:cViewPr>
      <p:guideLst>
        <p:guide orient="horz" pos="2160"/>
        <p:guide pos="3863"/>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font" Target="fonts/font1.fntdata"/><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font" Target="fonts/font4.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handoutMaster" Target="handoutMasters/handoutMaster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8/10/relationships/authors" Targe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43F5A19-4E20-4EDB-9EC8-DF02AC748E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latin typeface="Public Sans" pitchFamily="2" charset="0"/>
            </a:endParaRPr>
          </a:p>
        </p:txBody>
      </p:sp>
      <p:sp>
        <p:nvSpPr>
          <p:cNvPr id="3" name="Date Placeholder 2">
            <a:extLst>
              <a:ext uri="{FF2B5EF4-FFF2-40B4-BE49-F238E27FC236}">
                <a16:creationId xmlns:a16="http://schemas.microsoft.com/office/drawing/2014/main" id="{6F2B4FC2-E151-470D-9291-01D2A5A6D34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0BF4B7B-ADA4-42BE-A113-1D67CA67812F}" type="datetimeFigureOut">
              <a:rPr lang="en-AU" smtClean="0">
                <a:latin typeface="Public Sans" pitchFamily="2" charset="0"/>
              </a:rPr>
              <a:t>5/06/2026</a:t>
            </a:fld>
            <a:endParaRPr lang="en-AU">
              <a:latin typeface="Public Sans" pitchFamily="2" charset="0"/>
            </a:endParaRPr>
          </a:p>
        </p:txBody>
      </p:sp>
      <p:sp>
        <p:nvSpPr>
          <p:cNvPr id="4" name="Footer Placeholder 3">
            <a:extLst>
              <a:ext uri="{FF2B5EF4-FFF2-40B4-BE49-F238E27FC236}">
                <a16:creationId xmlns:a16="http://schemas.microsoft.com/office/drawing/2014/main" id="{2F07DE46-ED0B-49F3-8199-C129451A46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latin typeface="Public Sans" pitchFamily="2" charset="0"/>
            </a:endParaRPr>
          </a:p>
        </p:txBody>
      </p:sp>
      <p:sp>
        <p:nvSpPr>
          <p:cNvPr id="5" name="Slide Number Placeholder 4">
            <a:extLst>
              <a:ext uri="{FF2B5EF4-FFF2-40B4-BE49-F238E27FC236}">
                <a16:creationId xmlns:a16="http://schemas.microsoft.com/office/drawing/2014/main" id="{56DA6684-5527-4DB9-88B5-C4F66FB5F78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AAF8501-5769-46EC-B8B9-363B75FA9999}" type="slidenum">
              <a:rPr lang="en-AU" smtClean="0">
                <a:latin typeface="Public Sans" pitchFamily="2" charset="0"/>
              </a:rPr>
              <a:t>‹#›</a:t>
            </a:fld>
            <a:endParaRPr lang="en-AU">
              <a:latin typeface="Public Sans" pitchFamily="2" charset="0"/>
            </a:endParaRPr>
          </a:p>
        </p:txBody>
      </p:sp>
    </p:spTree>
    <p:extLst>
      <p:ext uri="{BB962C8B-B14F-4D97-AF65-F5344CB8AC3E}">
        <p14:creationId xmlns:p14="http://schemas.microsoft.com/office/powerpoint/2010/main" val="4144793809"/>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8T01:13:46.215"/>
    </inkml:context>
    <inkml:brush xml:id="br0">
      <inkml:brushProperty name="width" value="0.3" units="cm"/>
      <inkml:brushProperty name="height" value="0.6" units="cm"/>
      <inkml:brushProperty name="color" value="#00FDFF"/>
      <inkml:brushProperty name="tip" value="rectangle"/>
      <inkml:brushProperty name="rasterOp" value="maskPen"/>
      <inkml:brushProperty name="ignorePressure" value="1"/>
    </inkml:brush>
  </inkml:definitions>
  <inkml:trace contextRef="#ctx0" brushRef="#br0">0 0 0,'4567'3036'0</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8T01:13:51.467"/>
    </inkml:context>
    <inkml:brush xml:id="br0">
      <inkml:brushProperty name="width" value="0.3" units="cm"/>
      <inkml:brushProperty name="height" value="0.6" units="cm"/>
      <inkml:brushProperty name="color" value="#00FDFF"/>
      <inkml:brushProperty name="tip" value="rectangle"/>
      <inkml:brushProperty name="rasterOp" value="maskPen"/>
      <inkml:brushProperty name="ignorePressure" value="1"/>
    </inkml:brush>
  </inkml:definitions>
  <inkml:trace contextRef="#ctx0" brushRef="#br0">1 3575 0,'2620'-3575'0</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8T01:14:03.340"/>
    </inkml:context>
    <inkml:brush xml:id="br0">
      <inkml:brushProperty name="width" value="0.3" units="cm"/>
      <inkml:brushProperty name="height" value="0.6" units="cm"/>
      <inkml:brushProperty name="color" value="#00FDFF"/>
      <inkml:brushProperty name="tip" value="rectangle"/>
      <inkml:brushProperty name="rasterOp" value="maskPen"/>
      <inkml:brushProperty name="ignorePressure" value="1"/>
    </inkml:brush>
  </inkml:definitions>
  <inkml:trace contextRef="#ctx0" brushRef="#br0">1 1 0,'5882'725'0</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8T01:14:12.029"/>
    </inkml:context>
    <inkml:brush xml:id="br0">
      <inkml:brushProperty name="width" value="0.3" units="cm"/>
      <inkml:brushProperty name="height" value="0.6" units="cm"/>
      <inkml:brushProperty name="color" value="#00FDFF"/>
      <inkml:brushProperty name="tip" value="rectangle"/>
      <inkml:brushProperty name="rasterOp" value="maskPen"/>
      <inkml:brushProperty name="ignorePressure" value="1"/>
    </inkml:brush>
  </inkml:definitions>
  <inkml:trace contextRef="#ctx0" brushRef="#br0">1 4756 0,'3074'-4755'0</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3-18T01:20:54.633"/>
    </inkml:context>
    <inkml:brush xml:id="br0">
      <inkml:brushProperty name="width" value="0.3" units="cm"/>
      <inkml:brushProperty name="height" value="0.6" units="cm"/>
      <inkml:brushProperty name="color" value="#00FDFF"/>
      <inkml:brushProperty name="tip" value="rectangle"/>
      <inkml:brushProperty name="rasterOp" value="maskPen"/>
      <inkml:brushProperty name="ignorePressure" value="1"/>
    </inkml:brush>
  </inkml:definitions>
  <inkml:trace contextRef="#ctx0" brushRef="#br0">1 1077,'3'0,"0"-1,0 0,0-1,-1 1,1 0,0-1,0 1,-1 0,1-1,-1 0,0 0,0 0,1 0,0-2,15-10,6 1,28-12,-28 15,33-20,175-105,-200 115,-19 11,1 1,0-1,1 2,0-1,29-9,-14 8,-1-2,0-1,-1 0,40-26,-1 2,8-2,-67 32,0 1,-1-1,1 1,-2-1,1-1,8-9,-12 12,1 1,0-1,0 2,0-2,1 1,-1 1,1-1,0 1,0-1,0 1,0 1,0-1,10-2,-7 2,0 0,0 0,0-2,-1 1,11-6,17-16,-19 14,1-1,0 1,22-8,-12 6,84-38,-88 40,2-1,-1 2,2 1,0 1,0 1,49-8,-38 7,-1 0,0-2,45-18,-67 23,40-14,100-19,-129 35,1 0,-1 1,1 1,33 2,-33 0,1-1,-1 0,50-7,164-28,-137 19,-76 12,1 0,30-9,-34 7,0 1,0 1,34-3,36-3,-64 5,44-1,78 7,60-2,-140-8,-53 5,1 1,23 0,428 1,-227 4,989-2,-1220 0,1 1,-1 1,1 0,-1 0,0 1,15 5,74 30,-56-19,-18-9,1 0,1-2,47 10,-50-12,1 2,-1 0,-1 1,32 15,-3-1,-21-8,-25-10,1-1,0 0,0-1,1 0,-1 1,22 1,-14-1,0-1,1 1,-2 1,1 1,17 7,34 10,10 3,-48-16,1 0,48 8,-52-11,-1 1,0 0,0 2,28 13,-34-14,12 6,0-1,1-2,0 0,67 13,-73-20,0 0,-1 2,0 0,-1 2,0 0,34 18,-37-17,2 0,-1-1,2-2,-1 0,49 8,-54-10,0 1,-1 1,0 0,25 13,-22-10,22 16,-36-21,-1 0,2 0,-1-1,0 0,12 4,30 9,-2 2,65 32,-96-43,33 11,-35-14,0 0,0 1,20 12,66 37,25 15,-106-57,-11-7,-1-1,1 0,9 11,-11-11,0 1,1-1,0-1,0 1,0-1,0 0,14 4,-13-5,0 1,-1 0,1 0,-1 0,0 1,14 11,-8-4,1-1,1 1,1-1,31 15,-32-16,-1 0,0 0,24 23,2 1,27 25,-45-38,50 35,-23-21,50 47,-90-73,-1 1,14 18,-16-18,2 0,17 17,-10-12,-2 1,0 0,-1 0,0 0,12 25,-15-24,1-1,-1-2</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3-18T01:21:03.822"/>
    </inkml:context>
    <inkml:brush xml:id="br0">
      <inkml:brushProperty name="width" value="0.3" units="cm"/>
      <inkml:brushProperty name="height" value="0.6" units="cm"/>
      <inkml:brushProperty name="color" value="#00FDFF"/>
      <inkml:brushProperty name="tip" value="rectangle"/>
      <inkml:brushProperty name="rasterOp" value="maskPen"/>
      <inkml:brushProperty name="ignorePressure" value="1"/>
    </inkml:brush>
  </inkml:definitions>
  <inkml:trace contextRef="#ctx0" brushRef="#br0">1 1 0,'5251'1825'0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04T05:37:18.757"/>
    </inkml:context>
    <inkml:brush xml:id="br0">
      <inkml:brushProperty name="width" value="0.3" units="cm"/>
      <inkml:brushProperty name="height" value="0.6" units="cm"/>
      <inkml:brushProperty name="color" value="#00F900"/>
      <inkml:brushProperty name="tip" value="rectangle"/>
      <inkml:brushProperty name="rasterOp" value="maskPen"/>
      <inkml:brushProperty name="ignorePressure" value="1"/>
    </inkml:brush>
  </inkml:definitions>
  <inkml:trace contextRef="#ctx0" brushRef="#br0">0 0 0,'2734'5926'0</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6-05-04T05:37:23.883"/>
    </inkml:context>
    <inkml:brush xml:id="br0">
      <inkml:brushProperty name="width" value="0.3" units="cm"/>
      <inkml:brushProperty name="height" value="0.6" units="cm"/>
      <inkml:brushProperty name="color" value="#00F900"/>
      <inkml:brushProperty name="tip" value="rectangle"/>
      <inkml:brushProperty name="rasterOp" value="maskPen"/>
      <inkml:brushProperty name="ignorePressure" value="1"/>
    </inkml:brush>
  </inkml:definitions>
  <inkml:trace contextRef="#ctx0" brushRef="#br0">1 0 0,'7062'509'0</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traceFormat>
        <inkml:channelProperties>
          <inkml:channelProperty channel="X" name="resolution" value="1000" units="1/cm"/>
          <inkml:channelProperty channel="Y" name="resolution" value="1000" units="1/cm"/>
        </inkml:channelProperties>
      </inkml:inkSource>
      <inkml:timestamp xml:id="ts0" timeString="2026-05-04T05:37:50.377"/>
    </inkml:context>
    <inkml:brush xml:id="br0">
      <inkml:brushProperty name="width" value="0.3" units="cm"/>
      <inkml:brushProperty name="height" value="0.6" units="cm"/>
      <inkml:brushProperty name="color" value="#00F900"/>
      <inkml:brushProperty name="tip" value="rectangle"/>
      <inkml:brushProperty name="rasterOp" value="maskPen"/>
      <inkml:brushProperty name="ignorePressure" value="1"/>
    </inkml:brush>
  </inkml:definitions>
  <inkml:trace contextRef="#ctx0" brushRef="#br0">4643 0,'0'20,"1"40,-3 0,-16 104,-28 99,23-117,19-124,-2 32,5-38,0 1,-2-2,1 1,-10 27,7-31,-1 0,-1 0,0-1,0 1,-1-2,-11 13,-2 3,16-20,1 0,1 1,-1-1,1 1,1 0,-4 11,4-11,0 0,-1 0,0 0,0 0,0-1,-1 1,-5 6,-47 56,-52 85,101-145,0 0,0 0,-10 9,10-12,0 1,1 0,0 0,0 1,-6 12,11-17,-4 7,0 1,-1 0,0-1,-1 0,0 0,0-1,-1 0,-13 12,-6 5,-45 51,2 1,44-52,9-8,-2-1,-27 21,27-23,0 1,-17 19,21-19,-1-1,-34 25,40-32,0 0,0 0,1 1,1 1,-14 17,14-15,-1-1,-1-1,0 1,-13 10,14-15,0-1,-18 8,18-9,-1 1,1 0,-9 6,-119 85,110-79,0-3,-54 23,13-8,-20 5,46-20,21-7,-35 6,39-10,-1 1,1 1,-22 8,26-7,-1 1,-1 0,0-1,0-1,-1 0,0-1,-28 3,22-4,1 1,0 0,0 2,1 0,-1 2,-25 12,45-19,-25 9,0-2,-28 5,34-8,-6 0,14-3,0 1,1 0,-15 6,-154 64,139-56,-62 15,-24 9,108-34,0-2,-38 7,13-4,-68 23,55-14,-34 0,46-10,4 2,-66 23,13-7,60-18,-111 17,106-18,-1-2,1-2,-66-4,30 1,-537 0,592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Public Sans" pitchFamily="2" charset="0"/>
              </a:defRPr>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Public Sans" pitchFamily="2" charset="0"/>
              </a:defRPr>
            </a:lvl1pPr>
          </a:lstStyle>
          <a:p>
            <a:fld id="{EC6F825C-382E-4C1A-82AB-BCE4AFD21ABE}" type="datetimeFigureOut">
              <a:rPr lang="en-AU" smtClean="0"/>
              <a:pPr/>
              <a:t>5/06/2026</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Public Sans" pitchFamily="2" charset="0"/>
              </a:defRPr>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Public Sans" pitchFamily="2" charset="0"/>
              </a:defRPr>
            </a:lvl1pPr>
          </a:lstStyle>
          <a:p>
            <a:fld id="{B07158C4-A119-4B78-9DE8-A50001BC31DC}" type="slidenum">
              <a:rPr lang="en-AU" smtClean="0"/>
              <a:pPr/>
              <a:t>‹#›</a:t>
            </a:fld>
            <a:endParaRPr lang="en-AU"/>
          </a:p>
        </p:txBody>
      </p:sp>
    </p:spTree>
    <p:extLst>
      <p:ext uri="{BB962C8B-B14F-4D97-AF65-F5344CB8AC3E}">
        <p14:creationId xmlns:p14="http://schemas.microsoft.com/office/powerpoint/2010/main" val="3301092027"/>
      </p:ext>
    </p:extLst>
  </p:cSld>
  <p:clrMap bg1="lt1" tx1="dk1" bg2="lt2" tx2="dk2" accent1="accent1" accent2="accent2" accent3="accent3" accent4="accent4" accent5="accent5" accent6="accent6" hlink="hlink" folHlink="folHlink"/>
  <p:notesStyle>
    <a:lvl1pPr marL="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1pPr>
    <a:lvl2pPr marL="609585"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2pPr>
    <a:lvl3pPr marL="1219170"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3pPr>
    <a:lvl4pPr marL="1828754"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4pPr>
    <a:lvl5pPr marL="2438339" algn="l" defTabSz="1219170" rtl="0" eaLnBrk="1" latinLnBrk="0" hangingPunct="1">
      <a:defRPr sz="1600" kern="1200">
        <a:solidFill>
          <a:schemeClr val="tx1"/>
        </a:solidFill>
        <a:latin typeface="Arial" panose="020B0604020202020204" pitchFamily="34" charset="0"/>
        <a:ea typeface="+mn-ea"/>
        <a:cs typeface="Arial" panose="020B0604020202020204" pitchFamily="34" charset="0"/>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aitsl.edu.au/docs/default-source/feedback/aitsl-learning-intentions-and-success-criteria-strategy.pdf?sfvrsn=382dec3c_2"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education.nsw.gov.au/teaching-and-learning/curriculum/explicit-teaching/explicit-teaching-strategies/sharing-success-criteria" TargetMode="External"/><Relationship Id="rId4" Type="http://schemas.openxmlformats.org/officeDocument/2006/relationships/hyperlink" Target="https://education.nsw.gov.au/teaching-and-learning/curriculum/explicit-teaching/explicit-teaching-strategies/sharing-learning-intentions"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a:t>
            </a:fld>
            <a:endParaRPr lang="en-AU"/>
          </a:p>
        </p:txBody>
      </p:sp>
    </p:spTree>
    <p:extLst>
      <p:ext uri="{BB962C8B-B14F-4D97-AF65-F5344CB8AC3E}">
        <p14:creationId xmlns:p14="http://schemas.microsoft.com/office/powerpoint/2010/main" val="30088131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b="1">
                <a:latin typeface="Arial" panose="020B0604020202020204" pitchFamily="34" charset="0"/>
                <a:cs typeface="Arial" panose="020B0604020202020204" pitchFamily="34" charset="0"/>
              </a:rPr>
              <a:t>Notes for teachers:</a:t>
            </a:r>
            <a:endParaRPr lang="en-AU">
              <a:latin typeface="Arial" panose="020B0604020202020204" pitchFamily="34" charset="0"/>
              <a:cs typeface="Arial" panose="020B0604020202020204" pitchFamily="34" charset="0"/>
            </a:endParaRPr>
          </a:p>
          <a:p>
            <a:pPr marL="171450" indent="-171450">
              <a:buFont typeface="Arial"/>
              <a:buChar char="•"/>
            </a:pPr>
            <a:r>
              <a:rPr lang="en-AU">
                <a:latin typeface="Arial" panose="020B0604020202020204" pitchFamily="34" charset="0"/>
                <a:cs typeface="Arial" panose="020B0604020202020204" pitchFamily="34" charset="0"/>
              </a:rPr>
              <a:t>Learning intentions and success criteria are best co-constructed with students. Adapt the learning intention as required and add matching success criteria.</a:t>
            </a:r>
          </a:p>
          <a:p>
            <a:pPr marL="171450" indent="-171450">
              <a:buFont typeface="Arial"/>
              <a:buChar char="•"/>
            </a:pPr>
            <a:r>
              <a:rPr lang="en-AU">
                <a:latin typeface="Arial" panose="020B0604020202020204" pitchFamily="34" charset="0"/>
                <a:cs typeface="Arial" panose="020B0604020202020204" pitchFamily="34" charset="0"/>
              </a:rPr>
              <a:t>For more information See ⁠</a:t>
            </a:r>
            <a:r>
              <a:rPr lang="en-AU">
                <a:latin typeface="Arial" panose="020B0604020202020204" pitchFamily="34" charset="0"/>
                <a:cs typeface="Arial" panose="020B0604020202020204" pitchFamily="34" charset="0"/>
                <a:hlinkClick r:id="rId3" tooltip="https://www.aitsl.edu.au/docs/default-source/feedback/aitsl-learning-intentions-and-success-criteria-strategy.pdf?sfvrsn=382dec3c_2"/>
              </a:rPr>
              <a:t>AITSL</a:t>
            </a:r>
            <a:r>
              <a:rPr lang="en-AU">
                <a:latin typeface="Arial" panose="020B0604020202020204" pitchFamily="34" charset="0"/>
                <a:cs typeface="Arial" panose="020B0604020202020204" pitchFamily="34" charset="0"/>
              </a:rPr>
              <a:t> or the NSW Department of Education explicit teaching strategies, ⁠</a:t>
            </a:r>
            <a:r>
              <a:rPr lang="en-AU">
                <a:latin typeface="Arial" panose="020B0604020202020204" pitchFamily="34" charset="0"/>
                <a:cs typeface="Arial" panose="020B0604020202020204" pitchFamily="34" charset="0"/>
                <a:hlinkClick r:id="rId4" tooltip="https://education.nsw.gov.au/teaching-and-learning/curriculum/explicit-teaching/explicit-teaching-strategies/sharing-learning-intentions"/>
              </a:rPr>
              <a:t>Sharing learning intentions</a:t>
            </a:r>
            <a:r>
              <a:rPr lang="en-AU">
                <a:latin typeface="Arial" panose="020B0604020202020204" pitchFamily="34" charset="0"/>
                <a:cs typeface="Arial" panose="020B0604020202020204" pitchFamily="34" charset="0"/>
              </a:rPr>
              <a:t> and ⁠</a:t>
            </a:r>
            <a:r>
              <a:rPr lang="en-AU">
                <a:latin typeface="Arial" panose="020B0604020202020204" pitchFamily="34" charset="0"/>
                <a:cs typeface="Arial" panose="020B0604020202020204" pitchFamily="34" charset="0"/>
                <a:hlinkClick r:id="rId5" tooltip="https://education.nsw.gov.au/teaching-and-learning/curriculum/explicit-teaching/explicit-teaching-strategies/sharing-success-criteria"/>
              </a:rPr>
              <a:t>Sharing success criteria</a:t>
            </a:r>
            <a:endParaRPr lang="en-AU">
              <a:latin typeface="Arial" panose="020B0604020202020204" pitchFamily="34" charset="0"/>
              <a:cs typeface="Arial" panose="020B0604020202020204" pitchFamily="34" charset="0"/>
            </a:endParaRPr>
          </a:p>
          <a:p>
            <a:pPr marL="171450" indent="-171450">
              <a:buFont typeface="Arial"/>
              <a:buChar char="•"/>
            </a:pPr>
            <a:r>
              <a:rPr lang="en-AU">
                <a:latin typeface="Arial" panose="020B0604020202020204" pitchFamily="34" charset="0"/>
                <a:cs typeface="Arial" panose="020B0604020202020204" pitchFamily="34" charset="0"/>
              </a:rPr>
              <a:t>LISC is not necessarily presented at the beginning of the lesson. Teacher needs to consider most effectual time to introduce </a:t>
            </a:r>
          </a:p>
          <a:p>
            <a:pPr marL="171450" indent="-171450">
              <a:buFont typeface="Arial"/>
              <a:buChar char="•"/>
            </a:pPr>
            <a:r>
              <a:rPr lang="en-AU">
                <a:latin typeface="Arial" panose="020B0604020202020204" pitchFamily="34" charset="0"/>
                <a:cs typeface="Arial" panose="020B0604020202020204" pitchFamily="34" charset="0"/>
              </a:rPr>
              <a:t>LISC should be revisited during the lesson to support students' evaluation of their learning</a:t>
            </a:r>
          </a:p>
          <a:p>
            <a:endParaRPr lang="en-AU" b="1">
              <a:cs typeface="Calibri"/>
            </a:endParaRPr>
          </a:p>
        </p:txBody>
      </p:sp>
      <p:sp>
        <p:nvSpPr>
          <p:cNvPr id="4" name="Slide Number Placeholder 3"/>
          <p:cNvSpPr>
            <a:spLocks noGrp="1"/>
          </p:cNvSpPr>
          <p:nvPr>
            <p:ph type="sldNum" sz="quarter" idx="5"/>
          </p:nvPr>
        </p:nvSpPr>
        <p:spPr/>
        <p:txBody>
          <a:bodyPr/>
          <a:lstStyle/>
          <a:p>
            <a:fld id="{D09C5488-DD16-4714-9519-7BE21BA11D4E}" type="slidenum">
              <a:rPr lang="en-AU" smtClean="0"/>
              <a:t>2</a:t>
            </a:fld>
            <a:endParaRPr lang="en-AU"/>
          </a:p>
        </p:txBody>
      </p:sp>
    </p:spTree>
    <p:extLst>
      <p:ext uri="{BB962C8B-B14F-4D97-AF65-F5344CB8AC3E}">
        <p14:creationId xmlns:p14="http://schemas.microsoft.com/office/powerpoint/2010/main" val="19151260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778D4-1209-CE4D-4939-9BF1AD09FFC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040057A-8FB3-01B3-0EB6-685144179EE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7B33BF1-A3A7-17D6-F026-3B7F4381AB38}"/>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6654D049-29F6-443A-273D-65F1507270ED}"/>
              </a:ext>
            </a:extLst>
          </p:cNvPr>
          <p:cNvSpPr>
            <a:spLocks noGrp="1"/>
          </p:cNvSpPr>
          <p:nvPr>
            <p:ph type="sldNum" sz="quarter" idx="5"/>
          </p:nvPr>
        </p:nvSpPr>
        <p:spPr/>
        <p:txBody>
          <a:bodyPr/>
          <a:lstStyle/>
          <a:p>
            <a:fld id="{B07158C4-A119-4B78-9DE8-A50001BC31DC}" type="slidenum">
              <a:rPr lang="en-AU" smtClean="0"/>
              <a:pPr/>
              <a:t>3</a:t>
            </a:fld>
            <a:endParaRPr lang="en-AU"/>
          </a:p>
        </p:txBody>
      </p:sp>
    </p:spTree>
    <p:extLst>
      <p:ext uri="{BB962C8B-B14F-4D97-AF65-F5344CB8AC3E}">
        <p14:creationId xmlns:p14="http://schemas.microsoft.com/office/powerpoint/2010/main" val="39977421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4</a:t>
            </a:fld>
            <a:endParaRPr lang="en-AU"/>
          </a:p>
        </p:txBody>
      </p:sp>
    </p:spTree>
    <p:extLst>
      <p:ext uri="{BB962C8B-B14F-4D97-AF65-F5344CB8AC3E}">
        <p14:creationId xmlns:p14="http://schemas.microsoft.com/office/powerpoint/2010/main" val="9614193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F096CB-93F4-A534-9A09-E62D8D0FCC5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0C9771-8B71-A815-47B2-80AD61CAA4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1CF5A5D-52E1-3FF0-F117-A15B3B2C873C}"/>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CE2E415B-2D3E-DDCD-2327-3935E1E20996}"/>
              </a:ext>
            </a:extLst>
          </p:cNvPr>
          <p:cNvSpPr>
            <a:spLocks noGrp="1"/>
          </p:cNvSpPr>
          <p:nvPr>
            <p:ph type="sldNum" sz="quarter" idx="5"/>
          </p:nvPr>
        </p:nvSpPr>
        <p:spPr/>
        <p:txBody>
          <a:bodyPr/>
          <a:lstStyle/>
          <a:p>
            <a:fld id="{B07158C4-A119-4B78-9DE8-A50001BC31DC}" type="slidenum">
              <a:rPr lang="en-AU" smtClean="0"/>
              <a:pPr/>
              <a:t>5</a:t>
            </a:fld>
            <a:endParaRPr lang="en-AU"/>
          </a:p>
        </p:txBody>
      </p:sp>
    </p:spTree>
    <p:extLst>
      <p:ext uri="{BB962C8B-B14F-4D97-AF65-F5344CB8AC3E}">
        <p14:creationId xmlns:p14="http://schemas.microsoft.com/office/powerpoint/2010/main" val="41351827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958E19-7B9E-9D20-75CC-3897DAA86D7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775F44-63A2-78AA-E7B5-5426ECDFD1D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F7100D6-76F9-0FB3-65C4-E133BFB25BD7}"/>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917AD0CD-94BB-40BD-107C-B60AC853F994}"/>
              </a:ext>
            </a:extLst>
          </p:cNvPr>
          <p:cNvSpPr>
            <a:spLocks noGrp="1"/>
          </p:cNvSpPr>
          <p:nvPr>
            <p:ph type="sldNum" sz="quarter" idx="5"/>
          </p:nvPr>
        </p:nvSpPr>
        <p:spPr/>
        <p:txBody>
          <a:bodyPr/>
          <a:lstStyle/>
          <a:p>
            <a:fld id="{B07158C4-A119-4B78-9DE8-A50001BC31DC}" type="slidenum">
              <a:rPr lang="en-AU" smtClean="0"/>
              <a:pPr/>
              <a:t>6</a:t>
            </a:fld>
            <a:endParaRPr lang="en-AU"/>
          </a:p>
        </p:txBody>
      </p:sp>
    </p:spTree>
    <p:extLst>
      <p:ext uri="{BB962C8B-B14F-4D97-AF65-F5344CB8AC3E}">
        <p14:creationId xmlns:p14="http://schemas.microsoft.com/office/powerpoint/2010/main" val="299819559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1E4107-B50C-CAAD-EAA3-24CB5F90A0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41ECE98-7DCF-EA92-181B-751D9A54488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691AC27-6E5B-3113-C6A6-D76BD6B34430}"/>
              </a:ext>
            </a:extLst>
          </p:cNvPr>
          <p:cNvSpPr>
            <a:spLocks noGrp="1"/>
          </p:cNvSpPr>
          <p:nvPr>
            <p:ph type="body" idx="1"/>
          </p:nvPr>
        </p:nvSpPr>
        <p:spPr/>
        <p:txBody>
          <a:bodyPr/>
          <a:lstStyle/>
          <a:p>
            <a:endParaRPr lang="en-AU"/>
          </a:p>
        </p:txBody>
      </p:sp>
      <p:sp>
        <p:nvSpPr>
          <p:cNvPr id="4" name="Slide Number Placeholder 3">
            <a:extLst>
              <a:ext uri="{FF2B5EF4-FFF2-40B4-BE49-F238E27FC236}">
                <a16:creationId xmlns:a16="http://schemas.microsoft.com/office/drawing/2014/main" id="{BA77FB46-2018-3725-95BA-F5F9B2A84CAC}"/>
              </a:ext>
            </a:extLst>
          </p:cNvPr>
          <p:cNvSpPr>
            <a:spLocks noGrp="1"/>
          </p:cNvSpPr>
          <p:nvPr>
            <p:ph type="sldNum" sz="quarter" idx="5"/>
          </p:nvPr>
        </p:nvSpPr>
        <p:spPr/>
        <p:txBody>
          <a:bodyPr/>
          <a:lstStyle/>
          <a:p>
            <a:fld id="{B07158C4-A119-4B78-9DE8-A50001BC31DC}" type="slidenum">
              <a:rPr lang="en-AU" smtClean="0"/>
              <a:pPr/>
              <a:t>8</a:t>
            </a:fld>
            <a:endParaRPr lang="en-AU"/>
          </a:p>
        </p:txBody>
      </p:sp>
    </p:spTree>
    <p:extLst>
      <p:ext uri="{BB962C8B-B14F-4D97-AF65-F5344CB8AC3E}">
        <p14:creationId xmlns:p14="http://schemas.microsoft.com/office/powerpoint/2010/main" val="31388582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10</a:t>
            </a:fld>
            <a:endParaRPr lang="en-AU"/>
          </a:p>
        </p:txBody>
      </p:sp>
    </p:spTree>
    <p:extLst>
      <p:ext uri="{BB962C8B-B14F-4D97-AF65-F5344CB8AC3E}">
        <p14:creationId xmlns:p14="http://schemas.microsoft.com/office/powerpoint/2010/main" val="22855752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5"/>
          </p:nvPr>
        </p:nvSpPr>
        <p:spPr/>
        <p:txBody>
          <a:bodyPr/>
          <a:lstStyle/>
          <a:p>
            <a:fld id="{B07158C4-A119-4B78-9DE8-A50001BC31DC}" type="slidenum">
              <a:rPr lang="en-AU" smtClean="0"/>
              <a:pPr/>
              <a:t>11</a:t>
            </a:fld>
            <a:endParaRPr lang="en-AU"/>
          </a:p>
        </p:txBody>
      </p:sp>
    </p:spTree>
    <p:extLst>
      <p:ext uri="{BB962C8B-B14F-4D97-AF65-F5344CB8AC3E}">
        <p14:creationId xmlns:p14="http://schemas.microsoft.com/office/powerpoint/2010/main" val="181053512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EA17B1F9-1883-FB0F-19DA-8B4A4053535B}"/>
              </a:ext>
            </a:extLst>
          </p:cNvPr>
          <p:cNvSpPr/>
          <p:nvPr userDrawn="1"/>
        </p:nvSpPr>
        <p:spPr>
          <a:xfrm>
            <a:off x="7128000" y="0"/>
            <a:ext cx="5064000" cy="68580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6" name="Rectangle 5">
            <a:extLst>
              <a:ext uri="{FF2B5EF4-FFF2-40B4-BE49-F238E27FC236}">
                <a16:creationId xmlns:a16="http://schemas.microsoft.com/office/drawing/2014/main" id="{6E6ACE4A-E374-4533-BE29-9C2AA078581F}"/>
              </a:ext>
              <a:ext uri="{C183D7F6-B498-43B3-948B-1728B52AA6E4}">
                <adec:decorative xmlns:adec="http://schemas.microsoft.com/office/drawing/2017/decorative" val="1"/>
              </a:ext>
            </a:extLst>
          </p:cNvPr>
          <p:cNvSpPr/>
          <p:nvPr userDrawn="1"/>
        </p:nvSpPr>
        <p:spPr>
          <a:xfrm>
            <a:off x="0" y="0"/>
            <a:ext cx="71280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schemeClr val="bg1"/>
              </a:solidFill>
              <a:latin typeface="Public Sans" pitchFamily="2" charset="0"/>
            </a:endParaRPr>
          </a:p>
        </p:txBody>
      </p:sp>
      <p:cxnSp>
        <p:nvCxnSpPr>
          <p:cNvPr id="8" name="Straight Connector 7">
            <a:extLst>
              <a:ext uri="{FF2B5EF4-FFF2-40B4-BE49-F238E27FC236}">
                <a16:creationId xmlns:a16="http://schemas.microsoft.com/office/drawing/2014/main" id="{1379E5D7-4594-7BEA-DCDE-7C07259A2A00}"/>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06313123-38FC-0AA8-8313-B587FAEA9FAB}"/>
              </a:ext>
            </a:extLst>
          </p:cNvPr>
          <p:cNvSpPr>
            <a:spLocks noGrp="1"/>
          </p:cNvSpPr>
          <p:nvPr>
            <p:ph type="ctrTitle" hasCustomPrompt="1"/>
          </p:nvPr>
        </p:nvSpPr>
        <p:spPr>
          <a:xfrm>
            <a:off x="539999" y="2240968"/>
            <a:ext cx="6255979" cy="2033997"/>
          </a:xfrm>
          <a:ln>
            <a:noFill/>
          </a:ln>
        </p:spPr>
        <p:txBody>
          <a:bodyPr anchor="b">
            <a:noAutofit/>
          </a:bodyPr>
          <a:lstStyle>
            <a:lvl1pPr algn="l">
              <a:lnSpc>
                <a:spcPct val="100000"/>
              </a:lnSpc>
              <a:defRPr sz="4800">
                <a:solidFill>
                  <a:schemeClr val="bg1"/>
                </a:solidFill>
                <a:latin typeface="Arial" panose="020B0604020202020204" pitchFamily="34" charset="0"/>
                <a:cs typeface="Arial" panose="020B0604020202020204" pitchFamily="34" charset="0"/>
              </a:defRPr>
            </a:lvl1pPr>
          </a:lstStyle>
          <a:p>
            <a:r>
              <a:rPr lang="en-US"/>
              <a:t>Learning sequence/lesson/ activity title</a:t>
            </a:r>
          </a:p>
        </p:txBody>
      </p:sp>
      <p:sp>
        <p:nvSpPr>
          <p:cNvPr id="11" name="Text Placeholder 10">
            <a:extLst>
              <a:ext uri="{FF2B5EF4-FFF2-40B4-BE49-F238E27FC236}">
                <a16:creationId xmlns:a16="http://schemas.microsoft.com/office/drawing/2014/main" id="{1ECD7A7F-13F8-9E9F-94FF-03D42EEEF0A8}"/>
              </a:ext>
            </a:extLst>
          </p:cNvPr>
          <p:cNvSpPr>
            <a:spLocks noGrp="1"/>
          </p:cNvSpPr>
          <p:nvPr>
            <p:ph type="body" sz="quarter" idx="10" hasCustomPrompt="1"/>
          </p:nvPr>
        </p:nvSpPr>
        <p:spPr>
          <a:xfrm>
            <a:off x="539999" y="4385568"/>
            <a:ext cx="6255977" cy="426611"/>
          </a:xfrm>
        </p:spPr>
        <p:txBody>
          <a:bodyPr anchor="t">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Stage</a:t>
            </a:r>
          </a:p>
        </p:txBody>
      </p:sp>
      <p:sp>
        <p:nvSpPr>
          <p:cNvPr id="12" name="Text Placeholder 14">
            <a:extLst>
              <a:ext uri="{FF2B5EF4-FFF2-40B4-BE49-F238E27FC236}">
                <a16:creationId xmlns:a16="http://schemas.microsoft.com/office/drawing/2014/main" id="{1F1B4A2E-693D-413E-6506-E51D3453E154}"/>
              </a:ext>
            </a:extLst>
          </p:cNvPr>
          <p:cNvSpPr>
            <a:spLocks noGrp="1"/>
          </p:cNvSpPr>
          <p:nvPr>
            <p:ph type="body" sz="quarter" idx="16" hasCustomPrompt="1"/>
          </p:nvPr>
        </p:nvSpPr>
        <p:spPr>
          <a:xfrm>
            <a:off x="540000" y="4925698"/>
            <a:ext cx="6255975" cy="360000"/>
          </a:xfrm>
        </p:spPr>
        <p:txBody>
          <a:bodyPr>
            <a:noAutofit/>
          </a:bodyPr>
          <a:lstStyle>
            <a:lvl1pPr>
              <a:spcAft>
                <a:spcPts val="0"/>
              </a:spcAft>
              <a:defRPr sz="1800" b="1">
                <a:solidFill>
                  <a:schemeClr val="bg1"/>
                </a:solidFill>
                <a:latin typeface="Arial" panose="020B0604020202020204" pitchFamily="34" charset="0"/>
                <a:cs typeface="Arial" panose="020B0604020202020204" pitchFamily="34" charset="0"/>
              </a:defRPr>
            </a:lvl1pPr>
            <a:lvl2pPr>
              <a:spcAft>
                <a:spcPts val="0"/>
              </a:spcAft>
              <a:defRPr sz="1800" b="0">
                <a:solidFill>
                  <a:schemeClr val="bg1"/>
                </a:solidFill>
                <a:latin typeface="+mj-lt"/>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Module</a:t>
            </a:r>
          </a:p>
        </p:txBody>
      </p:sp>
      <p:sp>
        <p:nvSpPr>
          <p:cNvPr id="13" name="Text Placeholder 7">
            <a:extLst>
              <a:ext uri="{FF2B5EF4-FFF2-40B4-BE49-F238E27FC236}">
                <a16:creationId xmlns:a16="http://schemas.microsoft.com/office/drawing/2014/main" id="{0C245AE8-A9B0-AE21-616C-11D22901313C}"/>
              </a:ext>
            </a:extLst>
          </p:cNvPr>
          <p:cNvSpPr>
            <a:spLocks noGrp="1"/>
          </p:cNvSpPr>
          <p:nvPr>
            <p:ph type="body" sz="quarter" idx="14" hasCustomPrompt="1"/>
          </p:nvPr>
        </p:nvSpPr>
        <p:spPr>
          <a:xfrm>
            <a:off x="540000" y="5327998"/>
            <a:ext cx="6255971" cy="792000"/>
          </a:xfrm>
        </p:spPr>
        <p:txBody>
          <a:bodyPr/>
          <a:lstStyle>
            <a:lvl1pPr>
              <a:defRPr sz="1800">
                <a:solidFill>
                  <a:schemeClr val="bg1"/>
                </a:solidFill>
                <a:latin typeface="Arial" panose="020B0604020202020204" pitchFamily="34" charset="0"/>
                <a:cs typeface="Arial" panose="020B0604020202020204" pitchFamily="34" charset="0"/>
              </a:defRPr>
            </a:lvl1pPr>
          </a:lstStyle>
          <a:p>
            <a:pPr lvl="0"/>
            <a:r>
              <a:rPr lang="en-US"/>
              <a:t>Presenter name</a:t>
            </a:r>
            <a:endParaRPr lang="en-AU"/>
          </a:p>
        </p:txBody>
      </p:sp>
      <p:sp>
        <p:nvSpPr>
          <p:cNvPr id="15" name="Text Placeholder 14">
            <a:extLst>
              <a:ext uri="{FF2B5EF4-FFF2-40B4-BE49-F238E27FC236}">
                <a16:creationId xmlns:a16="http://schemas.microsoft.com/office/drawing/2014/main" id="{5C2AC99F-F6FA-4B77-DD09-207FFF07B242}"/>
              </a:ext>
            </a:extLst>
          </p:cNvPr>
          <p:cNvSpPr>
            <a:spLocks noGrp="1"/>
          </p:cNvSpPr>
          <p:nvPr>
            <p:ph type="body" sz="quarter" idx="15" hasCustomPrompt="1"/>
          </p:nvPr>
        </p:nvSpPr>
        <p:spPr>
          <a:xfrm>
            <a:off x="540000" y="6192000"/>
            <a:ext cx="6255975" cy="360000"/>
          </a:xfrm>
        </p:spPr>
        <p:txBody>
          <a:bodyPr anchor="b" anchorCtr="0">
            <a:noAutofit/>
          </a:bodyPr>
          <a:lstStyle>
            <a:lvl1pPr algn="l">
              <a:defRPr sz="1800" b="0">
                <a:solidFill>
                  <a:schemeClr val="bg1"/>
                </a:solidFill>
                <a:latin typeface="Arial" panose="020B0604020202020204" pitchFamily="34" charset="0"/>
                <a:cs typeface="Arial" panose="020B0604020202020204" pitchFamily="34" charset="0"/>
              </a:defRPr>
            </a:lvl1pPr>
            <a:lvl2pPr>
              <a:defRPr sz="1600">
                <a:solidFill>
                  <a:schemeClr val="bg1"/>
                </a:solidFill>
              </a:defRPr>
            </a:lvl2pPr>
            <a:lvl3pPr marL="0" indent="0">
              <a:buNone/>
              <a:defRPr sz="2000">
                <a:solidFill>
                  <a:schemeClr val="bg1"/>
                </a:solidFill>
              </a:defRPr>
            </a:lvl3pPr>
            <a:lvl4pPr>
              <a:defRPr sz="2000">
                <a:solidFill>
                  <a:schemeClr val="bg1"/>
                </a:solidFill>
              </a:defRPr>
            </a:lvl4pPr>
            <a:lvl5pPr>
              <a:defRPr sz="2000">
                <a:solidFill>
                  <a:schemeClr val="bg1"/>
                </a:solidFill>
              </a:defRPr>
            </a:lvl5pPr>
          </a:lstStyle>
          <a:p>
            <a:pPr lvl="0"/>
            <a:r>
              <a:rPr lang="en-US"/>
              <a:t>00 Month YYYY</a:t>
            </a:r>
          </a:p>
        </p:txBody>
      </p:sp>
      <p:pic>
        <p:nvPicPr>
          <p:cNvPr id="17" name="Picture 16">
            <a:extLst>
              <a:ext uri="{FF2B5EF4-FFF2-40B4-BE49-F238E27FC236}">
                <a16:creationId xmlns:a16="http://schemas.microsoft.com/office/drawing/2014/main" id="{1B2918F2-2A15-B218-B84D-C469AD3B60DA}"/>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6135329" y="360000"/>
            <a:ext cx="660650" cy="715199"/>
          </a:xfrm>
          <a:prstGeom prst="rect">
            <a:avLst/>
          </a:prstGeom>
        </p:spPr>
      </p:pic>
      <p:sp>
        <p:nvSpPr>
          <p:cNvPr id="2" name="Picture Placeholder 4">
            <a:extLst>
              <a:ext uri="{FF2B5EF4-FFF2-40B4-BE49-F238E27FC236}">
                <a16:creationId xmlns:a16="http://schemas.microsoft.com/office/drawing/2014/main" id="{206B55C3-1914-D3B1-73B3-69F5509A4B69}"/>
              </a:ext>
              <a:ext uri="{C183D7F6-B498-43B3-948B-1728B52AA6E4}">
                <adec:decorative xmlns:adec="http://schemas.microsoft.com/office/drawing/2017/decorative" val="1"/>
              </a:ext>
            </a:extLst>
          </p:cNvPr>
          <p:cNvSpPr>
            <a:spLocks noGrp="1"/>
          </p:cNvSpPr>
          <p:nvPr>
            <p:ph type="pic" sz="quarter" idx="13"/>
          </p:nvPr>
        </p:nvSpPr>
        <p:spPr>
          <a:xfrm>
            <a:off x="7128000" y="0"/>
            <a:ext cx="5064000" cy="6858000"/>
          </a:xfrm>
        </p:spPr>
        <p:txBody>
          <a:bodyPr/>
          <a:lstStyle/>
          <a:p>
            <a:r>
              <a:rPr lang="en-US"/>
              <a:t>Click icon to add picture</a:t>
            </a:r>
            <a:endParaRPr lang="en-AU"/>
          </a:p>
        </p:txBody>
      </p:sp>
    </p:spTree>
    <p:extLst>
      <p:ext uri="{BB962C8B-B14F-4D97-AF65-F5344CB8AC3E}">
        <p14:creationId xmlns:p14="http://schemas.microsoft.com/office/powerpoint/2010/main" val="15784084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11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References">
    <p:bg>
      <p:bgPr>
        <a:solidFill>
          <a:schemeClr val="accent4"/>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73C69E21-27A4-4448-A8A5-3DF6A41F3B28}"/>
              </a:ext>
            </a:extLst>
          </p:cNvPr>
          <p:cNvSpPr/>
          <p:nvPr userDrawn="1"/>
        </p:nvSpPr>
        <p:spPr>
          <a:xfrm>
            <a:off x="0" y="1265616"/>
            <a:ext cx="12192000" cy="190116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7" name="Straight Connector 6">
            <a:extLst>
              <a:ext uri="{FF2B5EF4-FFF2-40B4-BE49-F238E27FC236}">
                <a16:creationId xmlns:a16="http://schemas.microsoft.com/office/drawing/2014/main" id="{FDEA8E5D-F9A7-48AC-AF91-6754515E9D1B}"/>
              </a:ext>
              <a:ext uri="{C183D7F6-B498-43B3-948B-1728B52AA6E4}">
                <adec:decorative xmlns:adec="http://schemas.microsoft.com/office/drawing/2017/decorative" val="1"/>
              </a:ext>
            </a:extLst>
          </p:cNvPr>
          <p:cNvCxnSpPr>
            <a:cxnSpLocks/>
          </p:cNvCxnSpPr>
          <p:nvPr userDrawn="1"/>
        </p:nvCxnSpPr>
        <p:spPr>
          <a:xfrm>
            <a:off x="0" y="1265616"/>
            <a:ext cx="12192000"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Slide Number Placeholder 4">
            <a:extLst>
              <a:ext uri="{FF2B5EF4-FFF2-40B4-BE49-F238E27FC236}">
                <a16:creationId xmlns:a16="http://schemas.microsoft.com/office/drawing/2014/main" id="{81B646BC-5BB3-E31B-1A9E-AD82558D7FE8}"/>
              </a:ext>
            </a:extLst>
          </p:cNvPr>
          <p:cNvSpPr>
            <a:spLocks noGrp="1"/>
          </p:cNvSpPr>
          <p:nvPr>
            <p:ph type="sldNum" sz="quarter" idx="10"/>
          </p:nvPr>
        </p:nvSpPr>
        <p:spPr/>
        <p:txBody>
          <a:bodyPr/>
          <a:lstStyle/>
          <a:p>
            <a:fld id="{10A01DC5-1685-4615-8240-15192985C6A2}" type="slidenum">
              <a:rPr lang="en-AU" smtClean="0"/>
              <a:pPr/>
              <a:t>‹#›</a:t>
            </a:fld>
            <a:endParaRPr lang="en-AU"/>
          </a:p>
        </p:txBody>
      </p:sp>
      <p:sp>
        <p:nvSpPr>
          <p:cNvPr id="8" name="Title 3">
            <a:extLst>
              <a:ext uri="{FF2B5EF4-FFF2-40B4-BE49-F238E27FC236}">
                <a16:creationId xmlns:a16="http://schemas.microsoft.com/office/drawing/2014/main" id="{2245FC77-E959-4B3D-936D-71858DF4D065}"/>
              </a:ext>
            </a:extLst>
          </p:cNvPr>
          <p:cNvSpPr>
            <a:spLocks noGrp="1"/>
          </p:cNvSpPr>
          <p:nvPr>
            <p:ph type="title" hasCustomPrompt="1"/>
          </p:nvPr>
        </p:nvSpPr>
        <p:spPr>
          <a:xfrm>
            <a:off x="360000" y="360001"/>
            <a:ext cx="10080000" cy="521412"/>
          </a:xfrm>
        </p:spPr>
        <p:txBody>
          <a:bodyPr/>
          <a:lstStyle>
            <a:lvl1pPr>
              <a:defRPr>
                <a:solidFill>
                  <a:schemeClr val="accent1"/>
                </a:solidFill>
              </a:defRPr>
            </a:lvl1pPr>
          </a:lstStyle>
          <a:p>
            <a:r>
              <a:rPr lang="en-US"/>
              <a:t>References</a:t>
            </a:r>
            <a:endParaRPr lang="en-AU"/>
          </a:p>
        </p:txBody>
      </p:sp>
      <p:sp>
        <p:nvSpPr>
          <p:cNvPr id="2" name="Content Placeholder 2">
            <a:extLst>
              <a:ext uri="{FF2B5EF4-FFF2-40B4-BE49-F238E27FC236}">
                <a16:creationId xmlns:a16="http://schemas.microsoft.com/office/drawing/2014/main" id="{27905181-B8A1-3C65-36D9-EB3FF362FF6C}"/>
              </a:ext>
            </a:extLst>
          </p:cNvPr>
          <p:cNvSpPr>
            <a:spLocks noGrp="1"/>
          </p:cNvSpPr>
          <p:nvPr>
            <p:ph idx="1" hasCustomPrompt="1"/>
          </p:nvPr>
        </p:nvSpPr>
        <p:spPr>
          <a:xfrm>
            <a:off x="360000" y="3428999"/>
            <a:ext cx="11484000" cy="2927351"/>
          </a:xfrm>
        </p:spPr>
        <p:txBody>
          <a:bodyPr/>
          <a:lstStyle>
            <a:lvl1pPr>
              <a:lnSpc>
                <a:spcPct val="150000"/>
              </a:lnSpc>
              <a:defRPr sz="1200">
                <a:latin typeface="Arial" panose="020B0604020202020204" pitchFamily="34" charset="0"/>
                <a:cs typeface="Arial" panose="020B0604020202020204" pitchFamily="34" charset="0"/>
              </a:defRPr>
            </a:lvl1pPr>
            <a:lvl2pPr>
              <a:lnSpc>
                <a:spcPct val="150000"/>
              </a:lnSpc>
              <a:defRPr sz="1200"/>
            </a:lvl2pPr>
            <a:lvl3pPr>
              <a:lnSpc>
                <a:spcPct val="150000"/>
              </a:lnSpc>
              <a:defRPr/>
            </a:lvl3pPr>
            <a:lvl4pPr>
              <a:lnSpc>
                <a:spcPct val="150000"/>
              </a:lnSpc>
              <a:defRPr sz="1200"/>
            </a:lvl4pPr>
            <a:lvl5pPr>
              <a:lnSpc>
                <a:spcPct val="150000"/>
              </a:lnSpc>
              <a:defRPr sz="1200"/>
            </a:lvl5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3059301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Copyright">
    <p:bg>
      <p:bgPr>
        <a:solidFill>
          <a:schemeClr val="accent1"/>
        </a:solidFill>
        <a:effectLst/>
      </p:bgPr>
    </p:bg>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lvl1pPr>
              <a:defRPr>
                <a:solidFill>
                  <a:schemeClr val="bg1"/>
                </a:solidFill>
              </a:defRPr>
            </a:lvl1pPr>
          </a:lstStyle>
          <a:p>
            <a:fld id="{10A01DC5-1685-4615-8240-15192985C6A2}" type="slidenum">
              <a:rPr lang="en-AU" smtClean="0"/>
              <a:pPr/>
              <a:t>‹#›</a:t>
            </a:fld>
            <a:endParaRPr lang="en-AU"/>
          </a:p>
        </p:txBody>
      </p:sp>
      <p:sp>
        <p:nvSpPr>
          <p:cNvPr id="2" name="Title 1">
            <a:extLst>
              <a:ext uri="{FF2B5EF4-FFF2-40B4-BE49-F238E27FC236}">
                <a16:creationId xmlns:a16="http://schemas.microsoft.com/office/drawing/2014/main" id="{34BE5FFA-C863-5F63-2574-4F650BA4588D}"/>
              </a:ext>
            </a:extLst>
          </p:cNvPr>
          <p:cNvSpPr>
            <a:spLocks noGrp="1"/>
          </p:cNvSpPr>
          <p:nvPr>
            <p:ph type="title" hasCustomPrompt="1"/>
          </p:nvPr>
        </p:nvSpPr>
        <p:spPr>
          <a:xfrm>
            <a:off x="360000" y="360000"/>
            <a:ext cx="10080000" cy="537467"/>
          </a:xfrm>
        </p:spPr>
        <p:txBody>
          <a:bodyPr/>
          <a:lstStyle>
            <a:lvl1pPr>
              <a:defRPr>
                <a:solidFill>
                  <a:schemeClr val="bg1"/>
                </a:solidFill>
              </a:defRPr>
            </a:lvl1pPr>
          </a:lstStyle>
          <a:p>
            <a:r>
              <a:rPr lang="en-US"/>
              <a:t>Copyright</a:t>
            </a:r>
          </a:p>
        </p:txBody>
      </p:sp>
      <p:sp>
        <p:nvSpPr>
          <p:cNvPr id="3" name="Slide Number Placeholder 4">
            <a:extLst>
              <a:ext uri="{FF2B5EF4-FFF2-40B4-BE49-F238E27FC236}">
                <a16:creationId xmlns:a16="http://schemas.microsoft.com/office/drawing/2014/main" id="{CAF241D3-718F-F3B9-95BA-7ED78B1B5BDD}"/>
              </a:ext>
            </a:extLst>
          </p:cNvPr>
          <p:cNvSpPr txBox="1">
            <a:spLocks/>
          </p:cNvSpPr>
          <p:nvPr userDrawn="1"/>
        </p:nvSpPr>
        <p:spPr>
          <a:xfrm>
            <a:off x="11124000" y="6516000"/>
            <a:ext cx="720000" cy="180000"/>
          </a:xfrm>
          <a:prstGeom prst="rect">
            <a:avLst/>
          </a:prstGeom>
        </p:spPr>
        <p:txBody>
          <a:bodyPr vert="horz" lIns="0" tIns="0" rIns="0" bIns="0" rtlCol="0" anchor="t"/>
          <a:lstStyle>
            <a:defPPr>
              <a:defRPr lang="en-US"/>
            </a:defPPr>
            <a:lvl1pPr marL="0" algn="r" defTabSz="609585" rtl="0" eaLnBrk="1" latinLnBrk="0" hangingPunct="1">
              <a:defRPr sz="1200" kern="1200">
                <a:solidFill>
                  <a:schemeClr val="bg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a:lstStyle>
          <a:p>
            <a:fld id="{10A01DC5-1685-4615-8240-15192985C6A2}" type="slidenum">
              <a:rPr lang="en-AU" smtClean="0"/>
              <a:pPr/>
              <a:t>‹#›</a:t>
            </a:fld>
            <a:endParaRPr lang="en-AU"/>
          </a:p>
        </p:txBody>
      </p:sp>
      <p:sp>
        <p:nvSpPr>
          <p:cNvPr id="5" name="Rectangle 4">
            <a:extLst>
              <a:ext uri="{FF2B5EF4-FFF2-40B4-BE49-F238E27FC236}">
                <a16:creationId xmlns:a16="http://schemas.microsoft.com/office/drawing/2014/main" id="{147A10EB-69B5-E036-369C-033BAFE6DB18}"/>
              </a:ext>
            </a:extLst>
          </p:cNvPr>
          <p:cNvSpPr/>
          <p:nvPr userDrawn="1"/>
        </p:nvSpPr>
        <p:spPr>
          <a:xfrm>
            <a:off x="10915048" y="231006"/>
            <a:ext cx="1039529" cy="110099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6" name="Picture 5" descr="A red flower with white text&#10;&#10;Description automatically generated with low confidence">
            <a:extLst>
              <a:ext uri="{FF2B5EF4-FFF2-40B4-BE49-F238E27FC236}">
                <a16:creationId xmlns:a16="http://schemas.microsoft.com/office/drawing/2014/main" id="{F5F3CD7E-F06C-6B47-6A3E-198A7C0DC31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11195216" y="360000"/>
            <a:ext cx="660785" cy="717587"/>
          </a:xfrm>
          <a:prstGeom prst="rect">
            <a:avLst/>
          </a:prstGeom>
        </p:spPr>
      </p:pic>
      <p:pic>
        <p:nvPicPr>
          <p:cNvPr id="7" name="Picture 12" descr="Creative Commons Attribution licence logo">
            <a:extLst>
              <a:ext uri="{FF2B5EF4-FFF2-40B4-BE49-F238E27FC236}">
                <a16:creationId xmlns:a16="http://schemas.microsoft.com/office/drawing/2014/main" id="{7948A98C-F758-2F9B-44F6-E4FEA77CAA7A}"/>
              </a:ext>
            </a:extLst>
          </p:cNvPr>
          <p:cNvPicPr>
            <a:picLocks noChangeAspect="1" noChangeArrowheads="1"/>
          </p:cNvPicPr>
          <p:nvPr userDrawn="1"/>
        </p:nvPicPr>
        <p:blipFill>
          <a:blip r:embed="rId3" cstate="screen">
            <a:extLst>
              <a:ext uri="{28A0092B-C50C-407E-A947-70E740481C1C}">
                <a14:useLocalDpi xmlns:a14="http://schemas.microsoft.com/office/drawing/2010/main"/>
              </a:ext>
            </a:extLst>
          </a:blip>
          <a:srcRect/>
          <a:stretch>
            <a:fillRect/>
          </a:stretch>
        </p:blipFill>
        <p:spPr bwMode="auto">
          <a:xfrm>
            <a:off x="10244972" y="2967486"/>
            <a:ext cx="1406523" cy="489432"/>
          </a:xfrm>
          <a:prstGeom prst="rect">
            <a:avLst/>
          </a:prstGeom>
          <a:noFill/>
          <a:extLst>
            <a:ext uri="{909E8E84-426E-40DD-AFC4-6F175D3DCCD1}">
              <a14:hiddenFill xmlns:a14="http://schemas.microsoft.com/office/drawing/2010/main">
                <a:solidFill>
                  <a:srgbClr val="FFFFFF"/>
                </a:solidFill>
              </a14:hiddenFill>
            </a:ext>
          </a:extLst>
        </p:spPr>
      </p:pic>
      <p:sp>
        <p:nvSpPr>
          <p:cNvPr id="8" name="Text Placeholder 10">
            <a:extLst>
              <a:ext uri="{FF2B5EF4-FFF2-40B4-BE49-F238E27FC236}">
                <a16:creationId xmlns:a16="http://schemas.microsoft.com/office/drawing/2014/main" id="{CD8E711E-20C4-EB65-95D8-4E4BB3686546}"/>
              </a:ext>
            </a:extLst>
          </p:cNvPr>
          <p:cNvSpPr>
            <a:spLocks noGrp="1"/>
          </p:cNvSpPr>
          <p:nvPr>
            <p:ph type="body" sz="quarter" idx="18" hasCustomPrompt="1"/>
          </p:nvPr>
        </p:nvSpPr>
        <p:spPr>
          <a:xfrm>
            <a:off x="360000" y="981264"/>
            <a:ext cx="10080000" cy="310015"/>
          </a:xfrm>
        </p:spPr>
        <p:txBody>
          <a:bodyPr anchor="b">
            <a:noAutofit/>
          </a:bodyPr>
          <a:lstStyle>
            <a:lvl1pPr>
              <a:defRPr sz="2000">
                <a:solidFill>
                  <a:schemeClr val="accent4"/>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0760375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vider">
    <p:bg>
      <p:bgPr>
        <a:solidFill>
          <a:schemeClr val="accent1"/>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5C261660-AF47-818D-7C30-D254D989CACE}"/>
              </a:ext>
              <a:ext uri="{C183D7F6-B498-43B3-948B-1728B52AA6E4}">
                <adec:decorative xmlns:adec="http://schemas.microsoft.com/office/drawing/2017/decorative" val="1"/>
              </a:ext>
            </a:extLst>
          </p:cNvPr>
          <p:cNvCxnSpPr>
            <a:cxnSpLocks/>
          </p:cNvCxnSpPr>
          <p:nvPr userDrawn="1"/>
        </p:nvCxnSpPr>
        <p:spPr>
          <a:xfrm>
            <a:off x="360000" y="360000"/>
            <a:ext cx="0" cy="6192000"/>
          </a:xfrm>
          <a:prstGeom prst="line">
            <a:avLst/>
          </a:prstGeom>
          <a:ln w="9525">
            <a:solidFill>
              <a:schemeClr val="bg1"/>
            </a:solidFill>
          </a:ln>
        </p:spPr>
        <p:style>
          <a:lnRef idx="1">
            <a:schemeClr val="accent1"/>
          </a:lnRef>
          <a:fillRef idx="0">
            <a:schemeClr val="accent1"/>
          </a:fillRef>
          <a:effectRef idx="0">
            <a:schemeClr val="accent1"/>
          </a:effectRef>
          <a:fontRef idx="minor">
            <a:schemeClr val="tx1"/>
          </a:fontRef>
        </p:style>
      </p:cxnSp>
      <p:sp>
        <p:nvSpPr>
          <p:cNvPr id="3" name="Title 1">
            <a:extLst>
              <a:ext uri="{FF2B5EF4-FFF2-40B4-BE49-F238E27FC236}">
                <a16:creationId xmlns:a16="http://schemas.microsoft.com/office/drawing/2014/main" id="{8AD8A72A-7327-BEF4-2507-0522B8614AE9}"/>
              </a:ext>
            </a:extLst>
          </p:cNvPr>
          <p:cNvSpPr>
            <a:spLocks noGrp="1"/>
          </p:cNvSpPr>
          <p:nvPr>
            <p:ph type="ctrTitle" hasCustomPrompt="1"/>
          </p:nvPr>
        </p:nvSpPr>
        <p:spPr>
          <a:xfrm>
            <a:off x="540000" y="4067881"/>
            <a:ext cx="11291998" cy="800681"/>
          </a:xfrm>
          <a:ln>
            <a:noFill/>
          </a:ln>
        </p:spPr>
        <p:txBody>
          <a:bodyPr anchor="t">
            <a:noAutofit/>
          </a:bodyPr>
          <a:lstStyle>
            <a:lvl1pPr algn="l">
              <a:lnSpc>
                <a:spcPct val="110000"/>
              </a:lnSpc>
              <a:defRPr sz="4800">
                <a:solidFill>
                  <a:schemeClr val="bg1"/>
                </a:solidFill>
                <a:latin typeface="Arial" panose="020B0604020202020204" pitchFamily="34" charset="0"/>
                <a:cs typeface="Arial" panose="020B0604020202020204" pitchFamily="34" charset="0"/>
              </a:defRPr>
            </a:lvl1pPr>
          </a:lstStyle>
          <a:p>
            <a:pPr>
              <a:lnSpc>
                <a:spcPct val="100000"/>
              </a:lnSpc>
            </a:pPr>
            <a:r>
              <a:rPr lang="en-AU"/>
              <a:t>Lesson title</a:t>
            </a:r>
          </a:p>
        </p:txBody>
      </p:sp>
      <p:sp>
        <p:nvSpPr>
          <p:cNvPr id="6" name="Oval 5">
            <a:extLst>
              <a:ext uri="{FF2B5EF4-FFF2-40B4-BE49-F238E27FC236}">
                <a16:creationId xmlns:a16="http://schemas.microsoft.com/office/drawing/2014/main" id="{5EBAE78F-1A35-0A2C-DBF4-48477CA8F3A7}"/>
              </a:ext>
            </a:extLst>
          </p:cNvPr>
          <p:cNvSpPr>
            <a:spLocks noGrp="1" noRot="1" noMove="1" noResize="1" noEditPoints="1" noAdjustHandles="1" noChangeArrowheads="1" noChangeShapeType="1"/>
          </p:cNvSpPr>
          <p:nvPr userDrawn="1"/>
        </p:nvSpPr>
        <p:spPr>
          <a:xfrm>
            <a:off x="11056620" y="289560"/>
            <a:ext cx="906780" cy="800681"/>
          </a:xfrm>
          <a:prstGeom prst="ellips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pic>
        <p:nvPicPr>
          <p:cNvPr id="2" name="Picture 1">
            <a:extLst>
              <a:ext uri="{FF2B5EF4-FFF2-40B4-BE49-F238E27FC236}">
                <a16:creationId xmlns:a16="http://schemas.microsoft.com/office/drawing/2014/main" id="{1DE675F6-B3E6-7651-8B0E-50E39CE29B9F}"/>
              </a:ext>
            </a:extLst>
          </p:cNvPr>
          <p:cNvPicPr>
            <a:picLocks noChangeAspect="1"/>
          </p:cNvPicPr>
          <p:nvPr userDrawn="1"/>
        </p:nvPicPr>
        <p:blipFill>
          <a:blip r:embed="rId2" cstate="screen">
            <a:extLst>
              <a:ext uri="{28A0092B-C50C-407E-A947-70E740481C1C}">
                <a14:useLocalDpi xmlns:a14="http://schemas.microsoft.com/office/drawing/2010/main"/>
              </a:ext>
            </a:extLst>
          </a:blip>
          <a:srcRect/>
          <a:stretch/>
        </p:blipFill>
        <p:spPr>
          <a:xfrm>
            <a:off x="11171348" y="360000"/>
            <a:ext cx="660650" cy="715199"/>
          </a:xfrm>
          <a:prstGeom prst="rect">
            <a:avLst/>
          </a:prstGeom>
        </p:spPr>
      </p:pic>
    </p:spTree>
    <p:extLst>
      <p:ext uri="{BB962C8B-B14F-4D97-AF65-F5344CB8AC3E}">
        <p14:creationId xmlns:p14="http://schemas.microsoft.com/office/powerpoint/2010/main" val="28646721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Blue backgroun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165CECD-C00D-4560-9C97-AE28A8535867}"/>
              </a:ext>
              <a:ext uri="{C183D7F6-B498-43B3-948B-1728B52AA6E4}">
                <adec:decorative xmlns:adec="http://schemas.microsoft.com/office/drawing/2017/decorative" val="1"/>
              </a:ext>
            </a:extLst>
          </p:cNvPr>
          <p:cNvSpPr/>
          <p:nvPr userDrawn="1"/>
        </p:nvSpPr>
        <p:spPr>
          <a:xfrm>
            <a:off x="0" y="1620000"/>
            <a:ext cx="12192000" cy="523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Picture Placeholder 4">
            <a:extLst>
              <a:ext uri="{FF2B5EF4-FFF2-40B4-BE49-F238E27FC236}">
                <a16:creationId xmlns:a16="http://schemas.microsoft.com/office/drawing/2014/main" id="{8AB6FE45-2247-43AE-AFB0-3C1EC574D8FA}"/>
              </a:ext>
              <a:ext uri="{C183D7F6-B498-43B3-948B-1728B52AA6E4}">
                <adec:decorative xmlns:adec="http://schemas.microsoft.com/office/drawing/2017/decorative" val="1"/>
              </a:ext>
            </a:extLst>
          </p:cNvPr>
          <p:cNvSpPr>
            <a:spLocks noGrp="1"/>
          </p:cNvSpPr>
          <p:nvPr>
            <p:ph type="pic" sz="quarter" idx="13"/>
          </p:nvPr>
        </p:nvSpPr>
        <p:spPr>
          <a:xfrm>
            <a:off x="359998" y="1909282"/>
            <a:ext cx="11483999" cy="4210718"/>
          </a:xfrm>
        </p:spPr>
        <p:txBody>
          <a:bodyPr/>
          <a:lstStyle/>
          <a:p>
            <a:r>
              <a:rPr lang="en-US"/>
              <a:t>Click icon to add picture</a:t>
            </a:r>
            <a:endParaRPr lang="en-AU"/>
          </a:p>
        </p:txBody>
      </p:sp>
      <p:sp>
        <p:nvSpPr>
          <p:cNvPr id="7" name="Slide Number Placeholder 6"/>
          <p:cNvSpPr>
            <a:spLocks noGrp="1"/>
          </p:cNvSpPr>
          <p:nvPr>
            <p:ph type="sldNum" sz="quarter" idx="12"/>
          </p:nvPr>
        </p:nvSpPr>
        <p:spPr/>
        <p:txBody>
          <a:bodyPr/>
          <a:lstStyle/>
          <a:p>
            <a:fld id="{10A01DC5-1685-4615-8240-15192985C6A2}" type="slidenum">
              <a:rPr lang="en-AU" smtClean="0"/>
              <a:t>‹#›</a:t>
            </a:fld>
            <a:endParaRPr lang="en-AU"/>
          </a:p>
        </p:txBody>
      </p:sp>
      <p:sp>
        <p:nvSpPr>
          <p:cNvPr id="10" name="Title 4">
            <a:extLst>
              <a:ext uri="{FF2B5EF4-FFF2-40B4-BE49-F238E27FC236}">
                <a16:creationId xmlns:a16="http://schemas.microsoft.com/office/drawing/2014/main" id="{4B69FB63-5913-44B0-9BCA-4B6E66CE48BF}"/>
              </a:ext>
            </a:extLst>
          </p:cNvPr>
          <p:cNvSpPr>
            <a:spLocks noGrp="1"/>
          </p:cNvSpPr>
          <p:nvPr>
            <p:ph type="title"/>
          </p:nvPr>
        </p:nvSpPr>
        <p:spPr>
          <a:xfrm>
            <a:off x="359998" y="360000"/>
            <a:ext cx="10260002" cy="522000"/>
          </a:xfrm>
        </p:spPr>
        <p:txBody>
          <a:bodyPr/>
          <a:lstStyle>
            <a:lvl1pPr>
              <a:defRPr>
                <a:solidFill>
                  <a:schemeClr val="accent1"/>
                </a:solidFill>
              </a:defRPr>
            </a:lvl1pPr>
          </a:lstStyle>
          <a:p>
            <a:r>
              <a:rPr lang="en-US"/>
              <a:t>Click to edit Master title style</a:t>
            </a:r>
            <a:endParaRPr lang="en-AU"/>
          </a:p>
        </p:txBody>
      </p:sp>
      <p:sp>
        <p:nvSpPr>
          <p:cNvPr id="11" name="Text Placeholder 10">
            <a:extLst>
              <a:ext uri="{FF2B5EF4-FFF2-40B4-BE49-F238E27FC236}">
                <a16:creationId xmlns:a16="http://schemas.microsoft.com/office/drawing/2014/main" id="{4A905C52-CF4B-447B-B93D-A86FD209402A}"/>
              </a:ext>
            </a:extLst>
          </p:cNvPr>
          <p:cNvSpPr>
            <a:spLocks noGrp="1"/>
          </p:cNvSpPr>
          <p:nvPr>
            <p:ph type="body" sz="quarter" idx="18" hasCustomPrompt="1"/>
          </p:nvPr>
        </p:nvSpPr>
        <p:spPr>
          <a:xfrm>
            <a:off x="360000" y="1016704"/>
            <a:ext cx="10080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2297222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2" name="Text Placeholder 3">
            <a:extLst>
              <a:ext uri="{FF2B5EF4-FFF2-40B4-BE49-F238E27FC236}">
                <a16:creationId xmlns:a16="http://schemas.microsoft.com/office/drawing/2014/main" id="{7A679F83-4A45-8E00-A9A4-2E8DE35C1BB0}"/>
              </a:ext>
            </a:extLst>
          </p:cNvPr>
          <p:cNvSpPr>
            <a:spLocks noGrp="1"/>
          </p:cNvSpPr>
          <p:nvPr>
            <p:ph type="body" sz="quarter" idx="17" hasCustomPrompt="1"/>
          </p:nvPr>
        </p:nvSpPr>
        <p:spPr>
          <a:xfrm>
            <a:off x="360000" y="1567086"/>
            <a:ext cx="11484000" cy="4807835"/>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094725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and pictur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59999" y="982520"/>
            <a:ext cx="11483999"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
        <p:nvSpPr>
          <p:cNvPr id="3" name="Content Placeholder 2">
            <a:extLst>
              <a:ext uri="{FF2B5EF4-FFF2-40B4-BE49-F238E27FC236}">
                <a16:creationId xmlns:a16="http://schemas.microsoft.com/office/drawing/2014/main" id="{EAC13D79-FA01-577F-AC79-E39D6DCCC806}"/>
              </a:ext>
            </a:extLst>
          </p:cNvPr>
          <p:cNvSpPr>
            <a:spLocks noGrp="1"/>
          </p:cNvSpPr>
          <p:nvPr>
            <p:ph sz="quarter" idx="19" hasCustomPrompt="1"/>
          </p:nvPr>
        </p:nvSpPr>
        <p:spPr>
          <a:xfrm>
            <a:off x="360363" y="1562471"/>
            <a:ext cx="5735637" cy="4814518"/>
          </a:xfrm>
        </p:spPr>
        <p:txBody>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8" name="Picture Placeholder 7">
            <a:extLst>
              <a:ext uri="{FF2B5EF4-FFF2-40B4-BE49-F238E27FC236}">
                <a16:creationId xmlns:a16="http://schemas.microsoft.com/office/drawing/2014/main" id="{F0C3D212-D9E6-5651-0336-B3898E36FBA5}"/>
              </a:ext>
            </a:extLst>
          </p:cNvPr>
          <p:cNvSpPr>
            <a:spLocks noGrp="1"/>
          </p:cNvSpPr>
          <p:nvPr>
            <p:ph type="pic" sz="quarter" idx="20"/>
          </p:nvPr>
        </p:nvSpPr>
        <p:spPr>
          <a:xfrm>
            <a:off x="6324599" y="1562470"/>
            <a:ext cx="5507038" cy="4814518"/>
          </a:xfrm>
        </p:spPr>
        <p:txBody>
          <a:bodyPr/>
          <a:lstStyle/>
          <a:p>
            <a:r>
              <a:rPr lang="en-US"/>
              <a:t>Click icon to add picture</a:t>
            </a:r>
            <a:endParaRPr lang="en-AU"/>
          </a:p>
        </p:txBody>
      </p:sp>
    </p:spTree>
    <p:extLst>
      <p:ext uri="{BB962C8B-B14F-4D97-AF65-F5344CB8AC3E}">
        <p14:creationId xmlns:p14="http://schemas.microsoft.com/office/powerpoint/2010/main" val="428385512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Feature image and text">
    <p:spTree>
      <p:nvGrpSpPr>
        <p:cNvPr id="1" name=""/>
        <p:cNvGrpSpPr/>
        <p:nvPr/>
      </p:nvGrpSpPr>
      <p:grpSpPr>
        <a:xfrm>
          <a:off x="0" y="0"/>
          <a:ext cx="0" cy="0"/>
          <a:chOff x="0" y="0"/>
          <a:chExt cx="0" cy="0"/>
        </a:xfrm>
      </p:grpSpPr>
      <p:sp>
        <p:nvSpPr>
          <p:cNvPr id="2" name="Picture Placeholder 8">
            <a:extLst>
              <a:ext uri="{FF2B5EF4-FFF2-40B4-BE49-F238E27FC236}">
                <a16:creationId xmlns:a16="http://schemas.microsoft.com/office/drawing/2014/main" id="{91FCC384-7450-516C-24D0-7D029ED3855A}"/>
              </a:ext>
              <a:ext uri="{C183D7F6-B498-43B3-948B-1728B52AA6E4}">
                <adec:decorative xmlns:adec="http://schemas.microsoft.com/office/drawing/2017/decorative" val="1"/>
              </a:ext>
            </a:extLst>
          </p:cNvPr>
          <p:cNvSpPr>
            <a:spLocks noGrp="1"/>
          </p:cNvSpPr>
          <p:nvPr>
            <p:ph type="pic" sz="quarter" idx="13"/>
          </p:nvPr>
        </p:nvSpPr>
        <p:spPr>
          <a:xfrm>
            <a:off x="0" y="0"/>
            <a:ext cx="5040000" cy="6858000"/>
          </a:xfrm>
        </p:spPr>
        <p:txBody>
          <a:bodyPr/>
          <a:lstStyle/>
          <a:p>
            <a:r>
              <a:rPr lang="en-US"/>
              <a:t>Click icon to add picture</a:t>
            </a:r>
            <a:endParaRPr lang="en-AU"/>
          </a:p>
        </p:txBody>
      </p:sp>
      <p:sp>
        <p:nvSpPr>
          <p:cNvPr id="4" name="Title 1">
            <a:extLst>
              <a:ext uri="{FF2B5EF4-FFF2-40B4-BE49-F238E27FC236}">
                <a16:creationId xmlns:a16="http://schemas.microsoft.com/office/drawing/2014/main" id="{46E61F09-1856-72E7-5C79-31B4A856E7AD}"/>
              </a:ext>
            </a:extLst>
          </p:cNvPr>
          <p:cNvSpPr>
            <a:spLocks noGrp="1"/>
          </p:cNvSpPr>
          <p:nvPr>
            <p:ph type="title" hasCustomPrompt="1"/>
          </p:nvPr>
        </p:nvSpPr>
        <p:spPr>
          <a:xfrm>
            <a:off x="5400000" y="360000"/>
            <a:ext cx="6407150" cy="554400"/>
          </a:xfrm>
        </p:spPr>
        <p:txBody>
          <a:bodyPr/>
          <a:lstStyle>
            <a:lvl1pPr>
              <a:defRPr>
                <a:solidFill>
                  <a:schemeClr val="accent1"/>
                </a:solidFill>
              </a:defRPr>
            </a:lvl1pPr>
          </a:lstStyle>
          <a:p>
            <a:r>
              <a:rPr lang="en-US"/>
              <a:t>Title</a:t>
            </a:r>
          </a:p>
        </p:txBody>
      </p:sp>
      <p:cxnSp>
        <p:nvCxnSpPr>
          <p:cNvPr id="6" name="Straight Connector 5">
            <a:extLst>
              <a:ext uri="{FF2B5EF4-FFF2-40B4-BE49-F238E27FC236}">
                <a16:creationId xmlns:a16="http://schemas.microsoft.com/office/drawing/2014/main" id="{52576981-5B08-29E1-CBD0-60B20605F583}"/>
              </a:ext>
              <a:ext uri="{C183D7F6-B498-43B3-948B-1728B52AA6E4}">
                <adec:decorative xmlns:adec="http://schemas.microsoft.com/office/drawing/2017/decorative" val="1"/>
              </a:ext>
            </a:extLst>
          </p:cNvPr>
          <p:cNvCxnSpPr>
            <a:cxnSpLocks/>
          </p:cNvCxnSpPr>
          <p:nvPr userDrawn="1"/>
        </p:nvCxnSpPr>
        <p:spPr>
          <a:xfrm>
            <a:off x="5220000" y="1800000"/>
            <a:ext cx="0" cy="4536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Slide Number Placeholder 1">
            <a:extLst>
              <a:ext uri="{FF2B5EF4-FFF2-40B4-BE49-F238E27FC236}">
                <a16:creationId xmlns:a16="http://schemas.microsoft.com/office/drawing/2014/main" id="{AC754ADD-23A8-B626-EF2D-A89E9897C22E}"/>
              </a:ext>
            </a:extLst>
          </p:cNvPr>
          <p:cNvSpPr>
            <a:spLocks noGrp="1"/>
          </p:cNvSpPr>
          <p:nvPr>
            <p:ph type="sldNum" sz="quarter" idx="16"/>
          </p:nvPr>
        </p:nvSpPr>
        <p:spPr>
          <a:xfrm>
            <a:off x="11124000" y="6516000"/>
            <a:ext cx="720000" cy="180000"/>
          </a:xfrm>
        </p:spPr>
        <p:txBody>
          <a:bodyPr/>
          <a:lstStyle/>
          <a:p>
            <a:fld id="{10A01DC5-1685-4615-8240-15192985C6A2}" type="slidenum">
              <a:rPr lang="en-AU" smtClean="0"/>
              <a:pPr/>
              <a:t>‹#›</a:t>
            </a:fld>
            <a:endParaRPr lang="en-AU"/>
          </a:p>
        </p:txBody>
      </p:sp>
      <p:sp>
        <p:nvSpPr>
          <p:cNvPr id="10" name="Text Placeholder 3">
            <a:extLst>
              <a:ext uri="{FF2B5EF4-FFF2-40B4-BE49-F238E27FC236}">
                <a16:creationId xmlns:a16="http://schemas.microsoft.com/office/drawing/2014/main" id="{DE31FF8A-F945-2755-C01F-A984129CCFE4}"/>
              </a:ext>
            </a:extLst>
          </p:cNvPr>
          <p:cNvSpPr>
            <a:spLocks noGrp="1"/>
          </p:cNvSpPr>
          <p:nvPr>
            <p:ph type="body" sz="quarter" idx="17" hasCustomPrompt="1"/>
          </p:nvPr>
        </p:nvSpPr>
        <p:spPr>
          <a:xfrm>
            <a:off x="5400675" y="1800000"/>
            <a:ext cx="6407150" cy="4536000"/>
          </a:xfrm>
        </p:spPr>
        <p:txBody>
          <a:bodyPr/>
          <a:lstStyle>
            <a:lvl1pPr>
              <a:defRPr/>
            </a:lvl1p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13" name="Text Placeholder 10">
            <a:extLst>
              <a:ext uri="{FF2B5EF4-FFF2-40B4-BE49-F238E27FC236}">
                <a16:creationId xmlns:a16="http://schemas.microsoft.com/office/drawing/2014/main" id="{5222D209-0CF8-F581-20B2-402482319282}"/>
              </a:ext>
            </a:extLst>
          </p:cNvPr>
          <p:cNvSpPr>
            <a:spLocks noGrp="1"/>
          </p:cNvSpPr>
          <p:nvPr>
            <p:ph type="body" sz="quarter" idx="18" hasCustomPrompt="1"/>
          </p:nvPr>
        </p:nvSpPr>
        <p:spPr>
          <a:xfrm>
            <a:off x="5399998" y="982520"/>
            <a:ext cx="6407150" cy="294189"/>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17219981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4224">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udent devised exampl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E8F6E96-99E3-4F1D-3A20-E08B77215476}"/>
              </a:ext>
            </a:extLst>
          </p:cNvPr>
          <p:cNvSpPr/>
          <p:nvPr userDrawn="1"/>
        </p:nvSpPr>
        <p:spPr>
          <a:xfrm>
            <a:off x="0" y="0"/>
            <a:ext cx="12192000" cy="1616364"/>
          </a:xfrm>
          <a:prstGeom prst="rect">
            <a:avLst/>
          </a:prstGeom>
          <a:solidFill>
            <a:schemeClr val="accent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535382"/>
            <a:ext cx="9920073"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1743837"/>
            <a:ext cx="9920073" cy="471554"/>
          </a:xfrm>
        </p:spPr>
        <p:txBody>
          <a:bodyPr anchor="b">
            <a:noAutofit/>
          </a:bodyPr>
          <a:lstStyle>
            <a:lvl1pPr>
              <a:defRPr sz="28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pic>
        <p:nvPicPr>
          <p:cNvPr id="3" name="Picture 2" descr="A blue circle with a piece of a puzzle&#10;&#10;Description automatically generated">
            <a:extLst>
              <a:ext uri="{FF2B5EF4-FFF2-40B4-BE49-F238E27FC236}">
                <a16:creationId xmlns:a16="http://schemas.microsoft.com/office/drawing/2014/main" id="{F96725C5-9C99-B330-D0AA-938DE6B59F4D}"/>
              </a:ext>
            </a:extLst>
          </p:cNvPr>
          <p:cNvPicPr>
            <a:picLocks noChangeAspect="1" noChangeArrowheads="1"/>
          </p:cNvPicPr>
          <p:nvPr userDrawn="1"/>
        </p:nvPicPr>
        <p:blipFill>
          <a:blip r:embed="rId2" cstate="screen">
            <a:extLst>
              <a:ext uri="{28A0092B-C50C-407E-A947-70E740481C1C}">
                <a14:useLocalDpi xmlns:a14="http://schemas.microsoft.com/office/drawing/2010/main"/>
              </a:ext>
            </a:extLst>
          </a:blip>
          <a:srcRect/>
          <a:stretch>
            <a:fillRect/>
          </a:stretch>
        </p:blipFill>
        <p:spPr bwMode="auto">
          <a:xfrm>
            <a:off x="10682417" y="134354"/>
            <a:ext cx="1347657" cy="1347657"/>
          </a:xfrm>
          <a:prstGeom prst="rect">
            <a:avLst/>
          </a:prstGeom>
          <a:noFill/>
          <a:extLst>
            <a:ext uri="{909E8E84-426E-40DD-AFC4-6F175D3DCCD1}">
              <a14:hiddenFill xmlns:a14="http://schemas.microsoft.com/office/drawing/2010/main">
                <a:solidFill>
                  <a:srgbClr val="FFFFFF"/>
                </a:solidFill>
              </a14:hiddenFill>
            </a:ext>
          </a:extLst>
        </p:spPr>
      </p:pic>
      <p:sp>
        <p:nvSpPr>
          <p:cNvPr id="8" name="Picture Placeholder 7">
            <a:extLst>
              <a:ext uri="{FF2B5EF4-FFF2-40B4-BE49-F238E27FC236}">
                <a16:creationId xmlns:a16="http://schemas.microsoft.com/office/drawing/2014/main" id="{0A1CAFC3-176E-0DAD-ACB1-AD56FA16962A}"/>
              </a:ext>
            </a:extLst>
          </p:cNvPr>
          <p:cNvSpPr>
            <a:spLocks noGrp="1"/>
          </p:cNvSpPr>
          <p:nvPr>
            <p:ph type="pic" sz="quarter" idx="19"/>
          </p:nvPr>
        </p:nvSpPr>
        <p:spPr>
          <a:xfrm>
            <a:off x="360363" y="2317750"/>
            <a:ext cx="11483637" cy="2060575"/>
          </a:xfrm>
        </p:spPr>
        <p:txBody>
          <a:bodyPr/>
          <a:lstStyle/>
          <a:p>
            <a:r>
              <a:rPr lang="en-US"/>
              <a:t>Click icon to add picture</a:t>
            </a:r>
            <a:endParaRPr lang="en-AU"/>
          </a:p>
        </p:txBody>
      </p:sp>
      <p:sp>
        <p:nvSpPr>
          <p:cNvPr id="10" name="Text Placeholder 9">
            <a:extLst>
              <a:ext uri="{FF2B5EF4-FFF2-40B4-BE49-F238E27FC236}">
                <a16:creationId xmlns:a16="http://schemas.microsoft.com/office/drawing/2014/main" id="{3C17158F-8305-9FAD-5D27-F260E3A45E51}"/>
              </a:ext>
            </a:extLst>
          </p:cNvPr>
          <p:cNvSpPr>
            <a:spLocks noGrp="1"/>
          </p:cNvSpPr>
          <p:nvPr>
            <p:ph type="body" sz="quarter" idx="20"/>
          </p:nvPr>
        </p:nvSpPr>
        <p:spPr>
          <a:xfrm>
            <a:off x="360363" y="4579938"/>
            <a:ext cx="11483975" cy="1743075"/>
          </a:xfrm>
        </p:spPr>
        <p:txBody>
          <a:bodyPr/>
          <a:lstStyle>
            <a:lvl1pPr>
              <a:spcAft>
                <a:spcPts val="1200"/>
              </a:spcAft>
              <a:defRPr sz="1800"/>
            </a:lvl1pPr>
            <a:lvl2pPr>
              <a:spcAft>
                <a:spcPts val="1200"/>
              </a:spcAft>
              <a:defRPr sz="1800"/>
            </a:lvl2pPr>
            <a:lvl3pPr>
              <a:spcAft>
                <a:spcPts val="1200"/>
              </a:spcAft>
              <a:defRPr sz="1800"/>
            </a:lvl3pPr>
            <a:lvl4pPr>
              <a:spcAft>
                <a:spcPts val="1200"/>
              </a:spcAft>
              <a:defRPr sz="1800"/>
            </a:lvl4pPr>
            <a:lvl5pPr>
              <a:spcAft>
                <a:spcPts val="1200"/>
              </a:spcAft>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152781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subtitle">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10A01DC5-1685-4615-8240-15192985C6A2}" type="slidenum">
              <a:rPr lang="en-AU" smtClean="0"/>
              <a:t>‹#›</a:t>
            </a:fld>
            <a:endParaRPr lang="en-AU"/>
          </a:p>
        </p:txBody>
      </p:sp>
      <p:sp>
        <p:nvSpPr>
          <p:cNvPr id="4" name="Title 3">
            <a:extLst>
              <a:ext uri="{FF2B5EF4-FFF2-40B4-BE49-F238E27FC236}">
                <a16:creationId xmlns:a16="http://schemas.microsoft.com/office/drawing/2014/main" id="{7CF8C2E4-E0FA-4F11-9270-098EDFE8B41D}"/>
              </a:ext>
            </a:extLst>
          </p:cNvPr>
          <p:cNvSpPr>
            <a:spLocks noGrp="1"/>
          </p:cNvSpPr>
          <p:nvPr>
            <p:ph type="title" hasCustomPrompt="1"/>
          </p:nvPr>
        </p:nvSpPr>
        <p:spPr>
          <a:xfrm>
            <a:off x="360000" y="360000"/>
            <a:ext cx="11484000" cy="545601"/>
          </a:xfrm>
        </p:spPr>
        <p:txBody>
          <a:bodyPr/>
          <a:lstStyle>
            <a:lvl1pPr>
              <a:defRPr>
                <a:solidFill>
                  <a:schemeClr val="accent1"/>
                </a:solidFill>
              </a:defRPr>
            </a:lvl1pPr>
          </a:lstStyle>
          <a:p>
            <a:r>
              <a:rPr lang="en-US"/>
              <a:t>Title</a:t>
            </a:r>
            <a:endParaRPr lang="en-AU"/>
          </a:p>
        </p:txBody>
      </p:sp>
      <p:sp>
        <p:nvSpPr>
          <p:cNvPr id="7" name="Text Placeholder 10">
            <a:extLst>
              <a:ext uri="{FF2B5EF4-FFF2-40B4-BE49-F238E27FC236}">
                <a16:creationId xmlns:a16="http://schemas.microsoft.com/office/drawing/2014/main" id="{C65DF8EF-3190-4490-9931-2111E9229317}"/>
              </a:ext>
            </a:extLst>
          </p:cNvPr>
          <p:cNvSpPr>
            <a:spLocks noGrp="1"/>
          </p:cNvSpPr>
          <p:nvPr>
            <p:ph type="body" sz="quarter" idx="18" hasCustomPrompt="1"/>
          </p:nvPr>
        </p:nvSpPr>
        <p:spPr>
          <a:xfrm>
            <a:off x="360000" y="982520"/>
            <a:ext cx="11484000" cy="310015"/>
          </a:xfrm>
        </p:spPr>
        <p:txBody>
          <a:bodyPr anchor="b">
            <a:noAutofit/>
          </a:bodyPr>
          <a:lstStyle>
            <a:lvl1pPr>
              <a:defRPr sz="2000">
                <a:solidFill>
                  <a:schemeClr val="accent2"/>
                </a:solidFill>
                <a:latin typeface="Arial" panose="020B0604020202020204" pitchFamily="34" charset="0"/>
                <a:cs typeface="Arial" panose="020B0604020202020204" pitchFamily="34" charset="0"/>
              </a:defRPr>
            </a:lvl1pPr>
            <a:lvl2pPr>
              <a:defRPr sz="2000">
                <a:solidFill>
                  <a:schemeClr val="bg1"/>
                </a:solidFill>
              </a:defRPr>
            </a:lvl2pPr>
            <a:lvl3pPr>
              <a:defRPr sz="2000">
                <a:solidFill>
                  <a:schemeClr val="bg1"/>
                </a:solidFill>
              </a:defRPr>
            </a:lvl3pPr>
            <a:lvl4pPr>
              <a:defRPr sz="2000">
                <a:solidFill>
                  <a:schemeClr val="bg1"/>
                </a:solidFill>
              </a:defRPr>
            </a:lvl4pPr>
            <a:lvl5pPr>
              <a:defRPr sz="2000">
                <a:solidFill>
                  <a:schemeClr val="bg1"/>
                </a:solidFill>
              </a:defRPr>
            </a:lvl5pPr>
          </a:lstStyle>
          <a:p>
            <a:pPr lvl="0"/>
            <a:r>
              <a:rPr lang="en-US"/>
              <a:t>Subtitle</a:t>
            </a:r>
          </a:p>
        </p:txBody>
      </p:sp>
    </p:spTree>
    <p:extLst>
      <p:ext uri="{BB962C8B-B14F-4D97-AF65-F5344CB8AC3E}">
        <p14:creationId xmlns:p14="http://schemas.microsoft.com/office/powerpoint/2010/main" val="37814771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0A01DC5-1685-4615-8240-15192985C6A2}" type="slidenum">
              <a:rPr lang="en-AU" smtClean="0"/>
              <a:t>‹#›</a:t>
            </a:fld>
            <a:endParaRPr lang="en-AU"/>
          </a:p>
        </p:txBody>
      </p:sp>
    </p:spTree>
    <p:extLst>
      <p:ext uri="{BB962C8B-B14F-4D97-AF65-F5344CB8AC3E}">
        <p14:creationId xmlns:p14="http://schemas.microsoft.com/office/powerpoint/2010/main" val="25868077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0000" y="360000"/>
            <a:ext cx="10080000" cy="1008000"/>
          </a:xfrm>
          <a:prstGeom prst="rect">
            <a:avLst/>
          </a:prstGeom>
        </p:spPr>
        <p:txBody>
          <a:bodyPr vert="horz" lIns="0" tIns="0" rIns="0" bIns="0" rtlCol="0" anchor="t">
            <a:noAutofit/>
          </a:bodyPr>
          <a:lstStyle/>
          <a:p>
            <a:r>
              <a:rPr lang="en-US"/>
              <a:t>Click to edit Master title style</a:t>
            </a:r>
          </a:p>
        </p:txBody>
      </p:sp>
      <p:sp>
        <p:nvSpPr>
          <p:cNvPr id="3" name="Text Placeholder 2"/>
          <p:cNvSpPr>
            <a:spLocks noGrp="1"/>
          </p:cNvSpPr>
          <p:nvPr>
            <p:ph type="body" idx="1"/>
          </p:nvPr>
        </p:nvSpPr>
        <p:spPr>
          <a:xfrm>
            <a:off x="360000" y="1620000"/>
            <a:ext cx="11484000" cy="4536000"/>
          </a:xfrm>
          <a:prstGeom prst="rect">
            <a:avLst/>
          </a:prstGeom>
        </p:spPr>
        <p:txBody>
          <a:bodyPr vert="horz" lIns="0" tIns="0" rIns="0" bIns="0" rtlCol="0">
            <a:noAutofit/>
          </a:bodyPr>
          <a:lstStyle/>
          <a:p>
            <a:pPr lvl="0"/>
            <a:r>
              <a:rPr lang="en-US"/>
              <a:t>Click to add text</a:t>
            </a:r>
          </a:p>
          <a:p>
            <a:pPr lvl="1"/>
            <a:r>
              <a:rPr lang="en-US"/>
              <a:t>Second level</a:t>
            </a:r>
          </a:p>
          <a:p>
            <a:pPr lvl="4"/>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1124000" y="6516000"/>
            <a:ext cx="720000" cy="180000"/>
          </a:xfrm>
          <a:prstGeom prst="rect">
            <a:avLst/>
          </a:prstGeom>
        </p:spPr>
        <p:txBody>
          <a:bodyPr vert="horz" lIns="0" tIns="0" rIns="0" bIns="0" rtlCol="0" anchor="t"/>
          <a:lstStyle>
            <a:lvl1pPr algn="r">
              <a:defRPr sz="1200">
                <a:solidFill>
                  <a:schemeClr val="tx1"/>
                </a:solidFill>
                <a:latin typeface="+mn-lt"/>
              </a:defRPr>
            </a:lvl1pPr>
          </a:lstStyle>
          <a:p>
            <a:fld id="{10A01DC5-1685-4615-8240-15192985C6A2}" type="slidenum">
              <a:rPr lang="en-AU" smtClean="0"/>
              <a:pPr/>
              <a:t>‹#›</a:t>
            </a:fld>
            <a:endParaRPr lang="en-AU"/>
          </a:p>
        </p:txBody>
      </p:sp>
    </p:spTree>
    <p:extLst>
      <p:ext uri="{BB962C8B-B14F-4D97-AF65-F5344CB8AC3E}">
        <p14:creationId xmlns:p14="http://schemas.microsoft.com/office/powerpoint/2010/main" val="4123316428"/>
      </p:ext>
    </p:extLst>
  </p:cSld>
  <p:clrMap bg1="lt1" tx1="dk1" bg2="lt2" tx2="dk2" accent1="accent1" accent2="accent2" accent3="accent3" accent4="accent4" accent5="accent5" accent6="accent6" hlink="hlink" folHlink="folHlink"/>
  <p:sldLayoutIdLst>
    <p:sldLayoutId id="2147483728" r:id="rId1"/>
    <p:sldLayoutId id="2147483731" r:id="rId2"/>
    <p:sldLayoutId id="2147483747" r:id="rId3"/>
    <p:sldLayoutId id="2147483724" r:id="rId4"/>
    <p:sldLayoutId id="2147483762" r:id="rId5"/>
    <p:sldLayoutId id="2147483723" r:id="rId6"/>
    <p:sldLayoutId id="2147483764" r:id="rId7"/>
    <p:sldLayoutId id="2147483746" r:id="rId8"/>
    <p:sldLayoutId id="2147483725" r:id="rId9"/>
    <p:sldLayoutId id="2147483743" r:id="rId10"/>
    <p:sldLayoutId id="2147483744"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hdr="0" dt="0"/>
  <p:txStyles>
    <p:titleStyle>
      <a:lvl1pPr algn="l" defTabSz="914377" rtl="0" eaLnBrk="1" latinLnBrk="0" hangingPunct="1">
        <a:lnSpc>
          <a:spcPct val="90000"/>
        </a:lnSpc>
        <a:spcBef>
          <a:spcPct val="0"/>
        </a:spcBef>
        <a:buNone/>
        <a:defRPr sz="360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ducationstandards.nsw.edu.au/wps/portal/nesa/mini-footer/copyright" TargetMode="External"/><Relationship Id="rId2" Type="http://schemas.openxmlformats.org/officeDocument/2006/relationships/notesSlide" Target="../notesSlides/notesSlide8.xml"/><Relationship Id="rId1" Type="http://schemas.openxmlformats.org/officeDocument/2006/relationships/slideLayout" Target="../slideLayouts/slideLayout10.xml"/><Relationship Id="rId6" Type="http://schemas.openxmlformats.org/officeDocument/2006/relationships/hyperlink" Target="https://curriculum.nsw.edu.au/learning-areas/mathematics/mathematics-standard-11-12-2024/overview" TargetMode="External"/><Relationship Id="rId5" Type="http://schemas.openxmlformats.org/officeDocument/2006/relationships/hyperlink" Target="https://curriculum.nsw.edu.au/" TargetMode="External"/><Relationship Id="rId4" Type="http://schemas.openxmlformats.org/officeDocument/2006/relationships/hyperlink" Target="https://educationstandards.nsw.edu.au/wps/portal/nesa/home"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creativecommons.org/licenses/by/4.0/" TargetMode="External"/><Relationship Id="rId2" Type="http://schemas.openxmlformats.org/officeDocument/2006/relationships/notesSlide" Target="../notesSlides/notesSlide9.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hyperlink" Target="https://www.google.com/maps/place/Kangaroo+Island/@-35.7822469,136.8496086,9.63z/data=!4m6!3m5!1s0x6aad79770da3899f:0xf03365545b9c490!8m2!3d-35.7752426!4d137.2142417!16zL20vMDE1ZzBi?entry=ttu&amp;g_ep=EgoyMDI1MTEyMy4xIKXMDSoASAFQAw%3D%3D"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7.png"/><Relationship Id="rId7" Type="http://schemas.openxmlformats.org/officeDocument/2006/relationships/customXml" Target="../ink/ink2.xml"/><Relationship Id="rId12"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4.xml"/><Relationship Id="rId6" Type="http://schemas.openxmlformats.org/officeDocument/2006/relationships/image" Target="../media/image8.png"/><Relationship Id="rId11" Type="http://schemas.openxmlformats.org/officeDocument/2006/relationships/customXml" Target="../ink/ink4.xml"/><Relationship Id="rId10" Type="http://schemas.openxmlformats.org/officeDocument/2006/relationships/image" Target="../media/image10.png"/><Relationship Id="rId4" Type="http://schemas.openxmlformats.org/officeDocument/2006/relationships/customXml" Target="../ink/ink1.xml"/><Relationship Id="rId9" Type="http://schemas.openxmlformats.org/officeDocument/2006/relationships/customXml" Target="../ink/ink3.xml"/></Relationships>
</file>

<file path=ppt/slides/_rels/slide7.xml.rels><?xml version="1.0" encoding="UTF-8" standalone="yes"?>
<Relationships xmlns="http://schemas.openxmlformats.org/package/2006/relationships"><Relationship Id="rId8" Type="http://schemas.openxmlformats.org/officeDocument/2006/relationships/customXml" Target="../ink/ink7.xml"/><Relationship Id="rId13" Type="http://schemas.openxmlformats.org/officeDocument/2006/relationships/image" Target="../media/image17.png"/><Relationship Id="rId3" Type="http://schemas.openxmlformats.org/officeDocument/2006/relationships/customXml" Target="../ink/ink5.xml"/><Relationship Id="rId7" Type="http://schemas.openxmlformats.org/officeDocument/2006/relationships/image" Target="../media/image14.png"/><Relationship Id="rId12" Type="http://schemas.openxmlformats.org/officeDocument/2006/relationships/customXml" Target="../ink/ink9.xml"/><Relationship Id="rId2" Type="http://schemas.openxmlformats.org/officeDocument/2006/relationships/image" Target="../media/image12.png"/><Relationship Id="rId1" Type="http://schemas.openxmlformats.org/officeDocument/2006/relationships/slideLayout" Target="../slideLayouts/slideLayout4.xml"/><Relationship Id="rId6" Type="http://schemas.openxmlformats.org/officeDocument/2006/relationships/customXml" Target="../ink/ink6.xml"/><Relationship Id="rId11" Type="http://schemas.openxmlformats.org/officeDocument/2006/relationships/image" Target="../media/image16.png"/><Relationship Id="rId5" Type="http://schemas.openxmlformats.org/officeDocument/2006/relationships/image" Target="../media/image13.png"/><Relationship Id="rId10" Type="http://schemas.openxmlformats.org/officeDocument/2006/relationships/customXml" Target="../ink/ink8.xml"/><Relationship Id="rId9" Type="http://schemas.openxmlformats.org/officeDocument/2006/relationships/image" Target="../media/image15.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EF38185-B00A-9878-8E80-7D55E5647711}"/>
              </a:ext>
            </a:extLst>
          </p:cNvPr>
          <p:cNvSpPr>
            <a:spLocks noGrp="1"/>
          </p:cNvSpPr>
          <p:nvPr>
            <p:ph type="ctrTitle"/>
          </p:nvPr>
        </p:nvSpPr>
        <p:spPr/>
        <p:txBody>
          <a:bodyPr/>
          <a:lstStyle/>
          <a:p>
            <a:r>
              <a:rPr lang="en-AU" dirty="0">
                <a:effectLst/>
                <a:latin typeface="+mj-lt"/>
                <a:ea typeface="Times New Roman" panose="02020603050405020304" pitchFamily="18" charset="0"/>
              </a:rPr>
              <a:t>Shortest path</a:t>
            </a:r>
            <a:endParaRPr lang="en-AU" dirty="0">
              <a:latin typeface="+mj-lt"/>
            </a:endParaRPr>
          </a:p>
        </p:txBody>
      </p:sp>
      <p:sp>
        <p:nvSpPr>
          <p:cNvPr id="11" name="Text Placeholder 10">
            <a:extLst>
              <a:ext uri="{FF2B5EF4-FFF2-40B4-BE49-F238E27FC236}">
                <a16:creationId xmlns:a16="http://schemas.microsoft.com/office/drawing/2014/main" id="{3D12AD43-6748-1D46-1B69-DCBF45A45856}"/>
              </a:ext>
            </a:extLst>
          </p:cNvPr>
          <p:cNvSpPr>
            <a:spLocks noGrp="1"/>
          </p:cNvSpPr>
          <p:nvPr>
            <p:ph type="body" sz="quarter" idx="10"/>
          </p:nvPr>
        </p:nvSpPr>
        <p:spPr/>
        <p:txBody>
          <a:bodyPr/>
          <a:lstStyle/>
          <a:p>
            <a:r>
              <a:rPr lang="en-AU">
                <a:latin typeface="+mj-lt"/>
              </a:rPr>
              <a:t>Mathematics Standard – Stage 6 (Year 11)</a:t>
            </a:r>
          </a:p>
        </p:txBody>
      </p:sp>
      <p:sp>
        <p:nvSpPr>
          <p:cNvPr id="10" name="Text Placeholder 9">
            <a:extLst>
              <a:ext uri="{FF2B5EF4-FFF2-40B4-BE49-F238E27FC236}">
                <a16:creationId xmlns:a16="http://schemas.microsoft.com/office/drawing/2014/main" id="{CA5E7E5A-B4C4-F5B9-98E5-6C838D018316}"/>
              </a:ext>
            </a:extLst>
          </p:cNvPr>
          <p:cNvSpPr>
            <a:spLocks noGrp="1"/>
          </p:cNvSpPr>
          <p:nvPr>
            <p:ph type="body" sz="quarter" idx="16"/>
          </p:nvPr>
        </p:nvSpPr>
        <p:spPr/>
        <p:txBody>
          <a:bodyPr/>
          <a:lstStyle/>
          <a:p>
            <a:r>
              <a:rPr lang="en-AU" dirty="0">
                <a:latin typeface="+mj-lt"/>
              </a:rPr>
              <a:t>Unit 5 – Going places</a:t>
            </a:r>
          </a:p>
        </p:txBody>
      </p:sp>
      <p:pic>
        <p:nvPicPr>
          <p:cNvPr id="4" name="Picture Placeholder 6">
            <a:extLst>
              <a:ext uri="{FF2B5EF4-FFF2-40B4-BE49-F238E27FC236}">
                <a16:creationId xmlns:a16="http://schemas.microsoft.com/office/drawing/2014/main" id="{530AC67A-437D-CA7A-892E-B21F61EC0B24}"/>
              </a:ext>
              <a:ext uri="{C183D7F6-B498-43B3-948B-1728B52AA6E4}">
                <adec:decorative xmlns:adec="http://schemas.microsoft.com/office/drawing/2017/decorative" val="1"/>
              </a:ext>
            </a:extLst>
          </p:cNvPr>
          <p:cNvPicPr>
            <a:picLocks noGrp="1" noChangeAspect="1"/>
          </p:cNvPicPr>
          <p:nvPr>
            <p:ph type="pic" sz="quarter" idx="13"/>
          </p:nvPr>
        </p:nvPicPr>
        <p:blipFill>
          <a:blip r:embed="rId3" cstate="screen">
            <a:extLst>
              <a:ext uri="{28A0092B-C50C-407E-A947-70E740481C1C}">
                <a14:useLocalDpi xmlns:a14="http://schemas.microsoft.com/office/drawing/2010/main"/>
              </a:ext>
            </a:extLst>
          </a:blip>
          <a:srcRect/>
          <a:stretch>
            <a:fillRect/>
          </a:stretch>
        </p:blipFill>
        <p:spPr>
          <a:xfrm>
            <a:off x="7127875" y="0"/>
            <a:ext cx="5064125" cy="6858000"/>
          </a:xfrm>
        </p:spPr>
      </p:pic>
    </p:spTree>
    <p:extLst>
      <p:ext uri="{BB962C8B-B14F-4D97-AF65-F5344CB8AC3E}">
        <p14:creationId xmlns:p14="http://schemas.microsoft.com/office/powerpoint/2010/main" val="2212264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CA8966FD-9600-3EC7-EF10-06492353388E}"/>
              </a:ext>
            </a:extLst>
          </p:cNvPr>
          <p:cNvSpPr>
            <a:spLocks noGrp="1"/>
          </p:cNvSpPr>
          <p:nvPr>
            <p:ph type="title"/>
          </p:nvPr>
        </p:nvSpPr>
        <p:spPr/>
        <p:txBody>
          <a:bodyPr/>
          <a:lstStyle/>
          <a:p>
            <a:r>
              <a:rPr lang="en-AU">
                <a:latin typeface="+mj-lt"/>
              </a:rPr>
              <a:t>References</a:t>
            </a:r>
          </a:p>
        </p:txBody>
      </p:sp>
      <p:sp>
        <p:nvSpPr>
          <p:cNvPr id="6" name="TextBox 5">
            <a:extLst>
              <a:ext uri="{FF2B5EF4-FFF2-40B4-BE49-F238E27FC236}">
                <a16:creationId xmlns:a16="http://schemas.microsoft.com/office/drawing/2014/main" id="{EABCE76F-41B1-7EE2-14F1-DC744150DE0C}"/>
              </a:ext>
            </a:extLst>
          </p:cNvPr>
          <p:cNvSpPr txBox="1"/>
          <p:nvPr/>
        </p:nvSpPr>
        <p:spPr>
          <a:xfrm>
            <a:off x="335826" y="1397263"/>
            <a:ext cx="11471999" cy="1597297"/>
          </a:xfrm>
          <a:prstGeom prst="rect">
            <a:avLst/>
          </a:prstGeom>
          <a:noFill/>
        </p:spPr>
        <p:txBody>
          <a:bodyPr wrap="square">
            <a:spAutoFit/>
          </a:bodyPr>
          <a:lstStyle/>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This presentation contains NSW Curriculum and syllabus content. The NSW Curriculum is developed by the NSW Education Standards Authority. This content is prepared by NESA for and on behalf of the Crown in the right of the State of New South Wales. The material is protected by Crown copyright.</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Please refer to the NESA Copyright Disclaimer for more information </a:t>
            </a:r>
            <a:r>
              <a:rPr kumimoji="0" lang="en-AU" sz="1200" b="0" i="0" u="none" strike="noStrike" kern="1200" cap="none" spc="0" normalizeH="0" baseline="0" noProof="0">
                <a:ln>
                  <a:noFill/>
                </a:ln>
                <a:solidFill>
                  <a:srgbClr val="CBEDFD"/>
                </a:solidFill>
                <a:effectLst/>
                <a:uLnTx/>
                <a:uFillTx/>
                <a:ea typeface="+mn-ea"/>
                <a:cs typeface="+mn-cs"/>
                <a:hlinkClick r:id="rId3">
                  <a:extLst>
                    <a:ext uri="{A12FA001-AC4F-418D-AE19-62706E023703}">
                      <ahyp:hlinkClr xmlns:ahyp="http://schemas.microsoft.com/office/drawing/2018/hyperlinkcolor" val="tx"/>
                    </a:ext>
                  </a:extLst>
                </a:hlinkClick>
              </a:rPr>
              <a:t>https://educationstandards.nsw.edu.au/wps/portal/nesa/mini-footer/copyright</a:t>
            </a:r>
            <a:r>
              <a:rPr kumimoji="0" lang="en-AU" sz="1200" b="0" i="0" u="none" strike="noStrike" kern="1200" cap="none" spc="0" normalizeH="0" baseline="0" noProof="0">
                <a:ln>
                  <a:noFill/>
                </a:ln>
                <a:solidFill>
                  <a:srgbClr val="FFFFFF"/>
                </a:solidFill>
                <a:effectLst/>
                <a:uLnTx/>
                <a:uFillTx/>
                <a:ea typeface="+mn-ea"/>
                <a:cs typeface="+mn-cs"/>
              </a:rPr>
              <a:t>. </a:t>
            </a:r>
          </a:p>
          <a:p>
            <a:pPr marL="0" marR="0" lvl="0" indent="0" algn="l" defTabSz="609585" rtl="0" eaLnBrk="1" fontAlgn="auto" latinLnBrk="0" hangingPunct="1">
              <a:lnSpc>
                <a:spcPct val="150000"/>
              </a:lnSpc>
              <a:spcBef>
                <a:spcPts val="0"/>
              </a:spcBef>
              <a:spcAft>
                <a:spcPts val="600"/>
              </a:spcAft>
              <a:buClrTx/>
              <a:buSzTx/>
              <a:buFontTx/>
              <a:buNone/>
              <a:tabLst/>
              <a:defRPr/>
            </a:pPr>
            <a:r>
              <a:rPr kumimoji="0" lang="en-AU" sz="1200" b="0" i="0" u="none" strike="noStrike" kern="1200" cap="none" spc="0" normalizeH="0" baseline="0" noProof="0">
                <a:ln>
                  <a:noFill/>
                </a:ln>
                <a:solidFill>
                  <a:srgbClr val="FFFFFF"/>
                </a:solidFill>
                <a:effectLst/>
                <a:uLnTx/>
                <a:uFillTx/>
                <a:ea typeface="+mn-ea"/>
                <a:cs typeface="+mn-cs"/>
              </a:rPr>
              <a:t>NESA holds the only official and up-to-date versions of the NSW Curriculum and syllabus documents. Please visit the NSW Education Standards Authority (NESA) website </a:t>
            </a:r>
            <a:r>
              <a:rPr kumimoji="0" lang="en-AU" sz="1200" b="0" i="0" u="none" strike="noStrike" kern="1200" cap="none" spc="0" normalizeH="0" baseline="0" noProof="0">
                <a:ln>
                  <a:noFill/>
                </a:ln>
                <a:solidFill>
                  <a:srgbClr val="CBEDFD"/>
                </a:solidFill>
                <a:effectLst/>
                <a:uLnTx/>
                <a:uFillTx/>
                <a:ea typeface="+mn-ea"/>
                <a:cs typeface="+mn-cs"/>
                <a:hlinkClick r:id="rId4">
                  <a:extLst>
                    <a:ext uri="{A12FA001-AC4F-418D-AE19-62706E023703}">
                      <ahyp:hlinkClr xmlns:ahyp="http://schemas.microsoft.com/office/drawing/2018/hyperlinkcolor" val="tx"/>
                    </a:ext>
                  </a:extLst>
                </a:hlinkClick>
              </a:rPr>
              <a:t>https://educationstandards.nsw.edu.au/wps/portal/nesa/home</a:t>
            </a:r>
            <a:r>
              <a:rPr kumimoji="0" lang="en-AU" sz="1200" b="0" i="0" u="none" strike="noStrike" kern="1200" cap="none" spc="0" normalizeH="0" baseline="0" noProof="0">
                <a:ln>
                  <a:noFill/>
                </a:ln>
                <a:solidFill>
                  <a:srgbClr val="CBEDFD"/>
                </a:solidFill>
                <a:effectLst/>
                <a:uLnTx/>
                <a:uFillTx/>
                <a:ea typeface="+mn-ea"/>
                <a:cs typeface="+mn-cs"/>
              </a:rPr>
              <a:t> </a:t>
            </a:r>
            <a:r>
              <a:rPr kumimoji="0" lang="en-AU" sz="1200" b="0" i="0" u="none" strike="noStrike" kern="1200" cap="none" spc="0" normalizeH="0" baseline="0" noProof="0">
                <a:ln>
                  <a:noFill/>
                </a:ln>
                <a:solidFill>
                  <a:srgbClr val="FFFFFF"/>
                </a:solidFill>
                <a:effectLst/>
                <a:uLnTx/>
                <a:uFillTx/>
                <a:ea typeface="+mn-ea"/>
                <a:cs typeface="+mn-cs"/>
              </a:rPr>
              <a:t>and the NSW Curriculum website </a:t>
            </a:r>
            <a:r>
              <a:rPr kumimoji="0" lang="en-AU" sz="1200" b="0" i="0" u="none" strike="noStrike" kern="1200" cap="none" spc="0" normalizeH="0" baseline="0" noProof="0">
                <a:ln>
                  <a:noFill/>
                </a:ln>
                <a:solidFill>
                  <a:srgbClr val="CBEDFD"/>
                </a:solidFill>
                <a:effectLst/>
                <a:uLnTx/>
                <a:uFillTx/>
                <a:ea typeface="+mn-ea"/>
                <a:cs typeface="+mn-cs"/>
                <a:hlinkClick r:id="rId5">
                  <a:extLst>
                    <a:ext uri="{A12FA001-AC4F-418D-AE19-62706E023703}">
                      <ahyp:hlinkClr xmlns:ahyp="http://schemas.microsoft.com/office/drawing/2018/hyperlinkcolor" val="tx"/>
                    </a:ext>
                  </a:extLst>
                </a:hlinkClick>
              </a:rPr>
              <a:t>https://curriculum.nsw.edu.au</a:t>
            </a:r>
            <a:r>
              <a:rPr kumimoji="0" lang="en-AU" sz="1200" b="0" i="0" u="none" strike="noStrike" kern="1200" cap="none" spc="0" normalizeH="0" baseline="0" noProof="0">
                <a:ln>
                  <a:noFill/>
                </a:ln>
                <a:solidFill>
                  <a:srgbClr val="FFFFFF"/>
                </a:solidFill>
                <a:effectLst/>
                <a:uLnTx/>
                <a:uFillTx/>
                <a:ea typeface="+mn-ea"/>
                <a:cs typeface="+mn-cs"/>
              </a:rPr>
              <a:t>.</a:t>
            </a:r>
          </a:p>
        </p:txBody>
      </p:sp>
      <p:sp>
        <p:nvSpPr>
          <p:cNvPr id="4" name="Content Placeholder 3">
            <a:extLst>
              <a:ext uri="{FF2B5EF4-FFF2-40B4-BE49-F238E27FC236}">
                <a16:creationId xmlns:a16="http://schemas.microsoft.com/office/drawing/2014/main" id="{B7C07B50-96D9-2E35-E2CE-3139F6377F08}"/>
              </a:ext>
            </a:extLst>
          </p:cNvPr>
          <p:cNvSpPr>
            <a:spLocks noGrp="1"/>
          </p:cNvSpPr>
          <p:nvPr>
            <p:ph idx="1"/>
          </p:nvPr>
        </p:nvSpPr>
        <p:spPr/>
        <p:txBody>
          <a:bodyPr/>
          <a:lstStyle/>
          <a:p>
            <a:r>
              <a:rPr lang="en-AU" u="sng">
                <a:hlinkClick r:id="rId6"/>
              </a:rPr>
              <a:t>Mathematics Standard 11–12 Syllabus</a:t>
            </a:r>
            <a:r>
              <a:rPr lang="en-AU"/>
              <a:t> © NSW Education Standards Authority (NESA) for and on behalf of the Crown in right of the State of New South Wales, 2024.</a:t>
            </a:r>
          </a:p>
        </p:txBody>
      </p:sp>
      <p:sp>
        <p:nvSpPr>
          <p:cNvPr id="2" name="Slide Number Placeholder 1">
            <a:extLst>
              <a:ext uri="{FF2B5EF4-FFF2-40B4-BE49-F238E27FC236}">
                <a16:creationId xmlns:a16="http://schemas.microsoft.com/office/drawing/2014/main" id="{48223418-AC99-D403-B6BA-7F5E5111A87A}"/>
              </a:ext>
              <a:ext uri="{C183D7F6-B498-43B3-948B-1728B52AA6E4}">
                <adec:decorative xmlns:adec="http://schemas.microsoft.com/office/drawing/2017/decorative" val="1"/>
              </a:ext>
            </a:extLst>
          </p:cNvPr>
          <p:cNvSpPr>
            <a:spLocks noGrp="1"/>
          </p:cNvSpPr>
          <p:nvPr>
            <p:ph type="sldNum" sz="quarter" idx="10"/>
          </p:nvPr>
        </p:nvSpPr>
        <p:spPr/>
        <p:txBody>
          <a:bodyPr/>
          <a:lstStyle/>
          <a:p>
            <a:fld id="{10A01DC5-1685-4615-8240-15192985C6A2}" type="slidenum">
              <a:rPr lang="en-AU" smtClean="0"/>
              <a:pPr/>
              <a:t>10</a:t>
            </a:fld>
            <a:endParaRPr lang="en-AU"/>
          </a:p>
        </p:txBody>
      </p:sp>
    </p:spTree>
    <p:extLst>
      <p:ext uri="{BB962C8B-B14F-4D97-AF65-F5344CB8AC3E}">
        <p14:creationId xmlns:p14="http://schemas.microsoft.com/office/powerpoint/2010/main" val="1181014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2146F84-0A22-2DEF-978C-013AB2B0CDA6}"/>
              </a:ext>
            </a:extLst>
          </p:cNvPr>
          <p:cNvSpPr>
            <a:spLocks noGrp="1"/>
          </p:cNvSpPr>
          <p:nvPr>
            <p:ph type="title"/>
          </p:nvPr>
        </p:nvSpPr>
        <p:spPr>
          <a:xfrm>
            <a:off x="360000" y="360000"/>
            <a:ext cx="10080000" cy="537467"/>
          </a:xfrm>
        </p:spPr>
        <p:txBody>
          <a:bodyPr/>
          <a:lstStyle/>
          <a:p>
            <a:r>
              <a:rPr lang="en-AU">
                <a:latin typeface="+mj-lt"/>
              </a:rPr>
              <a:t>Copyright</a:t>
            </a:r>
          </a:p>
        </p:txBody>
      </p:sp>
      <p:sp>
        <p:nvSpPr>
          <p:cNvPr id="7" name="Text Placeholder 6">
            <a:extLst>
              <a:ext uri="{FF2B5EF4-FFF2-40B4-BE49-F238E27FC236}">
                <a16:creationId xmlns:a16="http://schemas.microsoft.com/office/drawing/2014/main" id="{E762E711-B51D-9854-C2DD-A164FE59F882}"/>
              </a:ext>
            </a:extLst>
          </p:cNvPr>
          <p:cNvSpPr>
            <a:spLocks noGrp="1"/>
          </p:cNvSpPr>
          <p:nvPr>
            <p:ph type="body" sz="quarter" idx="18"/>
          </p:nvPr>
        </p:nvSpPr>
        <p:spPr/>
        <p:txBody>
          <a:bodyPr/>
          <a:lstStyle/>
          <a:p>
            <a:r>
              <a:rPr lang="en-AU">
                <a:latin typeface="+mj-lt"/>
              </a:rPr>
              <a:t>© State of New South Wales (Department of Education), 2026</a:t>
            </a:r>
          </a:p>
        </p:txBody>
      </p:sp>
      <p:sp>
        <p:nvSpPr>
          <p:cNvPr id="8" name="TextBox 7">
            <a:extLst>
              <a:ext uri="{FF2B5EF4-FFF2-40B4-BE49-F238E27FC236}">
                <a16:creationId xmlns:a16="http://schemas.microsoft.com/office/drawing/2014/main" id="{F70BB973-8437-BE43-4C71-6089E7F934FA}"/>
              </a:ext>
            </a:extLst>
          </p:cNvPr>
          <p:cNvSpPr txBox="1"/>
          <p:nvPr/>
        </p:nvSpPr>
        <p:spPr>
          <a:xfrm>
            <a:off x="360000" y="1453575"/>
            <a:ext cx="11484338" cy="5067724"/>
          </a:xfrm>
          <a:prstGeom prst="rect">
            <a:avLst/>
          </a:prstGeom>
          <a:noFill/>
        </p:spPr>
        <p:txBody>
          <a:bodyPr wrap="square" lIns="0" tIns="0" rIns="0" bIns="0" rtlCol="0">
            <a:noAutofit/>
          </a:bodyPr>
          <a:lstStyle/>
          <a:p>
            <a:pPr algn="l">
              <a:lnSpc>
                <a:spcPct val="150000"/>
              </a:lnSpc>
              <a:spcAft>
                <a:spcPts val="600"/>
              </a:spcAft>
            </a:pPr>
            <a:r>
              <a:rPr lang="en-AU" sz="1200">
                <a:solidFill>
                  <a:schemeClr val="bg1"/>
                </a:solidFill>
              </a:rPr>
              <a:t>The copyright material published in this resource is subject to the </a:t>
            </a:r>
            <a:r>
              <a:rPr lang="en-AU" sz="1200" i="1">
                <a:solidFill>
                  <a:schemeClr val="bg1"/>
                </a:solidFill>
              </a:rPr>
              <a:t>Copyright Act 1968</a:t>
            </a:r>
            <a:r>
              <a:rPr lang="en-AU" sz="1200">
                <a:solidFill>
                  <a:schemeClr val="bg1"/>
                </a:solidFill>
              </a:rPr>
              <a:t> (</a:t>
            </a:r>
            <a:r>
              <a:rPr lang="en-AU" sz="1200" err="1">
                <a:solidFill>
                  <a:schemeClr val="bg1"/>
                </a:solidFill>
              </a:rPr>
              <a:t>Cth</a:t>
            </a:r>
            <a:r>
              <a:rPr lang="en-AU" sz="1200">
                <a:solidFill>
                  <a:schemeClr val="bg1"/>
                </a:solidFill>
              </a:rPr>
              <a:t>) and is owned by the NSW Department of Education or, where indicated, by a party other than the NSW Department of Education (third-party material).</a:t>
            </a:r>
          </a:p>
          <a:p>
            <a:pPr algn="l">
              <a:lnSpc>
                <a:spcPct val="150000"/>
              </a:lnSpc>
              <a:spcAft>
                <a:spcPts val="600"/>
              </a:spcAft>
            </a:pPr>
            <a:r>
              <a:rPr lang="en-AU" sz="1200">
                <a:solidFill>
                  <a:schemeClr val="bg1"/>
                </a:solidFill>
              </a:rPr>
              <a:t>Copyright material available in this resource and owned by the NSW Department of Education is licensed under a </a:t>
            </a:r>
            <a:r>
              <a:rPr lang="en-AU" sz="1200">
                <a:solidFill>
                  <a:schemeClr val="accent4"/>
                </a:solidFill>
                <a:hlinkClick r:id="rId3">
                  <a:extLst>
                    <a:ext uri="{A12FA001-AC4F-418D-AE19-62706E023703}">
                      <ahyp:hlinkClr xmlns:ahyp="http://schemas.microsoft.com/office/drawing/2018/hyperlinkcolor" val="tx"/>
                    </a:ext>
                  </a:extLst>
                </a:hlinkClick>
              </a:rPr>
              <a:t>Creative Commons Attribution 4.0 International (CC BY 4.0) license</a:t>
            </a:r>
            <a:r>
              <a:rPr lang="en-AU" sz="1200">
                <a:solidFill>
                  <a:schemeClr val="bg1"/>
                </a:solidFill>
              </a:rPr>
              <a:t>.</a:t>
            </a:r>
          </a:p>
          <a:p>
            <a:pPr algn="l">
              <a:lnSpc>
                <a:spcPct val="150000"/>
              </a:lnSpc>
              <a:spcAft>
                <a:spcPts val="600"/>
              </a:spcAft>
            </a:pPr>
            <a:r>
              <a:rPr lang="en-AU" sz="1200">
                <a:solidFill>
                  <a:schemeClr val="bg1"/>
                </a:solidFill>
              </a:rPr>
              <a:t>This license allows you to share and adapt the material for any purpose, even commercially.</a:t>
            </a:r>
          </a:p>
          <a:p>
            <a:pPr algn="l">
              <a:lnSpc>
                <a:spcPct val="150000"/>
              </a:lnSpc>
              <a:spcAft>
                <a:spcPts val="600"/>
              </a:spcAft>
            </a:pPr>
            <a:r>
              <a:rPr lang="en-AU" sz="1200">
                <a:solidFill>
                  <a:schemeClr val="bg1"/>
                </a:solidFill>
              </a:rPr>
              <a:t>Attribution should be given to © State of New South Wales (Department of Education), 2026.</a:t>
            </a:r>
          </a:p>
          <a:p>
            <a:pPr algn="l">
              <a:lnSpc>
                <a:spcPct val="150000"/>
              </a:lnSpc>
            </a:pPr>
            <a:r>
              <a:rPr lang="en-AU" sz="1200">
                <a:solidFill>
                  <a:schemeClr val="bg1"/>
                </a:solidFill>
              </a:rPr>
              <a:t>Material in this resource not available under a Creative Commons license:</a:t>
            </a:r>
          </a:p>
          <a:p>
            <a:pPr marL="171450" indent="-171450" algn="l">
              <a:lnSpc>
                <a:spcPct val="150000"/>
              </a:lnSpc>
              <a:buFont typeface="Arial" panose="020B0604020202020204" pitchFamily="34" charset="0"/>
              <a:buChar char="•"/>
            </a:pPr>
            <a:r>
              <a:rPr lang="en-AU" sz="1200">
                <a:solidFill>
                  <a:schemeClr val="bg1"/>
                </a:solidFill>
              </a:rPr>
              <a:t>the NSW Department of Education logo, other logos and trademark-protected material</a:t>
            </a:r>
          </a:p>
          <a:p>
            <a:pPr marL="171450" indent="-171450" algn="l">
              <a:lnSpc>
                <a:spcPct val="150000"/>
              </a:lnSpc>
              <a:buFont typeface="Arial" panose="020B0604020202020204" pitchFamily="34" charset="0"/>
              <a:buChar char="•"/>
            </a:pPr>
            <a:r>
              <a:rPr lang="en-AU" sz="1200">
                <a:solidFill>
                  <a:schemeClr val="bg1"/>
                </a:solidFill>
              </a:rPr>
              <a:t>Material owned by a third party that has been reproduced with permission. You will need to obtain permission from the third party to reuse its material. </a:t>
            </a:r>
          </a:p>
          <a:p>
            <a:pPr algn="l">
              <a:lnSpc>
                <a:spcPct val="150000"/>
              </a:lnSpc>
              <a:spcBef>
                <a:spcPts val="1200"/>
              </a:spcBef>
              <a:spcAft>
                <a:spcPts val="600"/>
              </a:spcAft>
            </a:pPr>
            <a:r>
              <a:rPr lang="en-AU" sz="1200" b="1">
                <a:solidFill>
                  <a:schemeClr val="bg1"/>
                </a:solidFill>
                <a:latin typeface="+mj-lt"/>
              </a:rPr>
              <a:t>Links to third-party material and websites</a:t>
            </a:r>
          </a:p>
          <a:p>
            <a:pPr algn="l">
              <a:lnSpc>
                <a:spcPct val="150000"/>
              </a:lnSpc>
              <a:spcAft>
                <a:spcPts val="600"/>
              </a:spcAft>
            </a:pPr>
            <a:r>
              <a:rPr lang="en-AU" sz="1200">
                <a:solidFill>
                  <a:schemeClr val="bg1"/>
                </a:solidFill>
              </a:rPr>
              <a:t>Please note that the provided (reading/viewing material/list/links/texts) are a suggestion only and implies no endorsement, by the New South Wales Department of Education, of any author, publisher, or book title. School principals and teachers are best placed to assess the suitability of resources that would complement the curriculum and reflect the needs and interests of their students.</a:t>
            </a:r>
          </a:p>
          <a:p>
            <a:pPr algn="l">
              <a:lnSpc>
                <a:spcPct val="150000"/>
              </a:lnSpc>
              <a:spcAft>
                <a:spcPts val="600"/>
              </a:spcAft>
            </a:pPr>
            <a:r>
              <a:rPr lang="en-AU" sz="1200">
                <a:solidFill>
                  <a:schemeClr val="bg1"/>
                </a:solidFill>
              </a:rPr>
              <a:t>If you use the links provided in this document to access a third-party’s website, you acknowledge that the terms of use, including licence terms set out on the third-party’s website apply to the use which may be made of the materials on that third-party website or where permitted by the </a:t>
            </a:r>
            <a:r>
              <a:rPr lang="en-AU" sz="1200" i="1">
                <a:solidFill>
                  <a:schemeClr val="bg1"/>
                </a:solidFill>
              </a:rPr>
              <a:t>Copyright Act 1968 </a:t>
            </a:r>
            <a:r>
              <a:rPr lang="en-AU" sz="1200">
                <a:solidFill>
                  <a:schemeClr val="bg1"/>
                </a:solidFill>
              </a:rPr>
              <a:t>(</a:t>
            </a:r>
            <a:r>
              <a:rPr lang="en-AU" sz="1200" err="1">
                <a:solidFill>
                  <a:schemeClr val="bg1"/>
                </a:solidFill>
              </a:rPr>
              <a:t>Cth</a:t>
            </a:r>
            <a:r>
              <a:rPr lang="en-AU" sz="1200">
                <a:solidFill>
                  <a:schemeClr val="bg1"/>
                </a:solidFill>
              </a:rPr>
              <a:t>). The department accepts no responsibility for content on third-party websites. </a:t>
            </a:r>
          </a:p>
        </p:txBody>
      </p:sp>
    </p:spTree>
    <p:extLst>
      <p:ext uri="{BB962C8B-B14F-4D97-AF65-F5344CB8AC3E}">
        <p14:creationId xmlns:p14="http://schemas.microsoft.com/office/powerpoint/2010/main" val="38204117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7E6A87E-8352-0E8F-5677-2D3F86A4C16A}"/>
              </a:ext>
            </a:extLst>
          </p:cNvPr>
          <p:cNvSpPr>
            <a:spLocks noGrp="1"/>
          </p:cNvSpPr>
          <p:nvPr>
            <p:ph type="title"/>
          </p:nvPr>
        </p:nvSpPr>
        <p:spPr/>
        <p:txBody>
          <a:bodyPr/>
          <a:lstStyle/>
          <a:p>
            <a:r>
              <a:rPr lang="en-AU">
                <a:latin typeface="+mj-lt"/>
              </a:rPr>
              <a:t>Learning intentions and success criteria</a:t>
            </a:r>
          </a:p>
        </p:txBody>
      </p:sp>
      <p:sp>
        <p:nvSpPr>
          <p:cNvPr id="3" name="TextBox 2">
            <a:extLst>
              <a:ext uri="{FF2B5EF4-FFF2-40B4-BE49-F238E27FC236}">
                <a16:creationId xmlns:a16="http://schemas.microsoft.com/office/drawing/2014/main" id="{DF637BA9-DB5E-2457-A795-0B300DBA6F82}"/>
              </a:ext>
            </a:extLst>
          </p:cNvPr>
          <p:cNvSpPr txBox="1"/>
          <p:nvPr/>
        </p:nvSpPr>
        <p:spPr>
          <a:xfrm>
            <a:off x="370416" y="1894417"/>
            <a:ext cx="11303000" cy="4097917"/>
          </a:xfrm>
          <a:prstGeom prst="rect">
            <a:avLst/>
          </a:prstGeom>
          <a:noFill/>
        </p:spPr>
        <p:txBody>
          <a:bodyPr rot="0" spcFirstLastPara="0" vertOverflow="overflow" horzOverflow="overflow" vert="horz" wrap="square" lIns="0" tIns="0" rIns="0" bIns="0" numCol="1" spcCol="0" rtlCol="0" fromWordArt="0" anchor="t" anchorCtr="0" forceAA="0" compatLnSpc="1">
            <a:prstTxWarp prst="textNoShape">
              <a:avLst/>
            </a:prstTxWarp>
            <a:spAutoFit/>
          </a:bodyPr>
          <a:lstStyle/>
          <a:p>
            <a:pPr>
              <a:lnSpc>
                <a:spcPct val="150000"/>
              </a:lnSpc>
              <a:spcAft>
                <a:spcPts val="1200"/>
              </a:spcAft>
            </a:pPr>
            <a:r>
              <a:rPr lang="en-AU" sz="2000" b="1" dirty="0">
                <a:solidFill>
                  <a:schemeClr val="accent1"/>
                </a:solidFill>
                <a:latin typeface="+mj-lt"/>
                <a:cs typeface="Arial" panose="020B0604020202020204" pitchFamily="34" charset="0"/>
              </a:rPr>
              <a:t>Learning intentions</a:t>
            </a:r>
            <a:endParaRPr lang="en-AU" sz="2000" b="1" dirty="0">
              <a:solidFill>
                <a:schemeClr val="accent1"/>
              </a:solidFill>
              <a:latin typeface="+mj-lt"/>
              <a:ea typeface="+mn-lt"/>
              <a:cs typeface="Arial" panose="020B0604020202020204" pitchFamily="34" charset="0"/>
            </a:endParaRPr>
          </a:p>
          <a:p>
            <a:pPr marL="342900" indent="-342900">
              <a:lnSpc>
                <a:spcPct val="150000"/>
              </a:lnSpc>
              <a:spcAft>
                <a:spcPts val="1200"/>
              </a:spcAft>
              <a:buFont typeface="Arial" panose="020B0604020202020204" pitchFamily="34" charset="0"/>
              <a:buChar char="•"/>
            </a:pPr>
            <a:r>
              <a:rPr lang="en-AU" sz="2000" dirty="0">
                <a:cs typeface="Arial" panose="020B0604020202020204" pitchFamily="34" charset="0"/>
              </a:rPr>
              <a:t>To be able to find the shortest path on a network.</a:t>
            </a:r>
          </a:p>
          <a:p>
            <a:pPr marL="342900" indent="-342900">
              <a:lnSpc>
                <a:spcPct val="150000"/>
              </a:lnSpc>
              <a:spcAft>
                <a:spcPts val="1200"/>
              </a:spcAft>
              <a:buFont typeface="Arial" panose="020B0604020202020204" pitchFamily="34" charset="0"/>
              <a:buChar char="•"/>
            </a:pPr>
            <a:r>
              <a:rPr lang="en-AU" sz="2000" dirty="0">
                <a:cs typeface="Arial" panose="020B0604020202020204" pitchFamily="34" charset="0"/>
              </a:rPr>
              <a:t>To understand why the shortest path is different to the minimum spanning tree.</a:t>
            </a:r>
          </a:p>
          <a:p>
            <a:pPr>
              <a:lnSpc>
                <a:spcPct val="150000"/>
              </a:lnSpc>
              <a:spcAft>
                <a:spcPts val="1200"/>
              </a:spcAft>
            </a:pPr>
            <a:r>
              <a:rPr lang="en-AU" sz="2000" b="1" dirty="0">
                <a:solidFill>
                  <a:schemeClr val="accent1"/>
                </a:solidFill>
                <a:latin typeface="+mj-lt"/>
                <a:cs typeface="Arial" panose="020B0604020202020204" pitchFamily="34" charset="0"/>
              </a:rPr>
              <a:t>Success criteria</a:t>
            </a:r>
            <a:endParaRPr lang="en-US" sz="2000" dirty="0">
              <a:solidFill>
                <a:schemeClr val="accent1"/>
              </a:solidFill>
              <a:latin typeface="+mj-lt"/>
              <a:cs typeface="Arial" panose="020B0604020202020204" pitchFamily="34" charset="0"/>
            </a:endParaRPr>
          </a:p>
          <a:p>
            <a:pPr marL="342900" indent="-342900">
              <a:lnSpc>
                <a:spcPct val="150000"/>
              </a:lnSpc>
              <a:spcAft>
                <a:spcPts val="1200"/>
              </a:spcAft>
              <a:buFont typeface="Arial"/>
              <a:buChar char="•"/>
            </a:pPr>
            <a:r>
              <a:rPr lang="en-AU" sz="2000" dirty="0">
                <a:cs typeface="Arial" panose="020B0604020202020204" pitchFamily="34" charset="0"/>
              </a:rPr>
              <a:t>I can identify a path between 2 vertices.</a:t>
            </a:r>
          </a:p>
          <a:p>
            <a:pPr marL="342900" indent="-342900">
              <a:lnSpc>
                <a:spcPct val="150000"/>
              </a:lnSpc>
              <a:spcAft>
                <a:spcPts val="1200"/>
              </a:spcAft>
              <a:buFont typeface="Arial"/>
              <a:buChar char="•"/>
            </a:pPr>
            <a:r>
              <a:rPr lang="en-AU" sz="2000">
                <a:cs typeface="Arial" panose="020B0604020202020204" pitchFamily="34" charset="0"/>
              </a:rPr>
              <a:t>I can identify </a:t>
            </a:r>
            <a:r>
              <a:rPr lang="en-AU" sz="2000" dirty="0">
                <a:cs typeface="Arial" panose="020B0604020202020204" pitchFamily="34" charset="0"/>
              </a:rPr>
              <a:t>the shortest path between 2 vertices.</a:t>
            </a:r>
          </a:p>
          <a:p>
            <a:pPr marL="342900" indent="-342900">
              <a:lnSpc>
                <a:spcPct val="150000"/>
              </a:lnSpc>
              <a:spcAft>
                <a:spcPts val="1200"/>
              </a:spcAft>
              <a:buFont typeface="Arial"/>
              <a:buChar char="•"/>
            </a:pPr>
            <a:r>
              <a:rPr lang="en-AU" sz="2000" dirty="0">
                <a:cs typeface="Arial" panose="020B0604020202020204" pitchFamily="34" charset="0"/>
              </a:rPr>
              <a:t>I can explain why the shortest path may not be on the minimum spanning tree.</a:t>
            </a:r>
          </a:p>
        </p:txBody>
      </p:sp>
      <p:sp>
        <p:nvSpPr>
          <p:cNvPr id="2" name="Slide Number Placeholder 1">
            <a:extLst>
              <a:ext uri="{FF2B5EF4-FFF2-40B4-BE49-F238E27FC236}">
                <a16:creationId xmlns:a16="http://schemas.microsoft.com/office/drawing/2014/main" id="{19C0759C-7815-62EE-E606-EBC3C273B189}"/>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2</a:t>
            </a:fld>
            <a:endParaRPr lang="en-AU"/>
          </a:p>
        </p:txBody>
      </p:sp>
    </p:spTree>
    <p:extLst>
      <p:ext uri="{BB962C8B-B14F-4D97-AF65-F5344CB8AC3E}">
        <p14:creationId xmlns:p14="http://schemas.microsoft.com/office/powerpoint/2010/main" val="36489671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325DC0-A78B-9C20-510F-F88FE757CC15}"/>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0030C1D-752A-AD32-B228-695EEA3063DA}"/>
              </a:ext>
            </a:extLst>
          </p:cNvPr>
          <p:cNvSpPr>
            <a:spLocks noGrp="1"/>
          </p:cNvSpPr>
          <p:nvPr>
            <p:ph type="ctrTitle"/>
          </p:nvPr>
        </p:nvSpPr>
        <p:spPr/>
        <p:txBody>
          <a:bodyPr/>
          <a:lstStyle/>
          <a:p>
            <a:r>
              <a:rPr lang="en-AU">
                <a:latin typeface="+mj-lt"/>
              </a:rPr>
              <a:t>Connecting learning</a:t>
            </a:r>
          </a:p>
        </p:txBody>
      </p:sp>
    </p:spTree>
    <p:extLst>
      <p:ext uri="{BB962C8B-B14F-4D97-AF65-F5344CB8AC3E}">
        <p14:creationId xmlns:p14="http://schemas.microsoft.com/office/powerpoint/2010/main" val="193212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ECF6B04-29EE-AC15-4D22-5531060EB517}"/>
              </a:ext>
            </a:extLst>
          </p:cNvPr>
          <p:cNvSpPr>
            <a:spLocks noGrp="1"/>
          </p:cNvSpPr>
          <p:nvPr>
            <p:ph type="title"/>
          </p:nvPr>
        </p:nvSpPr>
        <p:spPr>
          <a:xfrm>
            <a:off x="359999" y="360000"/>
            <a:ext cx="11484000" cy="545601"/>
          </a:xfrm>
        </p:spPr>
        <p:txBody>
          <a:bodyPr/>
          <a:lstStyle/>
          <a:p>
            <a:r>
              <a:rPr lang="en-AU">
                <a:latin typeface="+mj-lt"/>
              </a:rPr>
              <a:t>Kangaroo Island</a:t>
            </a:r>
          </a:p>
        </p:txBody>
      </p:sp>
      <p:pic>
        <p:nvPicPr>
          <p:cNvPr id="9" name="Picture 8" descr="A Google map of Kangaroo Island. 10 vertices are marked on the island with a letter.">
            <a:extLst>
              <a:ext uri="{FF2B5EF4-FFF2-40B4-BE49-F238E27FC236}">
                <a16:creationId xmlns:a16="http://schemas.microsoft.com/office/drawing/2014/main" id="{B49460B4-B98A-A3EC-E0EE-54C06A85ACFA}"/>
              </a:ext>
            </a:extLst>
          </p:cNvPr>
          <p:cNvPicPr>
            <a:picLocks noChangeAspect="1"/>
          </p:cNvPicPr>
          <p:nvPr/>
        </p:nvPicPr>
        <p:blipFill>
          <a:blip r:embed="rId3"/>
          <a:stretch>
            <a:fillRect/>
          </a:stretch>
        </p:blipFill>
        <p:spPr>
          <a:xfrm>
            <a:off x="359999" y="982521"/>
            <a:ext cx="10530776" cy="5093808"/>
          </a:xfrm>
          <a:prstGeom prst="rect">
            <a:avLst/>
          </a:prstGeom>
        </p:spPr>
      </p:pic>
      <p:sp>
        <p:nvSpPr>
          <p:cNvPr id="5" name="TextBox 4">
            <a:extLst>
              <a:ext uri="{FF2B5EF4-FFF2-40B4-BE49-F238E27FC236}">
                <a16:creationId xmlns:a16="http://schemas.microsoft.com/office/drawing/2014/main" id="{FC7B7E42-49A4-80EF-5178-8D83DAE8A3C0}"/>
              </a:ext>
            </a:extLst>
          </p:cNvPr>
          <p:cNvSpPr txBox="1"/>
          <p:nvPr/>
        </p:nvSpPr>
        <p:spPr>
          <a:xfrm>
            <a:off x="359999" y="6177446"/>
            <a:ext cx="11259571" cy="428515"/>
          </a:xfrm>
          <a:prstGeom prst="rect">
            <a:avLst/>
          </a:prstGeom>
          <a:noFill/>
        </p:spPr>
        <p:txBody>
          <a:bodyPr wrap="square">
            <a:spAutoFit/>
          </a:bodyPr>
          <a:lstStyle/>
          <a:p>
            <a:pPr>
              <a:lnSpc>
                <a:spcPct val="114000"/>
              </a:lnSpc>
              <a:spcAft>
                <a:spcPts val="600"/>
              </a:spcAft>
            </a:pPr>
            <a:r>
              <a:rPr lang="en-AU" sz="1000" dirty="0">
                <a:hlinkClick r:id="rId4"/>
              </a:rPr>
              <a:t>Google maps - Kangaroo </a:t>
            </a:r>
            <a:r>
              <a:rPr lang="en-AU" sz="1000" dirty="0" err="1">
                <a:hlinkClick r:id="rId4"/>
              </a:rPr>
              <a:t>Island</a:t>
            </a:r>
            <a:r>
              <a:rPr lang="en-AU" sz="1000" dirty="0" err="1"/>
              <a:t>.google.com</a:t>
            </a:r>
            <a:r>
              <a:rPr lang="en-AU" sz="1000" dirty="0"/>
              <a:t>/maps/place/</a:t>
            </a:r>
            <a:r>
              <a:rPr lang="en-AU" sz="1000" dirty="0" err="1"/>
              <a:t>Kangaroo+Island</a:t>
            </a:r>
            <a:r>
              <a:rPr lang="en-AU" sz="1000" dirty="0"/>
              <a:t>/@-35.7822469,136.8496086,9.63z/data=!4m6!3m5!1s0x6aad79770da3899f:0xf03365545b9c490!8m2!3d-35.7752426!4d137.2142417!16zL20vMDE1ZzBi?entry=</a:t>
            </a:r>
            <a:r>
              <a:rPr lang="en-AU" sz="1000" dirty="0" err="1"/>
              <a:t>ttu&amp;g_ep</a:t>
            </a:r>
            <a:r>
              <a:rPr lang="en-AU" sz="1000" dirty="0"/>
              <a:t>=EgoyMDI1MTEyMy4xIKXMDSoASAFQAw%3D%3D</a:t>
            </a:r>
          </a:p>
        </p:txBody>
      </p:sp>
      <p:sp>
        <p:nvSpPr>
          <p:cNvPr id="3" name="Slide Number Placeholder 2">
            <a:extLst>
              <a:ext uri="{FF2B5EF4-FFF2-40B4-BE49-F238E27FC236}">
                <a16:creationId xmlns:a16="http://schemas.microsoft.com/office/drawing/2014/main" id="{29857EE9-3066-32FD-277A-0349DC739562}"/>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4</a:t>
            </a:fld>
            <a:endParaRPr lang="en-AU"/>
          </a:p>
        </p:txBody>
      </p:sp>
    </p:spTree>
    <p:extLst>
      <p:ext uri="{BB962C8B-B14F-4D97-AF65-F5344CB8AC3E}">
        <p14:creationId xmlns:p14="http://schemas.microsoft.com/office/powerpoint/2010/main" val="2031742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975535-970E-19A0-1D9B-288ED63E2EF2}"/>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6D22A0A-4AC0-A240-EB36-90296E6401E3}"/>
              </a:ext>
            </a:extLst>
          </p:cNvPr>
          <p:cNvSpPr>
            <a:spLocks noGrp="1"/>
          </p:cNvSpPr>
          <p:nvPr>
            <p:ph type="ctrTitle"/>
          </p:nvPr>
        </p:nvSpPr>
        <p:spPr/>
        <p:txBody>
          <a:bodyPr/>
          <a:lstStyle/>
          <a:p>
            <a:r>
              <a:rPr lang="en-AU">
                <a:latin typeface="+mj-lt"/>
              </a:rPr>
              <a:t>Releasing responsibility</a:t>
            </a:r>
          </a:p>
        </p:txBody>
      </p:sp>
    </p:spTree>
    <p:extLst>
      <p:ext uri="{BB962C8B-B14F-4D97-AF65-F5344CB8AC3E}">
        <p14:creationId xmlns:p14="http://schemas.microsoft.com/office/powerpoint/2010/main" val="4283036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F3F182-990D-6870-1750-EC335749B0D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96CC305-1E98-FB0A-3EA0-B3CA71624764}"/>
              </a:ext>
            </a:extLst>
          </p:cNvPr>
          <p:cNvSpPr>
            <a:spLocks noGrp="1"/>
          </p:cNvSpPr>
          <p:nvPr>
            <p:ph type="title"/>
          </p:nvPr>
        </p:nvSpPr>
        <p:spPr/>
        <p:txBody>
          <a:bodyPr/>
          <a:lstStyle/>
          <a:p>
            <a:r>
              <a:rPr lang="en-AU">
                <a:latin typeface="+mj-lt"/>
              </a:rPr>
              <a:t>Shortest path (1)</a:t>
            </a:r>
          </a:p>
        </p:txBody>
      </p:sp>
      <p:sp>
        <p:nvSpPr>
          <p:cNvPr id="13" name="Text Placeholder 12">
            <a:extLst>
              <a:ext uri="{FF2B5EF4-FFF2-40B4-BE49-F238E27FC236}">
                <a16:creationId xmlns:a16="http://schemas.microsoft.com/office/drawing/2014/main" id="{5B953966-FD71-5928-B2ED-4EBCB8E3CD53}"/>
              </a:ext>
            </a:extLst>
          </p:cNvPr>
          <p:cNvSpPr>
            <a:spLocks noGrp="1"/>
          </p:cNvSpPr>
          <p:nvPr>
            <p:ph type="body" sz="quarter" idx="18"/>
          </p:nvPr>
        </p:nvSpPr>
        <p:spPr/>
        <p:txBody>
          <a:bodyPr/>
          <a:lstStyle/>
          <a:p>
            <a:r>
              <a:rPr lang="en-AU" dirty="0">
                <a:latin typeface="+mj-lt"/>
              </a:rPr>
              <a:t>Example</a:t>
            </a:r>
          </a:p>
        </p:txBody>
      </p:sp>
      <p:sp>
        <p:nvSpPr>
          <p:cNvPr id="7" name="Text Placeholder 4">
            <a:extLst>
              <a:ext uri="{FF2B5EF4-FFF2-40B4-BE49-F238E27FC236}">
                <a16:creationId xmlns:a16="http://schemas.microsoft.com/office/drawing/2014/main" id="{8E2EFCBB-D0AC-32C2-6E1A-2EA1D6B9EE8B}"/>
              </a:ext>
            </a:extLst>
          </p:cNvPr>
          <p:cNvSpPr txBox="1">
            <a:spLocks/>
          </p:cNvSpPr>
          <p:nvPr/>
        </p:nvSpPr>
        <p:spPr>
          <a:xfrm>
            <a:off x="360000" y="1567087"/>
            <a:ext cx="3413010" cy="2297778"/>
          </a:xfrm>
          <a:prstGeom prst="rect">
            <a:avLst/>
          </a:prstGeom>
        </p:spPr>
        <p:txBody>
          <a:bodyPr vert="horz" lIns="0" tIns="0" rIns="0" bIns="0" rtlCol="0">
            <a:noAutofit/>
          </a:bodyPr>
          <a:lstStyle>
            <a:lvl1pPr marL="0" indent="0" algn="l" defTabSz="914377" rtl="0" eaLnBrk="1" latinLnBrk="0" hangingPunct="1">
              <a:lnSpc>
                <a:spcPct val="150000"/>
              </a:lnSpc>
              <a:spcBef>
                <a:spcPts val="0"/>
              </a:spcBef>
              <a:spcAft>
                <a:spcPts val="1200"/>
              </a:spcAft>
              <a:buFont typeface="Arial" panose="020B0604020202020204" pitchFamily="34" charset="0"/>
              <a:buNone/>
              <a:defRPr sz="2000" b="0" kern="1200">
                <a:solidFill>
                  <a:schemeClr val="tx1"/>
                </a:solidFill>
                <a:latin typeface="Arial" panose="020B0604020202020204" pitchFamily="34" charset="0"/>
                <a:ea typeface="+mn-ea"/>
                <a:cs typeface="Arial" panose="020B0604020202020204" pitchFamily="34" charset="0"/>
              </a:defRPr>
            </a:lvl1pPr>
            <a:lvl2pPr marL="0" indent="0" algn="l" defTabSz="914377" rtl="0" eaLnBrk="1" latinLnBrk="0" hangingPunct="1">
              <a:lnSpc>
                <a:spcPct val="150000"/>
              </a:lnSpc>
              <a:spcBef>
                <a:spcPts val="0"/>
              </a:spcBef>
              <a:spcAft>
                <a:spcPts val="600"/>
              </a:spcAft>
              <a:buFont typeface="Arial" panose="020B0604020202020204" pitchFamily="34" charset="0"/>
              <a:buNone/>
              <a:defRPr sz="1800" b="0" kern="1200">
                <a:solidFill>
                  <a:schemeClr val="tx1"/>
                </a:solidFill>
                <a:latin typeface="Arial" panose="020B0604020202020204" pitchFamily="34" charset="0"/>
                <a:ea typeface="+mn-ea"/>
                <a:cs typeface="Arial" panose="020B0604020202020204" pitchFamily="34" charset="0"/>
              </a:defRPr>
            </a:lvl2pPr>
            <a:lvl3pPr marL="0" indent="0" algn="l" defTabSz="914377" rtl="0" eaLnBrk="1" latinLnBrk="0" hangingPunct="1">
              <a:lnSpc>
                <a:spcPct val="150000"/>
              </a:lnSpc>
              <a:spcBef>
                <a:spcPts val="0"/>
              </a:spcBef>
              <a:spcAft>
                <a:spcPts val="600"/>
              </a:spcAft>
              <a:buFont typeface="Arial" panose="020B0604020202020204" pitchFamily="34" charset="0"/>
              <a:buNone/>
              <a:defRPr sz="1800" kern="1200">
                <a:solidFill>
                  <a:schemeClr val="tx1"/>
                </a:solidFill>
                <a:latin typeface="Arial" panose="020B0604020202020204" pitchFamily="34" charset="0"/>
                <a:ea typeface="+mn-ea"/>
                <a:cs typeface="Arial" panose="020B0604020202020204" pitchFamily="34" charset="0"/>
              </a:defRPr>
            </a:lvl3pPr>
            <a:lvl4pPr marL="0" indent="-180000" algn="l" defTabSz="914377" rtl="0" eaLnBrk="1" latinLnBrk="0" hangingPunct="1">
              <a:lnSpc>
                <a:spcPct val="150000"/>
              </a:lnSpc>
              <a:spcBef>
                <a:spcPts val="0"/>
              </a:spcBef>
              <a:spcAft>
                <a:spcPts val="600"/>
              </a:spcAft>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360000" indent="-180000" algn="l" defTabSz="914377" rtl="0" eaLnBrk="1" latinLnBrk="0" hangingPunct="1">
              <a:lnSpc>
                <a:spcPct val="150000"/>
              </a:lnSpc>
              <a:spcBef>
                <a:spcPts val="0"/>
              </a:spcBef>
              <a:spcAft>
                <a:spcPts val="600"/>
              </a:spcAft>
              <a:buFont typeface="Times New Roman" panose="02020603050405020304" pitchFamily="18" charset="0"/>
              <a:buChar char="–"/>
              <a:defRPr sz="1800" kern="1200">
                <a:solidFill>
                  <a:schemeClr val="tx1"/>
                </a:solidFill>
                <a:latin typeface="Arial" panose="020B0604020202020204" pitchFamily="34" charset="0"/>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dirty="0">
                <a:latin typeface="+mn-lt"/>
              </a:rPr>
              <a:t>Dom is at school and needs to find the shortest path to move from the basketball courts to the Maths classroom.</a:t>
            </a:r>
          </a:p>
        </p:txBody>
      </p:sp>
      <p:pic>
        <p:nvPicPr>
          <p:cNvPr id="8" name="Picture 7" descr="A network diagram of a locations within a school. Animated is the highlighted blue path that is the shortest route">
            <a:extLst>
              <a:ext uri="{FF2B5EF4-FFF2-40B4-BE49-F238E27FC236}">
                <a16:creationId xmlns:a16="http://schemas.microsoft.com/office/drawing/2014/main" id="{3634DEF6-617F-199D-7A1B-4D7922396039}"/>
              </a:ext>
            </a:extLst>
          </p:cNvPr>
          <p:cNvPicPr>
            <a:picLocks noChangeAspect="1"/>
          </p:cNvPicPr>
          <p:nvPr/>
        </p:nvPicPr>
        <p:blipFill>
          <a:blip r:embed="rId3"/>
          <a:stretch>
            <a:fillRect/>
          </a:stretch>
        </p:blipFill>
        <p:spPr>
          <a:xfrm>
            <a:off x="3964247" y="1405690"/>
            <a:ext cx="7666494" cy="4619983"/>
          </a:xfrm>
          <a:prstGeom prst="rect">
            <a:avLst/>
          </a:prstGeom>
        </p:spPr>
      </p:pic>
      <p:sp>
        <p:nvSpPr>
          <p:cNvPr id="2" name="TextBox 1">
            <a:extLst>
              <a:ext uri="{FF2B5EF4-FFF2-40B4-BE49-F238E27FC236}">
                <a16:creationId xmlns:a16="http://schemas.microsoft.com/office/drawing/2014/main" id="{EDDF58DB-6CAE-A0D2-12EF-04773BDA995D}"/>
              </a:ext>
            </a:extLst>
          </p:cNvPr>
          <p:cNvSpPr txBox="1"/>
          <p:nvPr/>
        </p:nvSpPr>
        <p:spPr>
          <a:xfrm>
            <a:off x="4512733" y="6205890"/>
            <a:ext cx="6096000" cy="400110"/>
          </a:xfrm>
          <a:prstGeom prst="rect">
            <a:avLst/>
          </a:prstGeom>
          <a:noFill/>
        </p:spPr>
        <p:txBody>
          <a:bodyPr wrap="square">
            <a:spAutoFit/>
          </a:bodyPr>
          <a:lstStyle/>
          <a:p>
            <a:r>
              <a:rPr lang="en-AU" sz="2000" dirty="0"/>
              <a:t>The shortest path is 8 minutes</a:t>
            </a:r>
          </a:p>
        </p:txBody>
      </p:sp>
      <mc:AlternateContent xmlns:mc="http://schemas.openxmlformats.org/markup-compatibility/2006" xmlns:p14="http://schemas.microsoft.com/office/powerpoint/2010/main">
        <mc:Choice Requires="p14">
          <p:contentPart p14:bwMode="auto" r:id="rId4">
            <p14:nvContentPartPr>
              <p14:cNvPr id="35" name="Ink 34">
                <a:extLst>
                  <a:ext uri="{FF2B5EF4-FFF2-40B4-BE49-F238E27FC236}">
                    <a16:creationId xmlns:a16="http://schemas.microsoft.com/office/drawing/2014/main" id="{CBA4CE5F-A77A-DDBE-6E82-64281F39700A}"/>
                  </a:ext>
                  <a:ext uri="{C183D7F6-B498-43B3-948B-1728B52AA6E4}">
                    <adec:decorative xmlns:adec="http://schemas.microsoft.com/office/drawing/2017/decorative" val="1"/>
                  </a:ext>
                </a:extLst>
              </p14:cNvPr>
              <p14:cNvContentPartPr/>
              <p14:nvPr/>
            </p14:nvContentPartPr>
            <p14:xfrm>
              <a:off x="4512733" y="4307880"/>
              <a:ext cx="1644276" cy="1093033"/>
            </p14:xfrm>
          </p:contentPart>
        </mc:Choice>
        <mc:Fallback xmlns="">
          <p:pic>
            <p:nvPicPr>
              <p:cNvPr id="35" name="Ink 34">
                <a:extLst>
                  <a:ext uri="{FF2B5EF4-FFF2-40B4-BE49-F238E27FC236}">
                    <a16:creationId xmlns:a16="http://schemas.microsoft.com/office/drawing/2014/main" id="{CBA4CE5F-A77A-DDBE-6E82-64281F39700A}"/>
                  </a:ext>
                  <a:ext uri="{C183D7F6-B498-43B3-948B-1728B52AA6E4}">
                    <adec:decorative xmlns:adec="http://schemas.microsoft.com/office/drawing/2017/decorative" val="1"/>
                  </a:ext>
                </a:extLst>
              </p:cNvPr>
              <p:cNvPicPr/>
              <p:nvPr/>
            </p:nvPicPr>
            <p:blipFill>
              <a:blip r:embed="rId6"/>
              <a:stretch>
                <a:fillRect/>
              </a:stretch>
            </p:blipFill>
            <p:spPr>
              <a:xfrm>
                <a:off x="4458740" y="4199908"/>
                <a:ext cx="1751903" cy="1308616"/>
              </a:xfrm>
              <a:prstGeom prst="rect">
                <a:avLst/>
              </a:prstGeom>
            </p:spPr>
          </p:pic>
        </mc:Fallback>
      </mc:AlternateContent>
      <mc:AlternateContent xmlns:mc="http://schemas.openxmlformats.org/markup-compatibility/2006" xmlns:p14="http://schemas.microsoft.com/office/powerpoint/2010/main">
        <mc:Choice Requires="p14">
          <p:contentPart p14:bwMode="auto" r:id="rId7">
            <p14:nvContentPartPr>
              <p14:cNvPr id="37" name="Ink 36">
                <a:extLst>
                  <a:ext uri="{FF2B5EF4-FFF2-40B4-BE49-F238E27FC236}">
                    <a16:creationId xmlns:a16="http://schemas.microsoft.com/office/drawing/2014/main" id="{2FD10BFE-625B-11A1-0F08-E1C2F86B2B86}"/>
                  </a:ext>
                  <a:ext uri="{C183D7F6-B498-43B3-948B-1728B52AA6E4}">
                    <adec:decorative xmlns:adec="http://schemas.microsoft.com/office/drawing/2017/decorative" val="1"/>
                  </a:ext>
                </a:extLst>
              </p14:cNvPr>
              <p14:cNvContentPartPr/>
              <p14:nvPr/>
            </p14:nvContentPartPr>
            <p14:xfrm rot="928767">
              <a:off x="6080752" y="4297913"/>
              <a:ext cx="943524" cy="1287389"/>
            </p14:xfrm>
          </p:contentPart>
        </mc:Choice>
        <mc:Fallback xmlns="">
          <p:pic>
            <p:nvPicPr>
              <p:cNvPr id="37" name="Ink 36">
                <a:extLst>
                  <a:ext uri="{FF2B5EF4-FFF2-40B4-BE49-F238E27FC236}">
                    <a16:creationId xmlns:a16="http://schemas.microsoft.com/office/drawing/2014/main" id="{2FD10BFE-625B-11A1-0F08-E1C2F86B2B86}"/>
                  </a:ext>
                  <a:ext uri="{C183D7F6-B498-43B3-948B-1728B52AA6E4}">
                    <adec:decorative xmlns:adec="http://schemas.microsoft.com/office/drawing/2017/decorative" val="1"/>
                  </a:ext>
                </a:extLst>
              </p:cNvPr>
              <p:cNvPicPr/>
              <p:nvPr/>
            </p:nvPicPr>
            <p:blipFill>
              <a:blip r:embed="rId8"/>
              <a:stretch>
                <a:fillRect/>
              </a:stretch>
            </p:blipFill>
            <p:spPr>
              <a:xfrm rot="928767">
                <a:off x="6026754" y="4189911"/>
                <a:ext cx="1051160" cy="1503034"/>
              </a:xfrm>
              <a:prstGeom prst="rect">
                <a:avLst/>
              </a:prstGeom>
            </p:spPr>
          </p:pic>
        </mc:Fallback>
      </mc:AlternateContent>
      <mc:AlternateContent xmlns:mc="http://schemas.openxmlformats.org/markup-compatibility/2006" xmlns:p14="http://schemas.microsoft.com/office/powerpoint/2010/main">
        <mc:Choice Requires="p14">
          <p:contentPart p14:bwMode="auto" r:id="rId9">
            <p14:nvContentPartPr>
              <p14:cNvPr id="40" name="Ink 39">
                <a:extLst>
                  <a:ext uri="{FF2B5EF4-FFF2-40B4-BE49-F238E27FC236}">
                    <a16:creationId xmlns:a16="http://schemas.microsoft.com/office/drawing/2014/main" id="{168F1A3C-68D5-179E-74A0-BE109AB89232}"/>
                  </a:ext>
                  <a:ext uri="{C183D7F6-B498-43B3-948B-1728B52AA6E4}">
                    <adec:decorative xmlns:adec="http://schemas.microsoft.com/office/drawing/2017/decorative" val="1"/>
                  </a:ext>
                </a:extLst>
              </p14:cNvPr>
              <p14:cNvContentPartPr/>
              <p14:nvPr/>
            </p14:nvContentPartPr>
            <p14:xfrm>
              <a:off x="7059889" y="4525511"/>
              <a:ext cx="2117880" cy="261360"/>
            </p14:xfrm>
          </p:contentPart>
        </mc:Choice>
        <mc:Fallback xmlns="">
          <p:pic>
            <p:nvPicPr>
              <p:cNvPr id="40" name="Ink 39">
                <a:extLst>
                  <a:ext uri="{FF2B5EF4-FFF2-40B4-BE49-F238E27FC236}">
                    <a16:creationId xmlns:a16="http://schemas.microsoft.com/office/drawing/2014/main" id="{168F1A3C-68D5-179E-74A0-BE109AB89232}"/>
                  </a:ext>
                  <a:ext uri="{C183D7F6-B498-43B3-948B-1728B52AA6E4}">
                    <adec:decorative xmlns:adec="http://schemas.microsoft.com/office/drawing/2017/decorative" val="1"/>
                  </a:ext>
                </a:extLst>
              </p:cNvPr>
              <p:cNvPicPr/>
              <p:nvPr/>
            </p:nvPicPr>
            <p:blipFill>
              <a:blip r:embed="rId10"/>
              <a:stretch>
                <a:fillRect/>
              </a:stretch>
            </p:blipFill>
            <p:spPr>
              <a:xfrm>
                <a:off x="7005889" y="4417511"/>
                <a:ext cx="2225520" cy="477000"/>
              </a:xfrm>
              <a:prstGeom prst="rect">
                <a:avLst/>
              </a:prstGeom>
            </p:spPr>
          </p:pic>
        </mc:Fallback>
      </mc:AlternateContent>
      <mc:AlternateContent xmlns:mc="http://schemas.openxmlformats.org/markup-compatibility/2006" xmlns:p14="http://schemas.microsoft.com/office/powerpoint/2010/main">
        <mc:Choice Requires="p14">
          <p:contentPart p14:bwMode="auto" r:id="rId11">
            <p14:nvContentPartPr>
              <p14:cNvPr id="43" name="Ink 42">
                <a:extLst>
                  <a:ext uri="{FF2B5EF4-FFF2-40B4-BE49-F238E27FC236}">
                    <a16:creationId xmlns:a16="http://schemas.microsoft.com/office/drawing/2014/main" id="{38AFAF55-3EB0-955D-259E-80C018594FCC}"/>
                  </a:ext>
                  <a:ext uri="{C183D7F6-B498-43B3-948B-1728B52AA6E4}">
                    <adec:decorative xmlns:adec="http://schemas.microsoft.com/office/drawing/2017/decorative" val="1"/>
                  </a:ext>
                </a:extLst>
              </p14:cNvPr>
              <p14:cNvContentPartPr/>
              <p14:nvPr/>
            </p14:nvContentPartPr>
            <p14:xfrm>
              <a:off x="9097420" y="3074711"/>
              <a:ext cx="1107360" cy="1712160"/>
            </p14:xfrm>
          </p:contentPart>
        </mc:Choice>
        <mc:Fallback xmlns="">
          <p:pic>
            <p:nvPicPr>
              <p:cNvPr id="43" name="Ink 42">
                <a:extLst>
                  <a:ext uri="{FF2B5EF4-FFF2-40B4-BE49-F238E27FC236}">
                    <a16:creationId xmlns:a16="http://schemas.microsoft.com/office/drawing/2014/main" id="{38AFAF55-3EB0-955D-259E-80C018594FCC}"/>
                  </a:ext>
                  <a:ext uri="{C183D7F6-B498-43B3-948B-1728B52AA6E4}">
                    <adec:decorative xmlns:adec="http://schemas.microsoft.com/office/drawing/2017/decorative" val="1"/>
                  </a:ext>
                </a:extLst>
              </p:cNvPr>
              <p:cNvPicPr/>
              <p:nvPr/>
            </p:nvPicPr>
            <p:blipFill>
              <a:blip r:embed="rId12"/>
              <a:stretch>
                <a:fillRect/>
              </a:stretch>
            </p:blipFill>
            <p:spPr>
              <a:xfrm>
                <a:off x="9043402" y="2966711"/>
                <a:ext cx="1215035" cy="1927800"/>
              </a:xfrm>
              <a:prstGeom prst="rect">
                <a:avLst/>
              </a:prstGeom>
            </p:spPr>
          </p:pic>
        </mc:Fallback>
      </mc:AlternateContent>
      <p:sp>
        <p:nvSpPr>
          <p:cNvPr id="3" name="Slide Number Placeholder 2">
            <a:extLst>
              <a:ext uri="{FF2B5EF4-FFF2-40B4-BE49-F238E27FC236}">
                <a16:creationId xmlns:a16="http://schemas.microsoft.com/office/drawing/2014/main" id="{394AAF77-5A98-9051-4116-376780A6196C}"/>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pPr/>
              <a:t>6</a:t>
            </a:fld>
            <a:endParaRPr lang="en-AU"/>
          </a:p>
        </p:txBody>
      </p:sp>
    </p:spTree>
    <p:extLst>
      <p:ext uri="{BB962C8B-B14F-4D97-AF65-F5344CB8AC3E}">
        <p14:creationId xmlns:p14="http://schemas.microsoft.com/office/powerpoint/2010/main" val="24549846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nodeType="withEffect">
                                  <p:stCondLst>
                                    <p:cond delay="0"/>
                                  </p:stCondLst>
                                  <p:childTnLst>
                                    <p:set>
                                      <p:cBhvr>
                                        <p:cTn id="9" dur="1" fill="hold">
                                          <p:stCondLst>
                                            <p:cond delay="0"/>
                                          </p:stCondLst>
                                        </p:cTn>
                                        <p:tgtEl>
                                          <p:spTgt spid="37"/>
                                        </p:tgtEl>
                                        <p:attrNameLst>
                                          <p:attrName>style.visibility</p:attrName>
                                        </p:attrNameLst>
                                      </p:cBhvr>
                                      <p:to>
                                        <p:strVal val="visible"/>
                                      </p:to>
                                    </p:set>
                                    <p:animEffect transition="in" filter="fade">
                                      <p:cBhvr>
                                        <p:cTn id="10" dur="500"/>
                                        <p:tgtEl>
                                          <p:spTgt spid="37"/>
                                        </p:tgtEl>
                                      </p:cBhvr>
                                    </p:animEffect>
                                  </p:childTnLst>
                                </p:cTn>
                              </p:par>
                              <p:par>
                                <p:cTn id="11" presetID="10" presetClass="entr" presetSubtype="0" fill="hold" nodeType="withEffect">
                                  <p:stCondLst>
                                    <p:cond delay="0"/>
                                  </p:stCondLst>
                                  <p:childTnLst>
                                    <p:set>
                                      <p:cBhvr>
                                        <p:cTn id="12" dur="1" fill="hold">
                                          <p:stCondLst>
                                            <p:cond delay="0"/>
                                          </p:stCondLst>
                                        </p:cTn>
                                        <p:tgtEl>
                                          <p:spTgt spid="40"/>
                                        </p:tgtEl>
                                        <p:attrNameLst>
                                          <p:attrName>style.visibility</p:attrName>
                                        </p:attrNameLst>
                                      </p:cBhvr>
                                      <p:to>
                                        <p:strVal val="visible"/>
                                      </p:to>
                                    </p:set>
                                    <p:animEffect transition="in" filter="fade">
                                      <p:cBhvr>
                                        <p:cTn id="13" dur="500"/>
                                        <p:tgtEl>
                                          <p:spTgt spid="40"/>
                                        </p:tgtEl>
                                      </p:cBhvr>
                                    </p:animEffect>
                                  </p:childTnLst>
                                </p:cTn>
                              </p:par>
                              <p:par>
                                <p:cTn id="14" presetID="10" presetClass="entr" presetSubtype="0" fill="hold" nodeType="withEffect">
                                  <p:stCondLst>
                                    <p:cond delay="0"/>
                                  </p:stCondLst>
                                  <p:childTnLst>
                                    <p:set>
                                      <p:cBhvr>
                                        <p:cTn id="15" dur="1" fill="hold">
                                          <p:stCondLst>
                                            <p:cond delay="0"/>
                                          </p:stCondLst>
                                        </p:cTn>
                                        <p:tgtEl>
                                          <p:spTgt spid="43"/>
                                        </p:tgtEl>
                                        <p:attrNameLst>
                                          <p:attrName>style.visibility</p:attrName>
                                        </p:attrNameLst>
                                      </p:cBhvr>
                                      <p:to>
                                        <p:strVal val="visible"/>
                                      </p:to>
                                    </p:set>
                                    <p:animEffect transition="in" filter="fade">
                                      <p:cBhvr>
                                        <p:cTn id="16" dur="500"/>
                                        <p:tgtEl>
                                          <p:spTgt spid="43"/>
                                        </p:tgtEl>
                                      </p:cBhvr>
                                    </p:animEffect>
                                  </p:childTnLst>
                                </p:cTn>
                              </p:par>
                              <p:par>
                                <p:cTn id="17" presetID="10"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fade">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EB3133E1-BB75-4767-3CCE-D43014F20BFA}"/>
              </a:ext>
            </a:extLst>
          </p:cNvPr>
          <p:cNvSpPr>
            <a:spLocks noGrp="1"/>
          </p:cNvSpPr>
          <p:nvPr>
            <p:ph type="title"/>
          </p:nvPr>
        </p:nvSpPr>
        <p:spPr/>
        <p:txBody>
          <a:bodyPr/>
          <a:lstStyle/>
          <a:p>
            <a:r>
              <a:rPr lang="en-AU"/>
              <a:t>Shortest path (2)</a:t>
            </a:r>
          </a:p>
        </p:txBody>
      </p:sp>
      <p:sp>
        <p:nvSpPr>
          <p:cNvPr id="4" name="Text Placeholder 3">
            <a:extLst>
              <a:ext uri="{FF2B5EF4-FFF2-40B4-BE49-F238E27FC236}">
                <a16:creationId xmlns:a16="http://schemas.microsoft.com/office/drawing/2014/main" id="{07703A8A-1FC2-6B8C-5045-40ED27D26856}"/>
              </a:ext>
            </a:extLst>
          </p:cNvPr>
          <p:cNvSpPr>
            <a:spLocks noGrp="1"/>
          </p:cNvSpPr>
          <p:nvPr>
            <p:ph type="body" sz="quarter" idx="18"/>
          </p:nvPr>
        </p:nvSpPr>
        <p:spPr/>
        <p:txBody>
          <a:bodyPr/>
          <a:lstStyle/>
          <a:p>
            <a:r>
              <a:rPr lang="en-AU"/>
              <a:t>Your turn</a:t>
            </a:r>
          </a:p>
        </p:txBody>
      </p:sp>
      <p:sp>
        <p:nvSpPr>
          <p:cNvPr id="5" name="Text Placeholder 4">
            <a:extLst>
              <a:ext uri="{FF2B5EF4-FFF2-40B4-BE49-F238E27FC236}">
                <a16:creationId xmlns:a16="http://schemas.microsoft.com/office/drawing/2014/main" id="{A5408906-2AD5-7E7E-1A82-95497E60EA9E}"/>
              </a:ext>
            </a:extLst>
          </p:cNvPr>
          <p:cNvSpPr>
            <a:spLocks noGrp="1"/>
          </p:cNvSpPr>
          <p:nvPr>
            <p:ph type="body" sz="quarter" idx="17"/>
          </p:nvPr>
        </p:nvSpPr>
        <p:spPr>
          <a:xfrm>
            <a:off x="360000" y="1567087"/>
            <a:ext cx="3744640" cy="3330034"/>
          </a:xfrm>
        </p:spPr>
        <p:txBody>
          <a:bodyPr/>
          <a:lstStyle/>
          <a:p>
            <a:r>
              <a:rPr lang="en-AU" dirty="0"/>
              <a:t>Sam is on holiday in Bali. The network displays the traveling times, in minutes, between locations.</a:t>
            </a:r>
          </a:p>
          <a:p>
            <a:r>
              <a:rPr lang="en-AU" dirty="0"/>
              <a:t>Find the shortest path from the Hotel to the Banjar Hot Springs.</a:t>
            </a:r>
          </a:p>
        </p:txBody>
      </p:sp>
      <p:pic>
        <p:nvPicPr>
          <p:cNvPr id="9" name="Picture 8" descr="A network diagram of Bali which animates to display the 2 solutions.">
            <a:extLst>
              <a:ext uri="{FF2B5EF4-FFF2-40B4-BE49-F238E27FC236}">
                <a16:creationId xmlns:a16="http://schemas.microsoft.com/office/drawing/2014/main" id="{8BCE9BAE-F3FC-70AA-5471-56F044ADE392}"/>
              </a:ext>
            </a:extLst>
          </p:cNvPr>
          <p:cNvPicPr>
            <a:picLocks noChangeAspect="1"/>
          </p:cNvPicPr>
          <p:nvPr/>
        </p:nvPicPr>
        <p:blipFill>
          <a:blip r:embed="rId2">
            <a:clrChange>
              <a:clrFrom>
                <a:srgbClr val="FFFFFF"/>
              </a:clrFrom>
              <a:clrTo>
                <a:srgbClr val="FFFFFF">
                  <a:alpha val="0"/>
                </a:srgbClr>
              </a:clrTo>
            </a:clrChange>
          </a:blip>
          <a:stretch>
            <a:fillRect/>
          </a:stretch>
        </p:blipFill>
        <p:spPr>
          <a:xfrm>
            <a:off x="4467497" y="190671"/>
            <a:ext cx="7447603" cy="6184249"/>
          </a:xfrm>
          <a:prstGeom prst="rect">
            <a:avLst/>
          </a:prstGeom>
        </p:spPr>
      </p:pic>
      <p:grpSp>
        <p:nvGrpSpPr>
          <p:cNvPr id="8" name="Group 7">
            <a:extLst>
              <a:ext uri="{FF2B5EF4-FFF2-40B4-BE49-F238E27FC236}">
                <a16:creationId xmlns:a16="http://schemas.microsoft.com/office/drawing/2014/main" id="{443B569C-DEC5-CE96-9E5A-F253C5A398C0}"/>
              </a:ext>
              <a:ext uri="{C183D7F6-B498-43B3-948B-1728B52AA6E4}">
                <adec:decorative xmlns:adec="http://schemas.microsoft.com/office/drawing/2017/decorative" val="1"/>
              </a:ext>
            </a:extLst>
          </p:cNvPr>
          <p:cNvGrpSpPr/>
          <p:nvPr/>
        </p:nvGrpSpPr>
        <p:grpSpPr>
          <a:xfrm rot="183193">
            <a:off x="5363741" y="2741851"/>
            <a:ext cx="5335560" cy="1374297"/>
            <a:chOff x="4909240" y="2795823"/>
            <a:chExt cx="5335560" cy="1669680"/>
          </a:xfrm>
        </p:grpSpPr>
        <mc:AlternateContent xmlns:mc="http://schemas.openxmlformats.org/markup-compatibility/2006" xmlns:p14="http://schemas.microsoft.com/office/powerpoint/2010/main">
          <mc:Choice Requires="p14">
            <p:contentPart p14:bwMode="auto" r:id="rId3">
              <p14:nvContentPartPr>
                <p14:cNvPr id="21" name="Ink 20">
                  <a:extLst>
                    <a:ext uri="{FF2B5EF4-FFF2-40B4-BE49-F238E27FC236}">
                      <a16:creationId xmlns:a16="http://schemas.microsoft.com/office/drawing/2014/main" id="{A68E9B08-91BD-EB03-3923-1CBEBC2D8BBA}"/>
                    </a:ext>
                  </a:extLst>
                </p14:cNvPr>
                <p14:cNvContentPartPr/>
                <p14:nvPr/>
              </p14:nvContentPartPr>
              <p14:xfrm>
                <a:off x="4909240" y="2795823"/>
                <a:ext cx="3385440" cy="800640"/>
              </p14:xfrm>
            </p:contentPart>
          </mc:Choice>
          <mc:Fallback xmlns="">
            <p:pic>
              <p:nvPicPr>
                <p:cNvPr id="21" name="Ink 20">
                  <a:extLst>
                    <a:ext uri="{FF2B5EF4-FFF2-40B4-BE49-F238E27FC236}">
                      <a16:creationId xmlns:a16="http://schemas.microsoft.com/office/drawing/2014/main" id="{A68E9B08-91BD-EB03-3923-1CBEBC2D8BBA}"/>
                    </a:ext>
                  </a:extLst>
                </p:cNvPr>
                <p:cNvPicPr/>
                <p:nvPr/>
              </p:nvPicPr>
              <p:blipFill>
                <a:blip r:embed="rId5"/>
                <a:stretch>
                  <a:fillRect/>
                </a:stretch>
              </p:blipFill>
              <p:spPr>
                <a:xfrm>
                  <a:off x="4855234" y="2687823"/>
                  <a:ext cx="3493091" cy="1016280"/>
                </a:xfrm>
                <a:prstGeom prst="rect">
                  <a:avLst/>
                </a:prstGeom>
              </p:spPr>
            </p:pic>
          </mc:Fallback>
        </mc:AlternateContent>
        <mc:AlternateContent xmlns:mc="http://schemas.openxmlformats.org/markup-compatibility/2006" xmlns:p14="http://schemas.microsoft.com/office/powerpoint/2010/main">
          <mc:Choice Requires="p14">
            <p:contentPart p14:bwMode="auto" r:id="rId6">
              <p14:nvContentPartPr>
                <p14:cNvPr id="24" name="Ink 23">
                  <a:extLst>
                    <a:ext uri="{FF2B5EF4-FFF2-40B4-BE49-F238E27FC236}">
                      <a16:creationId xmlns:a16="http://schemas.microsoft.com/office/drawing/2014/main" id="{F92ED2A9-E386-455D-BDB8-189E8B2EB428}"/>
                    </a:ext>
                  </a:extLst>
                </p14:cNvPr>
                <p14:cNvContentPartPr/>
                <p14:nvPr/>
              </p14:nvContentPartPr>
              <p14:xfrm flipH="1" flipV="1">
                <a:off x="8353720" y="3666303"/>
                <a:ext cx="1891080" cy="799200"/>
              </p14:xfrm>
            </p:contentPart>
          </mc:Choice>
          <mc:Fallback xmlns="">
            <p:pic>
              <p:nvPicPr>
                <p:cNvPr id="24" name="Ink 23">
                  <a:extLst>
                    <a:ext uri="{FF2B5EF4-FFF2-40B4-BE49-F238E27FC236}">
                      <a16:creationId xmlns:a16="http://schemas.microsoft.com/office/drawing/2014/main" id="{F92ED2A9-E386-455D-BDB8-189E8B2EB428}"/>
                    </a:ext>
                  </a:extLst>
                </p:cNvPr>
                <p:cNvPicPr/>
                <p:nvPr/>
              </p:nvPicPr>
              <p:blipFill>
                <a:blip r:embed="rId7"/>
                <a:stretch>
                  <a:fillRect/>
                </a:stretch>
              </p:blipFill>
              <p:spPr>
                <a:xfrm flipH="1" flipV="1">
                  <a:off x="8299710" y="3558206"/>
                  <a:ext cx="1998740" cy="1015034"/>
                </a:xfrm>
                <a:prstGeom prst="rect">
                  <a:avLst/>
                </a:prstGeom>
              </p:spPr>
            </p:pic>
          </mc:Fallback>
        </mc:AlternateContent>
      </p:grpSp>
      <p:grpSp>
        <p:nvGrpSpPr>
          <p:cNvPr id="20" name="Group 19">
            <a:extLst>
              <a:ext uri="{FF2B5EF4-FFF2-40B4-BE49-F238E27FC236}">
                <a16:creationId xmlns:a16="http://schemas.microsoft.com/office/drawing/2014/main" id="{1769C141-2A15-04E3-DE97-143DC885EFA2}"/>
              </a:ext>
              <a:ext uri="{C183D7F6-B498-43B3-948B-1728B52AA6E4}">
                <adec:decorative xmlns:adec="http://schemas.microsoft.com/office/drawing/2017/decorative" val="1"/>
              </a:ext>
            </a:extLst>
          </p:cNvPr>
          <p:cNvGrpSpPr/>
          <p:nvPr/>
        </p:nvGrpSpPr>
        <p:grpSpPr>
          <a:xfrm>
            <a:off x="5451394" y="3100029"/>
            <a:ext cx="5121360" cy="2316960"/>
            <a:chOff x="5451394" y="3100029"/>
            <a:chExt cx="5121360" cy="2316960"/>
          </a:xfrm>
        </p:grpSpPr>
        <mc:AlternateContent xmlns:mc="http://schemas.openxmlformats.org/markup-compatibility/2006" xmlns:p14="http://schemas.microsoft.com/office/powerpoint/2010/main">
          <mc:Choice Requires="p14">
            <p:contentPart p14:bwMode="auto" r:id="rId8">
              <p14:nvContentPartPr>
                <p14:cNvPr id="12" name="Ink 11">
                  <a:extLst>
                    <a:ext uri="{FF2B5EF4-FFF2-40B4-BE49-F238E27FC236}">
                      <a16:creationId xmlns:a16="http://schemas.microsoft.com/office/drawing/2014/main" id="{2FFE3913-57CE-4BFA-967B-8245A34FE2AA}"/>
                    </a:ext>
                  </a:extLst>
                </p14:cNvPr>
                <p14:cNvContentPartPr/>
                <p14:nvPr/>
              </p14:nvContentPartPr>
              <p14:xfrm>
                <a:off x="5451394" y="3100029"/>
                <a:ext cx="984600" cy="2133720"/>
              </p14:xfrm>
            </p:contentPart>
          </mc:Choice>
          <mc:Fallback xmlns="">
            <p:pic>
              <p:nvPicPr>
                <p:cNvPr id="12" name="Ink 11">
                  <a:extLst>
                    <a:ext uri="{FF2B5EF4-FFF2-40B4-BE49-F238E27FC236}">
                      <a16:creationId xmlns:a16="http://schemas.microsoft.com/office/drawing/2014/main" id="{2FFE3913-57CE-4BFA-967B-8245A34FE2AA}"/>
                    </a:ext>
                  </a:extLst>
                </p:cNvPr>
                <p:cNvPicPr/>
                <p:nvPr/>
              </p:nvPicPr>
              <p:blipFill>
                <a:blip r:embed="rId9"/>
                <a:stretch>
                  <a:fillRect/>
                </a:stretch>
              </p:blipFill>
              <p:spPr>
                <a:xfrm>
                  <a:off x="5397394" y="2992029"/>
                  <a:ext cx="1092240" cy="2349360"/>
                </a:xfrm>
                <a:prstGeom prst="rect">
                  <a:avLst/>
                </a:prstGeom>
              </p:spPr>
            </p:pic>
          </mc:Fallback>
        </mc:AlternateContent>
        <mc:AlternateContent xmlns:mc="http://schemas.openxmlformats.org/markup-compatibility/2006" xmlns:p14="http://schemas.microsoft.com/office/powerpoint/2010/main">
          <mc:Choice Requires="p14">
            <p:contentPart p14:bwMode="auto" r:id="rId10">
              <p14:nvContentPartPr>
                <p14:cNvPr id="14" name="Ink 13">
                  <a:extLst>
                    <a:ext uri="{FF2B5EF4-FFF2-40B4-BE49-F238E27FC236}">
                      <a16:creationId xmlns:a16="http://schemas.microsoft.com/office/drawing/2014/main" id="{08D7E048-E983-8782-B775-9F7FF7CFF287}"/>
                    </a:ext>
                  </a:extLst>
                </p14:cNvPr>
                <p14:cNvContentPartPr/>
                <p14:nvPr/>
              </p14:nvContentPartPr>
              <p14:xfrm>
                <a:off x="6374434" y="5233389"/>
                <a:ext cx="2543040" cy="183600"/>
              </p14:xfrm>
            </p:contentPart>
          </mc:Choice>
          <mc:Fallback xmlns="">
            <p:pic>
              <p:nvPicPr>
                <p:cNvPr id="14" name="Ink 13">
                  <a:extLst>
                    <a:ext uri="{FF2B5EF4-FFF2-40B4-BE49-F238E27FC236}">
                      <a16:creationId xmlns:a16="http://schemas.microsoft.com/office/drawing/2014/main" id="{08D7E048-E983-8782-B775-9F7FF7CFF287}"/>
                    </a:ext>
                  </a:extLst>
                </p:cNvPr>
                <p:cNvPicPr/>
                <p:nvPr/>
              </p:nvPicPr>
              <p:blipFill>
                <a:blip r:embed="rId11"/>
                <a:stretch>
                  <a:fillRect/>
                </a:stretch>
              </p:blipFill>
              <p:spPr>
                <a:xfrm>
                  <a:off x="6320794" y="5125389"/>
                  <a:ext cx="2650680" cy="399240"/>
                </a:xfrm>
                <a:prstGeom prst="rect">
                  <a:avLst/>
                </a:prstGeom>
              </p:spPr>
            </p:pic>
          </mc:Fallback>
        </mc:AlternateContent>
        <mc:AlternateContent xmlns:mc="http://schemas.openxmlformats.org/markup-compatibility/2006" xmlns:p14="http://schemas.microsoft.com/office/powerpoint/2010/main">
          <mc:Choice Requires="p14">
            <p:contentPart p14:bwMode="auto" r:id="rId12">
              <p14:nvContentPartPr>
                <p14:cNvPr id="19" name="Ink 18">
                  <a:extLst>
                    <a:ext uri="{FF2B5EF4-FFF2-40B4-BE49-F238E27FC236}">
                      <a16:creationId xmlns:a16="http://schemas.microsoft.com/office/drawing/2014/main" id="{2DB7C20A-F8A3-053A-2CA4-88D70180E4FE}"/>
                    </a:ext>
                  </a:extLst>
                </p14:cNvPr>
                <p14:cNvContentPartPr/>
                <p14:nvPr/>
              </p14:nvContentPartPr>
              <p14:xfrm>
                <a:off x="8900914" y="4310709"/>
                <a:ext cx="1671840" cy="1072800"/>
              </p14:xfrm>
            </p:contentPart>
          </mc:Choice>
          <mc:Fallback xmlns="">
            <p:pic>
              <p:nvPicPr>
                <p:cNvPr id="19" name="Ink 18">
                  <a:extLst>
                    <a:ext uri="{FF2B5EF4-FFF2-40B4-BE49-F238E27FC236}">
                      <a16:creationId xmlns:a16="http://schemas.microsoft.com/office/drawing/2014/main" id="{2DB7C20A-F8A3-053A-2CA4-88D70180E4FE}"/>
                    </a:ext>
                  </a:extLst>
                </p:cNvPr>
                <p:cNvPicPr/>
                <p:nvPr/>
              </p:nvPicPr>
              <p:blipFill>
                <a:blip r:embed="rId13"/>
                <a:stretch>
                  <a:fillRect/>
                </a:stretch>
              </p:blipFill>
              <p:spPr>
                <a:xfrm>
                  <a:off x="8847274" y="4202709"/>
                  <a:ext cx="1779480" cy="1288440"/>
                </a:xfrm>
                <a:prstGeom prst="rect">
                  <a:avLst/>
                </a:prstGeom>
              </p:spPr>
            </p:pic>
          </mc:Fallback>
        </mc:AlternateContent>
      </p:grpSp>
      <p:sp>
        <p:nvSpPr>
          <p:cNvPr id="6" name="TextBox 5">
            <a:extLst>
              <a:ext uri="{FF2B5EF4-FFF2-40B4-BE49-F238E27FC236}">
                <a16:creationId xmlns:a16="http://schemas.microsoft.com/office/drawing/2014/main" id="{5BC41D22-502B-2815-5D5B-708734372A90}"/>
              </a:ext>
            </a:extLst>
          </p:cNvPr>
          <p:cNvSpPr txBox="1"/>
          <p:nvPr/>
        </p:nvSpPr>
        <p:spPr>
          <a:xfrm>
            <a:off x="4467497" y="6374920"/>
            <a:ext cx="7512550" cy="400110"/>
          </a:xfrm>
          <a:prstGeom prst="rect">
            <a:avLst/>
          </a:prstGeom>
          <a:noFill/>
        </p:spPr>
        <p:txBody>
          <a:bodyPr wrap="square">
            <a:spAutoFit/>
          </a:bodyPr>
          <a:lstStyle/>
          <a:p>
            <a:r>
              <a:rPr lang="en-AU" sz="2000" dirty="0"/>
              <a:t>There are 2 solutions with a shortest path of 81 minutes</a:t>
            </a:r>
          </a:p>
        </p:txBody>
      </p:sp>
      <p:sp>
        <p:nvSpPr>
          <p:cNvPr id="2" name="Slide Number Placeholder 1">
            <a:extLst>
              <a:ext uri="{FF2B5EF4-FFF2-40B4-BE49-F238E27FC236}">
                <a16:creationId xmlns:a16="http://schemas.microsoft.com/office/drawing/2014/main" id="{03AAE85B-CAA5-7C80-1AEA-DC73EFF5E5A0}"/>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7</a:t>
            </a:fld>
            <a:endParaRPr lang="en-AU"/>
          </a:p>
        </p:txBody>
      </p:sp>
    </p:spTree>
    <p:extLst>
      <p:ext uri="{BB962C8B-B14F-4D97-AF65-F5344CB8AC3E}">
        <p14:creationId xmlns:p14="http://schemas.microsoft.com/office/powerpoint/2010/main" val="26220131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8A2B4C-7C30-E419-70FB-AC11F1082D3E}"/>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87704CFD-544D-B423-7121-5AEC065EB6B1}"/>
              </a:ext>
            </a:extLst>
          </p:cNvPr>
          <p:cNvSpPr>
            <a:spLocks noGrp="1"/>
          </p:cNvSpPr>
          <p:nvPr>
            <p:ph type="ctrTitle"/>
          </p:nvPr>
        </p:nvSpPr>
        <p:spPr/>
        <p:txBody>
          <a:bodyPr/>
          <a:lstStyle/>
          <a:p>
            <a:r>
              <a:rPr lang="en-AU">
                <a:latin typeface="+mj-lt"/>
              </a:rPr>
              <a:t>Independent practice</a:t>
            </a:r>
          </a:p>
        </p:txBody>
      </p:sp>
    </p:spTree>
    <p:extLst>
      <p:ext uri="{BB962C8B-B14F-4D97-AF65-F5344CB8AC3E}">
        <p14:creationId xmlns:p14="http://schemas.microsoft.com/office/powerpoint/2010/main" val="41233856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FBD9D2-AADD-FABB-97D0-B0FB4F3C215B}"/>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6DFFADD-8E70-6267-A10B-6F1BC0967797}"/>
              </a:ext>
            </a:extLst>
          </p:cNvPr>
          <p:cNvSpPr>
            <a:spLocks noGrp="1"/>
          </p:cNvSpPr>
          <p:nvPr>
            <p:ph type="title" idx="4294967295"/>
          </p:nvPr>
        </p:nvSpPr>
        <p:spPr>
          <a:xfrm>
            <a:off x="360000" y="-1008000"/>
            <a:ext cx="10080000" cy="1008000"/>
          </a:xfrm>
        </p:spPr>
        <p:txBody>
          <a:bodyPr vert="horz" lIns="0" tIns="0" rIns="0" bIns="0" rtlCol="0" anchor="b">
            <a:noAutofit/>
          </a:bodyPr>
          <a:lstStyle/>
          <a:p>
            <a:r>
              <a:rPr lang="en-AU"/>
              <a:t>Approaching questions scaffold</a:t>
            </a:r>
          </a:p>
        </p:txBody>
      </p:sp>
      <p:pic>
        <p:nvPicPr>
          <p:cNvPr id="4" name="Picture 3" descr="Approaching questions scaffold. The first step, understand, involves identifying key terms, determine the focus area, identify the amount of marks its worth. The second step, plan, involves, drawing a visual representation, using a formula or identifying the steps. The third, solve, involves completing the steps, performing calculations and showing all working. The last, check, involves substituting to check, check for reasonableness and have I answered the question.">
            <a:extLst>
              <a:ext uri="{FF2B5EF4-FFF2-40B4-BE49-F238E27FC236}">
                <a16:creationId xmlns:a16="http://schemas.microsoft.com/office/drawing/2014/main" id="{D9253B5E-AF71-A2B9-80A2-708D01C3B6F0}"/>
              </a:ext>
            </a:extLst>
          </p:cNvPr>
          <p:cNvPicPr>
            <a:picLocks noChangeAspect="1"/>
          </p:cNvPicPr>
          <p:nvPr/>
        </p:nvPicPr>
        <p:blipFill>
          <a:blip r:embed="rId2">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Slide Number Placeholder 1">
            <a:extLst>
              <a:ext uri="{FF2B5EF4-FFF2-40B4-BE49-F238E27FC236}">
                <a16:creationId xmlns:a16="http://schemas.microsoft.com/office/drawing/2014/main" id="{AE0057C8-9960-6F82-7845-9FB18E18C707}"/>
              </a:ext>
              <a:ext uri="{C183D7F6-B498-43B3-948B-1728B52AA6E4}">
                <adec:decorative xmlns:adec="http://schemas.microsoft.com/office/drawing/2017/decorative" val="1"/>
              </a:ext>
            </a:extLst>
          </p:cNvPr>
          <p:cNvSpPr>
            <a:spLocks noGrp="1"/>
          </p:cNvSpPr>
          <p:nvPr>
            <p:ph type="sldNum" sz="quarter" idx="12"/>
          </p:nvPr>
        </p:nvSpPr>
        <p:spPr/>
        <p:txBody>
          <a:bodyPr/>
          <a:lstStyle/>
          <a:p>
            <a:fld id="{10A01DC5-1685-4615-8240-15192985C6A2}" type="slidenum">
              <a:rPr lang="en-AU" smtClean="0"/>
              <a:t>9</a:t>
            </a:fld>
            <a:endParaRPr lang="en-AU"/>
          </a:p>
        </p:txBody>
      </p:sp>
    </p:spTree>
    <p:extLst>
      <p:ext uri="{BB962C8B-B14F-4D97-AF65-F5344CB8AC3E}">
        <p14:creationId xmlns:p14="http://schemas.microsoft.com/office/powerpoint/2010/main" val="33784899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NSWG Corporate">
  <a:themeElements>
    <a:clrScheme name="Custom 14">
      <a:dk1>
        <a:srgbClr val="22272B"/>
      </a:dk1>
      <a:lt1>
        <a:srgbClr val="FFFFFF"/>
      </a:lt1>
      <a:dk2>
        <a:srgbClr val="D7153A"/>
      </a:dk2>
      <a:lt2>
        <a:srgbClr val="EBEBEB"/>
      </a:lt2>
      <a:accent1>
        <a:srgbClr val="002664"/>
      </a:accent1>
      <a:accent2>
        <a:srgbClr val="146CFD"/>
      </a:accent2>
      <a:accent3>
        <a:srgbClr val="8CE0FF"/>
      </a:accent3>
      <a:accent4>
        <a:srgbClr val="CBEDFD"/>
      </a:accent4>
      <a:accent5>
        <a:srgbClr val="495054"/>
      </a:accent5>
      <a:accent6>
        <a:srgbClr val="FFE6EA"/>
      </a:accent6>
      <a:hlink>
        <a:srgbClr val="146CFD"/>
      </a:hlink>
      <a:folHlink>
        <a:srgbClr val="146CF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lIns="0" tIns="0" rIns="0" bIns="0" rtlCol="0">
        <a:noAutofit/>
      </a:bodyPr>
      <a:lstStyle>
        <a:defPPr algn="l">
          <a:defRPr sz="1800" dirty="0"/>
        </a:defPPr>
      </a:lstStyle>
    </a:txDef>
  </a:objectDefaults>
  <a:extraClrSchemeLst/>
  <a:extLst>
    <a:ext uri="{05A4C25C-085E-4340-85A3-A5531E510DB2}">
      <thm15:themeFamily xmlns:thm15="http://schemas.microsoft.com/office/thememl/2012/main" name="Presentation1" id="{98D72BBF-9DFB-4703-A10A-3D04BF39C611}" vid="{E5DF0675-1073-40E7-AE87-3170FA1911D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4A1D8124FFB2A1438B815462E05615AB" ma:contentTypeVersion="26" ma:contentTypeDescription="Create a new document." ma:contentTypeScope="" ma:versionID="7cb0b11152a3c969d12f475c424a3b6d">
  <xsd:schema xmlns:xsd="http://www.w3.org/2001/XMLSchema" xmlns:xs="http://www.w3.org/2001/XMLSchema" xmlns:p="http://schemas.microsoft.com/office/2006/metadata/properties" xmlns:ns2="95386ad3-46d6-4eb6-bbc1-9b19b13a5756" xmlns:ns3="9191b990-ddf9-46cb-8ffe-20db9d3a58aa" targetNamespace="http://schemas.microsoft.com/office/2006/metadata/properties" ma:root="true" ma:fieldsID="e73936c6d6eb0e273fb7b7b26ec1bc31" ns2:_="" ns3:_="">
    <xsd:import namespace="95386ad3-46d6-4eb6-bbc1-9b19b13a5756"/>
    <xsd:import namespace="9191b990-ddf9-46cb-8ffe-20db9d3a58a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element ref="ns2:MediaServiceAutoKeyPoints" minOccurs="0"/>
                <xsd:element ref="ns2:MediaServiceKeyPoints" minOccurs="0"/>
                <xsd:element ref="ns3:SharedWithUsers" minOccurs="0"/>
                <xsd:element ref="ns3:SharedWithDetails" minOccurs="0"/>
                <xsd:element ref="ns2:MediaLengthInSeconds" minOccurs="0"/>
                <xsd:element ref="ns2:lcf76f155ced4ddcb4097134ff3c332f" minOccurs="0"/>
                <xsd:element ref="ns3:TaxCatchAll" minOccurs="0"/>
                <xsd:element ref="ns2:InDAM" minOccurs="0"/>
                <xsd:element ref="ns2:Readytopublish" minOccurs="0"/>
                <xsd:element ref="ns2:MediaServiceObjectDetectorVersions" minOccurs="0"/>
                <xsd:element ref="ns2:MediaServiceSearchProperties" minOccurs="0"/>
                <xsd:element ref="ns2:Migrated" minOccurs="0"/>
                <xsd:element ref="ns2:Description2"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5386ad3-46d6-4eb6-bbc1-9b19b13a575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51f47cd6-212f-4ea2-b6af-f1d1e47bdbaf" ma:termSetId="09814cd3-568e-fe90-9814-8d621ff8fb84" ma:anchorId="fba54fb3-c3e1-fe81-a776-ca4b69148c4d" ma:open="true" ma:isKeyword="false">
      <xsd:complexType>
        <xsd:sequence>
          <xsd:element ref="pc:Terms" minOccurs="0" maxOccurs="1"/>
        </xsd:sequence>
      </xsd:complexType>
    </xsd:element>
    <xsd:element name="InDAM" ma:index="24" nillable="true" ma:displayName="In DAM" ma:default="0" ma:format="Dropdown" ma:internalName="InDAM">
      <xsd:simpleType>
        <xsd:restriction base="dms:Boolean"/>
      </xsd:simpleType>
    </xsd:element>
    <xsd:element name="Readytopublish" ma:index="25" nillable="true" ma:displayName="Ready to publish" ma:default="0" ma:format="Dropdown" ma:internalName="Readytopublish">
      <xsd:simpleType>
        <xsd:restriction base="dms:Boolean"/>
      </xsd:simpleType>
    </xsd:element>
    <xsd:element name="MediaServiceObjectDetectorVersions" ma:index="26" nillable="true" ma:displayName="MediaServiceObjectDetectorVersions"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element name="Migrated" ma:index="28" nillable="true" ma:displayName="Migrated" ma:default="1" ma:format="Dropdown" ma:internalName="Migrated">
      <xsd:simpleType>
        <xsd:restriction base="dms:Boolean"/>
      </xsd:simpleType>
    </xsd:element>
    <xsd:element name="Description2" ma:index="29" nillable="true" ma:displayName="Description" ma:format="Dropdown" ma:internalName="Description2">
      <xsd:simpleType>
        <xsd:restriction base="dms:Note">
          <xsd:maxLength value="255"/>
        </xsd:restriction>
      </xsd:simpleType>
    </xsd:element>
    <xsd:element name="MediaServiceBillingMetadata" ma:index="30"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91b990-ddf9-46cb-8ffe-20db9d3a58aa"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e063c910-61e7-482c-9a48-4fe9d05e06db}" ma:internalName="TaxCatchAll" ma:showField="CatchAllData" ma:web="9191b990-ddf9-46cb-8ffe-20db9d3a58a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Readytopublish xmlns="95386ad3-46d6-4eb6-bbc1-9b19b13a5756">false</Readytopublish>
    <Migrated xmlns="95386ad3-46d6-4eb6-bbc1-9b19b13a5756">true</Migrated>
    <Description2 xmlns="95386ad3-46d6-4eb6-bbc1-9b19b13a5756" xsi:nil="true"/>
    <lcf76f155ced4ddcb4097134ff3c332f xmlns="95386ad3-46d6-4eb6-bbc1-9b19b13a5756">
      <Terms xmlns="http://schemas.microsoft.com/office/infopath/2007/PartnerControls"/>
    </lcf76f155ced4ddcb4097134ff3c332f>
    <TaxCatchAll xmlns="9191b990-ddf9-46cb-8ffe-20db9d3a58aa" xsi:nil="true"/>
    <InDAM xmlns="95386ad3-46d6-4eb6-bbc1-9b19b13a5756">false</InDAM>
  </documentManagement>
</p:properties>
</file>

<file path=customXml/itemProps1.xml><?xml version="1.0" encoding="utf-8"?>
<ds:datastoreItem xmlns:ds="http://schemas.openxmlformats.org/officeDocument/2006/customXml" ds:itemID="{257CAC0E-463F-43EB-81D9-F94E0173DF04}">
  <ds:schemaRefs>
    <ds:schemaRef ds:uri="http://schemas.microsoft.com/sharepoint/v3/contenttype/forms"/>
  </ds:schemaRefs>
</ds:datastoreItem>
</file>

<file path=customXml/itemProps2.xml><?xml version="1.0" encoding="utf-8"?>
<ds:datastoreItem xmlns:ds="http://schemas.openxmlformats.org/officeDocument/2006/customXml" ds:itemID="{F72520CD-222E-4DAE-943B-5CE0EBB9320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5386ad3-46d6-4eb6-bbc1-9b19b13a5756"/>
    <ds:schemaRef ds:uri="9191b990-ddf9-46cb-8ffe-20db9d3a58a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8F10C48-3E41-44E4-A28C-61BAE3AA5DDE}">
  <ds:schemaRefs>
    <ds:schemaRef ds:uri="http://schemas.openxmlformats.org/package/2006/metadata/core-properties"/>
    <ds:schemaRef ds:uri="http://purl.org/dc/elements/1.1/"/>
    <ds:schemaRef ds:uri="http://purl.org/dc/dcmitype/"/>
    <ds:schemaRef ds:uri="http://schemas.microsoft.com/office/2006/documentManagement/types"/>
    <ds:schemaRef ds:uri="http://purl.org/dc/terms/"/>
    <ds:schemaRef ds:uri="http://schemas.microsoft.com/office/infopath/2007/PartnerControls"/>
    <ds:schemaRef ds:uri="http://www.w3.org/XML/1998/namespace"/>
    <ds:schemaRef ds:uri="9191b990-ddf9-46cb-8ffe-20db9d3a58aa"/>
    <ds:schemaRef ds:uri="95386ad3-46d6-4eb6-bbc1-9b19b13a5756"/>
    <ds:schemaRef ds:uri="http://schemas.microsoft.com/office/2006/metadata/properties"/>
  </ds:schemaRefs>
</ds:datastoreItem>
</file>

<file path=docMetadata/LabelInfo.xml><?xml version="1.0" encoding="utf-8"?>
<clbl:labelList xmlns:clbl="http://schemas.microsoft.com/office/2020/mipLabelMetadata">
  <clbl:label id="{b603dfd7-d93a-4381-a340-2995d8282205}" enabled="1" method="Standard" siteId="{05a0e69a-418a-47c1-9c25-9387261bf991}" removed="0"/>
</clbl:labelList>
</file>

<file path=docProps/app.xml><?xml version="1.0" encoding="utf-8"?>
<Properties xmlns="http://schemas.openxmlformats.org/officeDocument/2006/extended-properties" xmlns:vt="http://schemas.openxmlformats.org/officeDocument/2006/docPropsVTypes">
  <Template/>
  <TotalTime>0</TotalTime>
  <Words>821</Words>
  <Application>Microsoft Office PowerPoint</Application>
  <PresentationFormat>Widescreen</PresentationFormat>
  <Paragraphs>63</Paragraphs>
  <Slides>11</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Times New Roman</vt:lpstr>
      <vt:lpstr>Calibri</vt:lpstr>
      <vt:lpstr>Public Sans</vt:lpstr>
      <vt:lpstr>Arial</vt:lpstr>
      <vt:lpstr>NSWG Corporate</vt:lpstr>
      <vt:lpstr>Shortest path</vt:lpstr>
      <vt:lpstr>Learning intentions and success criteria</vt:lpstr>
      <vt:lpstr>Connecting learning</vt:lpstr>
      <vt:lpstr>Kangaroo Island</vt:lpstr>
      <vt:lpstr>Releasing responsibility</vt:lpstr>
      <vt:lpstr>Shortest path (1)</vt:lpstr>
      <vt:lpstr>Shortest path (2)</vt:lpstr>
      <vt:lpstr>Independent practice</vt:lpstr>
      <vt:lpstr>Approaching questions scaffold</vt:lpstr>
      <vt:lpstr>References</vt:lpstr>
      <vt:lpstr>Copyright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5, lesson 5 – Shortest path – Mathematics Standard</dc:title>
  <dc:creator>NSW Department of Education</dc:creator>
  <cp:keywords>Mathematics; Stage 6; Standard</cp:keywords>
  <dcterms:created xsi:type="dcterms:W3CDTF">2026-05-25T00:45:08Z</dcterms:created>
  <dcterms:modified xsi:type="dcterms:W3CDTF">2026-06-05T05:18:50Z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603dfd7-d93a-4381-a340-2995d8282205_ActionId">
    <vt:lpwstr>86cc9e70-6da9-4653-95a8-be9aa2ad5056</vt:lpwstr>
  </property>
  <property fmtid="{D5CDD505-2E9C-101B-9397-08002B2CF9AE}" pid="3" name="MSIP_Label_b603dfd7-d93a-4381-a340-2995d8282205_Enabled">
    <vt:lpwstr>true</vt:lpwstr>
  </property>
  <property fmtid="{D5CDD505-2E9C-101B-9397-08002B2CF9AE}" pid="4" name="MSIP_Label_b603dfd7-d93a-4381-a340-2995d8282205_Name">
    <vt:lpwstr>OFFICIAL</vt:lpwstr>
  </property>
  <property fmtid="{D5CDD505-2E9C-101B-9397-08002B2CF9AE}" pid="5" name="MediaServiceImageTags">
    <vt:lpwstr/>
  </property>
  <property fmtid="{D5CDD505-2E9C-101B-9397-08002B2CF9AE}" pid="6" name="MSIP_Label_b603dfd7-d93a-4381-a340-2995d8282205_SetDate">
    <vt:lpwstr>2024-07-31T04:44:31Z</vt:lpwstr>
  </property>
  <property fmtid="{D5CDD505-2E9C-101B-9397-08002B2CF9AE}" pid="7" name="MSIP_Label_b603dfd7-d93a-4381-a340-2995d8282205_SiteId">
    <vt:lpwstr>05a0e69a-418a-47c1-9c25-9387261bf991</vt:lpwstr>
  </property>
  <property fmtid="{D5CDD505-2E9C-101B-9397-08002B2CF9AE}" pid="8" name="ContentTypeId">
    <vt:lpwstr>0x0101004A1D8124FFB2A1438B815462E05615AB</vt:lpwstr>
  </property>
  <property fmtid="{D5CDD505-2E9C-101B-9397-08002B2CF9AE}" pid="9" name="MSIP_Label_b603dfd7-d93a-4381-a340-2995d8282205_Method">
    <vt:lpwstr>Standard</vt:lpwstr>
  </property>
  <property fmtid="{D5CDD505-2E9C-101B-9397-08002B2CF9AE}" pid="10" name="MSIP_Label_b603dfd7-d93a-4381-a340-2995d8282205_ContentBits">
    <vt:lpwstr>0</vt:lpwstr>
  </property>
</Properties>
</file>