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1"/>
  </p:notesMasterIdLst>
  <p:handoutMasterIdLst>
    <p:handoutMasterId r:id="rId22"/>
  </p:handoutMasterIdLst>
  <p:sldIdLst>
    <p:sldId id="26505" r:id="rId5"/>
    <p:sldId id="26383" r:id="rId6"/>
    <p:sldId id="271" r:id="rId7"/>
    <p:sldId id="289" r:id="rId8"/>
    <p:sldId id="26528" r:id="rId9"/>
    <p:sldId id="26508" r:id="rId10"/>
    <p:sldId id="26513" r:id="rId11"/>
    <p:sldId id="26529" r:id="rId12"/>
    <p:sldId id="26527" r:id="rId13"/>
    <p:sldId id="26525" r:id="rId14"/>
    <p:sldId id="26523" r:id="rId15"/>
    <p:sldId id="26526" r:id="rId16"/>
    <p:sldId id="26510" r:id="rId17"/>
    <p:sldId id="26522" r:id="rId18"/>
    <p:sldId id="360" r:id="rId19"/>
    <p:sldId id="361" r:id="rId20"/>
  </p:sldIdLst>
  <p:sldSz cx="12192000" cy="6858000"/>
  <p:notesSz cx="6858000" cy="9144000"/>
  <p:embeddedFontLst>
    <p:embeddedFont>
      <p:font typeface="Public Sans" pitchFamily="2" charset="0"/>
      <p:regular r:id="rId23"/>
      <p:bold r:id="rId24"/>
      <p:italic r:id="rId25"/>
      <p:boldItalic r:id="rId26"/>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C217C917-583C-E77D-B579-6E8946FFDC11}" name="Sam Houda" initials="SH" userId="S::samantha.houda1@det.nsw.edu.au::8177d86a-8cc2-4537-942b-686d9dda63ce" providerId="AD"/>
  <p188:author id="{D0DDC327-329F-63FB-AC3C-6BF19EBC8462}" name="Leanne Tregea" initials="LT" userId="S::LEANNE.TREGEA@det.nsw.edu.au::f2e36c9a-d924-466d-9611-e6d4e51869ea" providerId="AD"/>
  <p188:author id="{07BE1E32-B1B9-C586-6223-7A9FA1A7B64E}" name="Colleen Worton" initials="CW" userId="S::Colleen.Worton1@det.nsw.edu.au::a6748734-c10b-4b5d-9295-d5dfe3f3f624" providerId="AD"/>
  <p188:author id="{C461638E-F1F5-7186-9758-0B4A52497F93}" name="Meagan Rodda" initials="MR" userId="S::Meagan.Rodda@det.nsw.edu.au::efecb8de-290d-42b5-96ee-00df0648c08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96C"/>
    <a:srgbClr val="B51458"/>
    <a:srgbClr val="00ACC2"/>
    <a:srgbClr val="64BB47"/>
    <a:srgbClr val="E5F7FC"/>
    <a:srgbClr val="FBDBE7"/>
    <a:srgbClr val="FFFFFF"/>
    <a:srgbClr val="EDF9E0"/>
    <a:srgbClr val="63E2EF"/>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843DF6-F401-4428-BA81-692D2B380F39}" v="1" dt="2026-06-05T05:14:24.025"/>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98" autoAdjust="0"/>
    <p:restoredTop sz="93092" autoAdjust="0"/>
  </p:normalViewPr>
  <p:slideViewPr>
    <p:cSldViewPr snapToGrid="0">
      <p:cViewPr varScale="1">
        <p:scale>
          <a:sx n="77" d="100"/>
          <a:sy n="77" d="100"/>
        </p:scale>
        <p:origin x="102" y="534"/>
      </p:cViewPr>
      <p:guideLst>
        <p:guide orient="horz" pos="2160"/>
        <p:guide pos="3863"/>
      </p:guideLst>
    </p:cSldViewPr>
  </p:slideViewPr>
  <p:outlineViewPr>
    <p:cViewPr>
      <p:scale>
        <a:sx n="33" d="100"/>
        <a:sy n="33" d="100"/>
      </p:scale>
      <p:origin x="0" y="-19602"/>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5082" y="16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5/06/2026</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4T11:04:07.87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 0,'5538'64'0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4T12:10:18.88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59 0,'2219'419'0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4T12:10:38.84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60 0,'3989'751'0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4T12:11:11.28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60 0,'4565'860'0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4T12:11:43.59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60 0,'4088'770'0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4T12:12:04.27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60 0,'5369'1012'0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4T12:12:38.51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60 0,'4719'889'0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4T12:13:47.102"/>
    </inkml:context>
    <inkml:brush xml:id="br0">
      <inkml:brushProperty name="width" value="0.3" units="cm"/>
      <inkml:brushProperty name="height" value="0.6" units="cm"/>
      <inkml:brushProperty name="color" value="#FF8517"/>
      <inkml:brushProperty name="tip" value="rectangle"/>
      <inkml:brushProperty name="rasterOp" value="maskPen"/>
      <inkml:brushProperty name="ignorePressure" value="1"/>
    </inkml:brush>
  </inkml:definitions>
  <inkml:trace contextRef="#ctx0" brushRef="#br0">0 0 0,'5631'0'0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4T12:14:18.889"/>
    </inkml:context>
    <inkml:brush xml:id="br0">
      <inkml:brushProperty name="width" value="0.3" units="cm"/>
      <inkml:brushProperty name="height" value="0.6" units="cm"/>
      <inkml:brushProperty name="color" value="#FF8517"/>
      <inkml:brushProperty name="tip" value="rectangle"/>
      <inkml:brushProperty name="rasterOp" value="maskPen"/>
      <inkml:brushProperty name="ignorePressure" value="1"/>
    </inkml:brush>
  </inkml:definitions>
  <inkml:trace contextRef="#ctx0" brushRef="#br0">0 0 0,'6045'0'0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4T11:04:07.87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 0,'5538'64'0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4T11:06:02.22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0 283 0,'2466'-277'0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4T11:06:02.22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0 283 0,'2466'-277'0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4T11:08:43.66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0 283 0,'2466'-277'0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4T11:09:28.62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 0,'5538'64'0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4T11:10:06.48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6 0,'4059'232'0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4T11:11:05.46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6 0,'5289'303'0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4T11:11:59.45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3 0,'6370'405'0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22T03:59:05.51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3932 0 0,'-3932'3932'0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22T03:59:13.87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 0,'4815'295'0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22T03:59:23.72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2187 0,'5848'-2186'0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22T03:59:40.47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1449 0 0,'-1448'4018'0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22T03:59:57.07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5522 0 0,'-5522'2924'0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4T11:08:43.66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0 283 0,'2466'-277'0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4-22T04:00:06.13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1 238,'6'-1,"1"-1,0 1,-1-1,0 0,1-1,-1 1,0-1,11-7,32-13,22 3,-28 7,1 2,0 2,1 1,65-1,-66 7,61-10,17-2,11-1,-86 7,53-1,441 10,-518-2,0-1,37-9,-35 5,0 2,25-1,-21 3,49-11,-49 7,54-3,399 8,-227 3,-208 1,-1 2,-1 2,56 16,11 1,194 36,-138-18,4 1,-136-34,61 22,12 2,220 69,-190-55,-82-28,235 86,-160-48,182 52,64 29,-253-88,-17-1,155 95,-102-52,-151-86,0 1,0 0,-1 0,0 1,0 1,9 11,-4-5,-4-6,1 0,-1-1,2 0,-1 0,1-1,16 7,83 30,-67-28,-6-2</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22T04:00:19.68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4016 0,'5464'-4015'0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22T04:00:28.32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 0,'4725'4195'0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4T11:09:28.62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 0,'5538'64'0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4T11:10:06.48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6 0,'4059'232'0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4T11:11:05.46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6 0,'5289'303'0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4T11:11:59.45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3 0,'6370'405'0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4T12:03:19.08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59 0,'2219'419'0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4T12:10:01.21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59 0,'2219'419'0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5/06/2026</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3008813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3480285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961419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096CB-93F4-A534-9A09-E62D8D0FCC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0C9771-8B71-A815-47B2-80AD61CAA4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CF5A5D-52E1-3FF0-F117-A15B3B2C873C}"/>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E2E415B-2D3E-DDCD-2327-3935E1E20996}"/>
              </a:ext>
            </a:extLst>
          </p:cNvPr>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4135182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E4107-B50C-CAAD-EAA3-24CB5F90A0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1ECE98-7DCF-EA92-181B-751D9A5448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91AC27-6E5B-3113-C6A6-D76BD6B34430}"/>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BA77FB46-2018-3725-95BA-F5F9B2A84CAC}"/>
              </a:ext>
            </a:extLst>
          </p:cNvPr>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3138858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2285575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16</a:t>
            </a:fld>
            <a:endParaRPr lang="en-AU"/>
          </a:p>
        </p:txBody>
      </p:sp>
    </p:spTree>
    <p:extLst>
      <p:ext uri="{BB962C8B-B14F-4D97-AF65-F5344CB8AC3E}">
        <p14:creationId xmlns:p14="http://schemas.microsoft.com/office/powerpoint/2010/main" val="18105351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customXml" Target="../ink/ink11.xml"/><Relationship Id="rId13" Type="http://schemas.openxmlformats.org/officeDocument/2006/relationships/image" Target="../media/image20.png"/><Relationship Id="rId18" Type="http://schemas.openxmlformats.org/officeDocument/2006/relationships/customXml" Target="../ink/ink16.xml"/><Relationship Id="rId3" Type="http://schemas.openxmlformats.org/officeDocument/2006/relationships/customXml" Target="../ink/ink8.xml"/><Relationship Id="rId21" Type="http://schemas.openxmlformats.org/officeDocument/2006/relationships/image" Target="../media/image24.png"/><Relationship Id="rId7" Type="http://schemas.openxmlformats.org/officeDocument/2006/relationships/customXml" Target="../ink/ink10.xml"/><Relationship Id="rId12" Type="http://schemas.openxmlformats.org/officeDocument/2006/relationships/customXml" Target="../ink/ink13.xml"/><Relationship Id="rId17" Type="http://schemas.openxmlformats.org/officeDocument/2006/relationships/image" Target="../media/image22.png"/><Relationship Id="rId2" Type="http://schemas.openxmlformats.org/officeDocument/2006/relationships/image" Target="../media/image16.png"/><Relationship Id="rId16" Type="http://schemas.openxmlformats.org/officeDocument/2006/relationships/customXml" Target="../ink/ink15.xml"/><Relationship Id="rId20" Type="http://schemas.openxmlformats.org/officeDocument/2006/relationships/customXml" Target="../ink/ink17.xml"/><Relationship Id="rId1" Type="http://schemas.openxmlformats.org/officeDocument/2006/relationships/slideLayout" Target="../slideLayouts/slideLayout4.xml"/><Relationship Id="rId6" Type="http://schemas.openxmlformats.org/officeDocument/2006/relationships/customXml" Target="../ink/ink9.xml"/><Relationship Id="rId11" Type="http://schemas.openxmlformats.org/officeDocument/2006/relationships/image" Target="../media/image19.png"/><Relationship Id="rId5" Type="http://schemas.openxmlformats.org/officeDocument/2006/relationships/image" Target="../media/image17.png"/><Relationship Id="rId15" Type="http://schemas.openxmlformats.org/officeDocument/2006/relationships/image" Target="../media/image21.png"/><Relationship Id="rId10" Type="http://schemas.openxmlformats.org/officeDocument/2006/relationships/customXml" Target="../ink/ink12.xml"/><Relationship Id="rId19" Type="http://schemas.openxmlformats.org/officeDocument/2006/relationships/image" Target="../media/image23.png"/><Relationship Id="rId9" Type="http://schemas.openxmlformats.org/officeDocument/2006/relationships/image" Target="../media/image18.png"/><Relationship Id="rId14" Type="http://schemas.openxmlformats.org/officeDocument/2006/relationships/customXml" Target="../ink/ink14.xml"/></Relationships>
</file>

<file path=ppt/slides/_rels/slide11.xml.rels><?xml version="1.0" encoding="UTF-8" standalone="yes"?>
<Relationships xmlns="http://schemas.openxmlformats.org/package/2006/relationships"><Relationship Id="rId8" Type="http://schemas.openxmlformats.org/officeDocument/2006/relationships/customXml" Target="../ink/ink20.xml"/><Relationship Id="rId13" Type="http://schemas.openxmlformats.org/officeDocument/2006/relationships/image" Target="../media/image14.png"/><Relationship Id="rId3" Type="http://schemas.openxmlformats.org/officeDocument/2006/relationships/customXml" Target="../ink/ink18.xml"/><Relationship Id="rId7" Type="http://schemas.openxmlformats.org/officeDocument/2006/relationships/image" Target="../media/image12.png"/><Relationship Id="rId12" Type="http://schemas.openxmlformats.org/officeDocument/2006/relationships/customXml" Target="../ink/ink23.xml"/><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customXml" Target="../ink/ink19.xml"/><Relationship Id="rId11" Type="http://schemas.openxmlformats.org/officeDocument/2006/relationships/image" Target="../media/image13.png"/><Relationship Id="rId5" Type="http://schemas.openxmlformats.org/officeDocument/2006/relationships/image" Target="../media/image11.png"/><Relationship Id="rId15" Type="http://schemas.openxmlformats.org/officeDocument/2006/relationships/image" Target="../media/image15.png"/><Relationship Id="rId10" Type="http://schemas.openxmlformats.org/officeDocument/2006/relationships/customXml" Target="../ink/ink22.xml"/><Relationship Id="rId9" Type="http://schemas.openxmlformats.org/officeDocument/2006/relationships/customXml" Target="../ink/ink21.xml"/><Relationship Id="rId14" Type="http://schemas.openxmlformats.org/officeDocument/2006/relationships/customXml" Target="../ink/ink24.xml"/></Relationships>
</file>

<file path=ppt/slides/_rels/slide12.xml.rels><?xml version="1.0" encoding="UTF-8" standalone="yes"?>
<Relationships xmlns="http://schemas.openxmlformats.org/package/2006/relationships"><Relationship Id="rId8" Type="http://schemas.openxmlformats.org/officeDocument/2006/relationships/customXml" Target="../ink/ink27.xml"/><Relationship Id="rId13" Type="http://schemas.openxmlformats.org/officeDocument/2006/relationships/image" Target="../media/image30.png"/><Relationship Id="rId18" Type="http://schemas.openxmlformats.org/officeDocument/2006/relationships/customXml" Target="../ink/ink32.xml"/><Relationship Id="rId3" Type="http://schemas.openxmlformats.org/officeDocument/2006/relationships/customXml" Target="../ink/ink25.xml"/><Relationship Id="rId7" Type="http://schemas.openxmlformats.org/officeDocument/2006/relationships/image" Target="../media/image27.png"/><Relationship Id="rId12" Type="http://schemas.openxmlformats.org/officeDocument/2006/relationships/customXml" Target="../ink/ink29.xml"/><Relationship Id="rId17" Type="http://schemas.openxmlformats.org/officeDocument/2006/relationships/image" Target="../media/image32.png"/><Relationship Id="rId2" Type="http://schemas.openxmlformats.org/officeDocument/2006/relationships/image" Target="../media/image25.png"/><Relationship Id="rId16" Type="http://schemas.openxmlformats.org/officeDocument/2006/relationships/customXml" Target="../ink/ink31.xml"/><Relationship Id="rId1" Type="http://schemas.openxmlformats.org/officeDocument/2006/relationships/slideLayout" Target="../slideLayouts/slideLayout4.xml"/><Relationship Id="rId6" Type="http://schemas.openxmlformats.org/officeDocument/2006/relationships/customXml" Target="../ink/ink26.xml"/><Relationship Id="rId11" Type="http://schemas.openxmlformats.org/officeDocument/2006/relationships/image" Target="../media/image29.png"/><Relationship Id="rId5" Type="http://schemas.openxmlformats.org/officeDocument/2006/relationships/image" Target="../media/image26.png"/><Relationship Id="rId15" Type="http://schemas.openxmlformats.org/officeDocument/2006/relationships/image" Target="../media/image31.png"/><Relationship Id="rId10" Type="http://schemas.openxmlformats.org/officeDocument/2006/relationships/customXml" Target="../ink/ink28.xml"/><Relationship Id="rId19" Type="http://schemas.openxmlformats.org/officeDocument/2006/relationships/image" Target="../media/image33.png"/><Relationship Id="rId9" Type="http://schemas.openxmlformats.org/officeDocument/2006/relationships/image" Target="../media/image28.png"/><Relationship Id="rId14" Type="http://schemas.openxmlformats.org/officeDocument/2006/relationships/customXml" Target="../ink/ink3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standard-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customXml" Target="../ink/ink7.xml"/><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12.png"/><Relationship Id="rId11" Type="http://schemas.openxmlformats.org/officeDocument/2006/relationships/customXml" Target="../ink/ink6.xml"/><Relationship Id="rId5" Type="http://schemas.openxmlformats.org/officeDocument/2006/relationships/customXml" Target="../ink/ink2.xml"/><Relationship Id="rId10" Type="http://schemas.openxmlformats.org/officeDocument/2006/relationships/image" Target="../media/image13.png"/><Relationship Id="rId4" Type="http://schemas.openxmlformats.org/officeDocument/2006/relationships/image" Target="../media/image11.png"/><Relationship Id="rId9" Type="http://schemas.openxmlformats.org/officeDocument/2006/relationships/customXml" Target="../ink/ink5.xml"/><Relationship Id="rId1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Minimum spanning trees</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Mathematics Standard – Stage 6 (Year 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latin typeface="+mj-lt"/>
              </a:rPr>
              <a:t>Unit 5 – Going places</a:t>
            </a:r>
          </a:p>
        </p:txBody>
      </p:sp>
      <p:pic>
        <p:nvPicPr>
          <p:cNvPr id="4" name="Picture Placeholder 6">
            <a:extLst>
              <a:ext uri="{FF2B5EF4-FFF2-40B4-BE49-F238E27FC236}">
                <a16:creationId xmlns:a16="http://schemas.microsoft.com/office/drawing/2014/main" id="{530AC67A-437D-CA7A-892E-B21F61EC0B24}"/>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xfrm>
            <a:off x="7127875" y="0"/>
            <a:ext cx="5064125" cy="6858000"/>
          </a:xfrm>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C83A9E-D8AE-A92D-090A-402A7A60C752}"/>
              </a:ext>
            </a:extLst>
          </p:cNvPr>
          <p:cNvSpPr>
            <a:spLocks noGrp="1"/>
          </p:cNvSpPr>
          <p:nvPr>
            <p:ph type="title"/>
          </p:nvPr>
        </p:nvSpPr>
        <p:spPr/>
        <p:txBody>
          <a:bodyPr/>
          <a:lstStyle/>
          <a:p>
            <a:r>
              <a:rPr lang="en-AU" dirty="0"/>
              <a:t>Kruskal’s algorithm (2)</a:t>
            </a:r>
          </a:p>
        </p:txBody>
      </p:sp>
      <p:sp>
        <p:nvSpPr>
          <p:cNvPr id="4" name="Text Placeholder 3">
            <a:extLst>
              <a:ext uri="{FF2B5EF4-FFF2-40B4-BE49-F238E27FC236}">
                <a16:creationId xmlns:a16="http://schemas.microsoft.com/office/drawing/2014/main" id="{26F4B655-5C7F-79D3-97C6-02A75BAECB06}"/>
              </a:ext>
            </a:extLst>
          </p:cNvPr>
          <p:cNvSpPr>
            <a:spLocks noGrp="1"/>
          </p:cNvSpPr>
          <p:nvPr>
            <p:ph type="body" sz="quarter" idx="18"/>
          </p:nvPr>
        </p:nvSpPr>
        <p:spPr/>
        <p:txBody>
          <a:bodyPr/>
          <a:lstStyle/>
          <a:p>
            <a:r>
              <a:rPr lang="en-AU" dirty="0"/>
              <a:t>Question 2 Solution</a:t>
            </a:r>
          </a:p>
        </p:txBody>
      </p:sp>
      <p:pic>
        <p:nvPicPr>
          <p:cNvPr id="10" name="Picture 9" descr="Both images are identical.&#10;Image of a network diagram with 10 vertices. Lengths on the following sides are&#10;A to B - 5&#10;A to J - 8&#10;B to C - 9&#10;B to E - 9&#10;C to D - 8&#10;D to E - 7&#10;E to F - 7&#10;E to I  - 3&#10;E to J - 4&#10;F to G - 9&#10;G to I - 8&#10;G to H - 8&#10;H to I - 6&#10;I to J - 2">
            <a:extLst>
              <a:ext uri="{FF2B5EF4-FFF2-40B4-BE49-F238E27FC236}">
                <a16:creationId xmlns:a16="http://schemas.microsoft.com/office/drawing/2014/main" id="{D334B307-E5C4-9959-D061-4281424DB107}"/>
              </a:ext>
            </a:extLst>
          </p:cNvPr>
          <p:cNvPicPr>
            <a:picLocks noChangeAspect="1"/>
          </p:cNvPicPr>
          <p:nvPr/>
        </p:nvPicPr>
        <p:blipFill>
          <a:blip r:embed="rId2"/>
          <a:stretch>
            <a:fillRect/>
          </a:stretch>
        </p:blipFill>
        <p:spPr>
          <a:xfrm>
            <a:off x="3943985" y="1054936"/>
            <a:ext cx="4304031" cy="5437152"/>
          </a:xfrm>
          <a:prstGeom prst="rect">
            <a:avLst/>
          </a:prstGeom>
        </p:spPr>
      </p:pic>
      <p:sp>
        <p:nvSpPr>
          <p:cNvPr id="2" name="Slide Number Placeholder 1">
            <a:extLst>
              <a:ext uri="{FF2B5EF4-FFF2-40B4-BE49-F238E27FC236}">
                <a16:creationId xmlns:a16="http://schemas.microsoft.com/office/drawing/2014/main" id="{E45DBD53-F819-66D2-8D68-9A116928DAD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a:t>
            </a:fld>
            <a:endParaRPr lang="en-AU"/>
          </a:p>
        </p:txBody>
      </p:sp>
      <mc:AlternateContent xmlns:mc="http://schemas.openxmlformats.org/markup-compatibility/2006" xmlns:p14="http://schemas.microsoft.com/office/powerpoint/2010/main">
        <mc:Choice Requires="p14">
          <p:contentPart p14:bwMode="auto" r:id="rId3">
            <p14:nvContentPartPr>
              <p14:cNvPr id="9" name="Ink 8">
                <a:extLst>
                  <a:ext uri="{FF2B5EF4-FFF2-40B4-BE49-F238E27FC236}">
                    <a16:creationId xmlns:a16="http://schemas.microsoft.com/office/drawing/2014/main" id="{B4D6B107-75D3-DF42-6693-05FA0FB4310B}"/>
                  </a:ext>
                  <a:ext uri="{C183D7F6-B498-43B3-948B-1728B52AA6E4}">
                    <adec:decorative xmlns:adec="http://schemas.microsoft.com/office/drawing/2017/decorative" val="1"/>
                  </a:ext>
                </a:extLst>
              </p14:cNvPr>
              <p14:cNvContentPartPr/>
              <p14:nvPr/>
            </p14:nvContentPartPr>
            <p14:xfrm rot="4250027" flipV="1">
              <a:off x="5023737" y="3630659"/>
              <a:ext cx="798874" cy="160282"/>
            </p14:xfrm>
          </p:contentPart>
        </mc:Choice>
        <mc:Fallback xmlns="">
          <p:pic>
            <p:nvPicPr>
              <p:cNvPr id="9" name="Ink 8">
                <a:extLst>
                  <a:ext uri="{FF2B5EF4-FFF2-40B4-BE49-F238E27FC236}">
                    <a16:creationId xmlns:a16="http://schemas.microsoft.com/office/drawing/2014/main" id="{B4D6B107-75D3-DF42-6693-05FA0FB4310B}"/>
                  </a:ext>
                  <a:ext uri="{C183D7F6-B498-43B3-948B-1728B52AA6E4}">
                    <adec:decorative xmlns:adec="http://schemas.microsoft.com/office/drawing/2017/decorative" val="1"/>
                  </a:ext>
                </a:extLst>
              </p:cNvPr>
              <p:cNvPicPr/>
              <p:nvPr/>
            </p:nvPicPr>
            <p:blipFill>
              <a:blip r:embed="rId5"/>
              <a:stretch>
                <a:fillRect/>
              </a:stretch>
            </p:blipFill>
            <p:spPr>
              <a:xfrm rot="4250027" flipV="1">
                <a:off x="4969759" y="3516172"/>
                <a:ext cx="906470" cy="388875"/>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 name="Ink 11">
                <a:extLst>
                  <a:ext uri="{FF2B5EF4-FFF2-40B4-BE49-F238E27FC236}">
                    <a16:creationId xmlns:a16="http://schemas.microsoft.com/office/drawing/2014/main" id="{90E8E670-60C6-4F71-00B7-6927970A7215}"/>
                  </a:ext>
                  <a:ext uri="{C183D7F6-B498-43B3-948B-1728B52AA6E4}">
                    <adec:decorative xmlns:adec="http://schemas.microsoft.com/office/drawing/2017/decorative" val="1"/>
                  </a:ext>
                </a:extLst>
              </p14:cNvPr>
              <p14:cNvContentPartPr/>
              <p14:nvPr/>
            </p14:nvContentPartPr>
            <p14:xfrm rot="8086414" flipV="1">
              <a:off x="5361956" y="3694265"/>
              <a:ext cx="798874" cy="160282"/>
            </p14:xfrm>
          </p:contentPart>
        </mc:Choice>
        <mc:Fallback xmlns="">
          <p:pic>
            <p:nvPicPr>
              <p:cNvPr id="12" name="Ink 11">
                <a:extLst>
                  <a:ext uri="{FF2B5EF4-FFF2-40B4-BE49-F238E27FC236}">
                    <a16:creationId xmlns:a16="http://schemas.microsoft.com/office/drawing/2014/main" id="{90E8E670-60C6-4F71-00B7-6927970A7215}"/>
                  </a:ext>
                  <a:ext uri="{C183D7F6-B498-43B3-948B-1728B52AA6E4}">
                    <adec:decorative xmlns:adec="http://schemas.microsoft.com/office/drawing/2017/decorative" val="1"/>
                  </a:ext>
                </a:extLst>
              </p:cNvPr>
              <p:cNvPicPr/>
              <p:nvPr/>
            </p:nvPicPr>
            <p:blipFill>
              <a:blip r:embed="rId5"/>
              <a:stretch>
                <a:fillRect/>
              </a:stretch>
            </p:blipFill>
            <p:spPr>
              <a:xfrm rot="8086414" flipV="1">
                <a:off x="5307978" y="3579778"/>
                <a:ext cx="906470" cy="388875"/>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3" name="Ink 12">
                <a:extLst>
                  <a:ext uri="{FF2B5EF4-FFF2-40B4-BE49-F238E27FC236}">
                    <a16:creationId xmlns:a16="http://schemas.microsoft.com/office/drawing/2014/main" id="{A4DAECAC-82E4-920D-A52B-7390C376C50F}"/>
                  </a:ext>
                  <a:ext uri="{C183D7F6-B498-43B3-948B-1728B52AA6E4}">
                    <adec:decorative xmlns:adec="http://schemas.microsoft.com/office/drawing/2017/decorative" val="1"/>
                  </a:ext>
                </a:extLst>
              </p14:cNvPr>
              <p14:cNvContentPartPr/>
              <p14:nvPr/>
            </p14:nvContentPartPr>
            <p14:xfrm rot="8299854" flipV="1">
              <a:off x="5023736" y="1537817"/>
              <a:ext cx="798874" cy="160282"/>
            </p14:xfrm>
          </p:contentPart>
        </mc:Choice>
        <mc:Fallback xmlns="">
          <p:pic>
            <p:nvPicPr>
              <p:cNvPr id="13" name="Ink 12">
                <a:extLst>
                  <a:ext uri="{FF2B5EF4-FFF2-40B4-BE49-F238E27FC236}">
                    <a16:creationId xmlns:a16="http://schemas.microsoft.com/office/drawing/2014/main" id="{A4DAECAC-82E4-920D-A52B-7390C376C50F}"/>
                  </a:ext>
                  <a:ext uri="{C183D7F6-B498-43B3-948B-1728B52AA6E4}">
                    <adec:decorative xmlns:adec="http://schemas.microsoft.com/office/drawing/2017/decorative" val="1"/>
                  </a:ext>
                </a:extLst>
              </p:cNvPr>
              <p:cNvPicPr/>
              <p:nvPr/>
            </p:nvPicPr>
            <p:blipFill>
              <a:blip r:embed="rId5"/>
              <a:stretch>
                <a:fillRect/>
              </a:stretch>
            </p:blipFill>
            <p:spPr>
              <a:xfrm rot="8299854" flipV="1">
                <a:off x="4969758" y="1423330"/>
                <a:ext cx="906470" cy="388875"/>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4" name="Ink 13">
                <a:extLst>
                  <a:ext uri="{FF2B5EF4-FFF2-40B4-BE49-F238E27FC236}">
                    <a16:creationId xmlns:a16="http://schemas.microsoft.com/office/drawing/2014/main" id="{C146E514-3BA3-E730-84CC-3DF19E375764}"/>
                  </a:ext>
                  <a:ext uri="{C183D7F6-B498-43B3-948B-1728B52AA6E4}">
                    <adec:decorative xmlns:adec="http://schemas.microsoft.com/office/drawing/2017/decorative" val="1"/>
                  </a:ext>
                </a:extLst>
              </p14:cNvPr>
              <p14:cNvContentPartPr/>
              <p14:nvPr/>
            </p14:nvContentPartPr>
            <p14:xfrm rot="9290684" flipV="1">
              <a:off x="4216305" y="4113149"/>
              <a:ext cx="1436107" cy="288133"/>
            </p14:xfrm>
          </p:contentPart>
        </mc:Choice>
        <mc:Fallback xmlns="">
          <p:pic>
            <p:nvPicPr>
              <p:cNvPr id="14" name="Ink 13">
                <a:extLst>
                  <a:ext uri="{FF2B5EF4-FFF2-40B4-BE49-F238E27FC236}">
                    <a16:creationId xmlns:a16="http://schemas.microsoft.com/office/drawing/2014/main" id="{C146E514-3BA3-E730-84CC-3DF19E375764}"/>
                  </a:ext>
                  <a:ext uri="{C183D7F6-B498-43B3-948B-1728B52AA6E4}">
                    <adec:decorative xmlns:adec="http://schemas.microsoft.com/office/drawing/2017/decorative" val="1"/>
                  </a:ext>
                </a:extLst>
              </p:cNvPr>
              <p:cNvPicPr/>
              <p:nvPr/>
            </p:nvPicPr>
            <p:blipFill>
              <a:blip r:embed="rId9"/>
              <a:stretch>
                <a:fillRect/>
              </a:stretch>
            </p:blipFill>
            <p:spPr>
              <a:xfrm rot="9290684" flipV="1">
                <a:off x="4162316" y="3998202"/>
                <a:ext cx="1543725" cy="517643"/>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5" name="Ink 14">
                <a:extLst>
                  <a:ext uri="{FF2B5EF4-FFF2-40B4-BE49-F238E27FC236}">
                    <a16:creationId xmlns:a16="http://schemas.microsoft.com/office/drawing/2014/main" id="{4C81FCC5-F29B-4EB6-72FC-BE045E6BF242}"/>
                  </a:ext>
                  <a:ext uri="{C183D7F6-B498-43B3-948B-1728B52AA6E4}">
                    <adec:decorative xmlns:adec="http://schemas.microsoft.com/office/drawing/2017/decorative" val="1"/>
                  </a:ext>
                </a:extLst>
              </p14:cNvPr>
              <p14:cNvContentPartPr/>
              <p14:nvPr/>
            </p14:nvContentPartPr>
            <p14:xfrm rot="9707919" flipV="1">
              <a:off x="6117352" y="3264146"/>
              <a:ext cx="1643323" cy="329708"/>
            </p14:xfrm>
          </p:contentPart>
        </mc:Choice>
        <mc:Fallback xmlns="">
          <p:pic>
            <p:nvPicPr>
              <p:cNvPr id="15" name="Ink 14">
                <a:extLst>
                  <a:ext uri="{FF2B5EF4-FFF2-40B4-BE49-F238E27FC236}">
                    <a16:creationId xmlns:a16="http://schemas.microsoft.com/office/drawing/2014/main" id="{4C81FCC5-F29B-4EB6-72FC-BE045E6BF242}"/>
                  </a:ext>
                  <a:ext uri="{C183D7F6-B498-43B3-948B-1728B52AA6E4}">
                    <adec:decorative xmlns:adec="http://schemas.microsoft.com/office/drawing/2017/decorative" val="1"/>
                  </a:ext>
                </a:extLst>
              </p:cNvPr>
              <p:cNvPicPr/>
              <p:nvPr/>
            </p:nvPicPr>
            <p:blipFill>
              <a:blip r:embed="rId11"/>
              <a:stretch>
                <a:fillRect/>
              </a:stretch>
            </p:blipFill>
            <p:spPr>
              <a:xfrm rot="9707919" flipV="1">
                <a:off x="6063366" y="3149265"/>
                <a:ext cx="1750934" cy="559087"/>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6" name="Ink 15">
                <a:extLst>
                  <a:ext uri="{FF2B5EF4-FFF2-40B4-BE49-F238E27FC236}">
                    <a16:creationId xmlns:a16="http://schemas.microsoft.com/office/drawing/2014/main" id="{31DC5C38-23DB-F310-1080-212563C9F733}"/>
                  </a:ext>
                  <a:ext uri="{C183D7F6-B498-43B3-948B-1728B52AA6E4}">
                    <adec:decorative xmlns:adec="http://schemas.microsoft.com/office/drawing/2017/decorative" val="1"/>
                  </a:ext>
                </a:extLst>
              </p14:cNvPr>
              <p14:cNvContentPartPr/>
              <p14:nvPr/>
            </p14:nvContentPartPr>
            <p14:xfrm rot="12683191" flipV="1">
              <a:off x="6054248" y="4001015"/>
              <a:ext cx="1471673" cy="295269"/>
            </p14:xfrm>
          </p:contentPart>
        </mc:Choice>
        <mc:Fallback xmlns="">
          <p:pic>
            <p:nvPicPr>
              <p:cNvPr id="16" name="Ink 15">
                <a:extLst>
                  <a:ext uri="{FF2B5EF4-FFF2-40B4-BE49-F238E27FC236}">
                    <a16:creationId xmlns:a16="http://schemas.microsoft.com/office/drawing/2014/main" id="{31DC5C38-23DB-F310-1080-212563C9F733}"/>
                  </a:ext>
                  <a:ext uri="{C183D7F6-B498-43B3-948B-1728B52AA6E4}">
                    <adec:decorative xmlns:adec="http://schemas.microsoft.com/office/drawing/2017/decorative" val="1"/>
                  </a:ext>
                </a:extLst>
              </p:cNvPr>
              <p:cNvPicPr/>
              <p:nvPr/>
            </p:nvPicPr>
            <p:blipFill>
              <a:blip r:embed="rId13"/>
              <a:stretch>
                <a:fillRect/>
              </a:stretch>
            </p:blipFill>
            <p:spPr>
              <a:xfrm rot="12683191" flipV="1">
                <a:off x="6000261" y="3886124"/>
                <a:ext cx="1579286" cy="524667"/>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7" name="Ink 16">
                <a:extLst>
                  <a:ext uri="{FF2B5EF4-FFF2-40B4-BE49-F238E27FC236}">
                    <a16:creationId xmlns:a16="http://schemas.microsoft.com/office/drawing/2014/main" id="{8CE9E94A-A4C3-05B1-3534-D5B8E98B91DB}"/>
                  </a:ext>
                  <a:ext uri="{C183D7F6-B498-43B3-948B-1728B52AA6E4}">
                    <adec:decorative xmlns:adec="http://schemas.microsoft.com/office/drawing/2017/decorative" val="1"/>
                  </a:ext>
                </a:extLst>
              </p14:cNvPr>
              <p14:cNvContentPartPr/>
              <p14:nvPr/>
            </p14:nvContentPartPr>
            <p14:xfrm rot="4655800" flipV="1">
              <a:off x="6801083" y="2024495"/>
              <a:ext cx="1932969" cy="387821"/>
            </p14:xfrm>
          </p:contentPart>
        </mc:Choice>
        <mc:Fallback xmlns="">
          <p:pic>
            <p:nvPicPr>
              <p:cNvPr id="17" name="Ink 16">
                <a:extLst>
                  <a:ext uri="{FF2B5EF4-FFF2-40B4-BE49-F238E27FC236}">
                    <a16:creationId xmlns:a16="http://schemas.microsoft.com/office/drawing/2014/main" id="{8CE9E94A-A4C3-05B1-3534-D5B8E98B91DB}"/>
                  </a:ext>
                  <a:ext uri="{C183D7F6-B498-43B3-948B-1728B52AA6E4}">
                    <adec:decorative xmlns:adec="http://schemas.microsoft.com/office/drawing/2017/decorative" val="1"/>
                  </a:ext>
                </a:extLst>
              </p:cNvPr>
              <p:cNvPicPr/>
              <p:nvPr/>
            </p:nvPicPr>
            <p:blipFill>
              <a:blip r:embed="rId15"/>
              <a:stretch>
                <a:fillRect/>
              </a:stretch>
            </p:blipFill>
            <p:spPr>
              <a:xfrm rot="4655800" flipV="1">
                <a:off x="6747089" y="1909642"/>
                <a:ext cx="2040596" cy="617145"/>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9" name="Ink 18">
                <a:extLst>
                  <a:ext uri="{FF2B5EF4-FFF2-40B4-BE49-F238E27FC236}">
                    <a16:creationId xmlns:a16="http://schemas.microsoft.com/office/drawing/2014/main" id="{CDEE6ED7-4EAC-F510-A8DE-C3BAFA7C77D6}"/>
                  </a:ext>
                  <a:ext uri="{C183D7F6-B498-43B3-948B-1728B52AA6E4}">
                    <adec:decorative xmlns:adec="http://schemas.microsoft.com/office/drawing/2017/decorative" val="1"/>
                  </a:ext>
                </a:extLst>
              </p14:cNvPr>
              <p14:cNvContentPartPr/>
              <p14:nvPr/>
            </p14:nvContentPartPr>
            <p14:xfrm rot="3913855" flipV="1">
              <a:off x="4411254" y="2465436"/>
              <a:ext cx="1698968" cy="340872"/>
            </p14:xfrm>
          </p:contentPart>
        </mc:Choice>
        <mc:Fallback xmlns="">
          <p:pic>
            <p:nvPicPr>
              <p:cNvPr id="19" name="Ink 18">
                <a:extLst>
                  <a:ext uri="{FF2B5EF4-FFF2-40B4-BE49-F238E27FC236}">
                    <a16:creationId xmlns:a16="http://schemas.microsoft.com/office/drawing/2014/main" id="{CDEE6ED7-4EAC-F510-A8DE-C3BAFA7C77D6}"/>
                  </a:ext>
                  <a:ext uri="{C183D7F6-B498-43B3-948B-1728B52AA6E4}">
                    <adec:decorative xmlns:adec="http://schemas.microsoft.com/office/drawing/2017/decorative" val="1"/>
                  </a:ext>
                </a:extLst>
              </p:cNvPr>
              <p:cNvPicPr/>
              <p:nvPr/>
            </p:nvPicPr>
            <p:blipFill>
              <a:blip r:embed="rId17"/>
              <a:stretch>
                <a:fillRect/>
              </a:stretch>
            </p:blipFill>
            <p:spPr>
              <a:xfrm rot="3913855" flipV="1">
                <a:off x="4357261" y="2350535"/>
                <a:ext cx="1806593" cy="57029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1" name="Ink 20">
                <a:extLst>
                  <a:ext uri="{FF2B5EF4-FFF2-40B4-BE49-F238E27FC236}">
                    <a16:creationId xmlns:a16="http://schemas.microsoft.com/office/drawing/2014/main" id="{7CBCE920-7AB3-EC8E-BA83-7A1CF8AE7688}"/>
                  </a:ext>
                  <a:ext uri="{C183D7F6-B498-43B3-948B-1728B52AA6E4}">
                    <adec:decorative xmlns:adec="http://schemas.microsoft.com/office/drawing/2017/decorative" val="1"/>
                  </a:ext>
                </a:extLst>
              </p14:cNvPr>
              <p14:cNvContentPartPr/>
              <p14:nvPr/>
            </p14:nvContentPartPr>
            <p14:xfrm rot="15915353">
              <a:off x="4575654" y="5095397"/>
              <a:ext cx="2027574" cy="360"/>
            </p14:xfrm>
          </p:contentPart>
        </mc:Choice>
        <mc:Fallback xmlns="">
          <p:pic>
            <p:nvPicPr>
              <p:cNvPr id="21" name="Ink 20">
                <a:extLst>
                  <a:ext uri="{FF2B5EF4-FFF2-40B4-BE49-F238E27FC236}">
                    <a16:creationId xmlns:a16="http://schemas.microsoft.com/office/drawing/2014/main" id="{7CBCE920-7AB3-EC8E-BA83-7A1CF8AE7688}"/>
                  </a:ext>
                  <a:ext uri="{C183D7F6-B498-43B3-948B-1728B52AA6E4}">
                    <adec:decorative xmlns:adec="http://schemas.microsoft.com/office/drawing/2017/decorative" val="1"/>
                  </a:ext>
                </a:extLst>
              </p:cNvPr>
              <p:cNvPicPr/>
              <p:nvPr/>
            </p:nvPicPr>
            <p:blipFill>
              <a:blip r:embed="rId19"/>
              <a:stretch>
                <a:fillRect/>
              </a:stretch>
            </p:blipFill>
            <p:spPr>
              <a:xfrm rot="15915353">
                <a:off x="4521653" y="4987397"/>
                <a:ext cx="2135217"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2" name="Ink 21">
                <a:extLst>
                  <a:ext uri="{FF2B5EF4-FFF2-40B4-BE49-F238E27FC236}">
                    <a16:creationId xmlns:a16="http://schemas.microsoft.com/office/drawing/2014/main" id="{511A7EEC-0798-A708-7F13-92666ED968A8}"/>
                  </a:ext>
                  <a:ext uri="{C183D7F6-B498-43B3-948B-1728B52AA6E4}">
                    <adec:decorative xmlns:adec="http://schemas.microsoft.com/office/drawing/2017/decorative" val="1"/>
                  </a:ext>
                </a:extLst>
              </p14:cNvPr>
              <p14:cNvContentPartPr/>
              <p14:nvPr/>
            </p14:nvContentPartPr>
            <p14:xfrm rot="13671041">
              <a:off x="3837413" y="5264167"/>
              <a:ext cx="2176546" cy="360"/>
            </p14:xfrm>
          </p:contentPart>
        </mc:Choice>
        <mc:Fallback xmlns="">
          <p:pic>
            <p:nvPicPr>
              <p:cNvPr id="22" name="Ink 21">
                <a:extLst>
                  <a:ext uri="{FF2B5EF4-FFF2-40B4-BE49-F238E27FC236}">
                    <a16:creationId xmlns:a16="http://schemas.microsoft.com/office/drawing/2014/main" id="{511A7EEC-0798-A708-7F13-92666ED968A8}"/>
                  </a:ext>
                  <a:ext uri="{C183D7F6-B498-43B3-948B-1728B52AA6E4}">
                    <adec:decorative xmlns:adec="http://schemas.microsoft.com/office/drawing/2017/decorative" val="1"/>
                  </a:ext>
                </a:extLst>
              </p:cNvPr>
              <p:cNvPicPr/>
              <p:nvPr/>
            </p:nvPicPr>
            <p:blipFill>
              <a:blip r:embed="rId21"/>
              <a:stretch>
                <a:fillRect/>
              </a:stretch>
            </p:blipFill>
            <p:spPr>
              <a:xfrm rot="13671041">
                <a:off x="3783413" y="5156167"/>
                <a:ext cx="2284185" cy="216000"/>
              </a:xfrm>
              <a:prstGeom prst="rect">
                <a:avLst/>
              </a:prstGeom>
            </p:spPr>
          </p:pic>
        </mc:Fallback>
      </mc:AlternateContent>
    </p:spTree>
    <p:extLst>
      <p:ext uri="{BB962C8B-B14F-4D97-AF65-F5344CB8AC3E}">
        <p14:creationId xmlns:p14="http://schemas.microsoft.com/office/powerpoint/2010/main" val="3132313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09F88E-0847-B46C-4601-2243C0858530}"/>
              </a:ext>
            </a:extLst>
          </p:cNvPr>
          <p:cNvSpPr>
            <a:spLocks noGrp="1"/>
          </p:cNvSpPr>
          <p:nvPr>
            <p:ph type="title"/>
          </p:nvPr>
        </p:nvSpPr>
        <p:spPr/>
        <p:txBody>
          <a:bodyPr/>
          <a:lstStyle/>
          <a:p>
            <a:r>
              <a:rPr lang="en-AU" dirty="0"/>
              <a:t>Prim’s algorithm (1)</a:t>
            </a:r>
          </a:p>
        </p:txBody>
      </p:sp>
      <p:sp>
        <p:nvSpPr>
          <p:cNvPr id="4" name="Text Placeholder 3">
            <a:extLst>
              <a:ext uri="{FF2B5EF4-FFF2-40B4-BE49-F238E27FC236}">
                <a16:creationId xmlns:a16="http://schemas.microsoft.com/office/drawing/2014/main" id="{759C5171-A1B3-62F2-D954-93EF8A13AA0E}"/>
              </a:ext>
            </a:extLst>
          </p:cNvPr>
          <p:cNvSpPr>
            <a:spLocks noGrp="1"/>
          </p:cNvSpPr>
          <p:nvPr>
            <p:ph type="body" sz="quarter" idx="18"/>
          </p:nvPr>
        </p:nvSpPr>
        <p:spPr/>
        <p:txBody>
          <a:bodyPr/>
          <a:lstStyle/>
          <a:p>
            <a:r>
              <a:rPr lang="en-AU" dirty="0"/>
              <a:t>Step by step instructions</a:t>
            </a:r>
          </a:p>
        </p:txBody>
      </p:sp>
      <p:pic>
        <p:nvPicPr>
          <p:cNvPr id="6" name="Picture 5" descr="A network diagram connecting towns with the following cost in $1000 to connect electricity&#10;Port Adelaide to Salisbury - 25&#10;Port Adelaide to Glenelg - 26&#10;Glenelg to Parkside - 27&#10;Glenelg to Aberfoyle Park - 26&#10;Aberfoyle Park to Parkside - 20&#10;Aberfoyle Park to Harndorf - 34&#10;Harndorf to Parkside - 28&#10;Harndorf to Golden Grove - 53&#10;Golden Grove to Salisbury - 11&#10;Golden Grove to Modbury - 13&#10;Modbury to Parkside - 35&#10;Modbury to Salisbury - 19">
            <a:extLst>
              <a:ext uri="{FF2B5EF4-FFF2-40B4-BE49-F238E27FC236}">
                <a16:creationId xmlns:a16="http://schemas.microsoft.com/office/drawing/2014/main" id="{7555CDF3-8DFD-3B73-69E3-F06193B37203}"/>
              </a:ext>
            </a:extLst>
          </p:cNvPr>
          <p:cNvPicPr>
            <a:picLocks noChangeAspect="1"/>
          </p:cNvPicPr>
          <p:nvPr/>
        </p:nvPicPr>
        <p:blipFill>
          <a:blip r:embed="rId2"/>
          <a:stretch>
            <a:fillRect/>
          </a:stretch>
        </p:blipFill>
        <p:spPr>
          <a:xfrm>
            <a:off x="3627971" y="1292535"/>
            <a:ext cx="4616869" cy="4875993"/>
          </a:xfrm>
          <a:prstGeom prst="rect">
            <a:avLst/>
          </a:prstGeom>
        </p:spPr>
      </p:pic>
      <mc:AlternateContent xmlns:mc="http://schemas.openxmlformats.org/markup-compatibility/2006" xmlns:p14="http://schemas.microsoft.com/office/powerpoint/2010/main">
        <mc:Choice Requires="p14">
          <p:contentPart p14:bwMode="auto" r:id="rId3">
            <p14:nvContentPartPr>
              <p14:cNvPr id="10" name="Ink 9">
                <a:extLst>
                  <a:ext uri="{FF2B5EF4-FFF2-40B4-BE49-F238E27FC236}">
                    <a16:creationId xmlns:a16="http://schemas.microsoft.com/office/drawing/2014/main" id="{5839FC9E-3FB5-8796-A70C-C7BEA2F6CEF4}"/>
                  </a:ext>
                  <a:ext uri="{C183D7F6-B498-43B3-948B-1728B52AA6E4}">
                    <adec:decorative xmlns:adec="http://schemas.microsoft.com/office/drawing/2017/decorative" val="1"/>
                  </a:ext>
                </a:extLst>
              </p14:cNvPr>
              <p14:cNvContentPartPr/>
              <p14:nvPr/>
            </p14:nvContentPartPr>
            <p14:xfrm rot="8775138">
              <a:off x="4103971" y="2060789"/>
              <a:ext cx="1994040" cy="23040"/>
            </p14:xfrm>
          </p:contentPart>
        </mc:Choice>
        <mc:Fallback xmlns="">
          <p:pic>
            <p:nvPicPr>
              <p:cNvPr id="10" name="Ink 9">
                <a:extLst>
                  <a:ext uri="{FF2B5EF4-FFF2-40B4-BE49-F238E27FC236}">
                    <a16:creationId xmlns:a16="http://schemas.microsoft.com/office/drawing/2014/main" id="{5839FC9E-3FB5-8796-A70C-C7BEA2F6CEF4}"/>
                  </a:ext>
                  <a:ext uri="{C183D7F6-B498-43B3-948B-1728B52AA6E4}">
                    <adec:decorative xmlns:adec="http://schemas.microsoft.com/office/drawing/2017/decorative" val="1"/>
                  </a:ext>
                </a:extLst>
              </p:cNvPr>
              <p:cNvPicPr/>
              <p:nvPr/>
            </p:nvPicPr>
            <p:blipFill>
              <a:blip r:embed="rId5"/>
              <a:stretch>
                <a:fillRect/>
              </a:stretch>
            </p:blipFill>
            <p:spPr>
              <a:xfrm rot="8775138">
                <a:off x="4049971" y="1954451"/>
                <a:ext cx="2101680" cy="235362"/>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 name="Ink 11">
                <a:extLst>
                  <a:ext uri="{FF2B5EF4-FFF2-40B4-BE49-F238E27FC236}">
                    <a16:creationId xmlns:a16="http://schemas.microsoft.com/office/drawing/2014/main" id="{0359C387-CDE1-80C0-CD2D-3A2276028E95}"/>
                  </a:ext>
                  <a:ext uri="{C183D7F6-B498-43B3-948B-1728B52AA6E4}">
                    <adec:decorative xmlns:adec="http://schemas.microsoft.com/office/drawing/2017/decorative" val="1"/>
                  </a:ext>
                </a:extLst>
              </p14:cNvPr>
              <p14:cNvContentPartPr/>
              <p14:nvPr/>
            </p14:nvContentPartPr>
            <p14:xfrm rot="19385456" flipV="1">
              <a:off x="5889619" y="2278306"/>
              <a:ext cx="887995" cy="100936"/>
            </p14:xfrm>
          </p:contentPart>
        </mc:Choice>
        <mc:Fallback xmlns="">
          <p:pic>
            <p:nvPicPr>
              <p:cNvPr id="12" name="Ink 11">
                <a:extLst>
                  <a:ext uri="{FF2B5EF4-FFF2-40B4-BE49-F238E27FC236}">
                    <a16:creationId xmlns:a16="http://schemas.microsoft.com/office/drawing/2014/main" id="{0359C387-CDE1-80C0-CD2D-3A2276028E95}"/>
                  </a:ext>
                  <a:ext uri="{C183D7F6-B498-43B3-948B-1728B52AA6E4}">
                    <adec:decorative xmlns:adec="http://schemas.microsoft.com/office/drawing/2017/decorative" val="1"/>
                  </a:ext>
                </a:extLst>
              </p:cNvPr>
              <p:cNvPicPr/>
              <p:nvPr/>
            </p:nvPicPr>
            <p:blipFill>
              <a:blip r:embed="rId7"/>
              <a:stretch>
                <a:fillRect/>
              </a:stretch>
            </p:blipFill>
            <p:spPr>
              <a:xfrm rot="19385456" flipV="1">
                <a:off x="5835627" y="2169382"/>
                <a:ext cx="995620" cy="3184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4" name="Ink 13">
                <a:extLst>
                  <a:ext uri="{FF2B5EF4-FFF2-40B4-BE49-F238E27FC236}">
                    <a16:creationId xmlns:a16="http://schemas.microsoft.com/office/drawing/2014/main" id="{733B0DAF-4B9F-CDCB-7EFA-B5D6F2184583}"/>
                  </a:ext>
                  <a:ext uri="{C183D7F6-B498-43B3-948B-1728B52AA6E4}">
                    <adec:decorative xmlns:adec="http://schemas.microsoft.com/office/drawing/2017/decorative" val="1"/>
                  </a:ext>
                </a:extLst>
              </p14:cNvPr>
              <p14:cNvContentPartPr/>
              <p14:nvPr/>
            </p14:nvContentPartPr>
            <p14:xfrm rot="13469186" flipV="1">
              <a:off x="5811600" y="1764918"/>
              <a:ext cx="887995" cy="100936"/>
            </p14:xfrm>
          </p:contentPart>
        </mc:Choice>
        <mc:Fallback xmlns="">
          <p:pic>
            <p:nvPicPr>
              <p:cNvPr id="14" name="Ink 13">
                <a:extLst>
                  <a:ext uri="{FF2B5EF4-FFF2-40B4-BE49-F238E27FC236}">
                    <a16:creationId xmlns:a16="http://schemas.microsoft.com/office/drawing/2014/main" id="{733B0DAF-4B9F-CDCB-7EFA-B5D6F2184583}"/>
                  </a:ext>
                  <a:ext uri="{C183D7F6-B498-43B3-948B-1728B52AA6E4}">
                    <adec:decorative xmlns:adec="http://schemas.microsoft.com/office/drawing/2017/decorative" val="1"/>
                  </a:ext>
                </a:extLst>
              </p:cNvPr>
              <p:cNvPicPr/>
              <p:nvPr/>
            </p:nvPicPr>
            <p:blipFill>
              <a:blip r:embed="rId7"/>
              <a:stretch>
                <a:fillRect/>
              </a:stretch>
            </p:blipFill>
            <p:spPr>
              <a:xfrm rot="13469186" flipV="1">
                <a:off x="5757608" y="1655994"/>
                <a:ext cx="995620" cy="3184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5" name="Ink 14">
                <a:extLst>
                  <a:ext uri="{FF2B5EF4-FFF2-40B4-BE49-F238E27FC236}">
                    <a16:creationId xmlns:a16="http://schemas.microsoft.com/office/drawing/2014/main" id="{68B935C9-21F4-3375-FB95-0A43933F5981}"/>
                  </a:ext>
                  <a:ext uri="{C183D7F6-B498-43B3-948B-1728B52AA6E4}">
                    <adec:decorative xmlns:adec="http://schemas.microsoft.com/office/drawing/2017/decorative" val="1"/>
                  </a:ext>
                </a:extLst>
              </p14:cNvPr>
              <p14:cNvContentPartPr/>
              <p14:nvPr/>
            </p14:nvContentPartPr>
            <p14:xfrm rot="5056174">
              <a:off x="3367683" y="3542348"/>
              <a:ext cx="1994040" cy="23040"/>
            </p14:xfrm>
          </p:contentPart>
        </mc:Choice>
        <mc:Fallback xmlns="">
          <p:pic>
            <p:nvPicPr>
              <p:cNvPr id="15" name="Ink 14">
                <a:extLst>
                  <a:ext uri="{FF2B5EF4-FFF2-40B4-BE49-F238E27FC236}">
                    <a16:creationId xmlns:a16="http://schemas.microsoft.com/office/drawing/2014/main" id="{68B935C9-21F4-3375-FB95-0A43933F5981}"/>
                  </a:ext>
                  <a:ext uri="{C183D7F6-B498-43B3-948B-1728B52AA6E4}">
                    <adec:decorative xmlns:adec="http://schemas.microsoft.com/office/drawing/2017/decorative" val="1"/>
                  </a:ext>
                </a:extLst>
              </p:cNvPr>
              <p:cNvPicPr/>
              <p:nvPr/>
            </p:nvPicPr>
            <p:blipFill>
              <a:blip r:embed="rId5"/>
              <a:stretch>
                <a:fillRect/>
              </a:stretch>
            </p:blipFill>
            <p:spPr>
              <a:xfrm rot="5056174">
                <a:off x="3313683" y="3436010"/>
                <a:ext cx="2101680" cy="235362"/>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6" name="Ink 15">
                <a:extLst>
                  <a:ext uri="{FF2B5EF4-FFF2-40B4-BE49-F238E27FC236}">
                    <a16:creationId xmlns:a16="http://schemas.microsoft.com/office/drawing/2014/main" id="{F3DB86F0-ED94-7039-125E-8F908C3AC10F}"/>
                  </a:ext>
                  <a:ext uri="{C183D7F6-B498-43B3-948B-1728B52AA6E4}">
                    <adec:decorative xmlns:adec="http://schemas.microsoft.com/office/drawing/2017/decorative" val="1"/>
                  </a:ext>
                </a:extLst>
              </p14:cNvPr>
              <p14:cNvContentPartPr/>
              <p14:nvPr/>
            </p14:nvContentPartPr>
            <p14:xfrm rot="3213615">
              <a:off x="4179530" y="5150487"/>
              <a:ext cx="1461678" cy="84695"/>
            </p14:xfrm>
          </p:contentPart>
        </mc:Choice>
        <mc:Fallback xmlns="">
          <p:pic>
            <p:nvPicPr>
              <p:cNvPr id="16" name="Ink 15">
                <a:extLst>
                  <a:ext uri="{FF2B5EF4-FFF2-40B4-BE49-F238E27FC236}">
                    <a16:creationId xmlns:a16="http://schemas.microsoft.com/office/drawing/2014/main" id="{F3DB86F0-ED94-7039-125E-8F908C3AC10F}"/>
                  </a:ext>
                  <a:ext uri="{C183D7F6-B498-43B3-948B-1728B52AA6E4}">
                    <adec:decorative xmlns:adec="http://schemas.microsoft.com/office/drawing/2017/decorative" val="1"/>
                  </a:ext>
                </a:extLst>
              </p:cNvPr>
              <p:cNvPicPr/>
              <p:nvPr/>
            </p:nvPicPr>
            <p:blipFill>
              <a:blip r:embed="rId11"/>
              <a:stretch>
                <a:fillRect/>
              </a:stretch>
            </p:blipFill>
            <p:spPr>
              <a:xfrm rot="3213615">
                <a:off x="4125527" y="5041438"/>
                <a:ext cx="1569324" cy="30243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7" name="Ink 16">
                <a:extLst>
                  <a:ext uri="{FF2B5EF4-FFF2-40B4-BE49-F238E27FC236}">
                    <a16:creationId xmlns:a16="http://schemas.microsoft.com/office/drawing/2014/main" id="{5795537B-D802-C904-695A-865A622134DD}"/>
                  </a:ext>
                  <a:ext uri="{C183D7F6-B498-43B3-948B-1728B52AA6E4}">
                    <adec:decorative xmlns:adec="http://schemas.microsoft.com/office/drawing/2017/decorative" val="1"/>
                  </a:ext>
                </a:extLst>
              </p14:cNvPr>
              <p14:cNvContentPartPr/>
              <p14:nvPr/>
            </p14:nvContentPartPr>
            <p14:xfrm rot="5573250">
              <a:off x="4481475" y="4868066"/>
              <a:ext cx="1904477" cy="110352"/>
            </p14:xfrm>
          </p:contentPart>
        </mc:Choice>
        <mc:Fallback xmlns="">
          <p:pic>
            <p:nvPicPr>
              <p:cNvPr id="17" name="Ink 16">
                <a:extLst>
                  <a:ext uri="{FF2B5EF4-FFF2-40B4-BE49-F238E27FC236}">
                    <a16:creationId xmlns:a16="http://schemas.microsoft.com/office/drawing/2014/main" id="{5795537B-D802-C904-695A-865A622134DD}"/>
                  </a:ext>
                  <a:ext uri="{C183D7F6-B498-43B3-948B-1728B52AA6E4}">
                    <adec:decorative xmlns:adec="http://schemas.microsoft.com/office/drawing/2017/decorative" val="1"/>
                  </a:ext>
                </a:extLst>
              </p:cNvPr>
              <p:cNvPicPr/>
              <p:nvPr/>
            </p:nvPicPr>
            <p:blipFill>
              <a:blip r:embed="rId13"/>
              <a:stretch>
                <a:fillRect/>
              </a:stretch>
            </p:blipFill>
            <p:spPr>
              <a:xfrm rot="5573250">
                <a:off x="4427473" y="4759166"/>
                <a:ext cx="2012121" cy="327789"/>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8" name="Ink 17">
                <a:extLst>
                  <a:ext uri="{FF2B5EF4-FFF2-40B4-BE49-F238E27FC236}">
                    <a16:creationId xmlns:a16="http://schemas.microsoft.com/office/drawing/2014/main" id="{54667DFB-8B41-374D-7BFD-508AB4713E17}"/>
                  </a:ext>
                  <a:ext uri="{C183D7F6-B498-43B3-948B-1728B52AA6E4}">
                    <adec:decorative xmlns:adec="http://schemas.microsoft.com/office/drawing/2017/decorative" val="1"/>
                  </a:ext>
                </a:extLst>
              </p14:cNvPr>
              <p14:cNvContentPartPr/>
              <p14:nvPr/>
            </p14:nvContentPartPr>
            <p14:xfrm rot="1657284">
              <a:off x="5337120" y="4473466"/>
              <a:ext cx="2293789" cy="147176"/>
            </p14:xfrm>
          </p:contentPart>
        </mc:Choice>
        <mc:Fallback xmlns="">
          <p:pic>
            <p:nvPicPr>
              <p:cNvPr id="18" name="Ink 17">
                <a:extLst>
                  <a:ext uri="{FF2B5EF4-FFF2-40B4-BE49-F238E27FC236}">
                    <a16:creationId xmlns:a16="http://schemas.microsoft.com/office/drawing/2014/main" id="{54667DFB-8B41-374D-7BFD-508AB4713E17}"/>
                  </a:ext>
                  <a:ext uri="{C183D7F6-B498-43B3-948B-1728B52AA6E4}">
                    <adec:decorative xmlns:adec="http://schemas.microsoft.com/office/drawing/2017/decorative" val="1"/>
                  </a:ext>
                </a:extLst>
              </p:cNvPr>
              <p:cNvPicPr/>
              <p:nvPr/>
            </p:nvPicPr>
            <p:blipFill>
              <a:blip r:embed="rId15"/>
              <a:stretch>
                <a:fillRect/>
              </a:stretch>
            </p:blipFill>
            <p:spPr>
              <a:xfrm rot="1657284">
                <a:off x="5283115" y="4364715"/>
                <a:ext cx="2401440" cy="364315"/>
              </a:xfrm>
              <a:prstGeom prst="rect">
                <a:avLst/>
              </a:prstGeom>
            </p:spPr>
          </p:pic>
        </mc:Fallback>
      </mc:AlternateContent>
      <p:sp>
        <p:nvSpPr>
          <p:cNvPr id="2" name="Slide Number Placeholder 1">
            <a:extLst>
              <a:ext uri="{FF2B5EF4-FFF2-40B4-BE49-F238E27FC236}">
                <a16:creationId xmlns:a16="http://schemas.microsoft.com/office/drawing/2014/main" id="{2C0035B2-5744-D6B1-25A6-7E091A2E72C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11</a:t>
            </a:fld>
            <a:endParaRPr lang="en-AU"/>
          </a:p>
        </p:txBody>
      </p:sp>
    </p:spTree>
    <p:extLst>
      <p:ext uri="{BB962C8B-B14F-4D97-AF65-F5344CB8AC3E}">
        <p14:creationId xmlns:p14="http://schemas.microsoft.com/office/powerpoint/2010/main" val="3422180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2BCB31-A4D2-7AD7-C9C5-4354E5538C45}"/>
              </a:ext>
            </a:extLst>
          </p:cNvPr>
          <p:cNvSpPr>
            <a:spLocks noGrp="1"/>
          </p:cNvSpPr>
          <p:nvPr>
            <p:ph type="title"/>
          </p:nvPr>
        </p:nvSpPr>
        <p:spPr/>
        <p:txBody>
          <a:bodyPr/>
          <a:lstStyle/>
          <a:p>
            <a:r>
              <a:rPr lang="en-AU" dirty="0"/>
              <a:t>Prim’s algorithm (2)</a:t>
            </a:r>
          </a:p>
        </p:txBody>
      </p:sp>
      <p:sp>
        <p:nvSpPr>
          <p:cNvPr id="4" name="Text Placeholder 3">
            <a:extLst>
              <a:ext uri="{FF2B5EF4-FFF2-40B4-BE49-F238E27FC236}">
                <a16:creationId xmlns:a16="http://schemas.microsoft.com/office/drawing/2014/main" id="{F2894B66-2382-7792-9FC3-719BC66FB2C0}"/>
              </a:ext>
            </a:extLst>
          </p:cNvPr>
          <p:cNvSpPr>
            <a:spLocks noGrp="1"/>
          </p:cNvSpPr>
          <p:nvPr>
            <p:ph type="body" sz="quarter" idx="18"/>
          </p:nvPr>
        </p:nvSpPr>
        <p:spPr/>
        <p:txBody>
          <a:bodyPr/>
          <a:lstStyle/>
          <a:p>
            <a:r>
              <a:rPr lang="en-AU"/>
              <a:t>Question 4 </a:t>
            </a:r>
            <a:r>
              <a:rPr lang="en-AU" dirty="0"/>
              <a:t>solution</a:t>
            </a:r>
          </a:p>
        </p:txBody>
      </p:sp>
      <p:pic>
        <p:nvPicPr>
          <p:cNvPr id="9" name="Picture 8" descr="A network with the edges of the Prim's algrothm highlighted one at a time.">
            <a:extLst>
              <a:ext uri="{FF2B5EF4-FFF2-40B4-BE49-F238E27FC236}">
                <a16:creationId xmlns:a16="http://schemas.microsoft.com/office/drawing/2014/main" id="{7A8686D6-8AE2-20F3-61B5-366411C6D843}"/>
              </a:ext>
            </a:extLst>
          </p:cNvPr>
          <p:cNvPicPr>
            <a:picLocks noChangeAspect="1"/>
          </p:cNvPicPr>
          <p:nvPr/>
        </p:nvPicPr>
        <p:blipFill>
          <a:blip r:embed="rId2"/>
          <a:srcRect l="1497"/>
          <a:stretch>
            <a:fillRect/>
          </a:stretch>
        </p:blipFill>
        <p:spPr>
          <a:xfrm>
            <a:off x="2812648" y="1081172"/>
            <a:ext cx="6668076" cy="5416828"/>
          </a:xfrm>
          <a:prstGeom prst="rect">
            <a:avLst/>
          </a:prstGeom>
        </p:spPr>
      </p:pic>
      <mc:AlternateContent xmlns:mc="http://schemas.openxmlformats.org/markup-compatibility/2006" xmlns:p14="http://schemas.microsoft.com/office/powerpoint/2010/main">
        <mc:Choice Requires="p14">
          <p:contentPart p14:bwMode="auto" r:id="rId3">
            <p14:nvContentPartPr>
              <p14:cNvPr id="16" name="Ink 15" descr="A network with the edges of the Prim's algrothm highlighted one at a time.">
                <a:extLst>
                  <a:ext uri="{FF2B5EF4-FFF2-40B4-BE49-F238E27FC236}">
                    <a16:creationId xmlns:a16="http://schemas.microsoft.com/office/drawing/2014/main" id="{55EF155C-EC4A-EA27-1949-52A56A04E03F}"/>
                  </a:ext>
                </a:extLst>
              </p14:cNvPr>
              <p14:cNvContentPartPr/>
              <p14:nvPr/>
            </p14:nvContentPartPr>
            <p14:xfrm>
              <a:off x="3118846" y="2259759"/>
              <a:ext cx="1415880" cy="1415880"/>
            </p14:xfrm>
          </p:contentPart>
        </mc:Choice>
        <mc:Fallback xmlns="">
          <p:pic>
            <p:nvPicPr>
              <p:cNvPr id="16" name="Ink 15" descr="A network with the edges of the Prim's algrothm highlighted one at a time.">
                <a:extLst>
                  <a:ext uri="{FF2B5EF4-FFF2-40B4-BE49-F238E27FC236}">
                    <a16:creationId xmlns:a16="http://schemas.microsoft.com/office/drawing/2014/main" id="{55EF155C-EC4A-EA27-1949-52A56A04E03F}"/>
                  </a:ext>
                </a:extLst>
              </p:cNvPr>
              <p:cNvPicPr/>
              <p:nvPr/>
            </p:nvPicPr>
            <p:blipFill>
              <a:blip r:embed="rId5"/>
              <a:stretch>
                <a:fillRect/>
              </a:stretch>
            </p:blipFill>
            <p:spPr>
              <a:xfrm>
                <a:off x="3064846" y="2151759"/>
                <a:ext cx="1523520" cy="1631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8" name="Ink 17" descr="A network with the edges of the Prim's algrothm highlighted one at a time.">
                <a:extLst>
                  <a:ext uri="{FF2B5EF4-FFF2-40B4-BE49-F238E27FC236}">
                    <a16:creationId xmlns:a16="http://schemas.microsoft.com/office/drawing/2014/main" id="{12BFEBDD-CEBF-FB2C-52A7-CE9BCCBA47DE}"/>
                  </a:ext>
                </a:extLst>
              </p14:cNvPr>
              <p14:cNvContentPartPr/>
              <p14:nvPr/>
            </p14:nvContentPartPr>
            <p14:xfrm>
              <a:off x="3204886" y="3747999"/>
              <a:ext cx="1733760" cy="106560"/>
            </p14:xfrm>
          </p:contentPart>
        </mc:Choice>
        <mc:Fallback xmlns="">
          <p:pic>
            <p:nvPicPr>
              <p:cNvPr id="18" name="Ink 17" descr="A network with the edges of the Prim's algrothm highlighted one at a time.">
                <a:extLst>
                  <a:ext uri="{FF2B5EF4-FFF2-40B4-BE49-F238E27FC236}">
                    <a16:creationId xmlns:a16="http://schemas.microsoft.com/office/drawing/2014/main" id="{12BFEBDD-CEBF-FB2C-52A7-CE9BCCBA47DE}"/>
                  </a:ext>
                </a:extLst>
              </p:cNvPr>
              <p:cNvPicPr/>
              <p:nvPr/>
            </p:nvPicPr>
            <p:blipFill>
              <a:blip r:embed="rId7"/>
              <a:stretch>
                <a:fillRect/>
              </a:stretch>
            </p:blipFill>
            <p:spPr>
              <a:xfrm>
                <a:off x="3150886" y="3639999"/>
                <a:ext cx="1841400" cy="3222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0" name="Ink 19" descr="A network with the edges of the Prim's algrothm highlighted one at a time.">
                <a:extLst>
                  <a:ext uri="{FF2B5EF4-FFF2-40B4-BE49-F238E27FC236}">
                    <a16:creationId xmlns:a16="http://schemas.microsoft.com/office/drawing/2014/main" id="{C2F8B483-EC7C-D363-8B52-994A89016204}"/>
                  </a:ext>
                </a:extLst>
              </p14:cNvPr>
              <p14:cNvContentPartPr/>
              <p14:nvPr/>
            </p14:nvContentPartPr>
            <p14:xfrm>
              <a:off x="4938646" y="3088479"/>
              <a:ext cx="2105640" cy="787320"/>
            </p14:xfrm>
          </p:contentPart>
        </mc:Choice>
        <mc:Fallback xmlns="">
          <p:pic>
            <p:nvPicPr>
              <p:cNvPr id="20" name="Ink 19" descr="A network with the edges of the Prim's algrothm highlighted one at a time.">
                <a:extLst>
                  <a:ext uri="{FF2B5EF4-FFF2-40B4-BE49-F238E27FC236}">
                    <a16:creationId xmlns:a16="http://schemas.microsoft.com/office/drawing/2014/main" id="{C2F8B483-EC7C-D363-8B52-994A89016204}"/>
                  </a:ext>
                </a:extLst>
              </p:cNvPr>
              <p:cNvPicPr/>
              <p:nvPr/>
            </p:nvPicPr>
            <p:blipFill>
              <a:blip r:embed="rId9"/>
              <a:stretch>
                <a:fillRect/>
              </a:stretch>
            </p:blipFill>
            <p:spPr>
              <a:xfrm>
                <a:off x="4884646" y="2980479"/>
                <a:ext cx="2213280" cy="10029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2" name="Ink 21" descr="A network with the edges of the Prim's algrothm highlighted one at a time.">
                <a:extLst>
                  <a:ext uri="{FF2B5EF4-FFF2-40B4-BE49-F238E27FC236}">
                    <a16:creationId xmlns:a16="http://schemas.microsoft.com/office/drawing/2014/main" id="{43285012-E63D-F3E6-2E02-AE51F8A453A7}"/>
                  </a:ext>
                </a:extLst>
              </p14:cNvPr>
              <p14:cNvContentPartPr/>
              <p14:nvPr/>
            </p14:nvContentPartPr>
            <p14:xfrm>
              <a:off x="6511846" y="3131319"/>
              <a:ext cx="521640" cy="1446840"/>
            </p14:xfrm>
          </p:contentPart>
        </mc:Choice>
        <mc:Fallback xmlns="">
          <p:pic>
            <p:nvPicPr>
              <p:cNvPr id="22" name="Ink 21" descr="A network with the edges of the Prim's algrothm highlighted one at a time.">
                <a:extLst>
                  <a:ext uri="{FF2B5EF4-FFF2-40B4-BE49-F238E27FC236}">
                    <a16:creationId xmlns:a16="http://schemas.microsoft.com/office/drawing/2014/main" id="{43285012-E63D-F3E6-2E02-AE51F8A453A7}"/>
                  </a:ext>
                </a:extLst>
              </p:cNvPr>
              <p:cNvPicPr/>
              <p:nvPr/>
            </p:nvPicPr>
            <p:blipFill>
              <a:blip r:embed="rId11"/>
              <a:stretch>
                <a:fillRect/>
              </a:stretch>
            </p:blipFill>
            <p:spPr>
              <a:xfrm>
                <a:off x="6457846" y="3023319"/>
                <a:ext cx="629280" cy="16624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5" name="Ink 24" descr="A network with the edges of the Prim's algrothm highlighted one at a time.">
                <a:extLst>
                  <a:ext uri="{FF2B5EF4-FFF2-40B4-BE49-F238E27FC236}">
                    <a16:creationId xmlns:a16="http://schemas.microsoft.com/office/drawing/2014/main" id="{D3553056-A571-8A3D-B4D7-39E839F0BCFD}"/>
                  </a:ext>
                </a:extLst>
              </p14:cNvPr>
              <p14:cNvContentPartPr/>
              <p14:nvPr/>
            </p14:nvContentPartPr>
            <p14:xfrm>
              <a:off x="4566766" y="4632772"/>
              <a:ext cx="1988280" cy="1053000"/>
            </p14:xfrm>
          </p:contentPart>
        </mc:Choice>
        <mc:Fallback xmlns="">
          <p:pic>
            <p:nvPicPr>
              <p:cNvPr id="25" name="Ink 24" descr="A network with the edges of the Prim's algrothm highlighted one at a time.">
                <a:extLst>
                  <a:ext uri="{FF2B5EF4-FFF2-40B4-BE49-F238E27FC236}">
                    <a16:creationId xmlns:a16="http://schemas.microsoft.com/office/drawing/2014/main" id="{D3553056-A571-8A3D-B4D7-39E839F0BCFD}"/>
                  </a:ext>
                </a:extLst>
              </p:cNvPr>
              <p:cNvPicPr/>
              <p:nvPr/>
            </p:nvPicPr>
            <p:blipFill>
              <a:blip r:embed="rId13"/>
              <a:stretch>
                <a:fillRect/>
              </a:stretch>
            </p:blipFill>
            <p:spPr>
              <a:xfrm>
                <a:off x="4512766" y="4524772"/>
                <a:ext cx="2095920" cy="12686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6" name="Ink 25" descr="A network with the edges of the Prim's algrothm highlighted one at a time.">
                <a:extLst>
                  <a:ext uri="{FF2B5EF4-FFF2-40B4-BE49-F238E27FC236}">
                    <a16:creationId xmlns:a16="http://schemas.microsoft.com/office/drawing/2014/main" id="{A29C6750-60FF-4A9C-F867-1E59D8CE8A94}"/>
                  </a:ext>
                </a:extLst>
              </p14:cNvPr>
              <p14:cNvContentPartPr/>
              <p14:nvPr/>
            </p14:nvContentPartPr>
            <p14:xfrm>
              <a:off x="4619686" y="5620972"/>
              <a:ext cx="2391120" cy="507960"/>
            </p14:xfrm>
          </p:contentPart>
        </mc:Choice>
        <mc:Fallback xmlns="">
          <p:pic>
            <p:nvPicPr>
              <p:cNvPr id="26" name="Ink 25" descr="A network with the edges of the Prim's algrothm highlighted one at a time.">
                <a:extLst>
                  <a:ext uri="{FF2B5EF4-FFF2-40B4-BE49-F238E27FC236}">
                    <a16:creationId xmlns:a16="http://schemas.microsoft.com/office/drawing/2014/main" id="{A29C6750-60FF-4A9C-F867-1E59D8CE8A94}"/>
                  </a:ext>
                </a:extLst>
              </p:cNvPr>
              <p:cNvPicPr/>
              <p:nvPr/>
            </p:nvPicPr>
            <p:blipFill>
              <a:blip r:embed="rId15"/>
              <a:stretch>
                <a:fillRect/>
              </a:stretch>
            </p:blipFill>
            <p:spPr>
              <a:xfrm>
                <a:off x="4565686" y="5512972"/>
                <a:ext cx="2498760" cy="7236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1" name="Ink 30" descr="A network with the edges of the Prim's algrothm highlighted one at a time.">
                <a:extLst>
                  <a:ext uri="{FF2B5EF4-FFF2-40B4-BE49-F238E27FC236}">
                    <a16:creationId xmlns:a16="http://schemas.microsoft.com/office/drawing/2014/main" id="{2A9A7EDF-8D96-CA36-0E03-B3A9647EA2CF}"/>
                  </a:ext>
                </a:extLst>
              </p14:cNvPr>
              <p14:cNvContentPartPr/>
              <p14:nvPr/>
            </p14:nvContentPartPr>
            <p14:xfrm>
              <a:off x="7065166" y="1634332"/>
              <a:ext cx="1967400" cy="1445760"/>
            </p14:xfrm>
          </p:contentPart>
        </mc:Choice>
        <mc:Fallback xmlns="">
          <p:pic>
            <p:nvPicPr>
              <p:cNvPr id="31" name="Ink 30" descr="A network with the edges of the Prim's algrothm highlighted one at a time.">
                <a:extLst>
                  <a:ext uri="{FF2B5EF4-FFF2-40B4-BE49-F238E27FC236}">
                    <a16:creationId xmlns:a16="http://schemas.microsoft.com/office/drawing/2014/main" id="{2A9A7EDF-8D96-CA36-0E03-B3A9647EA2CF}"/>
                  </a:ext>
                </a:extLst>
              </p:cNvPr>
              <p:cNvPicPr/>
              <p:nvPr/>
            </p:nvPicPr>
            <p:blipFill>
              <a:blip r:embed="rId17"/>
              <a:stretch>
                <a:fillRect/>
              </a:stretch>
            </p:blipFill>
            <p:spPr>
              <a:xfrm>
                <a:off x="7011166" y="1526332"/>
                <a:ext cx="2075040" cy="16614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3" name="Ink 32" descr="A network with the edges of the Prim's algrothm highlighted one at a time.">
                <a:extLst>
                  <a:ext uri="{FF2B5EF4-FFF2-40B4-BE49-F238E27FC236}">
                    <a16:creationId xmlns:a16="http://schemas.microsoft.com/office/drawing/2014/main" id="{E2C2EFF6-08AF-D8AC-5619-07DD1C52F656}"/>
                  </a:ext>
                </a:extLst>
              </p14:cNvPr>
              <p14:cNvContentPartPr/>
              <p14:nvPr/>
            </p14:nvContentPartPr>
            <p14:xfrm>
              <a:off x="6990646" y="3120519"/>
              <a:ext cx="1701360" cy="1510560"/>
            </p14:xfrm>
          </p:contentPart>
        </mc:Choice>
        <mc:Fallback xmlns="">
          <p:pic>
            <p:nvPicPr>
              <p:cNvPr id="33" name="Ink 32" descr="A network with the edges of the Prim's algrothm highlighted one at a time.">
                <a:extLst>
                  <a:ext uri="{FF2B5EF4-FFF2-40B4-BE49-F238E27FC236}">
                    <a16:creationId xmlns:a16="http://schemas.microsoft.com/office/drawing/2014/main" id="{E2C2EFF6-08AF-D8AC-5619-07DD1C52F656}"/>
                  </a:ext>
                </a:extLst>
              </p:cNvPr>
              <p:cNvPicPr/>
              <p:nvPr/>
            </p:nvPicPr>
            <p:blipFill>
              <a:blip r:embed="rId19"/>
              <a:stretch>
                <a:fillRect/>
              </a:stretch>
            </p:blipFill>
            <p:spPr>
              <a:xfrm>
                <a:off x="6936646" y="3012519"/>
                <a:ext cx="1809000" cy="1726200"/>
              </a:xfrm>
              <a:prstGeom prst="rect">
                <a:avLst/>
              </a:prstGeom>
            </p:spPr>
          </p:pic>
        </mc:Fallback>
      </mc:AlternateContent>
      <p:sp>
        <p:nvSpPr>
          <p:cNvPr id="2" name="Slide Number Placeholder 1">
            <a:extLst>
              <a:ext uri="{FF2B5EF4-FFF2-40B4-BE49-F238E27FC236}">
                <a16:creationId xmlns:a16="http://schemas.microsoft.com/office/drawing/2014/main" id="{584C2040-9155-2EC2-B0CF-BA0B4D2169C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12</a:t>
            </a:fld>
            <a:endParaRPr lang="en-AU"/>
          </a:p>
        </p:txBody>
      </p:sp>
    </p:spTree>
    <p:extLst>
      <p:ext uri="{BB962C8B-B14F-4D97-AF65-F5344CB8AC3E}">
        <p14:creationId xmlns:p14="http://schemas.microsoft.com/office/powerpoint/2010/main" val="4063584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A2B4C-7C30-E419-70FB-AC11F1082D3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7704CFD-544D-B423-7121-5AEC065EB6B1}"/>
              </a:ext>
            </a:extLst>
          </p:cNvPr>
          <p:cNvSpPr>
            <a:spLocks noGrp="1"/>
          </p:cNvSpPr>
          <p:nvPr>
            <p:ph type="ctrTitle"/>
          </p:nvPr>
        </p:nvSpPr>
        <p:spPr/>
        <p:txBody>
          <a:bodyPr/>
          <a:lstStyle/>
          <a:p>
            <a:r>
              <a:rPr lang="en-AU" dirty="0">
                <a:latin typeface="+mj-lt"/>
              </a:rPr>
              <a:t>Independent practice</a:t>
            </a:r>
          </a:p>
        </p:txBody>
      </p:sp>
    </p:spTree>
    <p:extLst>
      <p:ext uri="{BB962C8B-B14F-4D97-AF65-F5344CB8AC3E}">
        <p14:creationId xmlns:p14="http://schemas.microsoft.com/office/powerpoint/2010/main" val="4123385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BD9D2-AADD-FABB-97D0-B0FB4F3C215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6DFFADD-8E70-6267-A10B-6F1BC0967797}"/>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Approaching </a:t>
            </a:r>
            <a:r>
              <a:rPr lang="en-AU"/>
              <a:t>questions scaffold</a:t>
            </a:r>
            <a:endParaRPr lang="en-AU" dirty="0"/>
          </a:p>
        </p:txBody>
      </p:sp>
      <p:pic>
        <p:nvPicPr>
          <p:cNvPr id="4" name="Picture 3" descr="Approaching questions scaffold. The first step, understand, involves identifying key terms, determine the focus area, identify the amount of marks its worth. The second step, plan, involves, drawing a visual representation, using a formula or identifying the steps. The third, solve, involves completing the steps, performing calculations and showing all working. The last, check, involves substituting to check, check for reasonableness and have I answered the question.">
            <a:extLst>
              <a:ext uri="{FF2B5EF4-FFF2-40B4-BE49-F238E27FC236}">
                <a16:creationId xmlns:a16="http://schemas.microsoft.com/office/drawing/2014/main" id="{D9253B5E-AF71-A2B9-80A2-708D01C3B6F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Slide Number Placeholder 1">
            <a:extLst>
              <a:ext uri="{FF2B5EF4-FFF2-40B4-BE49-F238E27FC236}">
                <a16:creationId xmlns:a16="http://schemas.microsoft.com/office/drawing/2014/main" id="{AE0057C8-9960-6F82-7845-9FB18E18C70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14</a:t>
            </a:fld>
            <a:endParaRPr lang="en-AU"/>
          </a:p>
        </p:txBody>
      </p:sp>
    </p:spTree>
    <p:extLst>
      <p:ext uri="{BB962C8B-B14F-4D97-AF65-F5344CB8AC3E}">
        <p14:creationId xmlns:p14="http://schemas.microsoft.com/office/powerpoint/2010/main" val="3378489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r>
              <a:rPr lang="en-AU" u="sng">
                <a:hlinkClick r:id="rId6"/>
              </a:rPr>
              <a:t>Mathematics Standard 11–12 Syllabus</a:t>
            </a:r>
            <a:r>
              <a:rPr lang="en-AU"/>
              <a:t> © NSW Education Standards Authority (NESA) for and on behalf of the Crown in right of the State of New South Wales, 2024.</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15</a:t>
            </a:fld>
            <a:endParaRPr lang="en-AU"/>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2026</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a:t>
            </a:r>
            <a:r>
              <a:rPr lang="en-AU" sz="1200">
                <a:solidFill>
                  <a:schemeClr val="bg1"/>
                </a:solidFill>
              </a:rPr>
              <a:t>), 2026.</a:t>
            </a:r>
            <a:endParaRPr lang="en-AU" sz="1200" dirty="0">
              <a:solidFill>
                <a:schemeClr val="bg1"/>
              </a:solidFill>
            </a:endParaRP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409791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1200"/>
              </a:spcAft>
            </a:pPr>
            <a:r>
              <a:rPr lang="en-AU" sz="2000" b="1" dirty="0">
                <a:solidFill>
                  <a:schemeClr val="accent1"/>
                </a:solidFill>
                <a:latin typeface="+mj-lt"/>
                <a:cs typeface="Arial" panose="020B0604020202020204" pitchFamily="34" charset="0"/>
              </a:rPr>
              <a:t>Learning intention</a:t>
            </a:r>
            <a:endParaRPr lang="en-AU" sz="2000" b="1" dirty="0">
              <a:solidFill>
                <a:schemeClr val="accent1"/>
              </a:solidFill>
              <a:latin typeface="+mj-lt"/>
              <a:ea typeface="+mn-lt"/>
              <a:cs typeface="Arial" panose="020B0604020202020204" pitchFamily="34" charset="0"/>
            </a:endParaRPr>
          </a:p>
          <a:p>
            <a:pPr marL="342900" indent="-342900">
              <a:lnSpc>
                <a:spcPct val="150000"/>
              </a:lnSpc>
              <a:spcAft>
                <a:spcPts val="1200"/>
              </a:spcAft>
              <a:buFont typeface="Arial" panose="020B0604020202020204" pitchFamily="34" charset="0"/>
              <a:buChar char="•"/>
            </a:pPr>
            <a:r>
              <a:rPr lang="en-AU" sz="2000" dirty="0">
                <a:cs typeface="Arial" panose="020B0604020202020204" pitchFamily="34" charset="0"/>
              </a:rPr>
              <a:t>To be able to solve problems involving a minimum spanning tree.</a:t>
            </a:r>
          </a:p>
          <a:p>
            <a:pPr>
              <a:lnSpc>
                <a:spcPct val="150000"/>
              </a:lnSpc>
              <a:spcAft>
                <a:spcPts val="1200"/>
              </a:spcAft>
            </a:pPr>
            <a:r>
              <a:rPr lang="en-AU" sz="2000" b="1" dirty="0">
                <a:solidFill>
                  <a:schemeClr val="accent1"/>
                </a:solidFill>
                <a:latin typeface="+mj-lt"/>
                <a:cs typeface="Arial" panose="020B0604020202020204" pitchFamily="34" charset="0"/>
              </a:rPr>
              <a:t>Success criteria</a:t>
            </a:r>
            <a:endParaRPr lang="en-US" sz="2000" dirty="0">
              <a:solidFill>
                <a:schemeClr val="accent1"/>
              </a:solidFill>
              <a:latin typeface="+mj-lt"/>
              <a:cs typeface="Arial" panose="020B0604020202020204" pitchFamily="34" charset="0"/>
            </a:endParaRPr>
          </a:p>
          <a:p>
            <a:pPr marL="342900" indent="-342900">
              <a:lnSpc>
                <a:spcPct val="150000"/>
              </a:lnSpc>
              <a:spcAft>
                <a:spcPts val="1200"/>
              </a:spcAft>
              <a:buFont typeface="Arial"/>
              <a:buChar char="•"/>
            </a:pPr>
            <a:r>
              <a:rPr lang="en-AU" sz="2000" dirty="0">
                <a:cs typeface="Arial" panose="020B0604020202020204" pitchFamily="34" charset="0"/>
              </a:rPr>
              <a:t>I can define the terms path, tree, spanning tree and minimum spanning tree.</a:t>
            </a:r>
          </a:p>
          <a:p>
            <a:pPr marL="342900" indent="-342900">
              <a:lnSpc>
                <a:spcPct val="150000"/>
              </a:lnSpc>
              <a:spcAft>
                <a:spcPts val="1200"/>
              </a:spcAft>
              <a:buFont typeface="Arial"/>
              <a:buChar char="•"/>
            </a:pPr>
            <a:r>
              <a:rPr lang="en-AU" sz="2000" dirty="0">
                <a:cs typeface="Arial" panose="020B0604020202020204" pitchFamily="34" charset="0"/>
              </a:rPr>
              <a:t>I can identify a path and a tree within a network.</a:t>
            </a:r>
          </a:p>
          <a:p>
            <a:pPr marL="342900" indent="-342900">
              <a:lnSpc>
                <a:spcPct val="150000"/>
              </a:lnSpc>
              <a:spcAft>
                <a:spcPts val="1200"/>
              </a:spcAft>
              <a:buFont typeface="Arial"/>
              <a:buChar char="•"/>
            </a:pPr>
            <a:r>
              <a:rPr lang="en-AU" sz="2000" dirty="0">
                <a:cs typeface="Arial" panose="020B0604020202020204" pitchFamily="34" charset="0"/>
              </a:rPr>
              <a:t>I can draw a minimum spanning tree.</a:t>
            </a:r>
          </a:p>
          <a:p>
            <a:pPr marL="342900" indent="-342900">
              <a:lnSpc>
                <a:spcPct val="150000"/>
              </a:lnSpc>
              <a:spcAft>
                <a:spcPts val="1200"/>
              </a:spcAft>
              <a:buFont typeface="Arial"/>
              <a:buChar char="•"/>
            </a:pPr>
            <a:r>
              <a:rPr lang="en-AU" sz="2000" dirty="0">
                <a:cs typeface="Arial" panose="020B0604020202020204" pitchFamily="34" charset="0"/>
              </a:rPr>
              <a:t>I can use a minimum spanning tree to solve problems.</a:t>
            </a: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a:p>
        </p:txBody>
      </p:sp>
    </p:spTree>
    <p:extLst>
      <p:ext uri="{BB962C8B-B14F-4D97-AF65-F5344CB8AC3E}">
        <p14:creationId xmlns:p14="http://schemas.microsoft.com/office/powerpoint/2010/main" val="364896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rPr>
              <a:t>Activating </a:t>
            </a:r>
            <a:r>
              <a:rPr lang="en-AU">
                <a:latin typeface="+mj-lt"/>
              </a:rPr>
              <a:t>prior knowledge</a:t>
            </a:r>
            <a:endParaRPr lang="en-AU" dirty="0">
              <a:latin typeface="+mj-lt"/>
            </a:endParaRP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CF6B04-29EE-AC15-4D22-5531060EB517}"/>
              </a:ext>
            </a:extLst>
          </p:cNvPr>
          <p:cNvSpPr>
            <a:spLocks noGrp="1"/>
          </p:cNvSpPr>
          <p:nvPr>
            <p:ph type="title"/>
          </p:nvPr>
        </p:nvSpPr>
        <p:spPr/>
        <p:txBody>
          <a:bodyPr/>
          <a:lstStyle/>
          <a:p>
            <a:r>
              <a:rPr lang="en-AU">
                <a:latin typeface="+mj-lt"/>
              </a:rPr>
              <a:t>Distances between towns</a:t>
            </a:r>
            <a:endParaRPr lang="en-AU" dirty="0">
              <a:latin typeface="+mj-lt"/>
            </a:endParaRP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60000" y="982520"/>
            <a:ext cx="11483998" cy="356423"/>
          </a:xfrm>
        </p:spPr>
        <p:txBody>
          <a:bodyPr/>
          <a:lstStyle/>
          <a:p>
            <a:r>
              <a:rPr lang="en-AU" dirty="0">
                <a:latin typeface="+mj-lt"/>
              </a:rPr>
              <a:t>All distances are </a:t>
            </a:r>
            <a:r>
              <a:rPr lang="en-AU">
                <a:latin typeface="+mj-lt"/>
              </a:rPr>
              <a:t>in kilometres</a:t>
            </a:r>
            <a:endParaRPr lang="en-AU" dirty="0">
              <a:latin typeface="+mj-lt"/>
            </a:endParaRPr>
          </a:p>
        </p:txBody>
      </p:sp>
      <p:sp>
        <p:nvSpPr>
          <p:cNvPr id="12" name="Text Placeholder 11" descr="A table with distances from each destination&#10;Milan, Parma, Rome and Naples">
            <a:extLst>
              <a:ext uri="{FF2B5EF4-FFF2-40B4-BE49-F238E27FC236}">
                <a16:creationId xmlns:a16="http://schemas.microsoft.com/office/drawing/2014/main" id="{02C3478F-FB08-D7AF-5F27-8D143FA97D4C}"/>
              </a:ext>
            </a:extLst>
          </p:cNvPr>
          <p:cNvSpPr>
            <a:spLocks noGrp="1"/>
          </p:cNvSpPr>
          <p:nvPr>
            <p:ph type="body" sz="quarter" idx="17"/>
          </p:nvPr>
        </p:nvSpPr>
        <p:spPr/>
        <p:txBody>
          <a:bodyPr/>
          <a:lstStyle/>
          <a:p>
            <a:r>
              <a:rPr lang="en-AU" dirty="0">
                <a:latin typeface="+mn-lt"/>
              </a:rPr>
              <a:t> </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a:p>
        </p:txBody>
      </p:sp>
      <p:graphicFrame>
        <p:nvGraphicFramePr>
          <p:cNvPr id="2" name="Table 1" descr="A table with destinations of Milan, Parma, Rome and Naples with the distances between them in km">
            <a:extLst>
              <a:ext uri="{FF2B5EF4-FFF2-40B4-BE49-F238E27FC236}">
                <a16:creationId xmlns:a16="http://schemas.microsoft.com/office/drawing/2014/main" id="{1E0199C4-26F6-EC74-270F-9F982BAD4EDF}"/>
              </a:ext>
            </a:extLst>
          </p:cNvPr>
          <p:cNvGraphicFramePr>
            <a:graphicFrameLocks noGrp="1"/>
          </p:cNvGraphicFramePr>
          <p:nvPr>
            <p:extLst>
              <p:ext uri="{D42A27DB-BD31-4B8C-83A1-F6EECF244321}">
                <p14:modId xmlns:p14="http://schemas.microsoft.com/office/powerpoint/2010/main" val="2575082352"/>
              </p:ext>
            </p:extLst>
          </p:nvPr>
        </p:nvGraphicFramePr>
        <p:xfrm>
          <a:off x="360000" y="1774048"/>
          <a:ext cx="11484000" cy="3689205"/>
        </p:xfrm>
        <a:graphic>
          <a:graphicData uri="http://schemas.openxmlformats.org/drawingml/2006/table">
            <a:tbl>
              <a:tblPr firstRow="1" bandRow="1">
                <a:tableStyleId>{5940675A-B579-460E-94D1-54222C63F5DA}</a:tableStyleId>
              </a:tblPr>
              <a:tblGrid>
                <a:gridCol w="2296800">
                  <a:extLst>
                    <a:ext uri="{9D8B030D-6E8A-4147-A177-3AD203B41FA5}">
                      <a16:colId xmlns:a16="http://schemas.microsoft.com/office/drawing/2014/main" val="1288023838"/>
                    </a:ext>
                  </a:extLst>
                </a:gridCol>
                <a:gridCol w="2296800">
                  <a:extLst>
                    <a:ext uri="{9D8B030D-6E8A-4147-A177-3AD203B41FA5}">
                      <a16:colId xmlns:a16="http://schemas.microsoft.com/office/drawing/2014/main" val="2926909712"/>
                    </a:ext>
                  </a:extLst>
                </a:gridCol>
                <a:gridCol w="2296800">
                  <a:extLst>
                    <a:ext uri="{9D8B030D-6E8A-4147-A177-3AD203B41FA5}">
                      <a16:colId xmlns:a16="http://schemas.microsoft.com/office/drawing/2014/main" val="242968445"/>
                    </a:ext>
                  </a:extLst>
                </a:gridCol>
                <a:gridCol w="2296800">
                  <a:extLst>
                    <a:ext uri="{9D8B030D-6E8A-4147-A177-3AD203B41FA5}">
                      <a16:colId xmlns:a16="http://schemas.microsoft.com/office/drawing/2014/main" val="1199032469"/>
                    </a:ext>
                  </a:extLst>
                </a:gridCol>
                <a:gridCol w="2296800">
                  <a:extLst>
                    <a:ext uri="{9D8B030D-6E8A-4147-A177-3AD203B41FA5}">
                      <a16:colId xmlns:a16="http://schemas.microsoft.com/office/drawing/2014/main" val="4189359750"/>
                    </a:ext>
                  </a:extLst>
                </a:gridCol>
              </a:tblGrid>
              <a:tr h="737841">
                <a:tc>
                  <a:txBody>
                    <a:bodyPr/>
                    <a:lstStyle/>
                    <a:p>
                      <a:pPr>
                        <a:lnSpc>
                          <a:spcPct val="150000"/>
                        </a:lnSpc>
                        <a:spcAft>
                          <a:spcPts val="1200"/>
                        </a:spcAft>
                      </a:pPr>
                      <a:r>
                        <a:rPr lang="en-AU" dirty="0">
                          <a:solidFill>
                            <a:schemeClr val="bg1"/>
                          </a:solidFill>
                        </a:rPr>
                        <a:t>Destinations</a:t>
                      </a:r>
                    </a:p>
                  </a:txBody>
                  <a:tcPr>
                    <a:solidFill>
                      <a:srgbClr val="002060"/>
                    </a:solidFill>
                  </a:tcPr>
                </a:tc>
                <a:tc>
                  <a:txBody>
                    <a:bodyPr/>
                    <a:lstStyle/>
                    <a:p>
                      <a:pPr algn="ctr">
                        <a:lnSpc>
                          <a:spcPct val="150000"/>
                        </a:lnSpc>
                        <a:spcAft>
                          <a:spcPts val="1200"/>
                        </a:spcAft>
                      </a:pPr>
                      <a:r>
                        <a:rPr lang="en-AU" dirty="0">
                          <a:solidFill>
                            <a:schemeClr val="bg1"/>
                          </a:solidFill>
                        </a:rPr>
                        <a:t>Milan</a:t>
                      </a:r>
                    </a:p>
                  </a:txBody>
                  <a:tcPr anchor="ctr">
                    <a:solidFill>
                      <a:srgbClr val="002060"/>
                    </a:solidFill>
                  </a:tcPr>
                </a:tc>
                <a:tc>
                  <a:txBody>
                    <a:bodyPr/>
                    <a:lstStyle/>
                    <a:p>
                      <a:pPr algn="ctr">
                        <a:lnSpc>
                          <a:spcPct val="150000"/>
                        </a:lnSpc>
                        <a:spcAft>
                          <a:spcPts val="1200"/>
                        </a:spcAft>
                      </a:pPr>
                      <a:r>
                        <a:rPr lang="en-AU" dirty="0">
                          <a:solidFill>
                            <a:schemeClr val="bg1"/>
                          </a:solidFill>
                        </a:rPr>
                        <a:t>Parma</a:t>
                      </a:r>
                    </a:p>
                  </a:txBody>
                  <a:tcPr anchor="ctr">
                    <a:solidFill>
                      <a:srgbClr val="002060"/>
                    </a:solidFill>
                  </a:tcPr>
                </a:tc>
                <a:tc>
                  <a:txBody>
                    <a:bodyPr/>
                    <a:lstStyle/>
                    <a:p>
                      <a:pPr algn="ctr">
                        <a:lnSpc>
                          <a:spcPct val="150000"/>
                        </a:lnSpc>
                        <a:spcAft>
                          <a:spcPts val="1200"/>
                        </a:spcAft>
                      </a:pPr>
                      <a:r>
                        <a:rPr lang="en-AU" dirty="0">
                          <a:solidFill>
                            <a:schemeClr val="bg1"/>
                          </a:solidFill>
                        </a:rPr>
                        <a:t>Rome</a:t>
                      </a:r>
                    </a:p>
                  </a:txBody>
                  <a:tcPr anchor="ctr">
                    <a:solidFill>
                      <a:srgbClr val="002060"/>
                    </a:solidFill>
                  </a:tcPr>
                </a:tc>
                <a:tc>
                  <a:txBody>
                    <a:bodyPr/>
                    <a:lstStyle/>
                    <a:p>
                      <a:pPr algn="ctr">
                        <a:lnSpc>
                          <a:spcPct val="150000"/>
                        </a:lnSpc>
                        <a:spcAft>
                          <a:spcPts val="1200"/>
                        </a:spcAft>
                      </a:pPr>
                      <a:r>
                        <a:rPr lang="en-AU" dirty="0">
                          <a:solidFill>
                            <a:schemeClr val="bg1"/>
                          </a:solidFill>
                        </a:rPr>
                        <a:t>Naples</a:t>
                      </a:r>
                    </a:p>
                  </a:txBody>
                  <a:tcPr anchor="ctr">
                    <a:solidFill>
                      <a:srgbClr val="002060"/>
                    </a:solidFill>
                  </a:tcPr>
                </a:tc>
                <a:extLst>
                  <a:ext uri="{0D108BD9-81ED-4DB2-BD59-A6C34878D82A}">
                    <a16:rowId xmlns:a16="http://schemas.microsoft.com/office/drawing/2014/main" val="2131775170"/>
                  </a:ext>
                </a:extLst>
              </a:tr>
              <a:tr h="737841">
                <a:tc>
                  <a:txBody>
                    <a:bodyPr/>
                    <a:lstStyle/>
                    <a:p>
                      <a:pPr>
                        <a:lnSpc>
                          <a:spcPct val="150000"/>
                        </a:lnSpc>
                        <a:spcAft>
                          <a:spcPts val="1200"/>
                        </a:spcAft>
                      </a:pPr>
                      <a:r>
                        <a:rPr lang="en-AU" dirty="0">
                          <a:solidFill>
                            <a:schemeClr val="bg1"/>
                          </a:solidFill>
                        </a:rPr>
                        <a:t>Milan</a:t>
                      </a:r>
                    </a:p>
                  </a:txBody>
                  <a:tcPr>
                    <a:solidFill>
                      <a:srgbClr val="002060"/>
                    </a:solidFill>
                  </a:tcPr>
                </a:tc>
                <a:tc>
                  <a:txBody>
                    <a:bodyPr/>
                    <a:lstStyle/>
                    <a:p>
                      <a:pPr algn="ctr">
                        <a:lnSpc>
                          <a:spcPct val="150000"/>
                        </a:lnSpc>
                        <a:spcAft>
                          <a:spcPts val="1200"/>
                        </a:spcAft>
                      </a:pPr>
                      <a:r>
                        <a:rPr lang="en-AU" dirty="0"/>
                        <a:t>-</a:t>
                      </a:r>
                    </a:p>
                  </a:txBody>
                  <a:tcPr anchor="ctr"/>
                </a:tc>
                <a:tc>
                  <a:txBody>
                    <a:bodyPr/>
                    <a:lstStyle/>
                    <a:p>
                      <a:pPr algn="ctr">
                        <a:lnSpc>
                          <a:spcPct val="150000"/>
                        </a:lnSpc>
                        <a:spcAft>
                          <a:spcPts val="1200"/>
                        </a:spcAft>
                      </a:pPr>
                      <a:r>
                        <a:rPr lang="en-AU" dirty="0"/>
                        <a:t>250</a:t>
                      </a:r>
                    </a:p>
                  </a:txBody>
                  <a:tcPr anchor="ctr"/>
                </a:tc>
                <a:tc>
                  <a:txBody>
                    <a:bodyPr/>
                    <a:lstStyle/>
                    <a:p>
                      <a:pPr algn="ctr">
                        <a:lnSpc>
                          <a:spcPct val="150000"/>
                        </a:lnSpc>
                        <a:spcAft>
                          <a:spcPts val="1200"/>
                        </a:spcAft>
                      </a:pPr>
                      <a:r>
                        <a:rPr lang="en-AU" dirty="0"/>
                        <a:t>570</a:t>
                      </a:r>
                    </a:p>
                  </a:txBody>
                  <a:tcPr anchor="ctr"/>
                </a:tc>
                <a:tc>
                  <a:txBody>
                    <a:bodyPr/>
                    <a:lstStyle/>
                    <a:p>
                      <a:pPr algn="ctr">
                        <a:lnSpc>
                          <a:spcPct val="150000"/>
                        </a:lnSpc>
                        <a:spcAft>
                          <a:spcPts val="1200"/>
                        </a:spcAft>
                      </a:pPr>
                      <a:r>
                        <a:rPr lang="en-AU" dirty="0"/>
                        <a:t>770</a:t>
                      </a:r>
                    </a:p>
                  </a:txBody>
                  <a:tcPr anchor="ctr"/>
                </a:tc>
                <a:extLst>
                  <a:ext uri="{0D108BD9-81ED-4DB2-BD59-A6C34878D82A}">
                    <a16:rowId xmlns:a16="http://schemas.microsoft.com/office/drawing/2014/main" val="1900169465"/>
                  </a:ext>
                </a:extLst>
              </a:tr>
              <a:tr h="737841">
                <a:tc>
                  <a:txBody>
                    <a:bodyPr/>
                    <a:lstStyle/>
                    <a:p>
                      <a:pPr>
                        <a:lnSpc>
                          <a:spcPct val="150000"/>
                        </a:lnSpc>
                        <a:spcAft>
                          <a:spcPts val="1200"/>
                        </a:spcAft>
                      </a:pPr>
                      <a:r>
                        <a:rPr lang="en-AU" dirty="0">
                          <a:solidFill>
                            <a:schemeClr val="bg1"/>
                          </a:solidFill>
                        </a:rPr>
                        <a:t>Parma</a:t>
                      </a:r>
                    </a:p>
                  </a:txBody>
                  <a:tcPr>
                    <a:solidFill>
                      <a:srgbClr val="002060"/>
                    </a:solidFill>
                  </a:tcPr>
                </a:tc>
                <a:tc>
                  <a:txBody>
                    <a:bodyPr/>
                    <a:lstStyle/>
                    <a:p>
                      <a:pPr algn="ctr">
                        <a:lnSpc>
                          <a:spcPct val="150000"/>
                        </a:lnSpc>
                        <a:spcAft>
                          <a:spcPts val="1200"/>
                        </a:spcAft>
                      </a:pPr>
                      <a:r>
                        <a:rPr lang="en-AU" dirty="0"/>
                        <a:t>250</a:t>
                      </a:r>
                    </a:p>
                  </a:txBody>
                  <a:tcPr anchor="ctr"/>
                </a:tc>
                <a:tc>
                  <a:txBody>
                    <a:bodyPr/>
                    <a:lstStyle/>
                    <a:p>
                      <a:pPr algn="ctr">
                        <a:lnSpc>
                          <a:spcPct val="150000"/>
                        </a:lnSpc>
                        <a:spcAft>
                          <a:spcPts val="1200"/>
                        </a:spcAft>
                      </a:pPr>
                      <a:r>
                        <a:rPr lang="en-AU" dirty="0"/>
                        <a:t>-</a:t>
                      </a:r>
                    </a:p>
                  </a:txBody>
                  <a:tcPr anchor="ctr"/>
                </a:tc>
                <a:tc>
                  <a:txBody>
                    <a:bodyPr/>
                    <a:lstStyle/>
                    <a:p>
                      <a:pPr algn="ctr">
                        <a:lnSpc>
                          <a:spcPct val="150000"/>
                        </a:lnSpc>
                        <a:spcAft>
                          <a:spcPts val="1200"/>
                        </a:spcAft>
                      </a:pPr>
                      <a:r>
                        <a:rPr lang="en-AU" dirty="0"/>
                        <a:t>430</a:t>
                      </a:r>
                    </a:p>
                  </a:txBody>
                  <a:tcPr anchor="ctr"/>
                </a:tc>
                <a:tc>
                  <a:txBody>
                    <a:bodyPr/>
                    <a:lstStyle/>
                    <a:p>
                      <a:pPr algn="ctr">
                        <a:lnSpc>
                          <a:spcPct val="150000"/>
                        </a:lnSpc>
                        <a:spcAft>
                          <a:spcPts val="1200"/>
                        </a:spcAft>
                      </a:pPr>
                      <a:r>
                        <a:rPr lang="en-AU" dirty="0"/>
                        <a:t>545</a:t>
                      </a:r>
                    </a:p>
                  </a:txBody>
                  <a:tcPr anchor="ctr"/>
                </a:tc>
                <a:extLst>
                  <a:ext uri="{0D108BD9-81ED-4DB2-BD59-A6C34878D82A}">
                    <a16:rowId xmlns:a16="http://schemas.microsoft.com/office/drawing/2014/main" val="3104691549"/>
                  </a:ext>
                </a:extLst>
              </a:tr>
              <a:tr h="737841">
                <a:tc>
                  <a:txBody>
                    <a:bodyPr/>
                    <a:lstStyle/>
                    <a:p>
                      <a:pPr>
                        <a:lnSpc>
                          <a:spcPct val="150000"/>
                        </a:lnSpc>
                        <a:spcAft>
                          <a:spcPts val="1200"/>
                        </a:spcAft>
                      </a:pPr>
                      <a:r>
                        <a:rPr lang="en-AU" dirty="0">
                          <a:solidFill>
                            <a:schemeClr val="bg1"/>
                          </a:solidFill>
                        </a:rPr>
                        <a:t>Rome</a:t>
                      </a:r>
                    </a:p>
                  </a:txBody>
                  <a:tcPr>
                    <a:solidFill>
                      <a:srgbClr val="002060"/>
                    </a:solidFill>
                  </a:tcPr>
                </a:tc>
                <a:tc>
                  <a:txBody>
                    <a:bodyPr/>
                    <a:lstStyle/>
                    <a:p>
                      <a:pPr algn="ctr">
                        <a:lnSpc>
                          <a:spcPct val="150000"/>
                        </a:lnSpc>
                        <a:spcAft>
                          <a:spcPts val="1200"/>
                        </a:spcAft>
                      </a:pPr>
                      <a:r>
                        <a:rPr lang="en-AU" dirty="0"/>
                        <a:t>570</a:t>
                      </a:r>
                    </a:p>
                  </a:txBody>
                  <a:tcPr anchor="ctr"/>
                </a:tc>
                <a:tc>
                  <a:txBody>
                    <a:bodyPr/>
                    <a:lstStyle/>
                    <a:p>
                      <a:pPr algn="ctr">
                        <a:lnSpc>
                          <a:spcPct val="150000"/>
                        </a:lnSpc>
                        <a:spcAft>
                          <a:spcPts val="1200"/>
                        </a:spcAft>
                      </a:pPr>
                      <a:r>
                        <a:rPr lang="en-AU" dirty="0"/>
                        <a:t>430</a:t>
                      </a:r>
                    </a:p>
                  </a:txBody>
                  <a:tcPr anchor="ctr"/>
                </a:tc>
                <a:tc>
                  <a:txBody>
                    <a:bodyPr/>
                    <a:lstStyle/>
                    <a:p>
                      <a:pPr algn="ctr">
                        <a:lnSpc>
                          <a:spcPct val="150000"/>
                        </a:lnSpc>
                        <a:spcAft>
                          <a:spcPts val="1200"/>
                        </a:spcAft>
                      </a:pPr>
                      <a:r>
                        <a:rPr lang="en-AU" dirty="0"/>
                        <a:t>-</a:t>
                      </a:r>
                    </a:p>
                  </a:txBody>
                  <a:tcPr anchor="ctr"/>
                </a:tc>
                <a:tc>
                  <a:txBody>
                    <a:bodyPr/>
                    <a:lstStyle/>
                    <a:p>
                      <a:pPr algn="ctr">
                        <a:lnSpc>
                          <a:spcPct val="150000"/>
                        </a:lnSpc>
                        <a:spcAft>
                          <a:spcPts val="1200"/>
                        </a:spcAft>
                      </a:pPr>
                      <a:r>
                        <a:rPr lang="en-AU" dirty="0"/>
                        <a:t>225</a:t>
                      </a:r>
                    </a:p>
                  </a:txBody>
                  <a:tcPr anchor="ctr"/>
                </a:tc>
                <a:extLst>
                  <a:ext uri="{0D108BD9-81ED-4DB2-BD59-A6C34878D82A}">
                    <a16:rowId xmlns:a16="http://schemas.microsoft.com/office/drawing/2014/main" val="2766194076"/>
                  </a:ext>
                </a:extLst>
              </a:tr>
              <a:tr h="737841">
                <a:tc>
                  <a:txBody>
                    <a:bodyPr/>
                    <a:lstStyle/>
                    <a:p>
                      <a:pPr>
                        <a:lnSpc>
                          <a:spcPct val="150000"/>
                        </a:lnSpc>
                        <a:spcAft>
                          <a:spcPts val="1200"/>
                        </a:spcAft>
                      </a:pPr>
                      <a:r>
                        <a:rPr lang="en-AU" dirty="0">
                          <a:solidFill>
                            <a:schemeClr val="bg1"/>
                          </a:solidFill>
                        </a:rPr>
                        <a:t>Naples</a:t>
                      </a:r>
                    </a:p>
                  </a:txBody>
                  <a:tcPr>
                    <a:solidFill>
                      <a:srgbClr val="002060"/>
                    </a:solidFill>
                  </a:tcPr>
                </a:tc>
                <a:tc>
                  <a:txBody>
                    <a:bodyPr/>
                    <a:lstStyle/>
                    <a:p>
                      <a:pPr algn="ctr">
                        <a:lnSpc>
                          <a:spcPct val="150000"/>
                        </a:lnSpc>
                        <a:spcAft>
                          <a:spcPts val="1200"/>
                        </a:spcAft>
                      </a:pPr>
                      <a:r>
                        <a:rPr lang="en-AU" dirty="0"/>
                        <a:t>770</a:t>
                      </a:r>
                    </a:p>
                  </a:txBody>
                  <a:tcPr anchor="ctr"/>
                </a:tc>
                <a:tc>
                  <a:txBody>
                    <a:bodyPr/>
                    <a:lstStyle/>
                    <a:p>
                      <a:pPr algn="ctr">
                        <a:lnSpc>
                          <a:spcPct val="150000"/>
                        </a:lnSpc>
                        <a:spcAft>
                          <a:spcPts val="1200"/>
                        </a:spcAft>
                      </a:pPr>
                      <a:r>
                        <a:rPr lang="en-AU" dirty="0"/>
                        <a:t>545</a:t>
                      </a:r>
                    </a:p>
                  </a:txBody>
                  <a:tcPr anchor="ctr"/>
                </a:tc>
                <a:tc>
                  <a:txBody>
                    <a:bodyPr/>
                    <a:lstStyle/>
                    <a:p>
                      <a:pPr algn="ctr">
                        <a:lnSpc>
                          <a:spcPct val="150000"/>
                        </a:lnSpc>
                        <a:spcAft>
                          <a:spcPts val="1200"/>
                        </a:spcAft>
                      </a:pPr>
                      <a:r>
                        <a:rPr lang="en-AU" dirty="0"/>
                        <a:t>225</a:t>
                      </a:r>
                    </a:p>
                  </a:txBody>
                  <a:tcPr anchor="ctr"/>
                </a:tc>
                <a:tc>
                  <a:txBody>
                    <a:bodyPr/>
                    <a:lstStyle/>
                    <a:p>
                      <a:pPr algn="ctr">
                        <a:lnSpc>
                          <a:spcPct val="150000"/>
                        </a:lnSpc>
                        <a:spcAft>
                          <a:spcPts val="1200"/>
                        </a:spcAft>
                      </a:pPr>
                      <a:r>
                        <a:rPr lang="en-AU" dirty="0"/>
                        <a:t>-</a:t>
                      </a:r>
                    </a:p>
                  </a:txBody>
                  <a:tcPr anchor="ctr"/>
                </a:tc>
                <a:extLst>
                  <a:ext uri="{0D108BD9-81ED-4DB2-BD59-A6C34878D82A}">
                    <a16:rowId xmlns:a16="http://schemas.microsoft.com/office/drawing/2014/main" val="1975839589"/>
                  </a:ext>
                </a:extLst>
              </a:tr>
            </a:tbl>
          </a:graphicData>
        </a:graphic>
      </p:graphicFrame>
    </p:spTree>
    <p:extLst>
      <p:ext uri="{BB962C8B-B14F-4D97-AF65-F5344CB8AC3E}">
        <p14:creationId xmlns:p14="http://schemas.microsoft.com/office/powerpoint/2010/main" val="203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677652-C453-EA9E-4458-A0A13437B3F3}"/>
              </a:ext>
            </a:extLst>
          </p:cNvPr>
          <p:cNvSpPr>
            <a:spLocks noGrp="1"/>
          </p:cNvSpPr>
          <p:nvPr>
            <p:ph type="title"/>
          </p:nvPr>
        </p:nvSpPr>
        <p:spPr/>
        <p:txBody>
          <a:bodyPr/>
          <a:lstStyle/>
          <a:p>
            <a:r>
              <a:rPr lang="en-AU" dirty="0"/>
              <a:t>Train travel time between towns</a:t>
            </a:r>
          </a:p>
        </p:txBody>
      </p:sp>
      <p:graphicFrame>
        <p:nvGraphicFramePr>
          <p:cNvPr id="6" name="Table 5" descr="A table with destinations of Milan, Parma, Rome and Naples and the time a train takes to travel between them.">
            <a:extLst>
              <a:ext uri="{FF2B5EF4-FFF2-40B4-BE49-F238E27FC236}">
                <a16:creationId xmlns:a16="http://schemas.microsoft.com/office/drawing/2014/main" id="{18943947-3F22-182B-7CA6-9F7D99ACDE85}"/>
              </a:ext>
            </a:extLst>
          </p:cNvPr>
          <p:cNvGraphicFramePr>
            <a:graphicFrameLocks noGrp="1"/>
          </p:cNvGraphicFramePr>
          <p:nvPr>
            <p:extLst>
              <p:ext uri="{D42A27DB-BD31-4B8C-83A1-F6EECF244321}">
                <p14:modId xmlns:p14="http://schemas.microsoft.com/office/powerpoint/2010/main" val="1317848263"/>
              </p:ext>
            </p:extLst>
          </p:nvPr>
        </p:nvGraphicFramePr>
        <p:xfrm>
          <a:off x="360000" y="1294436"/>
          <a:ext cx="11484000" cy="4191965"/>
        </p:xfrm>
        <a:graphic>
          <a:graphicData uri="http://schemas.openxmlformats.org/drawingml/2006/table">
            <a:tbl>
              <a:tblPr firstRow="1" bandRow="1">
                <a:tableStyleId>{5940675A-B579-460E-94D1-54222C63F5DA}</a:tableStyleId>
              </a:tblPr>
              <a:tblGrid>
                <a:gridCol w="2296800">
                  <a:extLst>
                    <a:ext uri="{9D8B030D-6E8A-4147-A177-3AD203B41FA5}">
                      <a16:colId xmlns:a16="http://schemas.microsoft.com/office/drawing/2014/main" val="1288023838"/>
                    </a:ext>
                  </a:extLst>
                </a:gridCol>
                <a:gridCol w="2296800">
                  <a:extLst>
                    <a:ext uri="{9D8B030D-6E8A-4147-A177-3AD203B41FA5}">
                      <a16:colId xmlns:a16="http://schemas.microsoft.com/office/drawing/2014/main" val="2926909712"/>
                    </a:ext>
                  </a:extLst>
                </a:gridCol>
                <a:gridCol w="2296800">
                  <a:extLst>
                    <a:ext uri="{9D8B030D-6E8A-4147-A177-3AD203B41FA5}">
                      <a16:colId xmlns:a16="http://schemas.microsoft.com/office/drawing/2014/main" val="242968445"/>
                    </a:ext>
                  </a:extLst>
                </a:gridCol>
                <a:gridCol w="2296800">
                  <a:extLst>
                    <a:ext uri="{9D8B030D-6E8A-4147-A177-3AD203B41FA5}">
                      <a16:colId xmlns:a16="http://schemas.microsoft.com/office/drawing/2014/main" val="1199032469"/>
                    </a:ext>
                  </a:extLst>
                </a:gridCol>
                <a:gridCol w="2296800">
                  <a:extLst>
                    <a:ext uri="{9D8B030D-6E8A-4147-A177-3AD203B41FA5}">
                      <a16:colId xmlns:a16="http://schemas.microsoft.com/office/drawing/2014/main" val="4189359750"/>
                    </a:ext>
                  </a:extLst>
                </a:gridCol>
              </a:tblGrid>
              <a:tr h="838393">
                <a:tc>
                  <a:txBody>
                    <a:bodyPr/>
                    <a:lstStyle/>
                    <a:p>
                      <a:pPr>
                        <a:lnSpc>
                          <a:spcPct val="150000"/>
                        </a:lnSpc>
                        <a:spcAft>
                          <a:spcPts val="1200"/>
                        </a:spcAft>
                      </a:pPr>
                      <a:r>
                        <a:rPr lang="en-AU" dirty="0">
                          <a:solidFill>
                            <a:schemeClr val="bg1"/>
                          </a:solidFill>
                        </a:rPr>
                        <a:t>Destinations</a:t>
                      </a:r>
                    </a:p>
                  </a:txBody>
                  <a:tcPr anchor="ctr">
                    <a:solidFill>
                      <a:srgbClr val="002060"/>
                    </a:solidFill>
                  </a:tcPr>
                </a:tc>
                <a:tc>
                  <a:txBody>
                    <a:bodyPr/>
                    <a:lstStyle/>
                    <a:p>
                      <a:pPr algn="ctr">
                        <a:lnSpc>
                          <a:spcPct val="150000"/>
                        </a:lnSpc>
                        <a:spcAft>
                          <a:spcPts val="1200"/>
                        </a:spcAft>
                      </a:pPr>
                      <a:r>
                        <a:rPr lang="en-AU" dirty="0">
                          <a:solidFill>
                            <a:schemeClr val="bg1"/>
                          </a:solidFill>
                        </a:rPr>
                        <a:t>Milan</a:t>
                      </a:r>
                    </a:p>
                  </a:txBody>
                  <a:tcPr anchor="ctr">
                    <a:solidFill>
                      <a:srgbClr val="002060"/>
                    </a:solidFill>
                  </a:tcPr>
                </a:tc>
                <a:tc>
                  <a:txBody>
                    <a:bodyPr/>
                    <a:lstStyle/>
                    <a:p>
                      <a:pPr algn="ctr">
                        <a:lnSpc>
                          <a:spcPct val="150000"/>
                        </a:lnSpc>
                        <a:spcAft>
                          <a:spcPts val="1200"/>
                        </a:spcAft>
                      </a:pPr>
                      <a:r>
                        <a:rPr lang="en-AU" dirty="0">
                          <a:solidFill>
                            <a:schemeClr val="bg1"/>
                          </a:solidFill>
                        </a:rPr>
                        <a:t>Parma</a:t>
                      </a:r>
                    </a:p>
                  </a:txBody>
                  <a:tcPr anchor="ctr">
                    <a:solidFill>
                      <a:srgbClr val="002060"/>
                    </a:solidFill>
                  </a:tcPr>
                </a:tc>
                <a:tc>
                  <a:txBody>
                    <a:bodyPr/>
                    <a:lstStyle/>
                    <a:p>
                      <a:pPr algn="ctr">
                        <a:lnSpc>
                          <a:spcPct val="150000"/>
                        </a:lnSpc>
                        <a:spcAft>
                          <a:spcPts val="1200"/>
                        </a:spcAft>
                      </a:pPr>
                      <a:r>
                        <a:rPr lang="en-AU" dirty="0">
                          <a:solidFill>
                            <a:schemeClr val="bg1"/>
                          </a:solidFill>
                        </a:rPr>
                        <a:t>Rome</a:t>
                      </a:r>
                    </a:p>
                  </a:txBody>
                  <a:tcPr anchor="ctr">
                    <a:solidFill>
                      <a:srgbClr val="002060"/>
                    </a:solidFill>
                  </a:tcPr>
                </a:tc>
                <a:tc>
                  <a:txBody>
                    <a:bodyPr/>
                    <a:lstStyle/>
                    <a:p>
                      <a:pPr algn="ctr">
                        <a:lnSpc>
                          <a:spcPct val="150000"/>
                        </a:lnSpc>
                        <a:spcAft>
                          <a:spcPts val="1200"/>
                        </a:spcAft>
                      </a:pPr>
                      <a:r>
                        <a:rPr lang="en-AU" dirty="0">
                          <a:solidFill>
                            <a:schemeClr val="bg1"/>
                          </a:solidFill>
                        </a:rPr>
                        <a:t>Naples</a:t>
                      </a:r>
                    </a:p>
                  </a:txBody>
                  <a:tcPr anchor="ctr">
                    <a:solidFill>
                      <a:srgbClr val="002060"/>
                    </a:solidFill>
                  </a:tcPr>
                </a:tc>
                <a:extLst>
                  <a:ext uri="{0D108BD9-81ED-4DB2-BD59-A6C34878D82A}">
                    <a16:rowId xmlns:a16="http://schemas.microsoft.com/office/drawing/2014/main" val="2131775170"/>
                  </a:ext>
                </a:extLst>
              </a:tr>
              <a:tr h="838393">
                <a:tc>
                  <a:txBody>
                    <a:bodyPr/>
                    <a:lstStyle/>
                    <a:p>
                      <a:pPr>
                        <a:lnSpc>
                          <a:spcPct val="150000"/>
                        </a:lnSpc>
                        <a:spcAft>
                          <a:spcPts val="1200"/>
                        </a:spcAft>
                      </a:pPr>
                      <a:r>
                        <a:rPr lang="en-AU" dirty="0">
                          <a:solidFill>
                            <a:schemeClr val="bg1"/>
                          </a:solidFill>
                        </a:rPr>
                        <a:t>Milan</a:t>
                      </a:r>
                    </a:p>
                  </a:txBody>
                  <a:tcPr>
                    <a:solidFill>
                      <a:srgbClr val="002060"/>
                    </a:solidFill>
                  </a:tcPr>
                </a:tc>
                <a:tc>
                  <a:txBody>
                    <a:bodyPr/>
                    <a:lstStyle/>
                    <a:p>
                      <a:pPr algn="ctr">
                        <a:lnSpc>
                          <a:spcPct val="150000"/>
                        </a:lnSpc>
                        <a:spcAft>
                          <a:spcPts val="1200"/>
                        </a:spcAft>
                      </a:pPr>
                      <a:r>
                        <a:rPr lang="en-AU" dirty="0"/>
                        <a:t>-</a:t>
                      </a:r>
                    </a:p>
                  </a:txBody>
                  <a:tcPr anchor="ctr"/>
                </a:tc>
                <a:tc>
                  <a:txBody>
                    <a:bodyPr/>
                    <a:lstStyle/>
                    <a:p>
                      <a:pPr algn="ctr">
                        <a:lnSpc>
                          <a:spcPct val="150000"/>
                        </a:lnSpc>
                        <a:spcAft>
                          <a:spcPts val="1200"/>
                        </a:spcAft>
                      </a:pPr>
                      <a:r>
                        <a:rPr lang="en-AU" dirty="0"/>
                        <a:t>1 h 55 min </a:t>
                      </a:r>
                    </a:p>
                  </a:txBody>
                  <a:tcPr anchor="ctr"/>
                </a:tc>
                <a:tc>
                  <a:txBody>
                    <a:bodyPr/>
                    <a:lstStyle/>
                    <a:p>
                      <a:pPr algn="ctr">
                        <a:lnSpc>
                          <a:spcPct val="150000"/>
                        </a:lnSpc>
                        <a:spcAft>
                          <a:spcPts val="1200"/>
                        </a:spcAft>
                      </a:pPr>
                      <a:r>
                        <a:rPr lang="en-AU" dirty="0"/>
                        <a:t>3 h 56 min</a:t>
                      </a:r>
                    </a:p>
                  </a:txBody>
                  <a:tcPr anchor="ctr"/>
                </a:tc>
                <a:tc>
                  <a:txBody>
                    <a:bodyPr/>
                    <a:lstStyle/>
                    <a:p>
                      <a:pPr algn="ctr">
                        <a:lnSpc>
                          <a:spcPct val="150000"/>
                        </a:lnSpc>
                        <a:spcAft>
                          <a:spcPts val="1200"/>
                        </a:spcAft>
                      </a:pPr>
                      <a:r>
                        <a:rPr lang="en-AU" dirty="0"/>
                        <a:t>5 h 22 min </a:t>
                      </a:r>
                    </a:p>
                  </a:txBody>
                  <a:tcPr anchor="ctr"/>
                </a:tc>
                <a:extLst>
                  <a:ext uri="{0D108BD9-81ED-4DB2-BD59-A6C34878D82A}">
                    <a16:rowId xmlns:a16="http://schemas.microsoft.com/office/drawing/2014/main" val="1900169465"/>
                  </a:ext>
                </a:extLst>
              </a:tr>
              <a:tr h="838393">
                <a:tc>
                  <a:txBody>
                    <a:bodyPr/>
                    <a:lstStyle/>
                    <a:p>
                      <a:pPr>
                        <a:lnSpc>
                          <a:spcPct val="150000"/>
                        </a:lnSpc>
                        <a:spcAft>
                          <a:spcPts val="1200"/>
                        </a:spcAft>
                      </a:pPr>
                      <a:r>
                        <a:rPr lang="en-AU" dirty="0">
                          <a:solidFill>
                            <a:schemeClr val="bg1"/>
                          </a:solidFill>
                        </a:rPr>
                        <a:t>Parma</a:t>
                      </a:r>
                    </a:p>
                  </a:txBody>
                  <a:tcPr>
                    <a:solidFill>
                      <a:srgbClr val="002060"/>
                    </a:solidFill>
                  </a:tcPr>
                </a:tc>
                <a:tc>
                  <a:txBody>
                    <a:bodyPr/>
                    <a:lstStyle/>
                    <a:p>
                      <a:pPr algn="ctr">
                        <a:lnSpc>
                          <a:spcPct val="150000"/>
                        </a:lnSpc>
                        <a:spcAft>
                          <a:spcPts val="1200"/>
                        </a:spcAft>
                      </a:pPr>
                      <a:r>
                        <a:rPr lang="en-AU" dirty="0"/>
                        <a:t>1 h 55 min </a:t>
                      </a:r>
                    </a:p>
                  </a:txBody>
                  <a:tcPr anchor="ctr"/>
                </a:tc>
                <a:tc>
                  <a:txBody>
                    <a:bodyPr/>
                    <a:lstStyle/>
                    <a:p>
                      <a:pPr algn="ctr">
                        <a:lnSpc>
                          <a:spcPct val="150000"/>
                        </a:lnSpc>
                        <a:spcAft>
                          <a:spcPts val="1200"/>
                        </a:spcAft>
                      </a:pPr>
                      <a:r>
                        <a:rPr lang="en-AU" dirty="0"/>
                        <a:t>-</a:t>
                      </a:r>
                    </a:p>
                  </a:txBody>
                  <a:tcPr anchor="ctr"/>
                </a:tc>
                <a:tc>
                  <a:txBody>
                    <a:bodyPr/>
                    <a:lstStyle/>
                    <a:p>
                      <a:pPr algn="ctr">
                        <a:lnSpc>
                          <a:spcPct val="150000"/>
                        </a:lnSpc>
                        <a:spcAft>
                          <a:spcPts val="1200"/>
                        </a:spcAft>
                      </a:pPr>
                      <a:r>
                        <a:rPr lang="en-AU" dirty="0"/>
                        <a:t>4 h 30 min</a:t>
                      </a:r>
                    </a:p>
                  </a:txBody>
                  <a:tcPr anchor="ctr"/>
                </a:tc>
                <a:tc>
                  <a:txBody>
                    <a:bodyPr/>
                    <a:lstStyle/>
                    <a:p>
                      <a:pPr algn="ctr">
                        <a:lnSpc>
                          <a:spcPct val="150000"/>
                        </a:lnSpc>
                        <a:spcAft>
                          <a:spcPts val="1200"/>
                        </a:spcAft>
                      </a:pPr>
                      <a:r>
                        <a:rPr lang="en-AU" dirty="0"/>
                        <a:t>5 h 46 min</a:t>
                      </a:r>
                    </a:p>
                  </a:txBody>
                  <a:tcPr anchor="ctr"/>
                </a:tc>
                <a:extLst>
                  <a:ext uri="{0D108BD9-81ED-4DB2-BD59-A6C34878D82A}">
                    <a16:rowId xmlns:a16="http://schemas.microsoft.com/office/drawing/2014/main" val="3104691549"/>
                  </a:ext>
                </a:extLst>
              </a:tr>
              <a:tr h="838393">
                <a:tc>
                  <a:txBody>
                    <a:bodyPr/>
                    <a:lstStyle/>
                    <a:p>
                      <a:pPr>
                        <a:lnSpc>
                          <a:spcPct val="150000"/>
                        </a:lnSpc>
                        <a:spcAft>
                          <a:spcPts val="1200"/>
                        </a:spcAft>
                      </a:pPr>
                      <a:r>
                        <a:rPr lang="en-AU" dirty="0">
                          <a:solidFill>
                            <a:schemeClr val="bg1"/>
                          </a:solidFill>
                        </a:rPr>
                        <a:t>Rome</a:t>
                      </a:r>
                    </a:p>
                  </a:txBody>
                  <a:tcPr>
                    <a:solidFill>
                      <a:srgbClr val="002060"/>
                    </a:solidFill>
                  </a:tcPr>
                </a:tc>
                <a:tc>
                  <a:txBody>
                    <a:bodyPr/>
                    <a:lstStyle/>
                    <a:p>
                      <a:pPr algn="ctr">
                        <a:lnSpc>
                          <a:spcPct val="150000"/>
                        </a:lnSpc>
                        <a:spcAft>
                          <a:spcPts val="1200"/>
                        </a:spcAft>
                      </a:pPr>
                      <a:r>
                        <a:rPr lang="en-AU" dirty="0"/>
                        <a:t>3 h 56 min</a:t>
                      </a:r>
                    </a:p>
                  </a:txBody>
                  <a:tcPr anchor="ctr"/>
                </a:tc>
                <a:tc>
                  <a:txBody>
                    <a:bodyPr/>
                    <a:lstStyle/>
                    <a:p>
                      <a:pPr algn="ctr">
                        <a:lnSpc>
                          <a:spcPct val="150000"/>
                        </a:lnSpc>
                        <a:spcAft>
                          <a:spcPts val="1200"/>
                        </a:spcAft>
                      </a:pPr>
                      <a:r>
                        <a:rPr lang="en-AU" dirty="0"/>
                        <a:t>4 h 30 min</a:t>
                      </a:r>
                    </a:p>
                  </a:txBody>
                  <a:tcPr anchor="ctr"/>
                </a:tc>
                <a:tc>
                  <a:txBody>
                    <a:bodyPr/>
                    <a:lstStyle/>
                    <a:p>
                      <a:pPr algn="ctr">
                        <a:lnSpc>
                          <a:spcPct val="150000"/>
                        </a:lnSpc>
                        <a:spcAft>
                          <a:spcPts val="1200"/>
                        </a:spcAft>
                      </a:pPr>
                      <a:r>
                        <a:rPr lang="en-AU" dirty="0"/>
                        <a:t>-</a:t>
                      </a:r>
                    </a:p>
                  </a:txBody>
                  <a:tcPr anchor="ctr"/>
                </a:tc>
                <a:tc>
                  <a:txBody>
                    <a:bodyPr/>
                    <a:lstStyle/>
                    <a:p>
                      <a:pPr algn="ctr">
                        <a:lnSpc>
                          <a:spcPct val="150000"/>
                        </a:lnSpc>
                        <a:spcAft>
                          <a:spcPts val="1200"/>
                        </a:spcAft>
                      </a:pPr>
                      <a:r>
                        <a:rPr lang="en-AU" dirty="0"/>
                        <a:t>1 h 54 min</a:t>
                      </a:r>
                    </a:p>
                  </a:txBody>
                  <a:tcPr anchor="ctr"/>
                </a:tc>
                <a:extLst>
                  <a:ext uri="{0D108BD9-81ED-4DB2-BD59-A6C34878D82A}">
                    <a16:rowId xmlns:a16="http://schemas.microsoft.com/office/drawing/2014/main" val="2766194076"/>
                  </a:ext>
                </a:extLst>
              </a:tr>
              <a:tr h="838393">
                <a:tc>
                  <a:txBody>
                    <a:bodyPr/>
                    <a:lstStyle/>
                    <a:p>
                      <a:pPr>
                        <a:lnSpc>
                          <a:spcPct val="150000"/>
                        </a:lnSpc>
                        <a:spcAft>
                          <a:spcPts val="1200"/>
                        </a:spcAft>
                      </a:pPr>
                      <a:r>
                        <a:rPr lang="en-AU" dirty="0">
                          <a:solidFill>
                            <a:schemeClr val="bg1"/>
                          </a:solidFill>
                        </a:rPr>
                        <a:t>Naples</a:t>
                      </a:r>
                    </a:p>
                  </a:txBody>
                  <a:tcPr>
                    <a:solidFill>
                      <a:srgbClr val="002060"/>
                    </a:solidFill>
                  </a:tcPr>
                </a:tc>
                <a:tc>
                  <a:txBody>
                    <a:bodyPr/>
                    <a:lstStyle/>
                    <a:p>
                      <a:pPr algn="ctr">
                        <a:lnSpc>
                          <a:spcPct val="150000"/>
                        </a:lnSpc>
                        <a:spcAft>
                          <a:spcPts val="1200"/>
                        </a:spcAft>
                      </a:pPr>
                      <a:r>
                        <a:rPr lang="en-AU" dirty="0"/>
                        <a:t>5 h 22 min </a:t>
                      </a:r>
                    </a:p>
                  </a:txBody>
                  <a:tcPr anchor="ctr"/>
                </a:tc>
                <a:tc>
                  <a:txBody>
                    <a:bodyPr/>
                    <a:lstStyle/>
                    <a:p>
                      <a:pPr algn="ctr">
                        <a:lnSpc>
                          <a:spcPct val="150000"/>
                        </a:lnSpc>
                        <a:spcAft>
                          <a:spcPts val="1200"/>
                        </a:spcAft>
                      </a:pPr>
                      <a:r>
                        <a:rPr lang="en-AU" dirty="0"/>
                        <a:t>5 h 46 min</a:t>
                      </a:r>
                    </a:p>
                  </a:txBody>
                  <a:tcPr anchor="ctr"/>
                </a:tc>
                <a:tc>
                  <a:txBody>
                    <a:bodyPr/>
                    <a:lstStyle/>
                    <a:p>
                      <a:pPr algn="ctr">
                        <a:lnSpc>
                          <a:spcPct val="150000"/>
                        </a:lnSpc>
                        <a:spcAft>
                          <a:spcPts val="1200"/>
                        </a:spcAft>
                      </a:pPr>
                      <a:r>
                        <a:rPr lang="en-AU" dirty="0"/>
                        <a:t>1 h 54 min</a:t>
                      </a:r>
                    </a:p>
                  </a:txBody>
                  <a:tcPr anchor="ctr"/>
                </a:tc>
                <a:tc>
                  <a:txBody>
                    <a:bodyPr/>
                    <a:lstStyle/>
                    <a:p>
                      <a:pPr algn="ctr">
                        <a:lnSpc>
                          <a:spcPct val="150000"/>
                        </a:lnSpc>
                        <a:spcAft>
                          <a:spcPts val="1200"/>
                        </a:spcAft>
                      </a:pPr>
                      <a:r>
                        <a:rPr lang="en-AU" dirty="0"/>
                        <a:t>-</a:t>
                      </a:r>
                    </a:p>
                  </a:txBody>
                  <a:tcPr anchor="ctr"/>
                </a:tc>
                <a:extLst>
                  <a:ext uri="{0D108BD9-81ED-4DB2-BD59-A6C34878D82A}">
                    <a16:rowId xmlns:a16="http://schemas.microsoft.com/office/drawing/2014/main" val="1975839589"/>
                  </a:ext>
                </a:extLst>
              </a:tr>
            </a:tbl>
          </a:graphicData>
        </a:graphic>
      </p:graphicFrame>
      <p:sp>
        <p:nvSpPr>
          <p:cNvPr id="2" name="Slide Number Placeholder 1">
            <a:extLst>
              <a:ext uri="{FF2B5EF4-FFF2-40B4-BE49-F238E27FC236}">
                <a16:creationId xmlns:a16="http://schemas.microsoft.com/office/drawing/2014/main" id="{EC8BED8B-DC48-8591-47E3-2D2D42DD917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a:t>
            </a:fld>
            <a:endParaRPr lang="en-AU"/>
          </a:p>
        </p:txBody>
      </p:sp>
    </p:spTree>
    <p:extLst>
      <p:ext uri="{BB962C8B-B14F-4D97-AF65-F5344CB8AC3E}">
        <p14:creationId xmlns:p14="http://schemas.microsoft.com/office/powerpoint/2010/main" val="1790623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75535-970E-19A0-1D9B-288ED63E2EF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6D22A0A-4AC0-A240-EB36-90296E6401E3}"/>
              </a:ext>
            </a:extLst>
          </p:cNvPr>
          <p:cNvSpPr>
            <a:spLocks noGrp="1"/>
          </p:cNvSpPr>
          <p:nvPr>
            <p:ph type="ctrTitle"/>
          </p:nvPr>
        </p:nvSpPr>
        <p:spPr/>
        <p:txBody>
          <a:bodyPr/>
          <a:lstStyle/>
          <a:p>
            <a:r>
              <a:rPr lang="en-AU" dirty="0">
                <a:latin typeface="+mj-lt"/>
              </a:rPr>
              <a:t>Releasing responsibility</a:t>
            </a:r>
          </a:p>
        </p:txBody>
      </p:sp>
    </p:spTree>
    <p:extLst>
      <p:ext uri="{BB962C8B-B14F-4D97-AF65-F5344CB8AC3E}">
        <p14:creationId xmlns:p14="http://schemas.microsoft.com/office/powerpoint/2010/main" val="428303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3133E1-BB75-4767-3CCE-D43014F20BFA}"/>
              </a:ext>
            </a:extLst>
          </p:cNvPr>
          <p:cNvSpPr>
            <a:spLocks noGrp="1"/>
          </p:cNvSpPr>
          <p:nvPr>
            <p:ph type="title"/>
          </p:nvPr>
        </p:nvSpPr>
        <p:spPr/>
        <p:txBody>
          <a:bodyPr/>
          <a:lstStyle/>
          <a:p>
            <a:r>
              <a:rPr lang="en-AU" dirty="0"/>
              <a:t>Definitions (1)</a:t>
            </a:r>
          </a:p>
        </p:txBody>
      </p:sp>
      <p:graphicFrame>
        <p:nvGraphicFramePr>
          <p:cNvPr id="6" name="Table 5" descr="A table with definitions of Path and Tree">
            <a:extLst>
              <a:ext uri="{FF2B5EF4-FFF2-40B4-BE49-F238E27FC236}">
                <a16:creationId xmlns:a16="http://schemas.microsoft.com/office/drawing/2014/main" id="{C59F914C-1862-9BD5-E521-7E35915156AC}"/>
              </a:ext>
            </a:extLst>
          </p:cNvPr>
          <p:cNvGraphicFramePr>
            <a:graphicFrameLocks noGrp="1"/>
          </p:cNvGraphicFramePr>
          <p:nvPr>
            <p:extLst>
              <p:ext uri="{D42A27DB-BD31-4B8C-83A1-F6EECF244321}">
                <p14:modId xmlns:p14="http://schemas.microsoft.com/office/powerpoint/2010/main" val="3391944180"/>
              </p:ext>
            </p:extLst>
          </p:nvPr>
        </p:nvGraphicFramePr>
        <p:xfrm>
          <a:off x="360001" y="1253005"/>
          <a:ext cx="11483999" cy="5031473"/>
        </p:xfrm>
        <a:graphic>
          <a:graphicData uri="http://schemas.openxmlformats.org/drawingml/2006/table">
            <a:tbl>
              <a:tblPr firstRow="1" bandRow="1">
                <a:tableStyleId>{5940675A-B579-460E-94D1-54222C63F5DA}</a:tableStyleId>
              </a:tblPr>
              <a:tblGrid>
                <a:gridCol w="1176000">
                  <a:extLst>
                    <a:ext uri="{9D8B030D-6E8A-4147-A177-3AD203B41FA5}">
                      <a16:colId xmlns:a16="http://schemas.microsoft.com/office/drawing/2014/main" val="3948016443"/>
                    </a:ext>
                  </a:extLst>
                </a:gridCol>
                <a:gridCol w="6003851">
                  <a:extLst>
                    <a:ext uri="{9D8B030D-6E8A-4147-A177-3AD203B41FA5}">
                      <a16:colId xmlns:a16="http://schemas.microsoft.com/office/drawing/2014/main" val="963510360"/>
                    </a:ext>
                  </a:extLst>
                </a:gridCol>
                <a:gridCol w="4304148">
                  <a:extLst>
                    <a:ext uri="{9D8B030D-6E8A-4147-A177-3AD203B41FA5}">
                      <a16:colId xmlns:a16="http://schemas.microsoft.com/office/drawing/2014/main" val="1546526672"/>
                    </a:ext>
                  </a:extLst>
                </a:gridCol>
              </a:tblGrid>
              <a:tr h="455028">
                <a:tc>
                  <a:txBody>
                    <a:bodyPr/>
                    <a:lstStyle/>
                    <a:p>
                      <a:r>
                        <a:rPr lang="en-AU" dirty="0">
                          <a:solidFill>
                            <a:schemeClr val="bg1"/>
                          </a:solidFill>
                        </a:rPr>
                        <a:t>Term</a:t>
                      </a:r>
                    </a:p>
                  </a:txBody>
                  <a:tcPr>
                    <a:solidFill>
                      <a:srgbClr val="00296C"/>
                    </a:solidFill>
                  </a:tcPr>
                </a:tc>
                <a:tc>
                  <a:txBody>
                    <a:bodyPr/>
                    <a:lstStyle/>
                    <a:p>
                      <a:r>
                        <a:rPr lang="en-AU" dirty="0">
                          <a:solidFill>
                            <a:schemeClr val="bg1"/>
                          </a:solidFill>
                        </a:rPr>
                        <a:t>Definition</a:t>
                      </a:r>
                    </a:p>
                  </a:txBody>
                  <a:tcPr>
                    <a:solidFill>
                      <a:srgbClr val="00296C"/>
                    </a:solidFill>
                  </a:tcPr>
                </a:tc>
                <a:tc>
                  <a:txBody>
                    <a:bodyPr/>
                    <a:lstStyle/>
                    <a:p>
                      <a:r>
                        <a:rPr lang="en-AU" dirty="0">
                          <a:solidFill>
                            <a:schemeClr val="bg1"/>
                          </a:solidFill>
                        </a:rPr>
                        <a:t>Example</a:t>
                      </a:r>
                    </a:p>
                  </a:txBody>
                  <a:tcPr>
                    <a:solidFill>
                      <a:srgbClr val="00296C"/>
                    </a:solidFill>
                  </a:tcPr>
                </a:tc>
                <a:extLst>
                  <a:ext uri="{0D108BD9-81ED-4DB2-BD59-A6C34878D82A}">
                    <a16:rowId xmlns:a16="http://schemas.microsoft.com/office/drawing/2014/main" val="1883608328"/>
                  </a:ext>
                </a:extLst>
              </a:tr>
              <a:tr h="2202214">
                <a:tc>
                  <a:txBody>
                    <a:bodyPr/>
                    <a:lstStyle/>
                    <a:p>
                      <a:pPr>
                        <a:lnSpc>
                          <a:spcPct val="150000"/>
                        </a:lnSpc>
                        <a:spcAft>
                          <a:spcPts val="1200"/>
                        </a:spcAft>
                      </a:pPr>
                      <a:r>
                        <a:rPr lang="en-AU" dirty="0"/>
                        <a:t>Path</a:t>
                      </a:r>
                    </a:p>
                  </a:txBody>
                  <a:tcPr/>
                </a:tc>
                <a:tc>
                  <a:txBody>
                    <a:bodyPr/>
                    <a:lstStyle/>
                    <a:p>
                      <a:pPr marL="0" marR="0" lvl="0" indent="0" algn="l" defTabSz="914377" rtl="0" eaLnBrk="1" fontAlgn="auto" latinLnBrk="0" hangingPunct="1">
                        <a:lnSpc>
                          <a:spcPct val="150000"/>
                        </a:lnSpc>
                        <a:spcBef>
                          <a:spcPts val="1200"/>
                        </a:spcBef>
                        <a:spcAft>
                          <a:spcPts val="2400"/>
                        </a:spcAft>
                        <a:buClrTx/>
                        <a:buSzTx/>
                        <a:buFontTx/>
                        <a:buNone/>
                        <a:tabLst/>
                        <a:defRPr/>
                      </a:pPr>
                      <a:r>
                        <a:rPr lang="en-AU" dirty="0"/>
                        <a:t>It is a route through a network diagram in which all the edges and all the vertices are different. </a:t>
                      </a:r>
                      <a:br>
                        <a:rPr lang="en-AU" dirty="0"/>
                      </a:br>
                      <a:endParaRPr lang="en-AU" dirty="0"/>
                    </a:p>
                  </a:txBody>
                  <a:tcPr/>
                </a:tc>
                <a:tc>
                  <a:txBody>
                    <a:bodyPr/>
                    <a:lstStyle/>
                    <a:p>
                      <a:pPr marL="0" marR="0" lvl="0" indent="0" algn="l" defTabSz="914377" rtl="0" eaLnBrk="1" fontAlgn="auto" latinLnBrk="0" hangingPunct="1">
                        <a:lnSpc>
                          <a:spcPct val="150000"/>
                        </a:lnSpc>
                        <a:spcBef>
                          <a:spcPts val="1200"/>
                        </a:spcBef>
                        <a:spcAft>
                          <a:spcPts val="2400"/>
                        </a:spcAft>
                        <a:buClrTx/>
                        <a:buSzTx/>
                        <a:buFontTx/>
                        <a:buNone/>
                        <a:tabLst/>
                        <a:defRPr/>
                      </a:pPr>
                      <a:r>
                        <a:rPr lang="en-AU" dirty="0">
                          <a:solidFill>
                            <a:schemeClr val="bg1"/>
                          </a:solidFill>
                        </a:rPr>
                        <a:t>A weighted network with vertices A to F in a rectangular shape.</a:t>
                      </a:r>
                    </a:p>
                    <a:p>
                      <a:pPr marL="0" marR="0" lvl="0" indent="0" algn="l" defTabSz="914377" rtl="0" eaLnBrk="1" fontAlgn="auto" latinLnBrk="0" hangingPunct="1">
                        <a:lnSpc>
                          <a:spcPct val="150000"/>
                        </a:lnSpc>
                        <a:spcBef>
                          <a:spcPts val="1200"/>
                        </a:spcBef>
                        <a:spcAft>
                          <a:spcPts val="2400"/>
                        </a:spcAft>
                        <a:buClrTx/>
                        <a:buSzTx/>
                        <a:buFontTx/>
                        <a:buNone/>
                        <a:tabLst/>
                        <a:defRPr/>
                      </a:pPr>
                      <a:r>
                        <a:rPr lang="en-AU" dirty="0">
                          <a:solidFill>
                            <a:schemeClr val="bg1"/>
                          </a:solidFill>
                        </a:rPr>
                        <a:t>Some edges are in red to make a path from D to C.</a:t>
                      </a:r>
                    </a:p>
                  </a:txBody>
                  <a:tcPr/>
                </a:tc>
                <a:extLst>
                  <a:ext uri="{0D108BD9-81ED-4DB2-BD59-A6C34878D82A}">
                    <a16:rowId xmlns:a16="http://schemas.microsoft.com/office/drawing/2014/main" val="3938778481"/>
                  </a:ext>
                </a:extLst>
              </a:tr>
              <a:tr h="2374231">
                <a:tc>
                  <a:txBody>
                    <a:bodyPr/>
                    <a:lstStyle/>
                    <a:p>
                      <a:pPr>
                        <a:lnSpc>
                          <a:spcPct val="150000"/>
                        </a:lnSpc>
                        <a:spcAft>
                          <a:spcPts val="1200"/>
                        </a:spcAft>
                      </a:pPr>
                      <a:r>
                        <a:rPr lang="en-AU" dirty="0"/>
                        <a:t>Tree</a:t>
                      </a:r>
                    </a:p>
                  </a:txBody>
                  <a:tcPr/>
                </a:tc>
                <a:tc>
                  <a:txBody>
                    <a:bodyPr/>
                    <a:lstStyle/>
                    <a:p>
                      <a:pPr>
                        <a:lnSpc>
                          <a:spcPct val="150000"/>
                        </a:lnSpc>
                        <a:spcAft>
                          <a:spcPts val="1200"/>
                        </a:spcAft>
                      </a:pPr>
                      <a:r>
                        <a:rPr lang="en-AU" dirty="0"/>
                        <a:t>A tree is an undirected network in which any 2 vertices are connected by exactly one path.</a:t>
                      </a:r>
                    </a:p>
                  </a:txBody>
                  <a:tcPr/>
                </a:tc>
                <a:tc>
                  <a:txBody>
                    <a:bodyPr/>
                    <a:lstStyle/>
                    <a:p>
                      <a:pPr>
                        <a:lnSpc>
                          <a:spcPct val="150000"/>
                        </a:lnSpc>
                        <a:spcAft>
                          <a:spcPts val="1200"/>
                        </a:spcAft>
                      </a:pPr>
                      <a:r>
                        <a:rPr lang="en-AU" dirty="0">
                          <a:solidFill>
                            <a:schemeClr val="bg1"/>
                          </a:solidFill>
                        </a:rPr>
                        <a:t>A weighted network with vertices A to F in a rectangular shape.</a:t>
                      </a:r>
                    </a:p>
                    <a:p>
                      <a:pPr>
                        <a:lnSpc>
                          <a:spcPct val="150000"/>
                        </a:lnSpc>
                        <a:spcAft>
                          <a:spcPts val="1200"/>
                        </a:spcAft>
                      </a:pPr>
                      <a:r>
                        <a:rPr lang="en-AU" dirty="0">
                          <a:solidFill>
                            <a:schemeClr val="bg1"/>
                          </a:solidFill>
                        </a:rPr>
                        <a:t>Some edges are in red to make a tree.</a:t>
                      </a:r>
                    </a:p>
                  </a:txBody>
                  <a:tcPr/>
                </a:tc>
                <a:extLst>
                  <a:ext uri="{0D108BD9-81ED-4DB2-BD59-A6C34878D82A}">
                    <a16:rowId xmlns:a16="http://schemas.microsoft.com/office/drawing/2014/main" val="1388663248"/>
                  </a:ext>
                </a:extLst>
              </a:tr>
            </a:tbl>
          </a:graphicData>
        </a:graphic>
      </p:graphicFrame>
      <p:pic>
        <p:nvPicPr>
          <p:cNvPr id="16" name="Picture 15">
            <a:extLst>
              <a:ext uri="{FF2B5EF4-FFF2-40B4-BE49-F238E27FC236}">
                <a16:creationId xmlns:a16="http://schemas.microsoft.com/office/drawing/2014/main" id="{4223FE61-8E29-8FF5-9E0D-D3CA848CA88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018146" y="1757854"/>
            <a:ext cx="3316599" cy="2129273"/>
          </a:xfrm>
          <a:prstGeom prst="rect">
            <a:avLst/>
          </a:prstGeom>
        </p:spPr>
      </p:pic>
      <p:pic>
        <p:nvPicPr>
          <p:cNvPr id="10" name="Picture 9">
            <a:extLst>
              <a:ext uri="{FF2B5EF4-FFF2-40B4-BE49-F238E27FC236}">
                <a16:creationId xmlns:a16="http://schemas.microsoft.com/office/drawing/2014/main" id="{BC014EDE-6621-13A6-2248-396E5273691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960818" y="4094315"/>
            <a:ext cx="3431255" cy="2190163"/>
          </a:xfrm>
          <a:prstGeom prst="rect">
            <a:avLst/>
          </a:prstGeom>
        </p:spPr>
      </p:pic>
      <p:sp>
        <p:nvSpPr>
          <p:cNvPr id="2" name="Slide Number Placeholder 1">
            <a:extLst>
              <a:ext uri="{FF2B5EF4-FFF2-40B4-BE49-F238E27FC236}">
                <a16:creationId xmlns:a16="http://schemas.microsoft.com/office/drawing/2014/main" id="{03AAE85B-CAA5-7C80-1AEA-DC73EFF5E5A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a:p>
        </p:txBody>
      </p:sp>
    </p:spTree>
    <p:extLst>
      <p:ext uri="{BB962C8B-B14F-4D97-AF65-F5344CB8AC3E}">
        <p14:creationId xmlns:p14="http://schemas.microsoft.com/office/powerpoint/2010/main" val="2622013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0364DA-9B7C-2DF8-7B72-14BE08622587}"/>
              </a:ext>
            </a:extLst>
          </p:cNvPr>
          <p:cNvSpPr>
            <a:spLocks noGrp="1"/>
          </p:cNvSpPr>
          <p:nvPr>
            <p:ph type="title"/>
          </p:nvPr>
        </p:nvSpPr>
        <p:spPr/>
        <p:txBody>
          <a:bodyPr/>
          <a:lstStyle/>
          <a:p>
            <a:r>
              <a:rPr lang="en-AU" dirty="0"/>
              <a:t>Definitions (2)</a:t>
            </a:r>
          </a:p>
        </p:txBody>
      </p:sp>
      <p:graphicFrame>
        <p:nvGraphicFramePr>
          <p:cNvPr id="7" name="Table 6" descr="A table of definitions with spanning trees and minimum spanning trees&#10;">
            <a:extLst>
              <a:ext uri="{FF2B5EF4-FFF2-40B4-BE49-F238E27FC236}">
                <a16:creationId xmlns:a16="http://schemas.microsoft.com/office/drawing/2014/main" id="{08A78B2E-7AB7-E148-1A0A-C1D57BA8AEB8}"/>
              </a:ext>
            </a:extLst>
          </p:cNvPr>
          <p:cNvGraphicFramePr>
            <a:graphicFrameLocks noGrp="1"/>
          </p:cNvGraphicFramePr>
          <p:nvPr>
            <p:extLst>
              <p:ext uri="{D42A27DB-BD31-4B8C-83A1-F6EECF244321}">
                <p14:modId xmlns:p14="http://schemas.microsoft.com/office/powerpoint/2010/main" val="2971294748"/>
              </p:ext>
            </p:extLst>
          </p:nvPr>
        </p:nvGraphicFramePr>
        <p:xfrm>
          <a:off x="348001" y="1226099"/>
          <a:ext cx="11495998" cy="4979274"/>
        </p:xfrm>
        <a:graphic>
          <a:graphicData uri="http://schemas.openxmlformats.org/drawingml/2006/table">
            <a:tbl>
              <a:tblPr firstRow="1" bandRow="1">
                <a:tableStyleId>{5940675A-B579-460E-94D1-54222C63F5DA}</a:tableStyleId>
              </a:tblPr>
              <a:tblGrid>
                <a:gridCol w="1183087">
                  <a:extLst>
                    <a:ext uri="{9D8B030D-6E8A-4147-A177-3AD203B41FA5}">
                      <a16:colId xmlns:a16="http://schemas.microsoft.com/office/drawing/2014/main" val="3948016443"/>
                    </a:ext>
                  </a:extLst>
                </a:gridCol>
                <a:gridCol w="5996763">
                  <a:extLst>
                    <a:ext uri="{9D8B030D-6E8A-4147-A177-3AD203B41FA5}">
                      <a16:colId xmlns:a16="http://schemas.microsoft.com/office/drawing/2014/main" val="963510360"/>
                    </a:ext>
                  </a:extLst>
                </a:gridCol>
                <a:gridCol w="4316148">
                  <a:extLst>
                    <a:ext uri="{9D8B030D-6E8A-4147-A177-3AD203B41FA5}">
                      <a16:colId xmlns:a16="http://schemas.microsoft.com/office/drawing/2014/main" val="4212638297"/>
                    </a:ext>
                  </a:extLst>
                </a:gridCol>
              </a:tblGrid>
              <a:tr h="439020">
                <a:tc>
                  <a:txBody>
                    <a:bodyPr/>
                    <a:lstStyle/>
                    <a:p>
                      <a:pPr marL="0" indent="0"/>
                      <a:r>
                        <a:rPr lang="en-AU" dirty="0">
                          <a:solidFill>
                            <a:schemeClr val="bg1"/>
                          </a:solidFill>
                        </a:rPr>
                        <a:t>Term</a:t>
                      </a:r>
                    </a:p>
                  </a:txBody>
                  <a:tcPr>
                    <a:solidFill>
                      <a:srgbClr val="00296C"/>
                    </a:solidFill>
                  </a:tcPr>
                </a:tc>
                <a:tc>
                  <a:txBody>
                    <a:bodyPr/>
                    <a:lstStyle/>
                    <a:p>
                      <a:r>
                        <a:rPr lang="en-AU" dirty="0">
                          <a:solidFill>
                            <a:schemeClr val="bg1"/>
                          </a:solidFill>
                        </a:rPr>
                        <a:t>Definition</a:t>
                      </a:r>
                    </a:p>
                  </a:txBody>
                  <a:tcPr>
                    <a:solidFill>
                      <a:srgbClr val="00296C"/>
                    </a:solidFill>
                  </a:tcPr>
                </a:tc>
                <a:tc>
                  <a:txBody>
                    <a:bodyPr/>
                    <a:lstStyle/>
                    <a:p>
                      <a:r>
                        <a:rPr lang="en-AU" dirty="0">
                          <a:solidFill>
                            <a:schemeClr val="bg1"/>
                          </a:solidFill>
                        </a:rPr>
                        <a:t>Example</a:t>
                      </a:r>
                    </a:p>
                  </a:txBody>
                  <a:tcPr>
                    <a:solidFill>
                      <a:srgbClr val="00296C"/>
                    </a:solidFill>
                  </a:tcPr>
                </a:tc>
                <a:extLst>
                  <a:ext uri="{0D108BD9-81ED-4DB2-BD59-A6C34878D82A}">
                    <a16:rowId xmlns:a16="http://schemas.microsoft.com/office/drawing/2014/main" val="1883608328"/>
                  </a:ext>
                </a:extLst>
              </a:tr>
              <a:tr h="2318050">
                <a:tc>
                  <a:txBody>
                    <a:bodyPr/>
                    <a:lstStyle/>
                    <a:p>
                      <a:pPr>
                        <a:lnSpc>
                          <a:spcPct val="150000"/>
                        </a:lnSpc>
                        <a:spcAft>
                          <a:spcPts val="1200"/>
                        </a:spcAft>
                      </a:pPr>
                      <a:r>
                        <a:rPr lang="en-AU" dirty="0"/>
                        <a:t>Spanning tree </a:t>
                      </a:r>
                    </a:p>
                  </a:txBody>
                  <a:tcPr/>
                </a:tc>
                <a:tc>
                  <a:txBody>
                    <a:bodyPr/>
                    <a:lstStyle/>
                    <a:p>
                      <a:pPr marL="0" marR="0" lvl="0" indent="0" algn="l" defTabSz="914377" rtl="0" eaLnBrk="1" fontAlgn="auto" latinLnBrk="0" hangingPunct="1">
                        <a:lnSpc>
                          <a:spcPct val="150000"/>
                        </a:lnSpc>
                        <a:spcBef>
                          <a:spcPts val="0"/>
                        </a:spcBef>
                        <a:spcAft>
                          <a:spcPts val="1200"/>
                        </a:spcAft>
                        <a:buClrTx/>
                        <a:buSzTx/>
                        <a:buFontTx/>
                        <a:buNone/>
                        <a:tabLst/>
                        <a:defRPr/>
                      </a:pPr>
                      <a:r>
                        <a:rPr lang="en-AU"/>
                        <a:t>A spanning tree of an undirected network diagram is a tree that includes all the vertices of the original network connected together, but not necessarily all the edges of the original network diagram. A network can have many different spanning trees.</a:t>
                      </a:r>
                    </a:p>
                  </a:txBody>
                  <a:tcPr/>
                </a:tc>
                <a:tc>
                  <a:txBody>
                    <a:bodyPr/>
                    <a:lstStyle/>
                    <a:p>
                      <a:pPr marL="0" marR="0" lvl="0" indent="0" algn="l" defTabSz="914377" rtl="0" eaLnBrk="1" fontAlgn="auto" latinLnBrk="0" hangingPunct="1">
                        <a:lnSpc>
                          <a:spcPct val="150000"/>
                        </a:lnSpc>
                        <a:spcBef>
                          <a:spcPts val="0"/>
                        </a:spcBef>
                        <a:spcAft>
                          <a:spcPts val="1200"/>
                        </a:spcAft>
                        <a:buClrTx/>
                        <a:buSzTx/>
                        <a:buFontTx/>
                        <a:buNone/>
                        <a:tabLst/>
                        <a:defRPr/>
                      </a:pPr>
                      <a:r>
                        <a:rPr lang="en-AU" dirty="0">
                          <a:solidFill>
                            <a:schemeClr val="bg1"/>
                          </a:solidFill>
                        </a:rPr>
                        <a:t>A weighted network with vertices A to F in a rectangular shape.</a:t>
                      </a:r>
                    </a:p>
                    <a:p>
                      <a:pPr marL="0" marR="0" lvl="0" indent="0" algn="l" defTabSz="914377" rtl="0" eaLnBrk="1" fontAlgn="auto" latinLnBrk="0" hangingPunct="1">
                        <a:lnSpc>
                          <a:spcPct val="150000"/>
                        </a:lnSpc>
                        <a:spcBef>
                          <a:spcPts val="0"/>
                        </a:spcBef>
                        <a:spcAft>
                          <a:spcPts val="1200"/>
                        </a:spcAft>
                        <a:buClrTx/>
                        <a:buSzTx/>
                        <a:buFontTx/>
                        <a:buNone/>
                        <a:tabLst/>
                        <a:defRPr/>
                      </a:pPr>
                      <a:r>
                        <a:rPr lang="en-AU" dirty="0">
                          <a:solidFill>
                            <a:schemeClr val="bg1"/>
                          </a:solidFill>
                        </a:rPr>
                        <a:t>Some edges are in red to make a spanning tree.</a:t>
                      </a:r>
                    </a:p>
                  </a:txBody>
                  <a:tcPr/>
                </a:tc>
                <a:extLst>
                  <a:ext uri="{0D108BD9-81ED-4DB2-BD59-A6C34878D82A}">
                    <a16:rowId xmlns:a16="http://schemas.microsoft.com/office/drawing/2014/main" val="3938778481"/>
                  </a:ext>
                </a:extLst>
              </a:tr>
              <a:tr h="2222204">
                <a:tc>
                  <a:txBody>
                    <a:bodyPr/>
                    <a:lstStyle/>
                    <a:p>
                      <a:pPr>
                        <a:lnSpc>
                          <a:spcPct val="150000"/>
                        </a:lnSpc>
                        <a:spcAft>
                          <a:spcPts val="1200"/>
                        </a:spcAft>
                      </a:pPr>
                      <a:r>
                        <a:rPr lang="en-AU" dirty="0"/>
                        <a:t>Minimum spanning tree </a:t>
                      </a:r>
                    </a:p>
                  </a:txBody>
                  <a:tcPr/>
                </a:tc>
                <a:tc>
                  <a:txBody>
                    <a:bodyPr/>
                    <a:lstStyle/>
                    <a:p>
                      <a:pPr marL="0" marR="0" lvl="0" indent="0" algn="l" defTabSz="914377" rtl="0" eaLnBrk="1" fontAlgn="auto" latinLnBrk="0" hangingPunct="1">
                        <a:lnSpc>
                          <a:spcPct val="150000"/>
                        </a:lnSpc>
                        <a:spcBef>
                          <a:spcPts val="0"/>
                        </a:spcBef>
                        <a:spcAft>
                          <a:spcPts val="1200"/>
                        </a:spcAft>
                        <a:buClrTx/>
                        <a:buSzTx/>
                        <a:buFontTx/>
                        <a:buNone/>
                        <a:tabLst/>
                        <a:defRPr/>
                      </a:pPr>
                      <a:r>
                        <a:rPr lang="en-AU"/>
                        <a:t>A spanning tree of minimum length in a connected, undirected network. It connects all the vertices together with the minimum total weighting for the edges.</a:t>
                      </a:r>
                      <a:endParaRPr lang="en-AU" dirty="0"/>
                    </a:p>
                  </a:txBody>
                  <a:tcPr/>
                </a:tc>
                <a:tc>
                  <a:txBody>
                    <a:bodyPr/>
                    <a:lstStyle/>
                    <a:p>
                      <a:pPr marL="0" marR="0" lvl="0" indent="0" algn="l" defTabSz="914377" rtl="0" eaLnBrk="1" fontAlgn="auto" latinLnBrk="0" hangingPunct="1">
                        <a:lnSpc>
                          <a:spcPct val="150000"/>
                        </a:lnSpc>
                        <a:spcBef>
                          <a:spcPts val="0"/>
                        </a:spcBef>
                        <a:spcAft>
                          <a:spcPts val="1200"/>
                        </a:spcAft>
                        <a:buClrTx/>
                        <a:buSzTx/>
                        <a:buFontTx/>
                        <a:buNone/>
                        <a:tabLst/>
                        <a:defRPr/>
                      </a:pPr>
                      <a:r>
                        <a:rPr lang="en-AU" dirty="0">
                          <a:solidFill>
                            <a:schemeClr val="bg1"/>
                          </a:solidFill>
                        </a:rPr>
                        <a:t>A weighted network with vertices A to F in a rectangular shape.</a:t>
                      </a:r>
                    </a:p>
                    <a:p>
                      <a:pPr marL="0" marR="0" lvl="0" indent="0" algn="l" defTabSz="914377" rtl="0" eaLnBrk="1" fontAlgn="auto" latinLnBrk="0" hangingPunct="1">
                        <a:lnSpc>
                          <a:spcPct val="150000"/>
                        </a:lnSpc>
                        <a:spcBef>
                          <a:spcPts val="0"/>
                        </a:spcBef>
                        <a:spcAft>
                          <a:spcPts val="1200"/>
                        </a:spcAft>
                        <a:buClrTx/>
                        <a:buSzTx/>
                        <a:buFontTx/>
                        <a:buNone/>
                        <a:tabLst/>
                        <a:defRPr/>
                      </a:pPr>
                      <a:r>
                        <a:rPr lang="en-AU" dirty="0">
                          <a:solidFill>
                            <a:schemeClr val="bg1"/>
                          </a:solidFill>
                        </a:rPr>
                        <a:t>Some edges are in red to make a minimum spanning tree.</a:t>
                      </a:r>
                    </a:p>
                  </a:txBody>
                  <a:tcPr/>
                </a:tc>
                <a:extLst>
                  <a:ext uri="{0D108BD9-81ED-4DB2-BD59-A6C34878D82A}">
                    <a16:rowId xmlns:a16="http://schemas.microsoft.com/office/drawing/2014/main" val="1388663248"/>
                  </a:ext>
                </a:extLst>
              </a:tr>
            </a:tbl>
          </a:graphicData>
        </a:graphic>
      </p:graphicFrame>
      <p:pic>
        <p:nvPicPr>
          <p:cNvPr id="5" name="Picture 4">
            <a:extLst>
              <a:ext uri="{FF2B5EF4-FFF2-40B4-BE49-F238E27FC236}">
                <a16:creationId xmlns:a16="http://schemas.microsoft.com/office/drawing/2014/main" id="{40FDDE25-25B5-4F21-8F23-B865EFAE567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046234" y="1750611"/>
            <a:ext cx="3077766" cy="2039393"/>
          </a:xfrm>
          <a:prstGeom prst="rect">
            <a:avLst/>
          </a:prstGeom>
        </p:spPr>
      </p:pic>
      <p:pic>
        <p:nvPicPr>
          <p:cNvPr id="9" name="Picture 8">
            <a:extLst>
              <a:ext uri="{FF2B5EF4-FFF2-40B4-BE49-F238E27FC236}">
                <a16:creationId xmlns:a16="http://schemas.microsoft.com/office/drawing/2014/main" id="{B1A830C2-62A7-3175-998D-44E7145038B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046234" y="4100631"/>
            <a:ext cx="3077766" cy="1943472"/>
          </a:xfrm>
          <a:prstGeom prst="rect">
            <a:avLst/>
          </a:prstGeom>
        </p:spPr>
      </p:pic>
      <p:sp>
        <p:nvSpPr>
          <p:cNvPr id="2" name="Slide Number Placeholder 1">
            <a:extLst>
              <a:ext uri="{FF2B5EF4-FFF2-40B4-BE49-F238E27FC236}">
                <a16:creationId xmlns:a16="http://schemas.microsoft.com/office/drawing/2014/main" id="{F5663871-A40F-0BC4-7D9E-F2E2224A607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a:p>
        </p:txBody>
      </p:sp>
    </p:spTree>
    <p:extLst>
      <p:ext uri="{BB962C8B-B14F-4D97-AF65-F5344CB8AC3E}">
        <p14:creationId xmlns:p14="http://schemas.microsoft.com/office/powerpoint/2010/main" val="3897836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A94344-6652-39FA-7430-E370FFB7A5E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A504044-F41B-406C-0ECB-2473A02E6EDE}"/>
              </a:ext>
            </a:extLst>
          </p:cNvPr>
          <p:cNvSpPr>
            <a:spLocks noGrp="1"/>
          </p:cNvSpPr>
          <p:nvPr>
            <p:ph type="title"/>
          </p:nvPr>
        </p:nvSpPr>
        <p:spPr/>
        <p:txBody>
          <a:bodyPr/>
          <a:lstStyle/>
          <a:p>
            <a:r>
              <a:rPr lang="en-AU" dirty="0"/>
              <a:t>Kruskal’s algorithm (1)</a:t>
            </a:r>
          </a:p>
        </p:txBody>
      </p:sp>
      <p:sp>
        <p:nvSpPr>
          <p:cNvPr id="4" name="Text Placeholder 3">
            <a:extLst>
              <a:ext uri="{FF2B5EF4-FFF2-40B4-BE49-F238E27FC236}">
                <a16:creationId xmlns:a16="http://schemas.microsoft.com/office/drawing/2014/main" id="{B4B1C204-01C7-D753-E5B3-3F6ABCDB0938}"/>
              </a:ext>
            </a:extLst>
          </p:cNvPr>
          <p:cNvSpPr>
            <a:spLocks noGrp="1"/>
          </p:cNvSpPr>
          <p:nvPr>
            <p:ph type="body" sz="quarter" idx="18"/>
          </p:nvPr>
        </p:nvSpPr>
        <p:spPr/>
        <p:txBody>
          <a:bodyPr/>
          <a:lstStyle/>
          <a:p>
            <a:r>
              <a:rPr lang="en-AU" dirty="0"/>
              <a:t>Step by step instructions</a:t>
            </a:r>
          </a:p>
        </p:txBody>
      </p:sp>
      <p:pic>
        <p:nvPicPr>
          <p:cNvPr id="6" name="Picture 5" descr="A network diagram connecting towns with the following cost in $1000 to connect electricity&#10;Port Adelaide to Salisbury - 25&#10;Port Adelaide to Glenelg - 26&#10;Glenelg to Parkside - 27&#10;Glenelg to Aberfoyle Park - 26&#10;Aberfoyle Park to Parkside - 20&#10;Aberfoyle Park to Harndorf - 34&#10;Harndorf to Parkside - 28&#10;Harndorf to Golden Grove - 53&#10;Golden Grove to Salisbury - 11&#10;Golden Grove to Modbury - 13&#10;Modbury to Parkside - 35&#10;Modbury to Salisbury - 19">
            <a:extLst>
              <a:ext uri="{FF2B5EF4-FFF2-40B4-BE49-F238E27FC236}">
                <a16:creationId xmlns:a16="http://schemas.microsoft.com/office/drawing/2014/main" id="{44C56578-A2DC-6494-7712-11D27B576979}"/>
              </a:ext>
            </a:extLst>
          </p:cNvPr>
          <p:cNvPicPr>
            <a:picLocks noChangeAspect="1"/>
          </p:cNvPicPr>
          <p:nvPr/>
        </p:nvPicPr>
        <p:blipFill>
          <a:blip r:embed="rId2"/>
          <a:stretch>
            <a:fillRect/>
          </a:stretch>
        </p:blipFill>
        <p:spPr>
          <a:xfrm>
            <a:off x="3627971" y="1292535"/>
            <a:ext cx="4616869" cy="4875993"/>
          </a:xfrm>
          <a:prstGeom prst="rect">
            <a:avLst/>
          </a:prstGeom>
        </p:spPr>
      </p:pic>
      <mc:AlternateContent xmlns:mc="http://schemas.openxmlformats.org/markup-compatibility/2006" xmlns:p14="http://schemas.microsoft.com/office/powerpoint/2010/main">
        <mc:Choice Requires="p14">
          <p:contentPart p14:bwMode="auto" r:id="rId3">
            <p14:nvContentPartPr>
              <p14:cNvPr id="10" name="Ink 9">
                <a:extLst>
                  <a:ext uri="{FF2B5EF4-FFF2-40B4-BE49-F238E27FC236}">
                    <a16:creationId xmlns:a16="http://schemas.microsoft.com/office/drawing/2014/main" id="{AAD441EB-525C-6AA5-0A1F-2FA362324235}"/>
                  </a:ext>
                  <a:ext uri="{C183D7F6-B498-43B3-948B-1728B52AA6E4}">
                    <adec:decorative xmlns:adec="http://schemas.microsoft.com/office/drawing/2017/decorative" val="1"/>
                  </a:ext>
                </a:extLst>
              </p14:cNvPr>
              <p14:cNvContentPartPr/>
              <p14:nvPr/>
            </p14:nvContentPartPr>
            <p14:xfrm rot="8775138">
              <a:off x="4103971" y="2060789"/>
              <a:ext cx="1994040" cy="23040"/>
            </p14:xfrm>
          </p:contentPart>
        </mc:Choice>
        <mc:Fallback xmlns="">
          <p:pic>
            <p:nvPicPr>
              <p:cNvPr id="10" name="Ink 9">
                <a:extLst>
                  <a:ext uri="{FF2B5EF4-FFF2-40B4-BE49-F238E27FC236}">
                    <a16:creationId xmlns:a16="http://schemas.microsoft.com/office/drawing/2014/main" id="{AAD441EB-525C-6AA5-0A1F-2FA362324235}"/>
                  </a:ext>
                  <a:ext uri="{C183D7F6-B498-43B3-948B-1728B52AA6E4}">
                    <adec:decorative xmlns:adec="http://schemas.microsoft.com/office/drawing/2017/decorative" val="1"/>
                  </a:ext>
                </a:extLst>
              </p:cNvPr>
              <p:cNvPicPr/>
              <p:nvPr/>
            </p:nvPicPr>
            <p:blipFill>
              <a:blip r:embed="rId4"/>
              <a:stretch>
                <a:fillRect/>
              </a:stretch>
            </p:blipFill>
            <p:spPr>
              <a:xfrm rot="8775138">
                <a:off x="4049971" y="1954451"/>
                <a:ext cx="2101680" cy="235362"/>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 name="Ink 11">
                <a:extLst>
                  <a:ext uri="{FF2B5EF4-FFF2-40B4-BE49-F238E27FC236}">
                    <a16:creationId xmlns:a16="http://schemas.microsoft.com/office/drawing/2014/main" id="{F271CA27-214E-CD1C-B01A-EE7B07BE1651}"/>
                  </a:ext>
                  <a:ext uri="{C183D7F6-B498-43B3-948B-1728B52AA6E4}">
                    <adec:decorative xmlns:adec="http://schemas.microsoft.com/office/drawing/2017/decorative" val="1"/>
                  </a:ext>
                </a:extLst>
              </p14:cNvPr>
              <p14:cNvContentPartPr/>
              <p14:nvPr/>
            </p14:nvContentPartPr>
            <p14:xfrm rot="19385456" flipV="1">
              <a:off x="5889619" y="2278306"/>
              <a:ext cx="887995" cy="100936"/>
            </p14:xfrm>
          </p:contentPart>
        </mc:Choice>
        <mc:Fallback xmlns="">
          <p:pic>
            <p:nvPicPr>
              <p:cNvPr id="12" name="Ink 11">
                <a:extLst>
                  <a:ext uri="{FF2B5EF4-FFF2-40B4-BE49-F238E27FC236}">
                    <a16:creationId xmlns:a16="http://schemas.microsoft.com/office/drawing/2014/main" id="{F271CA27-214E-CD1C-B01A-EE7B07BE1651}"/>
                  </a:ext>
                  <a:ext uri="{C183D7F6-B498-43B3-948B-1728B52AA6E4}">
                    <adec:decorative xmlns:adec="http://schemas.microsoft.com/office/drawing/2017/decorative" val="1"/>
                  </a:ext>
                </a:extLst>
              </p:cNvPr>
              <p:cNvPicPr/>
              <p:nvPr/>
            </p:nvPicPr>
            <p:blipFill>
              <a:blip r:embed="rId6"/>
              <a:stretch>
                <a:fillRect/>
              </a:stretch>
            </p:blipFill>
            <p:spPr>
              <a:xfrm rot="19385456" flipV="1">
                <a:off x="5835627" y="2169382"/>
                <a:ext cx="995620" cy="3184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4" name="Ink 13">
                <a:extLst>
                  <a:ext uri="{FF2B5EF4-FFF2-40B4-BE49-F238E27FC236}">
                    <a16:creationId xmlns:a16="http://schemas.microsoft.com/office/drawing/2014/main" id="{443AF2E2-84CC-7F5E-3FE0-EAA82DEB0D90}"/>
                  </a:ext>
                  <a:ext uri="{C183D7F6-B498-43B3-948B-1728B52AA6E4}">
                    <adec:decorative xmlns:adec="http://schemas.microsoft.com/office/drawing/2017/decorative" val="1"/>
                  </a:ext>
                </a:extLst>
              </p14:cNvPr>
              <p14:cNvContentPartPr/>
              <p14:nvPr/>
            </p14:nvContentPartPr>
            <p14:xfrm rot="13469186" flipV="1">
              <a:off x="5811600" y="1764918"/>
              <a:ext cx="887995" cy="100936"/>
            </p14:xfrm>
          </p:contentPart>
        </mc:Choice>
        <mc:Fallback xmlns="">
          <p:pic>
            <p:nvPicPr>
              <p:cNvPr id="14" name="Ink 13">
                <a:extLst>
                  <a:ext uri="{FF2B5EF4-FFF2-40B4-BE49-F238E27FC236}">
                    <a16:creationId xmlns:a16="http://schemas.microsoft.com/office/drawing/2014/main" id="{443AF2E2-84CC-7F5E-3FE0-EAA82DEB0D90}"/>
                  </a:ext>
                  <a:ext uri="{C183D7F6-B498-43B3-948B-1728B52AA6E4}">
                    <adec:decorative xmlns:adec="http://schemas.microsoft.com/office/drawing/2017/decorative" val="1"/>
                  </a:ext>
                </a:extLst>
              </p:cNvPr>
              <p:cNvPicPr/>
              <p:nvPr/>
            </p:nvPicPr>
            <p:blipFill>
              <a:blip r:embed="rId6"/>
              <a:stretch>
                <a:fillRect/>
              </a:stretch>
            </p:blipFill>
            <p:spPr>
              <a:xfrm rot="13469186" flipV="1">
                <a:off x="5757608" y="1655994"/>
                <a:ext cx="995620" cy="3184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5" name="Ink 14">
                <a:extLst>
                  <a:ext uri="{FF2B5EF4-FFF2-40B4-BE49-F238E27FC236}">
                    <a16:creationId xmlns:a16="http://schemas.microsoft.com/office/drawing/2014/main" id="{0437021B-F451-A172-F95F-84722E25A690}"/>
                  </a:ext>
                  <a:ext uri="{C183D7F6-B498-43B3-948B-1728B52AA6E4}">
                    <adec:decorative xmlns:adec="http://schemas.microsoft.com/office/drawing/2017/decorative" val="1"/>
                  </a:ext>
                </a:extLst>
              </p14:cNvPr>
              <p14:cNvContentPartPr/>
              <p14:nvPr/>
            </p14:nvContentPartPr>
            <p14:xfrm rot="5056174">
              <a:off x="3367683" y="3542348"/>
              <a:ext cx="1994040" cy="23040"/>
            </p14:xfrm>
          </p:contentPart>
        </mc:Choice>
        <mc:Fallback xmlns="">
          <p:pic>
            <p:nvPicPr>
              <p:cNvPr id="15" name="Ink 14">
                <a:extLst>
                  <a:ext uri="{FF2B5EF4-FFF2-40B4-BE49-F238E27FC236}">
                    <a16:creationId xmlns:a16="http://schemas.microsoft.com/office/drawing/2014/main" id="{0437021B-F451-A172-F95F-84722E25A690}"/>
                  </a:ext>
                  <a:ext uri="{C183D7F6-B498-43B3-948B-1728B52AA6E4}">
                    <adec:decorative xmlns:adec="http://schemas.microsoft.com/office/drawing/2017/decorative" val="1"/>
                  </a:ext>
                </a:extLst>
              </p:cNvPr>
              <p:cNvPicPr/>
              <p:nvPr/>
            </p:nvPicPr>
            <p:blipFill>
              <a:blip r:embed="rId4"/>
              <a:stretch>
                <a:fillRect/>
              </a:stretch>
            </p:blipFill>
            <p:spPr>
              <a:xfrm rot="5056174">
                <a:off x="3313683" y="3436010"/>
                <a:ext cx="2101680" cy="235362"/>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6" name="Ink 15">
                <a:extLst>
                  <a:ext uri="{FF2B5EF4-FFF2-40B4-BE49-F238E27FC236}">
                    <a16:creationId xmlns:a16="http://schemas.microsoft.com/office/drawing/2014/main" id="{DFB70280-907B-BD89-D0A5-652984D45C1D}"/>
                  </a:ext>
                  <a:ext uri="{C183D7F6-B498-43B3-948B-1728B52AA6E4}">
                    <adec:decorative xmlns:adec="http://schemas.microsoft.com/office/drawing/2017/decorative" val="1"/>
                  </a:ext>
                </a:extLst>
              </p14:cNvPr>
              <p14:cNvContentPartPr/>
              <p14:nvPr/>
            </p14:nvContentPartPr>
            <p14:xfrm rot="3213615">
              <a:off x="4179530" y="5150487"/>
              <a:ext cx="1461678" cy="84695"/>
            </p14:xfrm>
          </p:contentPart>
        </mc:Choice>
        <mc:Fallback xmlns="">
          <p:pic>
            <p:nvPicPr>
              <p:cNvPr id="16" name="Ink 15">
                <a:extLst>
                  <a:ext uri="{FF2B5EF4-FFF2-40B4-BE49-F238E27FC236}">
                    <a16:creationId xmlns:a16="http://schemas.microsoft.com/office/drawing/2014/main" id="{DFB70280-907B-BD89-D0A5-652984D45C1D}"/>
                  </a:ext>
                  <a:ext uri="{C183D7F6-B498-43B3-948B-1728B52AA6E4}">
                    <adec:decorative xmlns:adec="http://schemas.microsoft.com/office/drawing/2017/decorative" val="1"/>
                  </a:ext>
                </a:extLst>
              </p:cNvPr>
              <p:cNvPicPr/>
              <p:nvPr/>
            </p:nvPicPr>
            <p:blipFill>
              <a:blip r:embed="rId10"/>
              <a:stretch>
                <a:fillRect/>
              </a:stretch>
            </p:blipFill>
            <p:spPr>
              <a:xfrm rot="3213615">
                <a:off x="4125527" y="5041438"/>
                <a:ext cx="1569324" cy="30243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7" name="Ink 16">
                <a:extLst>
                  <a:ext uri="{FF2B5EF4-FFF2-40B4-BE49-F238E27FC236}">
                    <a16:creationId xmlns:a16="http://schemas.microsoft.com/office/drawing/2014/main" id="{9B336CBE-2F05-E314-62E5-2DB08D21B516}"/>
                  </a:ext>
                  <a:ext uri="{C183D7F6-B498-43B3-948B-1728B52AA6E4}">
                    <adec:decorative xmlns:adec="http://schemas.microsoft.com/office/drawing/2017/decorative" val="1"/>
                  </a:ext>
                </a:extLst>
              </p14:cNvPr>
              <p14:cNvContentPartPr/>
              <p14:nvPr/>
            </p14:nvContentPartPr>
            <p14:xfrm rot="5573250">
              <a:off x="4481475" y="4868066"/>
              <a:ext cx="1904477" cy="110352"/>
            </p14:xfrm>
          </p:contentPart>
        </mc:Choice>
        <mc:Fallback xmlns="">
          <p:pic>
            <p:nvPicPr>
              <p:cNvPr id="17" name="Ink 16">
                <a:extLst>
                  <a:ext uri="{FF2B5EF4-FFF2-40B4-BE49-F238E27FC236}">
                    <a16:creationId xmlns:a16="http://schemas.microsoft.com/office/drawing/2014/main" id="{9B336CBE-2F05-E314-62E5-2DB08D21B516}"/>
                  </a:ext>
                  <a:ext uri="{C183D7F6-B498-43B3-948B-1728B52AA6E4}">
                    <adec:decorative xmlns:adec="http://schemas.microsoft.com/office/drawing/2017/decorative" val="1"/>
                  </a:ext>
                </a:extLst>
              </p:cNvPr>
              <p:cNvPicPr/>
              <p:nvPr/>
            </p:nvPicPr>
            <p:blipFill>
              <a:blip r:embed="rId12"/>
              <a:stretch>
                <a:fillRect/>
              </a:stretch>
            </p:blipFill>
            <p:spPr>
              <a:xfrm rot="5573250">
                <a:off x="4427473" y="4759166"/>
                <a:ext cx="2012121" cy="327789"/>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8" name="Ink 17">
                <a:extLst>
                  <a:ext uri="{FF2B5EF4-FFF2-40B4-BE49-F238E27FC236}">
                    <a16:creationId xmlns:a16="http://schemas.microsoft.com/office/drawing/2014/main" id="{C786FC17-C8AC-D59B-837C-539A3AFEAFD1}"/>
                  </a:ext>
                  <a:ext uri="{C183D7F6-B498-43B3-948B-1728B52AA6E4}">
                    <adec:decorative xmlns:adec="http://schemas.microsoft.com/office/drawing/2017/decorative" val="1"/>
                  </a:ext>
                </a:extLst>
              </p14:cNvPr>
              <p14:cNvContentPartPr/>
              <p14:nvPr/>
            </p14:nvContentPartPr>
            <p14:xfrm rot="1657284">
              <a:off x="5337120" y="4473466"/>
              <a:ext cx="2293789" cy="147176"/>
            </p14:xfrm>
          </p:contentPart>
        </mc:Choice>
        <mc:Fallback xmlns="">
          <p:pic>
            <p:nvPicPr>
              <p:cNvPr id="18" name="Ink 17">
                <a:extLst>
                  <a:ext uri="{FF2B5EF4-FFF2-40B4-BE49-F238E27FC236}">
                    <a16:creationId xmlns:a16="http://schemas.microsoft.com/office/drawing/2014/main" id="{C786FC17-C8AC-D59B-837C-539A3AFEAFD1}"/>
                  </a:ext>
                  <a:ext uri="{C183D7F6-B498-43B3-948B-1728B52AA6E4}">
                    <adec:decorative xmlns:adec="http://schemas.microsoft.com/office/drawing/2017/decorative" val="1"/>
                  </a:ext>
                </a:extLst>
              </p:cNvPr>
              <p:cNvPicPr/>
              <p:nvPr/>
            </p:nvPicPr>
            <p:blipFill>
              <a:blip r:embed="rId14"/>
              <a:stretch>
                <a:fillRect/>
              </a:stretch>
            </p:blipFill>
            <p:spPr>
              <a:xfrm rot="1657284">
                <a:off x="5283115" y="4364715"/>
                <a:ext cx="2401440" cy="364315"/>
              </a:xfrm>
              <a:prstGeom prst="rect">
                <a:avLst/>
              </a:prstGeom>
            </p:spPr>
          </p:pic>
        </mc:Fallback>
      </mc:AlternateContent>
      <p:sp>
        <p:nvSpPr>
          <p:cNvPr id="2" name="Slide Number Placeholder 1">
            <a:extLst>
              <a:ext uri="{FF2B5EF4-FFF2-40B4-BE49-F238E27FC236}">
                <a16:creationId xmlns:a16="http://schemas.microsoft.com/office/drawing/2014/main" id="{63853334-5A3C-A7BD-5E80-DD8911BB6C8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a:p>
        </p:txBody>
      </p:sp>
    </p:spTree>
    <p:extLst>
      <p:ext uri="{BB962C8B-B14F-4D97-AF65-F5344CB8AC3E}">
        <p14:creationId xmlns:p14="http://schemas.microsoft.com/office/powerpoint/2010/main" val="2152251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1D8124FFB2A1438B815462E05615AB" ma:contentTypeVersion="26" ma:contentTypeDescription="Create a new document." ma:contentTypeScope="" ma:versionID="7cb0b11152a3c969d12f475c424a3b6d">
  <xsd:schema xmlns:xsd="http://www.w3.org/2001/XMLSchema" xmlns:xs="http://www.w3.org/2001/XMLSchema" xmlns:p="http://schemas.microsoft.com/office/2006/metadata/properties" xmlns:ns2="95386ad3-46d6-4eb6-bbc1-9b19b13a5756" xmlns:ns3="9191b990-ddf9-46cb-8ffe-20db9d3a58aa" targetNamespace="http://schemas.microsoft.com/office/2006/metadata/properties" ma:root="true" ma:fieldsID="e73936c6d6eb0e273fb7b7b26ec1bc31" ns2:_="" ns3:_="">
    <xsd:import namespace="95386ad3-46d6-4eb6-bbc1-9b19b13a5756"/>
    <xsd:import namespace="9191b990-ddf9-46cb-8ffe-20db9d3a58a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InDAM" minOccurs="0"/>
                <xsd:element ref="ns2:Readytopublish" minOccurs="0"/>
                <xsd:element ref="ns2:MediaServiceObjectDetectorVersions" minOccurs="0"/>
                <xsd:element ref="ns2:MediaServiceSearchProperties" minOccurs="0"/>
                <xsd:element ref="ns2:Migrated" minOccurs="0"/>
                <xsd:element ref="ns2:Description2"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386ad3-46d6-4eb6-bbc1-9b19b13a57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InDAM" ma:index="24" nillable="true" ma:displayName="In DAM" ma:default="0" ma:format="Dropdown" ma:internalName="InDAM">
      <xsd:simpleType>
        <xsd:restriction base="dms:Boolean"/>
      </xsd:simpleType>
    </xsd:element>
    <xsd:element name="Readytopublish" ma:index="25" nillable="true" ma:displayName="Ready to publish" ma:default="0" ma:format="Dropdown" ma:internalName="Readytopublish">
      <xsd:simpleType>
        <xsd:restriction base="dms:Boolea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igrated" ma:index="28" nillable="true" ma:displayName="Migrated" ma:default="1" ma:format="Dropdown" ma:internalName="Migrated">
      <xsd:simpleType>
        <xsd:restriction base="dms:Boolean"/>
      </xsd:simpleType>
    </xsd:element>
    <xsd:element name="Description2" ma:index="29" nillable="true" ma:displayName="Description" ma:format="Dropdown" ma:internalName="Description2">
      <xsd:simpleType>
        <xsd:restriction base="dms:Note">
          <xsd:maxLength value="255"/>
        </xsd:restriction>
      </xsd:simpleType>
    </xsd:element>
    <xsd:element name="MediaServiceBillingMetadata" ma:index="3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191b990-ddf9-46cb-8ffe-20db9d3a58a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063c910-61e7-482c-9a48-4fe9d05e06db}" ma:internalName="TaxCatchAll" ma:showField="CatchAllData" ma:web="9191b990-ddf9-46cb-8ffe-20db9d3a58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Readytopublish xmlns="95386ad3-46d6-4eb6-bbc1-9b19b13a5756">false</Readytopublish>
    <Migrated xmlns="95386ad3-46d6-4eb6-bbc1-9b19b13a5756">true</Migrated>
    <Description2 xmlns="95386ad3-46d6-4eb6-bbc1-9b19b13a5756" xsi:nil="true"/>
    <lcf76f155ced4ddcb4097134ff3c332f xmlns="95386ad3-46d6-4eb6-bbc1-9b19b13a5756">
      <Terms xmlns="http://schemas.microsoft.com/office/infopath/2007/PartnerControls"/>
    </lcf76f155ced4ddcb4097134ff3c332f>
    <TaxCatchAll xmlns="9191b990-ddf9-46cb-8ffe-20db9d3a58aa" xsi:nil="true"/>
    <InDAM xmlns="95386ad3-46d6-4eb6-bbc1-9b19b13a5756">false</InDAM>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9FC68E9-117B-46BF-9CFB-5D71E9AA6B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386ad3-46d6-4eb6-bbc1-9b19b13a5756"/>
    <ds:schemaRef ds:uri="9191b990-ddf9-46cb-8ffe-20db9d3a5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30C487E-2520-49A6-BB9F-A646087F4DD0}">
  <ds:schemaRefs>
    <ds:schemaRef ds:uri="http://schemas.microsoft.com/office/2006/documentManagement/types"/>
    <ds:schemaRef ds:uri="http://purl.org/dc/elements/1.1/"/>
    <ds:schemaRef ds:uri="http://schemas.microsoft.com/office/2006/metadata/properties"/>
    <ds:schemaRef ds:uri="http://purl.org/dc/terms/"/>
    <ds:schemaRef ds:uri="http://purl.org/dc/dcmitype/"/>
    <ds:schemaRef ds:uri="95386ad3-46d6-4eb6-bbc1-9b19b13a5756"/>
    <ds:schemaRef ds:uri="http://schemas.microsoft.com/office/infopath/2007/PartnerControls"/>
    <ds:schemaRef ds:uri="9191b990-ddf9-46cb-8ffe-20db9d3a58aa"/>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C3FA523-8449-43E1-9066-2EEE195A1C2F}">
  <ds:schemaRefs>
    <ds:schemaRef ds:uri="http://schemas.microsoft.com/sharepoint/v3/contenttype/forms"/>
  </ds:schemaRefs>
</ds:datastoreItem>
</file>

<file path=docMetadata/LabelInfo.xml><?xml version="1.0" encoding="utf-8"?>
<clbl:labelList xmlns:clbl="http://schemas.microsoft.com/office/2020/mipLabelMetadata">
  <clbl:label id="{b603dfd7-d93a-4381-a340-2995d8282205}" enabled="1" method="Standard" siteId="{05a0e69a-418a-47c1-9c25-9387261bf991}" removed="0"/>
</clbl:labelList>
</file>

<file path=docProps/app.xml><?xml version="1.0" encoding="utf-8"?>
<Properties xmlns="http://schemas.openxmlformats.org/officeDocument/2006/extended-properties" xmlns:vt="http://schemas.openxmlformats.org/officeDocument/2006/docPropsVTypes">
  <Template/>
  <TotalTime>0</TotalTime>
  <Words>1064</Words>
  <Application>Microsoft Office PowerPoint</Application>
  <PresentationFormat>Widescreen</PresentationFormat>
  <Paragraphs>142</Paragraphs>
  <Slides>16</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Public Sans</vt:lpstr>
      <vt:lpstr>Times New Roman</vt:lpstr>
      <vt:lpstr>Calibri</vt:lpstr>
      <vt:lpstr>Arial</vt:lpstr>
      <vt:lpstr>NSWG Corporate</vt:lpstr>
      <vt:lpstr>Minimum spanning trees</vt:lpstr>
      <vt:lpstr>Learning intentions and success criteria</vt:lpstr>
      <vt:lpstr>Activating prior knowledge</vt:lpstr>
      <vt:lpstr>Distances between towns</vt:lpstr>
      <vt:lpstr>Train travel time between towns</vt:lpstr>
      <vt:lpstr>Releasing responsibility</vt:lpstr>
      <vt:lpstr>Definitions (1)</vt:lpstr>
      <vt:lpstr>Definitions (2)</vt:lpstr>
      <vt:lpstr>Kruskal’s algorithm (1)</vt:lpstr>
      <vt:lpstr>Kruskal’s algorithm (2)</vt:lpstr>
      <vt:lpstr>Prim’s algorithm (1)</vt:lpstr>
      <vt:lpstr>Prim’s algorithm (2)</vt:lpstr>
      <vt:lpstr>Independent practice</vt:lpstr>
      <vt:lpstr>Approaching questions scaffold</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5, lesson 4 – Minimum spanning trees – Mathematics Standard</dc:title>
  <dc:creator>NSW Department of Education</dc:creator>
  <cp:keywords>Mathematics; Stage 6; Standard</cp:keywords>
  <dcterms:created xsi:type="dcterms:W3CDTF">2026-05-25T00:43:48Z</dcterms:created>
  <dcterms:modified xsi:type="dcterms:W3CDTF">2026-06-05T05:14:36Z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ediaServiceImageTags">
    <vt:lpwstr/>
  </property>
  <property fmtid="{D5CDD505-2E9C-101B-9397-08002B2CF9AE}" pid="4" name="ContentTypeId">
    <vt:lpwstr>0x0101004A1D8124FFB2A1438B815462E05615AB</vt:lpwstr>
  </property>
  <property fmtid="{D5CDD505-2E9C-101B-9397-08002B2CF9AE}" pid="5" name="MSIP_Label_b603dfd7-d93a-4381-a340-2995d8282205_ContentBits">
    <vt:lpwstr>0</vt:lpwstr>
  </property>
  <property fmtid="{D5CDD505-2E9C-101B-9397-08002B2CF9AE}" pid="6" name="MSIP_Label_b603dfd7-d93a-4381-a340-2995d8282205_SetDate">
    <vt:lpwstr>2024-07-31T04:44:31Z</vt:lpwstr>
  </property>
  <property fmtid="{D5CDD505-2E9C-101B-9397-08002B2CF9AE}" pid="7" name="MSIP_Label_b603dfd7-d93a-4381-a340-2995d8282205_Name">
    <vt:lpwstr>OFFICIAL</vt:lpwstr>
  </property>
  <property fmtid="{D5CDD505-2E9C-101B-9397-08002B2CF9AE}" pid="8" name="MSIP_Label_b603dfd7-d93a-4381-a340-2995d8282205_Method">
    <vt:lpwstr>Standard</vt:lpwstr>
  </property>
  <property fmtid="{D5CDD505-2E9C-101B-9397-08002B2CF9AE}" pid="9" name="MSIP_Label_b603dfd7-d93a-4381-a340-2995d8282205_SiteId">
    <vt:lpwstr>05a0e69a-418a-47c1-9c25-9387261bf991</vt:lpwstr>
  </property>
  <property fmtid="{D5CDD505-2E9C-101B-9397-08002B2CF9AE}" pid="10" name="MSIP_Label_b603dfd7-d93a-4381-a340-2995d8282205_ActionId">
    <vt:lpwstr>86cc9e70-6da9-4653-95a8-be9aa2ad5056</vt:lpwstr>
  </property>
</Properties>
</file>