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383" r:id="rId6"/>
    <p:sldId id="271" r:id="rId7"/>
    <p:sldId id="289" r:id="rId8"/>
    <p:sldId id="26506" r:id="rId9"/>
    <p:sldId id="26507" r:id="rId10"/>
    <p:sldId id="26523" r:id="rId11"/>
    <p:sldId id="26526" r:id="rId12"/>
    <p:sldId id="26524" r:id="rId13"/>
    <p:sldId id="26525" r:id="rId14"/>
    <p:sldId id="26510" r:id="rId15"/>
    <p:sldId id="26530" r:id="rId16"/>
    <p:sldId id="26527" r:id="rId17"/>
    <p:sldId id="26528" r:id="rId18"/>
    <p:sldId id="26529" r:id="rId19"/>
    <p:sldId id="360" r:id="rId20"/>
    <p:sldId id="361" r:id="rId21"/>
  </p:sldIdLst>
  <p:sldSz cx="12192000" cy="6858000"/>
  <p:notesSz cx="6858000" cy="9144000"/>
  <p:embeddedFontLst>
    <p:embeddedFont>
      <p:font typeface="Cambria Math" panose="02040503050406030204" pitchFamily="18" charset="0"/>
      <p:regular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706A1F2D-2600-876A-2850-DD6CED9BFF10}" name="Bianca Thomson" initials="BT" userId="S::Bianca.Thomson6@det.nsw.edu.au::ed7b3ddb-5198-49de-a89f-515da0221def"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D84E49CE-2BCD-8431-0782-D52A02898A5C}" name="Meagan Rodda" initials="MR" userId="S::meagan.rodda@det.nsw.edu.au::efecb8de-290d-42b5-96ee-00df0648c08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7FE82-F2BA-4EAC-BA16-252D6DB8872A}" v="1" dt="2026-03-24T02:34:32.31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Thomson" userId="ed7b3ddb-5198-49de-a89f-515da0221def" providerId="ADAL" clId="{DACE9346-35B2-58BE-BF21-D93D91373FC4}"/>
    <pc:docChg chg="undo custSel addSld delSld modSld modMainMaster modNotesMaster modHandout">
      <pc:chgData name="Bianca Thomson" userId="ed7b3ddb-5198-49de-a89f-515da0221def" providerId="ADAL" clId="{DACE9346-35B2-58BE-BF21-D93D91373FC4}" dt="2026-03-03T00:27:57.418" v="100" actId="2085"/>
      <pc:docMkLst>
        <pc:docMk/>
      </pc:docMkLst>
      <pc:sldChg chg="modSp mod">
        <pc:chgData name="Bianca Thomson" userId="ed7b3ddb-5198-49de-a89f-515da0221def" providerId="ADAL" clId="{DACE9346-35B2-58BE-BF21-D93D91373FC4}" dt="2026-03-02T23:04:31.025" v="91" actId="13244"/>
        <pc:sldMkLst>
          <pc:docMk/>
          <pc:sldMk cId="2031742732" sldId="289"/>
        </pc:sldMkLst>
        <pc:spChg chg="ord">
          <ac:chgData name="Bianca Thomson" userId="ed7b3ddb-5198-49de-a89f-515da0221def" providerId="ADAL" clId="{DACE9346-35B2-58BE-BF21-D93D91373FC4}" dt="2026-03-02T23:04:31.025" v="91" actId="13244"/>
          <ac:spMkLst>
            <pc:docMk/>
            <pc:sldMk cId="2031742732" sldId="289"/>
            <ac:spMk id="3" creationId="{29857EE9-3066-32FD-277A-0349DC739562}"/>
          </ac:spMkLst>
        </pc:spChg>
      </pc:sldChg>
      <pc:sldChg chg="modSp">
        <pc:chgData name="Bianca Thomson" userId="ed7b3ddb-5198-49de-a89f-515da0221def" providerId="ADAL" clId="{DACE9346-35B2-58BE-BF21-D93D91373FC4}" dt="2026-03-02T23:04:15.742" v="88"/>
        <pc:sldMkLst>
          <pc:docMk/>
          <pc:sldMk cId="1181014578" sldId="360"/>
        </pc:sldMkLst>
        <pc:spChg chg="mod">
          <ac:chgData name="Bianca Thomson" userId="ed7b3ddb-5198-49de-a89f-515da0221def" providerId="ADAL" clId="{DACE9346-35B2-58BE-BF21-D93D91373FC4}" dt="2026-03-02T23:04:15.742" v="88"/>
          <ac:spMkLst>
            <pc:docMk/>
            <pc:sldMk cId="1181014578" sldId="360"/>
            <ac:spMk id="4" creationId="{B7C07B50-96D9-2E35-E2CE-3139F6377F08}"/>
          </ac:spMkLst>
        </pc:spChg>
      </pc:sldChg>
      <pc:sldChg chg="modSp mod modCm">
        <pc:chgData name="Bianca Thomson" userId="ed7b3ddb-5198-49de-a89f-515da0221def" providerId="ADAL" clId="{DACE9346-35B2-58BE-BF21-D93D91373FC4}" dt="2026-03-02T22:47:58.685" v="3" actId="20577"/>
        <pc:sldMkLst>
          <pc:docMk/>
          <pc:sldMk cId="3820411759" sldId="361"/>
        </pc:sldMkLst>
        <pc:spChg chg="mod">
          <ac:chgData name="Bianca Thomson" userId="ed7b3ddb-5198-49de-a89f-515da0221def" providerId="ADAL" clId="{DACE9346-35B2-58BE-BF21-D93D91373FC4}" dt="2026-03-02T22:47:54.247" v="1" actId="20577"/>
          <ac:spMkLst>
            <pc:docMk/>
            <pc:sldMk cId="3820411759" sldId="361"/>
            <ac:spMk id="7" creationId="{E762E711-B51D-9854-C2DD-A164FE59F882}"/>
          </ac:spMkLst>
        </pc:spChg>
        <pc:spChg chg="mod">
          <ac:chgData name="Bianca Thomson" userId="ed7b3ddb-5198-49de-a89f-515da0221def" providerId="ADAL" clId="{DACE9346-35B2-58BE-BF21-D93D91373FC4}" dt="2026-03-02T22:47:58.685" v="3" actId="20577"/>
          <ac:spMkLst>
            <pc:docMk/>
            <pc:sldMk cId="3820411759" sldId="361"/>
            <ac:spMk id="8" creationId="{F70BB973-8437-BE43-4C71-6089E7F934FA}"/>
          </ac:spMkLst>
        </pc:spChg>
        <pc:extLst>
          <p:ext xmlns:p="http://schemas.openxmlformats.org/presentationml/2006/main" uri="{D6D511B9-2390-475A-947B-AFAB55BFBCF1}">
            <pc226:cmChg xmlns:pc226="http://schemas.microsoft.com/office/powerpoint/2022/06/main/command" chg="mod">
              <pc226:chgData name="Bianca Thomson" userId="ed7b3ddb-5198-49de-a89f-515da0221def" providerId="ADAL" clId="{DACE9346-35B2-58BE-BF21-D93D91373FC4}" dt="2026-03-02T22:47:54.247" v="1" actId="20577"/>
              <pc2:cmMkLst xmlns:pc2="http://schemas.microsoft.com/office/powerpoint/2019/9/main/command">
                <pc:docMk/>
                <pc:sldMk cId="3820411759" sldId="361"/>
                <pc2:cmMk id="{03F26223-DA22-2E46-BFD4-4B9D39C88CA5}"/>
              </pc2:cmMkLst>
            </pc226:cmChg>
          </p:ext>
        </pc:extLst>
      </pc:sldChg>
      <pc:sldChg chg="modNotes">
        <pc:chgData name="Bianca Thomson" userId="ed7b3ddb-5198-49de-a89f-515da0221def" providerId="ADAL" clId="{DACE9346-35B2-58BE-BF21-D93D91373FC4}" dt="2026-03-02T23:04:15.742" v="88"/>
        <pc:sldMkLst>
          <pc:docMk/>
          <pc:sldMk cId="3648967162" sldId="26383"/>
        </pc:sldMkLst>
      </pc:sldChg>
      <pc:sldChg chg="modSp">
        <pc:chgData name="Bianca Thomson" userId="ed7b3ddb-5198-49de-a89f-515da0221def" providerId="ADAL" clId="{DACE9346-35B2-58BE-BF21-D93D91373FC4}" dt="2026-03-02T23:04:23.293" v="90"/>
        <pc:sldMkLst>
          <pc:docMk/>
          <pc:sldMk cId="2212264922" sldId="26505"/>
        </pc:sldMkLst>
        <pc:spChg chg="mod">
          <ac:chgData name="Bianca Thomson" userId="ed7b3ddb-5198-49de-a89f-515da0221def" providerId="ADAL" clId="{DACE9346-35B2-58BE-BF21-D93D91373FC4}" dt="2026-03-02T23:04:23.293" v="90"/>
          <ac:spMkLst>
            <pc:docMk/>
            <pc:sldMk cId="2212264922" sldId="26505"/>
            <ac:spMk id="3" creationId="{2EF38185-B00A-9878-8E80-7D55E5647711}"/>
          </ac:spMkLst>
        </pc:spChg>
      </pc:sldChg>
      <pc:sldChg chg="modSp mod">
        <pc:chgData name="Bianca Thomson" userId="ed7b3ddb-5198-49de-a89f-515da0221def" providerId="ADAL" clId="{DACE9346-35B2-58BE-BF21-D93D91373FC4}" dt="2026-03-03T00:27:40.896" v="96" actId="2085"/>
        <pc:sldMkLst>
          <pc:docMk/>
          <pc:sldMk cId="2454984682" sldId="26507"/>
        </pc:sldMkLst>
        <pc:spChg chg="mod">
          <ac:chgData name="Bianca Thomson" userId="ed7b3ddb-5198-49de-a89f-515da0221def" providerId="ADAL" clId="{DACE9346-35B2-58BE-BF21-D93D91373FC4}" dt="2026-03-02T23:00:06.327" v="86" actId="1076"/>
          <ac:spMkLst>
            <pc:docMk/>
            <pc:sldMk cId="2454984682" sldId="26507"/>
            <ac:spMk id="3" creationId="{394AAF77-5A98-9051-4116-376780A6196C}"/>
          </ac:spMkLst>
        </pc:spChg>
        <pc:spChg chg="mod">
          <ac:chgData name="Bianca Thomson" userId="ed7b3ddb-5198-49de-a89f-515da0221def" providerId="ADAL" clId="{DACE9346-35B2-58BE-BF21-D93D91373FC4}" dt="2026-03-03T00:27:40.896" v="96" actId="2085"/>
          <ac:spMkLst>
            <pc:docMk/>
            <pc:sldMk cId="2454984682" sldId="26507"/>
            <ac:spMk id="15" creationId="{E97F534E-25F7-0FEC-EA7E-81AEC7EBED41}"/>
          </ac:spMkLst>
        </pc:spChg>
        <pc:picChg chg="mod">
          <ac:chgData name="Bianca Thomson" userId="ed7b3ddb-5198-49de-a89f-515da0221def" providerId="ADAL" clId="{DACE9346-35B2-58BE-BF21-D93D91373FC4}" dt="2026-03-02T22:50:23.181" v="9" actId="1076"/>
          <ac:picMkLst>
            <pc:docMk/>
            <pc:sldMk cId="2454984682" sldId="26507"/>
            <ac:picMk id="8" creationId="{28F717FE-76D6-F4ED-28F7-722B735F473F}"/>
          </ac:picMkLst>
        </pc:picChg>
      </pc:sldChg>
      <pc:sldChg chg="modSp mod">
        <pc:chgData name="Bianca Thomson" userId="ed7b3ddb-5198-49de-a89f-515da0221def" providerId="ADAL" clId="{DACE9346-35B2-58BE-BF21-D93D91373FC4}" dt="2026-03-03T00:27:44.936" v="97" actId="2085"/>
        <pc:sldMkLst>
          <pc:docMk/>
          <pc:sldMk cId="3326674127" sldId="26523"/>
        </pc:sldMkLst>
        <pc:spChg chg="mod">
          <ac:chgData name="Bianca Thomson" userId="ed7b3ddb-5198-49de-a89f-515da0221def" providerId="ADAL" clId="{DACE9346-35B2-58BE-BF21-D93D91373FC4}" dt="2026-03-03T00:27:44.936" v="97" actId="2085"/>
          <ac:spMkLst>
            <pc:docMk/>
            <pc:sldMk cId="3326674127" sldId="26523"/>
            <ac:spMk id="13" creationId="{959B6DEA-F137-D4A2-87AC-4CD4CFDB5A0E}"/>
          </ac:spMkLst>
        </pc:spChg>
        <pc:picChg chg="mod">
          <ac:chgData name="Bianca Thomson" userId="ed7b3ddb-5198-49de-a89f-515da0221def" providerId="ADAL" clId="{DACE9346-35B2-58BE-BF21-D93D91373FC4}" dt="2026-03-02T22:48:53.032" v="4" actId="1076"/>
          <ac:picMkLst>
            <pc:docMk/>
            <pc:sldMk cId="3326674127" sldId="26523"/>
            <ac:picMk id="6" creationId="{63816229-0221-F6FC-DB9B-2A1699FDD2F9}"/>
          </ac:picMkLst>
        </pc:picChg>
      </pc:sldChg>
      <pc:sldChg chg="modSp mod">
        <pc:chgData name="Bianca Thomson" userId="ed7b3ddb-5198-49de-a89f-515da0221def" providerId="ADAL" clId="{DACE9346-35B2-58BE-BF21-D93D91373FC4}" dt="2026-03-03T00:27:57.418" v="100" actId="2085"/>
        <pc:sldMkLst>
          <pc:docMk/>
          <pc:sldMk cId="3774882129" sldId="26524"/>
        </pc:sldMkLst>
        <pc:spChg chg="ord">
          <ac:chgData name="Bianca Thomson" userId="ed7b3ddb-5198-49de-a89f-515da0221def" providerId="ADAL" clId="{DACE9346-35B2-58BE-BF21-D93D91373FC4}" dt="2026-03-02T22:58:31.333" v="77" actId="13244"/>
          <ac:spMkLst>
            <pc:docMk/>
            <pc:sldMk cId="3774882129" sldId="26524"/>
            <ac:spMk id="2" creationId="{D30056A4-2C63-C796-FDDB-913E1BAFBCFB}"/>
          </ac:spMkLst>
        </pc:spChg>
        <pc:spChg chg="ord">
          <ac:chgData name="Bianca Thomson" userId="ed7b3ddb-5198-49de-a89f-515da0221def" providerId="ADAL" clId="{DACE9346-35B2-58BE-BF21-D93D91373FC4}" dt="2026-03-02T22:58:41.553" v="78" actId="13244"/>
          <ac:spMkLst>
            <pc:docMk/>
            <pc:sldMk cId="3774882129" sldId="26524"/>
            <ac:spMk id="6" creationId="{1A9EED24-0D2F-B1B3-4477-007120286B1C}"/>
          </ac:spMkLst>
        </pc:spChg>
        <pc:spChg chg="mod">
          <ac:chgData name="Bianca Thomson" userId="ed7b3ddb-5198-49de-a89f-515da0221def" providerId="ADAL" clId="{DACE9346-35B2-58BE-BF21-D93D91373FC4}" dt="2026-03-03T00:27:57.418" v="100" actId="2085"/>
          <ac:spMkLst>
            <pc:docMk/>
            <pc:sldMk cId="3774882129" sldId="26524"/>
            <ac:spMk id="13" creationId="{FE65EF39-88E1-E894-C557-282F8BA6D506}"/>
          </ac:spMkLst>
        </pc:spChg>
        <pc:spChg chg="mod">
          <ac:chgData name="Bianca Thomson" userId="ed7b3ddb-5198-49de-a89f-515da0221def" providerId="ADAL" clId="{DACE9346-35B2-58BE-BF21-D93D91373FC4}" dt="2026-03-03T00:27:57.418" v="100" actId="2085"/>
          <ac:spMkLst>
            <pc:docMk/>
            <pc:sldMk cId="3774882129" sldId="26524"/>
            <ac:spMk id="14" creationId="{A99911C2-40A0-D5E9-842B-73A9C3BCEF07}"/>
          </ac:spMkLst>
        </pc:spChg>
      </pc:sldChg>
      <pc:sldChg chg="addSp modSp mod delAnim">
        <pc:chgData name="Bianca Thomson" userId="ed7b3ddb-5198-49de-a89f-515da0221def" providerId="ADAL" clId="{DACE9346-35B2-58BE-BF21-D93D91373FC4}" dt="2026-03-02T22:58:02.195" v="76" actId="962"/>
        <pc:sldMkLst>
          <pc:docMk/>
          <pc:sldMk cId="3496879136" sldId="26525"/>
        </pc:sldMkLst>
        <pc:spChg chg="mod ord">
          <ac:chgData name="Bianca Thomson" userId="ed7b3ddb-5198-49de-a89f-515da0221def" providerId="ADAL" clId="{DACE9346-35B2-58BE-BF21-D93D91373FC4}" dt="2026-03-02T22:57:10.467" v="73" actId="13244"/>
          <ac:spMkLst>
            <pc:docMk/>
            <pc:sldMk cId="3496879136" sldId="26525"/>
            <ac:spMk id="2" creationId="{1622DFC7-46D1-78EA-3FA8-6C9B5FCB3896}"/>
          </ac:spMkLst>
        </pc:spChg>
        <pc:spChg chg="ord">
          <ac:chgData name="Bianca Thomson" userId="ed7b3ddb-5198-49de-a89f-515da0221def" providerId="ADAL" clId="{DACE9346-35B2-58BE-BF21-D93D91373FC4}" dt="2026-03-02T22:57:18.992" v="74" actId="13244"/>
          <ac:spMkLst>
            <pc:docMk/>
            <pc:sldMk cId="3496879136" sldId="26525"/>
            <ac:spMk id="8" creationId="{0192D1CE-E183-6984-BE57-50EC5D4D85DB}"/>
          </ac:spMkLst>
        </pc:spChg>
        <pc:grpChg chg="add mod">
          <ac:chgData name="Bianca Thomson" userId="ed7b3ddb-5198-49de-a89f-515da0221def" providerId="ADAL" clId="{DACE9346-35B2-58BE-BF21-D93D91373FC4}" dt="2026-03-02T22:58:02.195" v="76" actId="962"/>
          <ac:grpSpMkLst>
            <pc:docMk/>
            <pc:sldMk cId="3496879136" sldId="26525"/>
            <ac:grpSpMk id="5" creationId="{1F2CB134-89C1-3488-864E-799FCC0DA4FE}"/>
          </ac:grpSpMkLst>
        </pc:grpChg>
      </pc:sldChg>
      <pc:sldChg chg="modSp mod modAnim">
        <pc:chgData name="Bianca Thomson" userId="ed7b3ddb-5198-49de-a89f-515da0221def" providerId="ADAL" clId="{DACE9346-35B2-58BE-BF21-D93D91373FC4}" dt="2026-03-02T23:10:10.917" v="92"/>
        <pc:sldMkLst>
          <pc:docMk/>
          <pc:sldMk cId="3979371127" sldId="26528"/>
        </pc:sldMkLst>
        <pc:spChg chg="mod ord">
          <ac:chgData name="Bianca Thomson" userId="ed7b3ddb-5198-49de-a89f-515da0221def" providerId="ADAL" clId="{DACE9346-35B2-58BE-BF21-D93D91373FC4}" dt="2026-03-02T22:59:01.534" v="80" actId="13244"/>
          <ac:spMkLst>
            <pc:docMk/>
            <pc:sldMk cId="3979371127" sldId="26528"/>
            <ac:spMk id="2" creationId="{B16EEA01-6495-BF6A-51BA-6BEDE52C1FFE}"/>
          </ac:spMkLst>
        </pc:spChg>
        <pc:spChg chg="mod">
          <ac:chgData name="Bianca Thomson" userId="ed7b3ddb-5198-49de-a89f-515da0221def" providerId="ADAL" clId="{DACE9346-35B2-58BE-BF21-D93D91373FC4}" dt="2026-03-02T22:59:08.566" v="81" actId="14100"/>
          <ac:spMkLst>
            <pc:docMk/>
            <pc:sldMk cId="3979371127" sldId="26528"/>
            <ac:spMk id="5" creationId="{BAF8AAD8-2CF1-819B-A425-6F65CB519C18}"/>
          </ac:spMkLst>
        </pc:spChg>
      </pc:sldChg>
      <pc:sldChg chg="modSp mod">
        <pc:chgData name="Bianca Thomson" userId="ed7b3ddb-5198-49de-a89f-515da0221def" providerId="ADAL" clId="{DACE9346-35B2-58BE-BF21-D93D91373FC4}" dt="2026-03-02T22:59:26.871" v="84" actId="13244"/>
        <pc:sldMkLst>
          <pc:docMk/>
          <pc:sldMk cId="422297161" sldId="26529"/>
        </pc:sldMkLst>
        <pc:spChg chg="mod ord">
          <ac:chgData name="Bianca Thomson" userId="ed7b3ddb-5198-49de-a89f-515da0221def" providerId="ADAL" clId="{DACE9346-35B2-58BE-BF21-D93D91373FC4}" dt="2026-03-02T22:59:21.555" v="83" actId="13244"/>
          <ac:spMkLst>
            <pc:docMk/>
            <pc:sldMk cId="422297161" sldId="26529"/>
            <ac:spMk id="2" creationId="{F46E30C7-B14E-67B0-6330-85105FCF5B98}"/>
          </ac:spMkLst>
        </pc:spChg>
        <pc:graphicFrameChg chg="ord">
          <ac:chgData name="Bianca Thomson" userId="ed7b3ddb-5198-49de-a89f-515da0221def" providerId="ADAL" clId="{DACE9346-35B2-58BE-BF21-D93D91373FC4}" dt="2026-03-02T22:59:26.871" v="84" actId="13244"/>
          <ac:graphicFrameMkLst>
            <pc:docMk/>
            <pc:sldMk cId="422297161" sldId="26529"/>
            <ac:graphicFrameMk id="6" creationId="{289DBD7B-9413-8CFF-2875-7029230149B4}"/>
          </ac:graphicFrameMkLst>
        </pc:graphicFrameChg>
      </pc:sldChg>
      <pc:sldChg chg="addSp modSp add mod modAnim">
        <pc:chgData name="Bianca Thomson" userId="ed7b3ddb-5198-49de-a89f-515da0221def" providerId="ADAL" clId="{DACE9346-35B2-58BE-BF21-D93D91373FC4}" dt="2026-03-02T23:11:56.847" v="95"/>
        <pc:sldMkLst>
          <pc:docMk/>
          <pc:sldMk cId="1519860550" sldId="26530"/>
        </pc:sldMkLst>
        <pc:spChg chg="mod">
          <ac:chgData name="Bianca Thomson" userId="ed7b3ddb-5198-49de-a89f-515da0221def" providerId="ADAL" clId="{DACE9346-35B2-58BE-BF21-D93D91373FC4}" dt="2026-03-02T22:56:19.466" v="68" actId="14100"/>
          <ac:spMkLst>
            <pc:docMk/>
            <pc:sldMk cId="1519860550" sldId="26530"/>
            <ac:spMk id="2" creationId="{D0AED305-FAA7-85EA-55D3-ABE9106CAF42}"/>
          </ac:spMkLst>
        </pc:spChg>
        <pc:spChg chg="mod ord">
          <ac:chgData name="Bianca Thomson" userId="ed7b3ddb-5198-49de-a89f-515da0221def" providerId="ADAL" clId="{DACE9346-35B2-58BE-BF21-D93D91373FC4}" dt="2026-03-02T22:56:21.773" v="69" actId="13244"/>
          <ac:spMkLst>
            <pc:docMk/>
            <pc:sldMk cId="1519860550" sldId="26530"/>
            <ac:spMk id="5" creationId="{FE6B63BB-FA14-F6E0-AAD1-EB3C3284BC90}"/>
          </ac:spMkLst>
        </pc:spChg>
        <pc:spChg chg="add mod ord">
          <ac:chgData name="Bianca Thomson" userId="ed7b3ddb-5198-49de-a89f-515da0221def" providerId="ADAL" clId="{DACE9346-35B2-58BE-BF21-D93D91373FC4}" dt="2026-03-02T22:56:41.949" v="71" actId="13244"/>
          <ac:spMkLst>
            <pc:docMk/>
            <pc:sldMk cId="1519860550" sldId="26530"/>
            <ac:spMk id="6" creationId="{1C09C4E6-58E2-80E1-7A05-508242514CB7}"/>
          </ac:spMkLst>
        </pc:spChg>
        <pc:spChg chg="mod">
          <ac:chgData name="Bianca Thomson" userId="ed7b3ddb-5198-49de-a89f-515da0221def" providerId="ADAL" clId="{DACE9346-35B2-58BE-BF21-D93D91373FC4}" dt="2026-03-02T22:52:56.770" v="34" actId="14100"/>
          <ac:spMkLst>
            <pc:docMk/>
            <pc:sldMk cId="1519860550" sldId="26530"/>
            <ac:spMk id="9" creationId="{0C2AB60D-8B19-537B-D3FC-EA3BF6293A7A}"/>
          </ac:spMkLst>
        </pc:spChg>
        <pc:spChg chg="mod">
          <ac:chgData name="Bianca Thomson" userId="ed7b3ddb-5198-49de-a89f-515da0221def" providerId="ADAL" clId="{DACE9346-35B2-58BE-BF21-D93D91373FC4}" dt="2026-03-02T22:55:25.442" v="61" actId="14100"/>
          <ac:spMkLst>
            <pc:docMk/>
            <pc:sldMk cId="1519860550" sldId="26530"/>
            <ac:spMk id="10" creationId="{981268A2-C44F-18F4-BF08-BE360B49F9E8}"/>
          </ac:spMkLst>
        </pc:spChg>
        <pc:spChg chg="add mod ord">
          <ac:chgData name="Bianca Thomson" userId="ed7b3ddb-5198-49de-a89f-515da0221def" providerId="ADAL" clId="{DACE9346-35B2-58BE-BF21-D93D91373FC4}" dt="2026-03-02T22:56:33.388" v="70" actId="13244"/>
          <ac:spMkLst>
            <pc:docMk/>
            <pc:sldMk cId="1519860550" sldId="26530"/>
            <ac:spMk id="11" creationId="{C00D3617-5C64-28FC-2115-558941E2BBAB}"/>
          </ac:spMkLst>
        </pc:spChg>
        <pc:graphicFrameChg chg="mod">
          <ac:chgData name="Bianca Thomson" userId="ed7b3ddb-5198-49de-a89f-515da0221def" providerId="ADAL" clId="{DACE9346-35B2-58BE-BF21-D93D91373FC4}" dt="2026-03-02T22:52:46.669" v="31"/>
          <ac:graphicFrameMkLst>
            <pc:docMk/>
            <pc:sldMk cId="1519860550" sldId="26530"/>
            <ac:graphicFrameMk id="7" creationId="{0AD07D99-A67B-B607-EBDB-CB2E62CAAC5F}"/>
          </ac:graphicFrameMkLst>
        </pc:graphicFrameChg>
      </pc:sldChg>
      <pc:sldMasterChg chg="modSldLayout">
        <pc:chgData name="Bianca Thomson" userId="ed7b3ddb-5198-49de-a89f-515da0221def" providerId="ADAL" clId="{DACE9346-35B2-58BE-BF21-D93D91373FC4}" dt="2026-03-02T23:04:18.974" v="89"/>
        <pc:sldMasterMkLst>
          <pc:docMk/>
          <pc:sldMasterMk cId="4123316428" sldId="2147483660"/>
        </pc:sldMasterMkLst>
        <pc:sldLayoutChg chg="modSp">
          <pc:chgData name="Bianca Thomson" userId="ed7b3ddb-5198-49de-a89f-515da0221def" providerId="ADAL" clId="{DACE9346-35B2-58BE-BF21-D93D91373FC4}" dt="2026-03-02T23:04:18.974" v="89"/>
          <pc:sldLayoutMkLst>
            <pc:docMk/>
            <pc:sldMasterMk cId="4123316428" sldId="2147483660"/>
            <pc:sldLayoutMk cId="1578408429" sldId="2147483728"/>
          </pc:sldLayoutMkLst>
          <pc:spChg chg="mod">
            <ac:chgData name="Bianca Thomson" userId="ed7b3ddb-5198-49de-a89f-515da0221def" providerId="ADAL" clId="{DACE9346-35B2-58BE-BF21-D93D91373FC4}" dt="2026-03-02T23:04:18.974" v="89"/>
            <ac:spMkLst>
              <pc:docMk/>
              <pc:sldMasterMk cId="4123316428" sldId="2147483660"/>
              <pc:sldLayoutMk cId="1578408429" sldId="2147483728"/>
              <ac:spMk id="6" creationId="{6E6ACE4A-E374-4533-BE29-9C2AA078581F}"/>
            </ac:spMkLst>
          </pc:spChg>
        </pc:sldLayoutChg>
      </pc:sldMasterChg>
    </pc:docChg>
  </pc:docChgLst>
  <pc:docChgLst>
    <pc:chgData name="Meagan Rodda" userId="S::meagan.rodda@det.nsw.edu.au::efecb8de-290d-42b5-96ee-00df0648c086" providerId="AD" clId="Web-{D027774C-AC6B-C333-0489-C1B718A4CD65}"/>
    <pc:docChg chg="mod">
      <pc:chgData name="Meagan Rodda" userId="S::meagan.rodda@det.nsw.edu.au::efecb8de-290d-42b5-96ee-00df0648c086" providerId="AD" clId="Web-{D027774C-AC6B-C333-0489-C1B718A4CD65}" dt="2026-03-03T00:10:02.028"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E0812-474C-45FF-9133-E6F0AFFEFC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E8E47ACA-BEA9-43A0-88E9-B08864121E6F}">
      <dgm:prSet phldrT="[Text]" custT="1"/>
      <dgm:spPr/>
      <dgm:t>
        <a:bodyPr/>
        <a:lstStyle/>
        <a:p>
          <a:r>
            <a:rPr lang="en-AU" sz="3200"/>
            <a:t>Category 1</a:t>
          </a:r>
        </a:p>
      </dgm:t>
    </dgm:pt>
    <dgm:pt modelId="{A943026F-745B-4745-ACD1-60D8AD055DDD}" type="parTrans" cxnId="{B8793279-AE2A-4944-8808-E7395D2FF4F8}">
      <dgm:prSet/>
      <dgm:spPr/>
      <dgm:t>
        <a:bodyPr/>
        <a:lstStyle/>
        <a:p>
          <a:endParaRPr lang="en-AU"/>
        </a:p>
      </dgm:t>
    </dgm:pt>
    <dgm:pt modelId="{F1B4413D-5DB2-4BCF-9F7C-4FB984EFFEEC}" type="sibTrans" cxnId="{B8793279-AE2A-4944-8808-E7395D2FF4F8}">
      <dgm:prSet/>
      <dgm:spPr/>
      <dgm:t>
        <a:bodyPr/>
        <a:lstStyle/>
        <a:p>
          <a:endParaRPr lang="en-AU"/>
        </a:p>
      </dgm:t>
    </dgm:pt>
    <dgm:pt modelId="{471A295E-9785-4E02-B705-BA9467ABDC47}">
      <dgm:prSet phldrT="[Text]"/>
      <dgm:spPr/>
      <dgm:t>
        <a:bodyPr/>
        <a:lstStyle/>
        <a:p>
          <a:r>
            <a:rPr lang="en-AU"/>
            <a:t>Male</a:t>
          </a:r>
        </a:p>
      </dgm:t>
    </dgm:pt>
    <dgm:pt modelId="{4EF7D354-1CD2-485F-8C4C-5B9ED94A2E46}" type="parTrans" cxnId="{42BE9E1F-14BC-43D8-8BE0-7ABEC593A018}">
      <dgm:prSet/>
      <dgm:spPr/>
      <dgm:t>
        <a:bodyPr/>
        <a:lstStyle/>
        <a:p>
          <a:endParaRPr lang="en-AU"/>
        </a:p>
      </dgm:t>
    </dgm:pt>
    <dgm:pt modelId="{098CEF66-CE70-42FD-8E37-4C02DC79D2BD}" type="sibTrans" cxnId="{42BE9E1F-14BC-43D8-8BE0-7ABEC593A018}">
      <dgm:prSet/>
      <dgm:spPr/>
      <dgm:t>
        <a:bodyPr/>
        <a:lstStyle/>
        <a:p>
          <a:endParaRPr lang="en-AU"/>
        </a:p>
      </dgm:t>
    </dgm:pt>
    <dgm:pt modelId="{804A64EB-F813-4DFB-952E-B5880F1C3CF7}">
      <dgm:prSet phldrT="[Text]"/>
      <dgm:spPr/>
      <dgm:t>
        <a:bodyPr/>
        <a:lstStyle/>
        <a:p>
          <a:r>
            <a:rPr lang="en-AU"/>
            <a:t>Date of birth: 1 March 2008 </a:t>
          </a:r>
        </a:p>
      </dgm:t>
    </dgm:pt>
    <dgm:pt modelId="{642EE30A-CBDB-4BFA-8806-04D94E41B454}" type="parTrans" cxnId="{920AA40D-F56B-46A2-AF13-726C1B08C756}">
      <dgm:prSet/>
      <dgm:spPr/>
      <dgm:t>
        <a:bodyPr/>
        <a:lstStyle/>
        <a:p>
          <a:endParaRPr lang="en-AU"/>
        </a:p>
      </dgm:t>
    </dgm:pt>
    <dgm:pt modelId="{8267EB14-00FB-4804-B529-92ED9DE783B2}" type="sibTrans" cxnId="{920AA40D-F56B-46A2-AF13-726C1B08C756}">
      <dgm:prSet/>
      <dgm:spPr/>
      <dgm:t>
        <a:bodyPr/>
        <a:lstStyle/>
        <a:p>
          <a:endParaRPr lang="en-AU"/>
        </a:p>
      </dgm:t>
    </dgm:pt>
    <dgm:pt modelId="{DC1EDB36-5162-4D24-A078-4093314DDEBA}">
      <dgm:prSet phldrT="[Text]" custT="1"/>
      <dgm:spPr/>
      <dgm:t>
        <a:bodyPr/>
        <a:lstStyle/>
        <a:p>
          <a:r>
            <a:rPr lang="en-AU" sz="3200"/>
            <a:t>Category 2</a:t>
          </a:r>
        </a:p>
      </dgm:t>
    </dgm:pt>
    <dgm:pt modelId="{514EA607-35EF-4089-88CF-2A9E8B27D692}" type="parTrans" cxnId="{B2A29E05-4CAF-42D9-A95E-885DE3815251}">
      <dgm:prSet/>
      <dgm:spPr/>
      <dgm:t>
        <a:bodyPr/>
        <a:lstStyle/>
        <a:p>
          <a:endParaRPr lang="en-AU"/>
        </a:p>
      </dgm:t>
    </dgm:pt>
    <dgm:pt modelId="{31BBEAF0-7282-42D5-B88F-87CE95932508}" type="sibTrans" cxnId="{B2A29E05-4CAF-42D9-A95E-885DE3815251}">
      <dgm:prSet/>
      <dgm:spPr/>
      <dgm:t>
        <a:bodyPr/>
        <a:lstStyle/>
        <a:p>
          <a:endParaRPr lang="en-AU"/>
        </a:p>
      </dgm:t>
    </dgm:pt>
    <dgm:pt modelId="{1176884E-250D-44ED-B6EB-A68BCA4257C0}">
      <dgm:prSet phldrT="[Text]"/>
      <dgm:spPr/>
      <dgm:t>
        <a:bodyPr/>
        <a:lstStyle/>
        <a:p>
          <a:r>
            <a:rPr lang="en-AU"/>
            <a:t>Female</a:t>
          </a:r>
        </a:p>
      </dgm:t>
    </dgm:pt>
    <dgm:pt modelId="{A4AAAFF8-43DA-4D7C-BA83-54D377134C86}" type="parTrans" cxnId="{6E427524-6996-4A70-8884-78AAD17DBDD9}">
      <dgm:prSet/>
      <dgm:spPr/>
      <dgm:t>
        <a:bodyPr/>
        <a:lstStyle/>
        <a:p>
          <a:endParaRPr lang="en-AU"/>
        </a:p>
      </dgm:t>
    </dgm:pt>
    <dgm:pt modelId="{FF0FD9AB-FE04-4DE3-B2AC-DA77547401DE}" type="sibTrans" cxnId="{6E427524-6996-4A70-8884-78AAD17DBDD9}">
      <dgm:prSet/>
      <dgm:spPr/>
      <dgm:t>
        <a:bodyPr/>
        <a:lstStyle/>
        <a:p>
          <a:endParaRPr lang="en-AU"/>
        </a:p>
      </dgm:t>
    </dgm:pt>
    <dgm:pt modelId="{7D6744A4-68CE-4F17-AEF4-9AB81A1E50B1}">
      <dgm:prSet phldrT="[Text]" custT="1"/>
      <dgm:spPr/>
      <dgm:t>
        <a:bodyPr/>
        <a:lstStyle/>
        <a:p>
          <a:r>
            <a:rPr lang="en-AU" sz="3200"/>
            <a:t>Category 3</a:t>
          </a:r>
        </a:p>
      </dgm:t>
    </dgm:pt>
    <dgm:pt modelId="{797796C1-8364-4B5A-93CE-092A78B8F8D0}" type="parTrans" cxnId="{E7A6797D-B840-4AEC-90C2-8327AAD9566A}">
      <dgm:prSet/>
      <dgm:spPr/>
      <dgm:t>
        <a:bodyPr/>
        <a:lstStyle/>
        <a:p>
          <a:endParaRPr lang="en-AU"/>
        </a:p>
      </dgm:t>
    </dgm:pt>
    <dgm:pt modelId="{41D13510-FFCE-4318-9A32-3921136EEDFC}" type="sibTrans" cxnId="{E7A6797D-B840-4AEC-90C2-8327AAD9566A}">
      <dgm:prSet/>
      <dgm:spPr/>
      <dgm:t>
        <a:bodyPr/>
        <a:lstStyle/>
        <a:p>
          <a:endParaRPr lang="en-AU"/>
        </a:p>
      </dgm:t>
    </dgm:pt>
    <dgm:pt modelId="{AF0DABE0-B1D1-4AF6-820D-86CA126F67D6}">
      <dgm:prSet phldrT="[Text]" custT="1"/>
      <dgm:spPr/>
      <dgm:t>
        <a:bodyPr/>
        <a:lstStyle/>
        <a:p>
          <a:r>
            <a:rPr lang="en-AU" sz="3200"/>
            <a:t>Category 4</a:t>
          </a:r>
        </a:p>
      </dgm:t>
    </dgm:pt>
    <dgm:pt modelId="{DD99C8F9-C614-4856-AE9E-324F92F1D8EC}" type="parTrans" cxnId="{F854400C-FD43-4466-B77B-E02E91C1DBA9}">
      <dgm:prSet/>
      <dgm:spPr/>
      <dgm:t>
        <a:bodyPr/>
        <a:lstStyle/>
        <a:p>
          <a:endParaRPr lang="en-AU"/>
        </a:p>
      </dgm:t>
    </dgm:pt>
    <dgm:pt modelId="{E1DC1589-084A-4417-A946-4321E5FB7941}" type="sibTrans" cxnId="{F854400C-FD43-4466-B77B-E02E91C1DBA9}">
      <dgm:prSet/>
      <dgm:spPr/>
      <dgm:t>
        <a:bodyPr/>
        <a:lstStyle/>
        <a:p>
          <a:endParaRPr lang="en-AU"/>
        </a:p>
      </dgm:t>
    </dgm:pt>
    <dgm:pt modelId="{2587077E-736B-446C-AEF9-BB930F95150D}">
      <dgm:prSet phldrT="[Text]"/>
      <dgm:spPr/>
      <dgm:t>
        <a:bodyPr/>
        <a:lstStyle/>
        <a:p>
          <a:r>
            <a:rPr lang="en-AU"/>
            <a:t>Female</a:t>
          </a:r>
        </a:p>
      </dgm:t>
    </dgm:pt>
    <dgm:pt modelId="{0EEFE9B9-779E-492B-97B2-D1AE5FAE0BCB}" type="parTrans" cxnId="{2484FA52-B1F9-494E-B952-F24E6CD17F8F}">
      <dgm:prSet/>
      <dgm:spPr/>
      <dgm:t>
        <a:bodyPr/>
        <a:lstStyle/>
        <a:p>
          <a:endParaRPr lang="en-AU"/>
        </a:p>
      </dgm:t>
    </dgm:pt>
    <dgm:pt modelId="{4972BB3B-C570-4613-A043-009AB6095A6D}" type="sibTrans" cxnId="{2484FA52-B1F9-494E-B952-F24E6CD17F8F}">
      <dgm:prSet/>
      <dgm:spPr/>
      <dgm:t>
        <a:bodyPr/>
        <a:lstStyle/>
        <a:p>
          <a:endParaRPr lang="en-AU"/>
        </a:p>
      </dgm:t>
    </dgm:pt>
    <dgm:pt modelId="{2A87889F-9CFB-4AC4-9857-837DCDF8736D}">
      <dgm:prSet phldrT="[Text]"/>
      <dgm:spPr/>
      <dgm:t>
        <a:bodyPr/>
        <a:lstStyle/>
        <a:p>
          <a:r>
            <a:rPr lang="en-AU"/>
            <a:t>Date of birth: 1 March 1989 </a:t>
          </a:r>
        </a:p>
      </dgm:t>
    </dgm:pt>
    <dgm:pt modelId="{A704591D-5FF1-4516-B1CD-E90CD02667A9}" type="parTrans" cxnId="{DEE633DA-5C9E-4C98-B4E6-98CDBEEA34DE}">
      <dgm:prSet/>
      <dgm:spPr/>
      <dgm:t>
        <a:bodyPr/>
        <a:lstStyle/>
        <a:p>
          <a:endParaRPr lang="en-AU"/>
        </a:p>
      </dgm:t>
    </dgm:pt>
    <dgm:pt modelId="{6847C59B-1C5A-42C1-BC53-BAF142819C92}" type="sibTrans" cxnId="{DEE633DA-5C9E-4C98-B4E6-98CDBEEA34DE}">
      <dgm:prSet/>
      <dgm:spPr/>
      <dgm:t>
        <a:bodyPr/>
        <a:lstStyle/>
        <a:p>
          <a:endParaRPr lang="en-AU"/>
        </a:p>
      </dgm:t>
    </dgm:pt>
    <dgm:pt modelId="{338BAE5C-7B9E-4A35-9AF9-ED4AF7157F00}">
      <dgm:prSet phldrT="[Text]"/>
      <dgm:spPr/>
      <dgm:t>
        <a:bodyPr/>
        <a:lstStyle/>
        <a:p>
          <a:r>
            <a:rPr lang="en-AU"/>
            <a:t>Male</a:t>
          </a:r>
        </a:p>
      </dgm:t>
    </dgm:pt>
    <dgm:pt modelId="{CEDEF84C-A278-43BA-89DB-6F09ED53CF23}" type="parTrans" cxnId="{F42CEB76-960C-4DCD-BF4C-3124572291E3}">
      <dgm:prSet/>
      <dgm:spPr/>
      <dgm:t>
        <a:bodyPr/>
        <a:lstStyle/>
        <a:p>
          <a:endParaRPr lang="en-AU"/>
        </a:p>
      </dgm:t>
    </dgm:pt>
    <dgm:pt modelId="{10B4E423-BB21-4CA7-973D-383D968D44C1}" type="sibTrans" cxnId="{F42CEB76-960C-4DCD-BF4C-3124572291E3}">
      <dgm:prSet/>
      <dgm:spPr/>
      <dgm:t>
        <a:bodyPr/>
        <a:lstStyle/>
        <a:p>
          <a:endParaRPr lang="en-AU"/>
        </a:p>
      </dgm:t>
    </dgm:pt>
    <dgm:pt modelId="{B1E8ED38-2E2A-40DB-BE49-DDB02331058B}">
      <dgm:prSet/>
      <dgm:spPr/>
      <dgm:t>
        <a:bodyPr/>
        <a:lstStyle/>
        <a:p>
          <a:r>
            <a:rPr lang="en-AU"/>
            <a:t>Date of birth:	1 March 1989</a:t>
          </a:r>
        </a:p>
      </dgm:t>
    </dgm:pt>
    <dgm:pt modelId="{766A861A-165F-4B68-BACC-777D0DBE78D9}" type="parTrans" cxnId="{5090B0BD-2321-4595-9EBD-4E94F6CCF8D4}">
      <dgm:prSet/>
      <dgm:spPr/>
      <dgm:t>
        <a:bodyPr/>
        <a:lstStyle/>
        <a:p>
          <a:endParaRPr lang="en-AU"/>
        </a:p>
      </dgm:t>
    </dgm:pt>
    <dgm:pt modelId="{6A75AF24-3C66-4E19-9361-DAE0483529FE}" type="sibTrans" cxnId="{5090B0BD-2321-4595-9EBD-4E94F6CCF8D4}">
      <dgm:prSet/>
      <dgm:spPr/>
      <dgm:t>
        <a:bodyPr/>
        <a:lstStyle/>
        <a:p>
          <a:endParaRPr lang="en-AU"/>
        </a:p>
      </dgm:t>
    </dgm:pt>
    <dgm:pt modelId="{BEDADFE0-911D-49B3-B601-71A2960DDE7F}">
      <dgm:prSet/>
      <dgm:spPr/>
      <dgm:t>
        <a:bodyPr/>
        <a:lstStyle/>
        <a:p>
          <a:r>
            <a:rPr lang="en-AU"/>
            <a:t>Date of birth: 1 March 2008</a:t>
          </a:r>
        </a:p>
      </dgm:t>
    </dgm:pt>
    <dgm:pt modelId="{192FD490-3F2B-4781-BE79-649FBC8C3785}" type="parTrans" cxnId="{047E14CA-F611-4FFA-A294-50A75C8D9BF6}">
      <dgm:prSet/>
      <dgm:spPr/>
      <dgm:t>
        <a:bodyPr/>
        <a:lstStyle/>
        <a:p>
          <a:endParaRPr lang="en-AU"/>
        </a:p>
      </dgm:t>
    </dgm:pt>
    <dgm:pt modelId="{45D6E6AE-D8D1-4CAF-B93A-338F4AA2B4F8}" type="sibTrans" cxnId="{047E14CA-F611-4FFA-A294-50A75C8D9BF6}">
      <dgm:prSet/>
      <dgm:spPr/>
      <dgm:t>
        <a:bodyPr/>
        <a:lstStyle/>
        <a:p>
          <a:endParaRPr lang="en-AU"/>
        </a:p>
      </dgm:t>
    </dgm:pt>
    <dgm:pt modelId="{5E62DFE0-E4B7-460E-A364-D3EF56C9B0C2}" type="pres">
      <dgm:prSet presAssocID="{D5AE0812-474C-45FF-9133-E6F0AFFEFCF3}" presName="Name0" presStyleCnt="0">
        <dgm:presLayoutVars>
          <dgm:dir/>
          <dgm:animLvl val="lvl"/>
          <dgm:resizeHandles val="exact"/>
        </dgm:presLayoutVars>
      </dgm:prSet>
      <dgm:spPr/>
    </dgm:pt>
    <dgm:pt modelId="{3B15A322-809D-4D0D-9A69-7C88CAAB4501}" type="pres">
      <dgm:prSet presAssocID="{E8E47ACA-BEA9-43A0-88E9-B08864121E6F}" presName="linNode" presStyleCnt="0"/>
      <dgm:spPr/>
    </dgm:pt>
    <dgm:pt modelId="{0E8FD1F9-13FD-44D8-B2F9-0A91E311969B}" type="pres">
      <dgm:prSet presAssocID="{E8E47ACA-BEA9-43A0-88E9-B08864121E6F}" presName="parentText" presStyleLbl="node1" presStyleIdx="0" presStyleCnt="4">
        <dgm:presLayoutVars>
          <dgm:chMax val="1"/>
          <dgm:bulletEnabled val="1"/>
        </dgm:presLayoutVars>
      </dgm:prSet>
      <dgm:spPr/>
    </dgm:pt>
    <dgm:pt modelId="{9025BE0D-1D8E-425B-903A-1189E3DA665E}" type="pres">
      <dgm:prSet presAssocID="{E8E47ACA-BEA9-43A0-88E9-B08864121E6F}" presName="descendantText" presStyleLbl="alignAccFollowNode1" presStyleIdx="0" presStyleCnt="4">
        <dgm:presLayoutVars>
          <dgm:bulletEnabled val="1"/>
        </dgm:presLayoutVars>
      </dgm:prSet>
      <dgm:spPr/>
    </dgm:pt>
    <dgm:pt modelId="{4B9CF604-04BA-4057-A523-13608E2D0120}" type="pres">
      <dgm:prSet presAssocID="{F1B4413D-5DB2-4BCF-9F7C-4FB984EFFEEC}" presName="sp" presStyleCnt="0"/>
      <dgm:spPr/>
    </dgm:pt>
    <dgm:pt modelId="{2023848D-8473-47A4-83C7-21AFBD65A4C7}" type="pres">
      <dgm:prSet presAssocID="{DC1EDB36-5162-4D24-A078-4093314DDEBA}" presName="linNode" presStyleCnt="0"/>
      <dgm:spPr/>
    </dgm:pt>
    <dgm:pt modelId="{DD383412-E1A1-4AA0-8080-AE074612F8CC}" type="pres">
      <dgm:prSet presAssocID="{DC1EDB36-5162-4D24-A078-4093314DDEBA}" presName="parentText" presStyleLbl="node1" presStyleIdx="1" presStyleCnt="4">
        <dgm:presLayoutVars>
          <dgm:chMax val="1"/>
          <dgm:bulletEnabled val="1"/>
        </dgm:presLayoutVars>
      </dgm:prSet>
      <dgm:spPr/>
    </dgm:pt>
    <dgm:pt modelId="{C0E36DDF-15E5-44B6-A709-D4C265518AB1}" type="pres">
      <dgm:prSet presAssocID="{DC1EDB36-5162-4D24-A078-4093314DDEBA}" presName="descendantText" presStyleLbl="alignAccFollowNode1" presStyleIdx="1" presStyleCnt="4">
        <dgm:presLayoutVars>
          <dgm:bulletEnabled val="1"/>
        </dgm:presLayoutVars>
      </dgm:prSet>
      <dgm:spPr/>
    </dgm:pt>
    <dgm:pt modelId="{7BE6BD08-FAA5-4A5A-BF20-2F1E9925F08D}" type="pres">
      <dgm:prSet presAssocID="{31BBEAF0-7282-42D5-B88F-87CE95932508}" presName="sp" presStyleCnt="0"/>
      <dgm:spPr/>
    </dgm:pt>
    <dgm:pt modelId="{6368E02E-16C1-4554-BB37-B82CFB215ECA}" type="pres">
      <dgm:prSet presAssocID="{7D6744A4-68CE-4F17-AEF4-9AB81A1E50B1}" presName="linNode" presStyleCnt="0"/>
      <dgm:spPr/>
    </dgm:pt>
    <dgm:pt modelId="{79A70C89-006C-4706-AA5A-6348A5B5A03A}" type="pres">
      <dgm:prSet presAssocID="{7D6744A4-68CE-4F17-AEF4-9AB81A1E50B1}" presName="parentText" presStyleLbl="node1" presStyleIdx="2" presStyleCnt="4">
        <dgm:presLayoutVars>
          <dgm:chMax val="1"/>
          <dgm:bulletEnabled val="1"/>
        </dgm:presLayoutVars>
      </dgm:prSet>
      <dgm:spPr/>
    </dgm:pt>
    <dgm:pt modelId="{E58362CD-30AF-4F12-9455-83B309BEB300}" type="pres">
      <dgm:prSet presAssocID="{7D6744A4-68CE-4F17-AEF4-9AB81A1E50B1}" presName="descendantText" presStyleLbl="alignAccFollowNode1" presStyleIdx="2" presStyleCnt="4">
        <dgm:presLayoutVars>
          <dgm:bulletEnabled val="1"/>
        </dgm:presLayoutVars>
      </dgm:prSet>
      <dgm:spPr/>
    </dgm:pt>
    <dgm:pt modelId="{72D57FCF-D2D6-4737-8333-FBF0BD01F9EB}" type="pres">
      <dgm:prSet presAssocID="{41D13510-FFCE-4318-9A32-3921136EEDFC}" presName="sp" presStyleCnt="0"/>
      <dgm:spPr/>
    </dgm:pt>
    <dgm:pt modelId="{A484F929-4F82-4155-A5F1-56F91AE8D56A}" type="pres">
      <dgm:prSet presAssocID="{AF0DABE0-B1D1-4AF6-820D-86CA126F67D6}" presName="linNode" presStyleCnt="0"/>
      <dgm:spPr/>
    </dgm:pt>
    <dgm:pt modelId="{C1582A37-0C8C-4EDE-B918-E00822C3AD35}" type="pres">
      <dgm:prSet presAssocID="{AF0DABE0-B1D1-4AF6-820D-86CA126F67D6}" presName="parentText" presStyleLbl="node1" presStyleIdx="3" presStyleCnt="4">
        <dgm:presLayoutVars>
          <dgm:chMax val="1"/>
          <dgm:bulletEnabled val="1"/>
        </dgm:presLayoutVars>
      </dgm:prSet>
      <dgm:spPr/>
    </dgm:pt>
    <dgm:pt modelId="{8CAF2967-76E0-4E53-83FC-FC486B6E0CBD}" type="pres">
      <dgm:prSet presAssocID="{AF0DABE0-B1D1-4AF6-820D-86CA126F67D6}" presName="descendantText" presStyleLbl="alignAccFollowNode1" presStyleIdx="3" presStyleCnt="4">
        <dgm:presLayoutVars>
          <dgm:bulletEnabled val="1"/>
        </dgm:presLayoutVars>
      </dgm:prSet>
      <dgm:spPr/>
    </dgm:pt>
  </dgm:ptLst>
  <dgm:cxnLst>
    <dgm:cxn modelId="{B2A29E05-4CAF-42D9-A95E-885DE3815251}" srcId="{D5AE0812-474C-45FF-9133-E6F0AFFEFCF3}" destId="{DC1EDB36-5162-4D24-A078-4093314DDEBA}" srcOrd="1" destOrd="0" parTransId="{514EA607-35EF-4089-88CF-2A9E8B27D692}" sibTransId="{31BBEAF0-7282-42D5-B88F-87CE95932508}"/>
    <dgm:cxn modelId="{F854400C-FD43-4466-B77B-E02E91C1DBA9}" srcId="{D5AE0812-474C-45FF-9133-E6F0AFFEFCF3}" destId="{AF0DABE0-B1D1-4AF6-820D-86CA126F67D6}" srcOrd="3" destOrd="0" parTransId="{DD99C8F9-C614-4856-AE9E-324F92F1D8EC}" sibTransId="{E1DC1589-084A-4417-A946-4321E5FB7941}"/>
    <dgm:cxn modelId="{920AA40D-F56B-46A2-AF13-726C1B08C756}" srcId="{E8E47ACA-BEA9-43A0-88E9-B08864121E6F}" destId="{804A64EB-F813-4DFB-952E-B5880F1C3CF7}" srcOrd="1" destOrd="0" parTransId="{642EE30A-CBDB-4BFA-8806-04D94E41B454}" sibTransId="{8267EB14-00FB-4804-B529-92ED9DE783B2}"/>
    <dgm:cxn modelId="{BF70BA10-44ED-4BDE-BBB2-A07627E7A1E5}" type="presOf" srcId="{D5AE0812-474C-45FF-9133-E6F0AFFEFCF3}" destId="{5E62DFE0-E4B7-460E-A364-D3EF56C9B0C2}" srcOrd="0" destOrd="0" presId="urn:microsoft.com/office/officeart/2005/8/layout/vList5"/>
    <dgm:cxn modelId="{2E2BB115-57B5-4107-8198-8646E5DD9060}" type="presOf" srcId="{BEDADFE0-911D-49B3-B601-71A2960DDE7F}" destId="{C0E36DDF-15E5-44B6-A709-D4C265518AB1}" srcOrd="0" destOrd="1" presId="urn:microsoft.com/office/officeart/2005/8/layout/vList5"/>
    <dgm:cxn modelId="{42BE9E1F-14BC-43D8-8BE0-7ABEC593A018}" srcId="{E8E47ACA-BEA9-43A0-88E9-B08864121E6F}" destId="{471A295E-9785-4E02-B705-BA9467ABDC47}" srcOrd="0" destOrd="0" parTransId="{4EF7D354-1CD2-485F-8C4C-5B9ED94A2E46}" sibTransId="{098CEF66-CE70-42FD-8E37-4C02DC79D2BD}"/>
    <dgm:cxn modelId="{6E427524-6996-4A70-8884-78AAD17DBDD9}" srcId="{DC1EDB36-5162-4D24-A078-4093314DDEBA}" destId="{1176884E-250D-44ED-B6EB-A68BCA4257C0}" srcOrd="0" destOrd="0" parTransId="{A4AAAFF8-43DA-4D7C-BA83-54D377134C86}" sibTransId="{FF0FD9AB-FE04-4DE3-B2AC-DA77547401DE}"/>
    <dgm:cxn modelId="{BC764140-33D6-4B46-A126-7A42ED549F7A}" type="presOf" srcId="{471A295E-9785-4E02-B705-BA9467ABDC47}" destId="{9025BE0D-1D8E-425B-903A-1189E3DA665E}" srcOrd="0" destOrd="0" presId="urn:microsoft.com/office/officeart/2005/8/layout/vList5"/>
    <dgm:cxn modelId="{222CDE64-9658-4178-9CD0-FF077673BD62}" type="presOf" srcId="{7D6744A4-68CE-4F17-AEF4-9AB81A1E50B1}" destId="{79A70C89-006C-4706-AA5A-6348A5B5A03A}" srcOrd="0" destOrd="0" presId="urn:microsoft.com/office/officeart/2005/8/layout/vList5"/>
    <dgm:cxn modelId="{C0E5596E-F967-439D-8D20-694EC90EDF00}" type="presOf" srcId="{AF0DABE0-B1D1-4AF6-820D-86CA126F67D6}" destId="{C1582A37-0C8C-4EDE-B918-E00822C3AD35}" srcOrd="0" destOrd="0" presId="urn:microsoft.com/office/officeart/2005/8/layout/vList5"/>
    <dgm:cxn modelId="{2484FA52-B1F9-494E-B952-F24E6CD17F8F}" srcId="{AF0DABE0-B1D1-4AF6-820D-86CA126F67D6}" destId="{2587077E-736B-446C-AEF9-BB930F95150D}" srcOrd="0" destOrd="0" parTransId="{0EEFE9B9-779E-492B-97B2-D1AE5FAE0BCB}" sibTransId="{4972BB3B-C570-4613-A043-009AB6095A6D}"/>
    <dgm:cxn modelId="{CA974956-13B1-4914-9036-D9F3EE0B55F2}" type="presOf" srcId="{DC1EDB36-5162-4D24-A078-4093314DDEBA}" destId="{DD383412-E1A1-4AA0-8080-AE074612F8CC}" srcOrd="0" destOrd="0" presId="urn:microsoft.com/office/officeart/2005/8/layout/vList5"/>
    <dgm:cxn modelId="{F42CEB76-960C-4DCD-BF4C-3124572291E3}" srcId="{7D6744A4-68CE-4F17-AEF4-9AB81A1E50B1}" destId="{338BAE5C-7B9E-4A35-9AF9-ED4AF7157F00}" srcOrd="0" destOrd="0" parTransId="{CEDEF84C-A278-43BA-89DB-6F09ED53CF23}" sibTransId="{10B4E423-BB21-4CA7-973D-383D968D44C1}"/>
    <dgm:cxn modelId="{B8793279-AE2A-4944-8808-E7395D2FF4F8}" srcId="{D5AE0812-474C-45FF-9133-E6F0AFFEFCF3}" destId="{E8E47ACA-BEA9-43A0-88E9-B08864121E6F}" srcOrd="0" destOrd="0" parTransId="{A943026F-745B-4745-ACD1-60D8AD055DDD}" sibTransId="{F1B4413D-5DB2-4BCF-9F7C-4FB984EFFEEC}"/>
    <dgm:cxn modelId="{E7A6797D-B840-4AEC-90C2-8327AAD9566A}" srcId="{D5AE0812-474C-45FF-9133-E6F0AFFEFCF3}" destId="{7D6744A4-68CE-4F17-AEF4-9AB81A1E50B1}" srcOrd="2" destOrd="0" parTransId="{797796C1-8364-4B5A-93CE-092A78B8F8D0}" sibTransId="{41D13510-FFCE-4318-9A32-3921136EEDFC}"/>
    <dgm:cxn modelId="{51B0E189-A948-4926-A490-7D266C76A511}" type="presOf" srcId="{1176884E-250D-44ED-B6EB-A68BCA4257C0}" destId="{C0E36DDF-15E5-44B6-A709-D4C265518AB1}" srcOrd="0" destOrd="0" presId="urn:microsoft.com/office/officeart/2005/8/layout/vList5"/>
    <dgm:cxn modelId="{5F908B8F-44A6-47F5-B092-7C106BCFC332}" type="presOf" srcId="{338BAE5C-7B9E-4A35-9AF9-ED4AF7157F00}" destId="{E58362CD-30AF-4F12-9455-83B309BEB300}" srcOrd="0" destOrd="0" presId="urn:microsoft.com/office/officeart/2005/8/layout/vList5"/>
    <dgm:cxn modelId="{59E543AF-4396-46DC-BEC2-B8E82158E9E2}" type="presOf" srcId="{2A87889F-9CFB-4AC4-9857-837DCDF8736D}" destId="{8CAF2967-76E0-4E53-83FC-FC486B6E0CBD}" srcOrd="0" destOrd="1" presId="urn:microsoft.com/office/officeart/2005/8/layout/vList5"/>
    <dgm:cxn modelId="{338510B6-0852-4B64-A455-CFF9777D8880}" type="presOf" srcId="{E8E47ACA-BEA9-43A0-88E9-B08864121E6F}" destId="{0E8FD1F9-13FD-44D8-B2F9-0A91E311969B}" srcOrd="0" destOrd="0" presId="urn:microsoft.com/office/officeart/2005/8/layout/vList5"/>
    <dgm:cxn modelId="{95C68BBA-6664-4E27-B498-1720E9F7A187}" type="presOf" srcId="{B1E8ED38-2E2A-40DB-BE49-DDB02331058B}" destId="{E58362CD-30AF-4F12-9455-83B309BEB300}" srcOrd="0" destOrd="1" presId="urn:microsoft.com/office/officeart/2005/8/layout/vList5"/>
    <dgm:cxn modelId="{5090B0BD-2321-4595-9EBD-4E94F6CCF8D4}" srcId="{7D6744A4-68CE-4F17-AEF4-9AB81A1E50B1}" destId="{B1E8ED38-2E2A-40DB-BE49-DDB02331058B}" srcOrd="1" destOrd="0" parTransId="{766A861A-165F-4B68-BACC-777D0DBE78D9}" sibTransId="{6A75AF24-3C66-4E19-9361-DAE0483529FE}"/>
    <dgm:cxn modelId="{DBB41CBE-0494-47A7-B8F6-2C6E0AC42FBD}" type="presOf" srcId="{2587077E-736B-446C-AEF9-BB930F95150D}" destId="{8CAF2967-76E0-4E53-83FC-FC486B6E0CBD}" srcOrd="0" destOrd="0" presId="urn:microsoft.com/office/officeart/2005/8/layout/vList5"/>
    <dgm:cxn modelId="{047E14CA-F611-4FFA-A294-50A75C8D9BF6}" srcId="{DC1EDB36-5162-4D24-A078-4093314DDEBA}" destId="{BEDADFE0-911D-49B3-B601-71A2960DDE7F}" srcOrd="1" destOrd="0" parTransId="{192FD490-3F2B-4781-BE79-649FBC8C3785}" sibTransId="{45D6E6AE-D8D1-4CAF-B93A-338F4AA2B4F8}"/>
    <dgm:cxn modelId="{02A174D3-E03A-4001-A717-3BD57C2DAF73}" type="presOf" srcId="{804A64EB-F813-4DFB-952E-B5880F1C3CF7}" destId="{9025BE0D-1D8E-425B-903A-1189E3DA665E}" srcOrd="0" destOrd="1" presId="urn:microsoft.com/office/officeart/2005/8/layout/vList5"/>
    <dgm:cxn modelId="{DEE633DA-5C9E-4C98-B4E6-98CDBEEA34DE}" srcId="{AF0DABE0-B1D1-4AF6-820D-86CA126F67D6}" destId="{2A87889F-9CFB-4AC4-9857-837DCDF8736D}" srcOrd="1" destOrd="0" parTransId="{A704591D-5FF1-4516-B1CD-E90CD02667A9}" sibTransId="{6847C59B-1C5A-42C1-BC53-BAF142819C92}"/>
    <dgm:cxn modelId="{23AEBDDF-8829-429A-ABC1-7012F8113331}" type="presParOf" srcId="{5E62DFE0-E4B7-460E-A364-D3EF56C9B0C2}" destId="{3B15A322-809D-4D0D-9A69-7C88CAAB4501}" srcOrd="0" destOrd="0" presId="urn:microsoft.com/office/officeart/2005/8/layout/vList5"/>
    <dgm:cxn modelId="{F529A997-4D71-4002-82AA-4EFF2D923DFF}" type="presParOf" srcId="{3B15A322-809D-4D0D-9A69-7C88CAAB4501}" destId="{0E8FD1F9-13FD-44D8-B2F9-0A91E311969B}" srcOrd="0" destOrd="0" presId="urn:microsoft.com/office/officeart/2005/8/layout/vList5"/>
    <dgm:cxn modelId="{467DFB3F-8635-43A2-B004-B85810B7C64D}" type="presParOf" srcId="{3B15A322-809D-4D0D-9A69-7C88CAAB4501}" destId="{9025BE0D-1D8E-425B-903A-1189E3DA665E}" srcOrd="1" destOrd="0" presId="urn:microsoft.com/office/officeart/2005/8/layout/vList5"/>
    <dgm:cxn modelId="{36B40C65-6B71-4988-88D4-9B9C373E2AF1}" type="presParOf" srcId="{5E62DFE0-E4B7-460E-A364-D3EF56C9B0C2}" destId="{4B9CF604-04BA-4057-A523-13608E2D0120}" srcOrd="1" destOrd="0" presId="urn:microsoft.com/office/officeart/2005/8/layout/vList5"/>
    <dgm:cxn modelId="{AE72F37D-22B4-4AB0-A805-7ED42BCE08A8}" type="presParOf" srcId="{5E62DFE0-E4B7-460E-A364-D3EF56C9B0C2}" destId="{2023848D-8473-47A4-83C7-21AFBD65A4C7}" srcOrd="2" destOrd="0" presId="urn:microsoft.com/office/officeart/2005/8/layout/vList5"/>
    <dgm:cxn modelId="{B3B10BAB-631E-4620-AFCC-98F023C30C78}" type="presParOf" srcId="{2023848D-8473-47A4-83C7-21AFBD65A4C7}" destId="{DD383412-E1A1-4AA0-8080-AE074612F8CC}" srcOrd="0" destOrd="0" presId="urn:microsoft.com/office/officeart/2005/8/layout/vList5"/>
    <dgm:cxn modelId="{E1292F3D-4DF2-456B-9582-536EFC151017}" type="presParOf" srcId="{2023848D-8473-47A4-83C7-21AFBD65A4C7}" destId="{C0E36DDF-15E5-44B6-A709-D4C265518AB1}" srcOrd="1" destOrd="0" presId="urn:microsoft.com/office/officeart/2005/8/layout/vList5"/>
    <dgm:cxn modelId="{21A46879-63D3-46B8-883E-53C3ECEF78F9}" type="presParOf" srcId="{5E62DFE0-E4B7-460E-A364-D3EF56C9B0C2}" destId="{7BE6BD08-FAA5-4A5A-BF20-2F1E9925F08D}" srcOrd="3" destOrd="0" presId="urn:microsoft.com/office/officeart/2005/8/layout/vList5"/>
    <dgm:cxn modelId="{1E7D0C44-2651-45D4-A98A-C50CC8FB8038}" type="presParOf" srcId="{5E62DFE0-E4B7-460E-A364-D3EF56C9B0C2}" destId="{6368E02E-16C1-4554-BB37-B82CFB215ECA}" srcOrd="4" destOrd="0" presId="urn:microsoft.com/office/officeart/2005/8/layout/vList5"/>
    <dgm:cxn modelId="{281D7F4C-3E18-4C19-9D3C-A365B95215C2}" type="presParOf" srcId="{6368E02E-16C1-4554-BB37-B82CFB215ECA}" destId="{79A70C89-006C-4706-AA5A-6348A5B5A03A}" srcOrd="0" destOrd="0" presId="urn:microsoft.com/office/officeart/2005/8/layout/vList5"/>
    <dgm:cxn modelId="{E76247EA-29D8-47DD-9D33-908B6470025E}" type="presParOf" srcId="{6368E02E-16C1-4554-BB37-B82CFB215ECA}" destId="{E58362CD-30AF-4F12-9455-83B309BEB300}" srcOrd="1" destOrd="0" presId="urn:microsoft.com/office/officeart/2005/8/layout/vList5"/>
    <dgm:cxn modelId="{5F4DA1C0-F5B5-4A41-93AA-E126BF7CB348}" type="presParOf" srcId="{5E62DFE0-E4B7-460E-A364-D3EF56C9B0C2}" destId="{72D57FCF-D2D6-4737-8333-FBF0BD01F9EB}" srcOrd="5" destOrd="0" presId="urn:microsoft.com/office/officeart/2005/8/layout/vList5"/>
    <dgm:cxn modelId="{C934C359-9963-47F0-A20F-B85BCE87BE09}" type="presParOf" srcId="{5E62DFE0-E4B7-460E-A364-D3EF56C9B0C2}" destId="{A484F929-4F82-4155-A5F1-56F91AE8D56A}" srcOrd="6" destOrd="0" presId="urn:microsoft.com/office/officeart/2005/8/layout/vList5"/>
    <dgm:cxn modelId="{1EDF0A6E-16F7-4B0A-9FE6-39EE34A43095}" type="presParOf" srcId="{A484F929-4F82-4155-A5F1-56F91AE8D56A}" destId="{C1582A37-0C8C-4EDE-B918-E00822C3AD35}" srcOrd="0" destOrd="0" presId="urn:microsoft.com/office/officeart/2005/8/layout/vList5"/>
    <dgm:cxn modelId="{4235736A-5448-47E1-AE67-379F96209DFD}" type="presParOf" srcId="{A484F929-4F82-4155-A5F1-56F91AE8D56A}" destId="{8CAF2967-76E0-4E53-83FC-FC486B6E0CB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BE0D-1D8E-425B-903A-1189E3DA665E}">
      <dsp:nvSpPr>
        <dsp:cNvPr id="0" name=""/>
        <dsp:cNvSpPr/>
      </dsp:nvSpPr>
      <dsp:spPr>
        <a:xfrm rot="5400000">
          <a:off x="7450490" y="-3224730"/>
          <a:ext cx="717254" cy="73497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a:t>Male</a:t>
          </a:r>
        </a:p>
        <a:p>
          <a:pPr marL="228600" lvl="1" indent="-228600" algn="l" defTabSz="889000">
            <a:lnSpc>
              <a:spcPct val="90000"/>
            </a:lnSpc>
            <a:spcBef>
              <a:spcPct val="0"/>
            </a:spcBef>
            <a:spcAft>
              <a:spcPct val="15000"/>
            </a:spcAft>
            <a:buChar char="•"/>
          </a:pPr>
          <a:r>
            <a:rPr lang="en-AU" sz="2000" kern="1200"/>
            <a:t>Date of birth: 1 March 2008 </a:t>
          </a:r>
        </a:p>
      </dsp:txBody>
      <dsp:txXfrm rot="-5400000">
        <a:off x="4134239" y="126534"/>
        <a:ext cx="7314745" cy="647228"/>
      </dsp:txXfrm>
    </dsp:sp>
    <dsp:sp modelId="{0E8FD1F9-13FD-44D8-B2F9-0A91E311969B}">
      <dsp:nvSpPr>
        <dsp:cNvPr id="0" name=""/>
        <dsp:cNvSpPr/>
      </dsp:nvSpPr>
      <dsp:spPr>
        <a:xfrm>
          <a:off x="0" y="1864"/>
          <a:ext cx="4134238" cy="896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Category 1</a:t>
          </a:r>
        </a:p>
      </dsp:txBody>
      <dsp:txXfrm>
        <a:off x="43767" y="45631"/>
        <a:ext cx="4046704" cy="809034"/>
      </dsp:txXfrm>
    </dsp:sp>
    <dsp:sp modelId="{C0E36DDF-15E5-44B6-A709-D4C265518AB1}">
      <dsp:nvSpPr>
        <dsp:cNvPr id="0" name=""/>
        <dsp:cNvSpPr/>
      </dsp:nvSpPr>
      <dsp:spPr>
        <a:xfrm rot="5400000">
          <a:off x="7450490" y="-2283333"/>
          <a:ext cx="717254" cy="73497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a:t>Female</a:t>
          </a:r>
        </a:p>
        <a:p>
          <a:pPr marL="228600" lvl="1" indent="-228600" algn="l" defTabSz="889000">
            <a:lnSpc>
              <a:spcPct val="90000"/>
            </a:lnSpc>
            <a:spcBef>
              <a:spcPct val="0"/>
            </a:spcBef>
            <a:spcAft>
              <a:spcPct val="15000"/>
            </a:spcAft>
            <a:buChar char="•"/>
          </a:pPr>
          <a:r>
            <a:rPr lang="en-AU" sz="2000" kern="1200"/>
            <a:t>Date of birth: 1 March 2008</a:t>
          </a:r>
        </a:p>
      </dsp:txBody>
      <dsp:txXfrm rot="-5400000">
        <a:off x="4134239" y="1067931"/>
        <a:ext cx="7314745" cy="647228"/>
      </dsp:txXfrm>
    </dsp:sp>
    <dsp:sp modelId="{DD383412-E1A1-4AA0-8080-AE074612F8CC}">
      <dsp:nvSpPr>
        <dsp:cNvPr id="0" name=""/>
        <dsp:cNvSpPr/>
      </dsp:nvSpPr>
      <dsp:spPr>
        <a:xfrm>
          <a:off x="0" y="943260"/>
          <a:ext cx="4134238" cy="896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Category 2</a:t>
          </a:r>
        </a:p>
      </dsp:txBody>
      <dsp:txXfrm>
        <a:off x="43767" y="987027"/>
        <a:ext cx="4046704" cy="809034"/>
      </dsp:txXfrm>
    </dsp:sp>
    <dsp:sp modelId="{E58362CD-30AF-4F12-9455-83B309BEB300}">
      <dsp:nvSpPr>
        <dsp:cNvPr id="0" name=""/>
        <dsp:cNvSpPr/>
      </dsp:nvSpPr>
      <dsp:spPr>
        <a:xfrm rot="5400000">
          <a:off x="7450490" y="-1341937"/>
          <a:ext cx="717254" cy="73497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a:t>Male</a:t>
          </a:r>
        </a:p>
        <a:p>
          <a:pPr marL="228600" lvl="1" indent="-228600" algn="l" defTabSz="889000">
            <a:lnSpc>
              <a:spcPct val="90000"/>
            </a:lnSpc>
            <a:spcBef>
              <a:spcPct val="0"/>
            </a:spcBef>
            <a:spcAft>
              <a:spcPct val="15000"/>
            </a:spcAft>
            <a:buChar char="•"/>
          </a:pPr>
          <a:r>
            <a:rPr lang="en-AU" sz="2000" kern="1200"/>
            <a:t>Date of birth:	1 March 1989</a:t>
          </a:r>
        </a:p>
      </dsp:txBody>
      <dsp:txXfrm rot="-5400000">
        <a:off x="4134239" y="2009327"/>
        <a:ext cx="7314745" cy="647228"/>
      </dsp:txXfrm>
    </dsp:sp>
    <dsp:sp modelId="{79A70C89-006C-4706-AA5A-6348A5B5A03A}">
      <dsp:nvSpPr>
        <dsp:cNvPr id="0" name=""/>
        <dsp:cNvSpPr/>
      </dsp:nvSpPr>
      <dsp:spPr>
        <a:xfrm>
          <a:off x="0" y="1884657"/>
          <a:ext cx="4134238" cy="896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Category 3</a:t>
          </a:r>
        </a:p>
      </dsp:txBody>
      <dsp:txXfrm>
        <a:off x="43767" y="1928424"/>
        <a:ext cx="4046704" cy="809034"/>
      </dsp:txXfrm>
    </dsp:sp>
    <dsp:sp modelId="{8CAF2967-76E0-4E53-83FC-FC486B6E0CBD}">
      <dsp:nvSpPr>
        <dsp:cNvPr id="0" name=""/>
        <dsp:cNvSpPr/>
      </dsp:nvSpPr>
      <dsp:spPr>
        <a:xfrm rot="5400000">
          <a:off x="7450490" y="-400540"/>
          <a:ext cx="717254" cy="73497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a:t>Female</a:t>
          </a:r>
        </a:p>
        <a:p>
          <a:pPr marL="228600" lvl="1" indent="-228600" algn="l" defTabSz="889000">
            <a:lnSpc>
              <a:spcPct val="90000"/>
            </a:lnSpc>
            <a:spcBef>
              <a:spcPct val="0"/>
            </a:spcBef>
            <a:spcAft>
              <a:spcPct val="15000"/>
            </a:spcAft>
            <a:buChar char="•"/>
          </a:pPr>
          <a:r>
            <a:rPr lang="en-AU" sz="2000" kern="1200"/>
            <a:t>Date of birth: 1 March 1989 </a:t>
          </a:r>
        </a:p>
      </dsp:txBody>
      <dsp:txXfrm rot="-5400000">
        <a:off x="4134239" y="2950724"/>
        <a:ext cx="7314745" cy="647228"/>
      </dsp:txXfrm>
    </dsp:sp>
    <dsp:sp modelId="{C1582A37-0C8C-4EDE-B918-E00822C3AD35}">
      <dsp:nvSpPr>
        <dsp:cNvPr id="0" name=""/>
        <dsp:cNvSpPr/>
      </dsp:nvSpPr>
      <dsp:spPr>
        <a:xfrm>
          <a:off x="0" y="2826054"/>
          <a:ext cx="4134238" cy="896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AU" sz="3200" kern="1200"/>
            <a:t>Category 4</a:t>
          </a:r>
        </a:p>
      </dsp:txBody>
      <dsp:txXfrm>
        <a:off x="43767" y="2869821"/>
        <a:ext cx="4046704" cy="8090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24/03/2026</a:t>
            </a:fld>
            <a:endParaRPr lang="en-AU">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C5E8-F498-D6F1-FD25-321194586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07D7C-0A9B-6E4C-2AE3-3F869EE2F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4A410-862C-8022-9FC2-A037C4A0539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E508D97-1770-05C7-BFA4-03CCDB67ED54}"/>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9977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DCC51-14A4-F1AE-990C-EE97D84A0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412B2-2E3E-6685-69A4-4FE79FFF9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CF7AD-0EF9-9594-19CD-EF03B64E1A1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0679B7-4D25-4B2E-600C-558D4F7751C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28584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3CA9-48E5-8673-06D0-996D52BEF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330B3-B786-3875-5FAC-C7B2A026C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4F6E0-1C7A-197A-81CB-F58EDB9C83B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73A180B-01F2-BC50-6111-DA7091BA70C8}"/>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706249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viz.aihw.gov.au/t/Public/views/INJCAT213_Transporttypebyageandsex_24062025/Hospitalisations"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viz.aihw.gov.au/t/Public/views/INJCAT213_Transporttypebyageandsex_24062025/Hospitalisations"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curriculum.nsw.edu.au/learning-areas/mathematics/mathematics-k-10-2022/content/stage-4/faf3cc6dd1"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Shape of a distribution</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Unit 4 –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pic>
        <p:nvPicPr>
          <p:cNvPr id="5" name="Picture Placeholder 4">
            <a:extLst>
              <a:ext uri="{FF2B5EF4-FFF2-40B4-BE49-F238E27FC236}">
                <a16:creationId xmlns:a16="http://schemas.microsoft.com/office/drawing/2014/main" id="{41889AB5-FE01-0192-9899-F5A9457AAF5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0" r="25370"/>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D9A8AB-488C-2D1D-E149-97E4613E0C2C}"/>
              </a:ext>
            </a:extLst>
          </p:cNvPr>
          <p:cNvSpPr>
            <a:spLocks noGrp="1"/>
          </p:cNvSpPr>
          <p:nvPr>
            <p:ph type="title"/>
          </p:nvPr>
        </p:nvSpPr>
        <p:spPr/>
        <p:txBody>
          <a:bodyPr/>
          <a:lstStyle/>
          <a:p>
            <a:r>
              <a:rPr lang="en-AU"/>
              <a:t>NSW Compulsory third-party insurance claims</a:t>
            </a:r>
          </a:p>
        </p:txBody>
      </p:sp>
      <p:sp>
        <p:nvSpPr>
          <p:cNvPr id="4" name="Text Placeholder 3">
            <a:extLst>
              <a:ext uri="{FF2B5EF4-FFF2-40B4-BE49-F238E27FC236}">
                <a16:creationId xmlns:a16="http://schemas.microsoft.com/office/drawing/2014/main" id="{527F6606-067B-2607-3021-09F2098EF863}"/>
              </a:ext>
            </a:extLst>
          </p:cNvPr>
          <p:cNvSpPr>
            <a:spLocks noGrp="1"/>
          </p:cNvSpPr>
          <p:nvPr>
            <p:ph type="body" sz="quarter" idx="18"/>
          </p:nvPr>
        </p:nvSpPr>
        <p:spPr/>
        <p:txBody>
          <a:bodyPr/>
          <a:lstStyle/>
          <a:p>
            <a:r>
              <a:rPr lang="en-AU"/>
              <a:t>By age and gender</a:t>
            </a:r>
          </a:p>
        </p:txBody>
      </p:sp>
      <p:sp>
        <p:nvSpPr>
          <p:cNvPr id="8" name="TextBox 7">
            <a:extLst>
              <a:ext uri="{FF2B5EF4-FFF2-40B4-BE49-F238E27FC236}">
                <a16:creationId xmlns:a16="http://schemas.microsoft.com/office/drawing/2014/main" id="{0192D1CE-E183-6984-BE57-50EC5D4D85DB}"/>
              </a:ext>
            </a:extLst>
          </p:cNvPr>
          <p:cNvSpPr txBox="1"/>
          <p:nvPr/>
        </p:nvSpPr>
        <p:spPr>
          <a:xfrm>
            <a:off x="3210213" y="1292535"/>
            <a:ext cx="6096000" cy="400110"/>
          </a:xfrm>
          <a:prstGeom prst="rect">
            <a:avLst/>
          </a:prstGeom>
          <a:noFill/>
        </p:spPr>
        <p:txBody>
          <a:bodyPr wrap="square">
            <a:spAutoFit/>
          </a:bodyPr>
          <a:lstStyle/>
          <a:p>
            <a:r>
              <a:rPr lang="en-AU" sz="2000" b="1"/>
              <a:t>NSW Compulsory third-party insurance claims</a:t>
            </a:r>
          </a:p>
        </p:txBody>
      </p:sp>
      <p:graphicFrame>
        <p:nvGraphicFramePr>
          <p:cNvPr id="6" name="Table 5">
            <a:extLst>
              <a:ext uri="{FF2B5EF4-FFF2-40B4-BE49-F238E27FC236}">
                <a16:creationId xmlns:a16="http://schemas.microsoft.com/office/drawing/2014/main" id="{30A1366A-13AE-E435-BA31-72D3A6FDB1F3}"/>
              </a:ext>
            </a:extLst>
          </p:cNvPr>
          <p:cNvGraphicFramePr>
            <a:graphicFrameLocks noGrp="1"/>
          </p:cNvGraphicFramePr>
          <p:nvPr>
            <p:extLst>
              <p:ext uri="{D42A27DB-BD31-4B8C-83A1-F6EECF244321}">
                <p14:modId xmlns:p14="http://schemas.microsoft.com/office/powerpoint/2010/main" val="237389078"/>
              </p:ext>
            </p:extLst>
          </p:nvPr>
        </p:nvGraphicFramePr>
        <p:xfrm>
          <a:off x="1911229" y="1821464"/>
          <a:ext cx="8127999" cy="2225040"/>
        </p:xfrm>
        <a:graphic>
          <a:graphicData uri="http://schemas.openxmlformats.org/drawingml/2006/table">
            <a:tbl>
              <a:tblPr firstRow="1" bandRow="1">
                <a:tableStyleId>{2D5ABB26-0587-4C30-8999-92F81FD0307C}</a:tableStyleId>
              </a:tblPr>
              <a:tblGrid>
                <a:gridCol w="3492500">
                  <a:extLst>
                    <a:ext uri="{9D8B030D-6E8A-4147-A177-3AD203B41FA5}">
                      <a16:colId xmlns:a16="http://schemas.microsoft.com/office/drawing/2014/main" val="1406528655"/>
                    </a:ext>
                  </a:extLst>
                </a:gridCol>
                <a:gridCol w="1085850">
                  <a:extLst>
                    <a:ext uri="{9D8B030D-6E8A-4147-A177-3AD203B41FA5}">
                      <a16:colId xmlns:a16="http://schemas.microsoft.com/office/drawing/2014/main" val="365647664"/>
                    </a:ext>
                  </a:extLst>
                </a:gridCol>
                <a:gridCol w="3549649">
                  <a:extLst>
                    <a:ext uri="{9D8B030D-6E8A-4147-A177-3AD203B41FA5}">
                      <a16:colId xmlns:a16="http://schemas.microsoft.com/office/drawing/2014/main" val="3857316632"/>
                    </a:ext>
                  </a:extLst>
                </a:gridCol>
              </a:tblGrid>
              <a:tr h="370840">
                <a:tc>
                  <a:txBody>
                    <a:bodyPr/>
                    <a:lstStyle/>
                    <a:p>
                      <a:pPr algn="r"/>
                      <a:r>
                        <a:rPr lang="en-AU" b="1"/>
                        <a:t>Males</a:t>
                      </a:r>
                    </a:p>
                  </a:txBody>
                  <a:tcPr>
                    <a:lnR w="12700" cap="flat" cmpd="sng" algn="ctr">
                      <a:noFill/>
                      <a:prstDash val="solid"/>
                      <a:round/>
                      <a:headEnd type="none" w="med" len="med"/>
                      <a:tailEnd type="none" w="med" len="med"/>
                    </a:lnR>
                    <a:noFill/>
                  </a:tcPr>
                </a:tc>
                <a:tc>
                  <a:txBody>
                    <a:bodyPr/>
                    <a:lstStyle/>
                    <a:p>
                      <a:pPr algn="ctr"/>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r>
                        <a:rPr lang="en-AU" b="1"/>
                        <a:t>Females </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67592084"/>
                  </a:ext>
                </a:extLst>
              </a:tr>
              <a:tr h="370840">
                <a:tc>
                  <a:txBody>
                    <a:bodyPr/>
                    <a:lstStyle/>
                    <a:p>
                      <a:pPr algn="r"/>
                      <a:r>
                        <a:rPr lang="en-AU"/>
                        <a:t>9 8 7 7</a:t>
                      </a:r>
                    </a:p>
                  </a:txBody>
                  <a:tcPr>
                    <a:lnR w="12700" cap="flat" cmpd="sng" algn="ctr">
                      <a:solidFill>
                        <a:schemeClr val="tx1"/>
                      </a:solidFill>
                      <a:prstDash val="solid"/>
                      <a:round/>
                      <a:headEnd type="none" w="med" len="med"/>
                      <a:tailEnd type="none" w="med" len="med"/>
                    </a:lnR>
                    <a:noFill/>
                  </a:tcPr>
                </a:tc>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AU"/>
                        <a:t>8 9</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436093739"/>
                  </a:ext>
                </a:extLst>
              </a:tr>
              <a:tr h="370840">
                <a:tc>
                  <a:txBody>
                    <a:bodyPr/>
                    <a:lstStyle/>
                    <a:p>
                      <a:pPr algn="r"/>
                      <a:r>
                        <a:rPr lang="en-AU"/>
                        <a:t>9 8 7 5 3 3 1 0</a:t>
                      </a:r>
                    </a:p>
                  </a:txBody>
                  <a:tcPr>
                    <a:lnR w="12700" cap="flat" cmpd="sng" algn="ctr">
                      <a:solidFill>
                        <a:schemeClr val="tx1"/>
                      </a:solidFill>
                      <a:prstDash val="solid"/>
                      <a:round/>
                      <a:headEnd type="none" w="med" len="med"/>
                      <a:tailEnd type="none" w="med" len="med"/>
                    </a:lnR>
                  </a:tcPr>
                </a:tc>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a:t>0 2 4 4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5100707"/>
                  </a:ext>
                </a:extLst>
              </a:tr>
              <a:tr h="370840">
                <a:tc>
                  <a:txBody>
                    <a:bodyPr/>
                    <a:lstStyle/>
                    <a:p>
                      <a:pPr algn="r"/>
                      <a:r>
                        <a:rPr lang="en-AU"/>
                        <a:t>8 6 4 1</a:t>
                      </a:r>
                    </a:p>
                  </a:txBody>
                  <a:tcPr>
                    <a:lnR w="12700" cap="flat" cmpd="sng" algn="ctr">
                      <a:solidFill>
                        <a:schemeClr val="tx1"/>
                      </a:solidFill>
                      <a:prstDash val="solid"/>
                      <a:round/>
                      <a:headEnd type="none" w="med" len="med"/>
                      <a:tailEnd type="none" w="med" len="med"/>
                    </a:lnR>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a:t>0 2 2 3 7 9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00022317"/>
                  </a:ext>
                </a:extLst>
              </a:tr>
              <a:tr h="370840">
                <a:tc>
                  <a:txBody>
                    <a:bodyPr/>
                    <a:lstStyle/>
                    <a:p>
                      <a:pPr algn="r"/>
                      <a:r>
                        <a:rPr lang="en-AU"/>
                        <a:t>8 6 0</a:t>
                      </a:r>
                    </a:p>
                  </a:txBody>
                  <a:tcPr>
                    <a:lnR w="12700" cap="flat" cmpd="sng" algn="ctr">
                      <a:solidFill>
                        <a:schemeClr val="tx1"/>
                      </a:solidFill>
                      <a:prstDash val="solid"/>
                      <a:round/>
                      <a:headEnd type="none" w="med" len="med"/>
                      <a:tailEnd type="none" w="med" len="med"/>
                    </a:lnR>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a:t>1 4 7 8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70781834"/>
                  </a:ext>
                </a:extLst>
              </a:tr>
              <a:tr h="370840">
                <a:tc>
                  <a:txBody>
                    <a:bodyPr/>
                    <a:lstStyle/>
                    <a:p>
                      <a:pPr algn="r"/>
                      <a:r>
                        <a:rPr lang="en-AU"/>
                        <a:t>2</a:t>
                      </a:r>
                    </a:p>
                  </a:txBody>
                  <a:tcPr>
                    <a:lnR w="12700" cap="flat" cmpd="sng" algn="ctr">
                      <a:solidFill>
                        <a:schemeClr val="tx1"/>
                      </a:solidFill>
                      <a:prstDash val="solid"/>
                      <a:round/>
                      <a:headEnd type="none" w="med" len="med"/>
                      <a:tailEnd type="none" w="med" len="med"/>
                    </a:lnR>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dirty="0"/>
                        <a:t>0 3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0225161"/>
                  </a:ext>
                </a:extLst>
              </a:tr>
            </a:tbl>
          </a:graphicData>
        </a:graphic>
      </p:graphicFrame>
      <p:grpSp>
        <p:nvGrpSpPr>
          <p:cNvPr id="5" name="Group 4" descr="A parallel box plot showing the data from the above back-to-back stem-and-leaf plot. ">
            <a:extLst>
              <a:ext uri="{FF2B5EF4-FFF2-40B4-BE49-F238E27FC236}">
                <a16:creationId xmlns:a16="http://schemas.microsoft.com/office/drawing/2014/main" id="{1F2CB134-89C1-3488-864E-799FCC0DA4FE}"/>
              </a:ext>
            </a:extLst>
          </p:cNvPr>
          <p:cNvGrpSpPr/>
          <p:nvPr/>
        </p:nvGrpSpPr>
        <p:grpSpPr>
          <a:xfrm>
            <a:off x="2390954" y="4161297"/>
            <a:ext cx="8978661" cy="2239066"/>
            <a:chOff x="2390954" y="4161297"/>
            <a:chExt cx="8978661" cy="2239066"/>
          </a:xfrm>
        </p:grpSpPr>
        <p:pic>
          <p:nvPicPr>
            <p:cNvPr id="7" name="Picture 6" descr="A parallel box plot showing the data from the above back-to-back stem-and-leaf plot. ">
              <a:extLst>
                <a:ext uri="{FF2B5EF4-FFF2-40B4-BE49-F238E27FC236}">
                  <a16:creationId xmlns:a16="http://schemas.microsoft.com/office/drawing/2014/main" id="{C2EE4F54-08FA-5994-22FA-FA5373FCCB85}"/>
                </a:ext>
              </a:extLst>
            </p:cNvPr>
            <p:cNvPicPr>
              <a:picLocks noChangeAspect="1"/>
            </p:cNvPicPr>
            <p:nvPr/>
          </p:nvPicPr>
          <p:blipFill>
            <a:blip r:embed="rId2">
              <a:extLst>
                <a:ext uri="{28A0092B-C50C-407E-A947-70E740481C1C}">
                  <a14:useLocalDpi xmlns:a14="http://schemas.microsoft.com/office/drawing/2010/main" val="0"/>
                </a:ext>
              </a:extLst>
            </a:blip>
            <a:srcRect t="15083" b="55975"/>
            <a:stretch>
              <a:fillRect/>
            </a:stretch>
          </p:blipFill>
          <p:spPr>
            <a:xfrm>
              <a:off x="2390954" y="4161297"/>
              <a:ext cx="7736457" cy="2239066"/>
            </a:xfrm>
            <a:prstGeom prst="rect">
              <a:avLst/>
            </a:prstGeom>
          </p:spPr>
        </p:pic>
        <p:sp>
          <p:nvSpPr>
            <p:cNvPr id="9" name="TextBox 8">
              <a:extLst>
                <a:ext uri="{FF2B5EF4-FFF2-40B4-BE49-F238E27FC236}">
                  <a16:creationId xmlns:a16="http://schemas.microsoft.com/office/drawing/2014/main" id="{7B199E2E-9D83-E624-5FB7-0BCA968307DA}"/>
                </a:ext>
              </a:extLst>
            </p:cNvPr>
            <p:cNvSpPr txBox="1"/>
            <p:nvPr/>
          </p:nvSpPr>
          <p:spPr>
            <a:xfrm>
              <a:off x="10127411" y="4623759"/>
              <a:ext cx="1242204" cy="500332"/>
            </a:xfrm>
            <a:prstGeom prst="rect">
              <a:avLst/>
            </a:prstGeom>
            <a:noFill/>
          </p:spPr>
          <p:txBody>
            <a:bodyPr wrap="none" lIns="0" tIns="0" rIns="0" bIns="0" rtlCol="0">
              <a:noAutofit/>
            </a:bodyPr>
            <a:lstStyle/>
            <a:p>
              <a:pPr algn="l"/>
              <a:r>
                <a:rPr lang="en-AU" sz="2000">
                  <a:solidFill>
                    <a:srgbClr val="7030A0"/>
                  </a:solidFill>
                </a:rPr>
                <a:t>Females</a:t>
              </a:r>
            </a:p>
          </p:txBody>
        </p:sp>
        <p:sp>
          <p:nvSpPr>
            <p:cNvPr id="10" name="TextBox 9">
              <a:extLst>
                <a:ext uri="{FF2B5EF4-FFF2-40B4-BE49-F238E27FC236}">
                  <a16:creationId xmlns:a16="http://schemas.microsoft.com/office/drawing/2014/main" id="{4A26A13F-A9DE-02FA-73EE-C6AB21A83116}"/>
                </a:ext>
              </a:extLst>
            </p:cNvPr>
            <p:cNvSpPr txBox="1"/>
            <p:nvPr/>
          </p:nvSpPr>
          <p:spPr>
            <a:xfrm>
              <a:off x="10127411" y="5319713"/>
              <a:ext cx="1242204" cy="500332"/>
            </a:xfrm>
            <a:prstGeom prst="rect">
              <a:avLst/>
            </a:prstGeom>
            <a:noFill/>
          </p:spPr>
          <p:txBody>
            <a:bodyPr wrap="none" lIns="0" tIns="0" rIns="0" bIns="0" rtlCol="0">
              <a:noAutofit/>
            </a:bodyPr>
            <a:lstStyle/>
            <a:p>
              <a:pPr algn="l"/>
              <a:r>
                <a:rPr lang="en-AU" sz="2000">
                  <a:solidFill>
                    <a:srgbClr val="C00000"/>
                  </a:solidFill>
                </a:rPr>
                <a:t>Males</a:t>
              </a:r>
            </a:p>
          </p:txBody>
        </p:sp>
      </p:grpSp>
      <p:sp>
        <p:nvSpPr>
          <p:cNvPr id="2" name="Slide Number Placeholder 1">
            <a:extLst>
              <a:ext uri="{FF2B5EF4-FFF2-40B4-BE49-F238E27FC236}">
                <a16:creationId xmlns:a16="http://schemas.microsoft.com/office/drawing/2014/main" id="{1622DFC7-46D1-78EA-3FA8-6C9B5FCB38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4968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7D77-E6DE-179C-4098-FC83CE0DA6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BDE88E-17B3-2FD8-C6A5-09B3322229BD}"/>
              </a:ext>
            </a:extLst>
          </p:cNvPr>
          <p:cNvSpPr>
            <a:spLocks noGrp="1"/>
          </p:cNvSpPr>
          <p:nvPr>
            <p:ph type="title"/>
          </p:nvPr>
        </p:nvSpPr>
        <p:spPr/>
        <p:txBody>
          <a:bodyPr/>
          <a:lstStyle/>
          <a:p>
            <a:r>
              <a:rPr lang="en-AU">
                <a:latin typeface="+mj-lt"/>
              </a:rPr>
              <a:t>Comparing two datasets (1)</a:t>
            </a:r>
          </a:p>
        </p:txBody>
      </p:sp>
      <p:sp>
        <p:nvSpPr>
          <p:cNvPr id="13" name="Text Placeholder 12">
            <a:extLst>
              <a:ext uri="{FF2B5EF4-FFF2-40B4-BE49-F238E27FC236}">
                <a16:creationId xmlns:a16="http://schemas.microsoft.com/office/drawing/2014/main" id="{DFEC455C-6067-C534-B463-9A79B74EB043}"/>
              </a:ext>
            </a:extLst>
          </p:cNvPr>
          <p:cNvSpPr>
            <a:spLocks noGrp="1"/>
          </p:cNvSpPr>
          <p:nvPr>
            <p:ph type="body" sz="quarter" idx="18"/>
          </p:nvPr>
        </p:nvSpPr>
        <p:spPr>
          <a:xfrm>
            <a:off x="360000" y="982520"/>
            <a:ext cx="11483998" cy="356423"/>
          </a:xfrm>
        </p:spPr>
        <p:txBody>
          <a:bodyPr/>
          <a:lstStyle/>
          <a:p>
            <a:r>
              <a:rPr lang="en-AU">
                <a:latin typeface="+mj-lt"/>
              </a:rPr>
              <a:t>NESA past HSC question – 2016 Mathematics General 2 Question 29 (c) 3 marks</a:t>
            </a:r>
          </a:p>
        </p:txBody>
      </p:sp>
      <p:sp>
        <p:nvSpPr>
          <p:cNvPr id="2" name="Text Placeholder 3">
            <a:extLst>
              <a:ext uri="{FF2B5EF4-FFF2-40B4-BE49-F238E27FC236}">
                <a16:creationId xmlns:a16="http://schemas.microsoft.com/office/drawing/2014/main" id="{D0AED305-FAA7-85EA-55D3-ABE9106CAF42}"/>
              </a:ext>
            </a:extLst>
          </p:cNvPr>
          <p:cNvSpPr txBox="1">
            <a:spLocks/>
          </p:cNvSpPr>
          <p:nvPr/>
        </p:nvSpPr>
        <p:spPr>
          <a:xfrm>
            <a:off x="360000" y="1524491"/>
            <a:ext cx="6430487" cy="90412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The ages of members of a dance class are shown in the back-to-back stem-and-leaf plot.</a:t>
            </a:r>
          </a:p>
        </p:txBody>
      </p:sp>
      <p:graphicFrame>
        <p:nvGraphicFramePr>
          <p:cNvPr id="7" name="Table 6">
            <a:extLst>
              <a:ext uri="{FF2B5EF4-FFF2-40B4-BE49-F238E27FC236}">
                <a16:creationId xmlns:a16="http://schemas.microsoft.com/office/drawing/2014/main" id="{0AD07D99-A67B-B607-EBDB-CB2E62CAAC5F}"/>
              </a:ext>
            </a:extLst>
          </p:cNvPr>
          <p:cNvGraphicFramePr>
            <a:graphicFrameLocks noGrp="1"/>
          </p:cNvGraphicFramePr>
          <p:nvPr/>
        </p:nvGraphicFramePr>
        <p:xfrm>
          <a:off x="1088965" y="2501900"/>
          <a:ext cx="5161880" cy="1854200"/>
        </p:xfrm>
        <a:graphic>
          <a:graphicData uri="http://schemas.openxmlformats.org/drawingml/2006/table">
            <a:tbl>
              <a:tblPr firstRow="1" bandRow="1">
                <a:tableStyleId>{2D5ABB26-0587-4C30-8999-92F81FD0307C}</a:tableStyleId>
              </a:tblPr>
              <a:tblGrid>
                <a:gridCol w="2217996">
                  <a:extLst>
                    <a:ext uri="{9D8B030D-6E8A-4147-A177-3AD203B41FA5}">
                      <a16:colId xmlns:a16="http://schemas.microsoft.com/office/drawing/2014/main" val="1406528655"/>
                    </a:ext>
                  </a:extLst>
                </a:gridCol>
                <a:gridCol w="689595">
                  <a:extLst>
                    <a:ext uri="{9D8B030D-6E8A-4147-A177-3AD203B41FA5}">
                      <a16:colId xmlns:a16="http://schemas.microsoft.com/office/drawing/2014/main" val="365647664"/>
                    </a:ext>
                  </a:extLst>
                </a:gridCol>
                <a:gridCol w="2254289">
                  <a:extLst>
                    <a:ext uri="{9D8B030D-6E8A-4147-A177-3AD203B41FA5}">
                      <a16:colId xmlns:a16="http://schemas.microsoft.com/office/drawing/2014/main" val="3857316632"/>
                    </a:ext>
                  </a:extLst>
                </a:gridCol>
              </a:tblGrid>
              <a:tr h="370840">
                <a:tc>
                  <a:txBody>
                    <a:bodyPr/>
                    <a:lstStyle/>
                    <a:p>
                      <a:pPr algn="r"/>
                      <a:r>
                        <a:rPr lang="en-AU" b="1"/>
                        <a:t>Women</a:t>
                      </a:r>
                    </a:p>
                  </a:txBody>
                  <a:tcPr>
                    <a:lnR w="12700" cap="flat" cmpd="sng" algn="ctr">
                      <a:noFill/>
                      <a:prstDash val="solid"/>
                      <a:round/>
                      <a:headEnd type="none" w="med" len="med"/>
                      <a:tailEnd type="none" w="med" len="med"/>
                    </a:lnR>
                    <a:noFill/>
                  </a:tcPr>
                </a:tc>
                <a:tc>
                  <a:txBody>
                    <a:bodyPr/>
                    <a:lstStyle/>
                    <a:p>
                      <a:pPr algn="ctr"/>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r>
                        <a:rPr lang="en-AU" b="1"/>
                        <a:t>Men </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67592084"/>
                  </a:ext>
                </a:extLst>
              </a:tr>
              <a:tr h="370840">
                <a:tc>
                  <a:txBody>
                    <a:bodyPr/>
                    <a:lstStyle/>
                    <a:p>
                      <a:pPr algn="r"/>
                      <a:r>
                        <a:rPr lang="en-AU"/>
                        <a:t>2</a:t>
                      </a:r>
                    </a:p>
                  </a:txBody>
                  <a:tcPr>
                    <a:lnR w="12700" cap="flat" cmpd="sng" algn="ctr">
                      <a:solidFill>
                        <a:schemeClr val="tx1"/>
                      </a:solidFill>
                      <a:prstDash val="solid"/>
                      <a:round/>
                      <a:headEnd type="none" w="med" len="med"/>
                      <a:tailEnd type="none" w="med" len="med"/>
                    </a:lnR>
                    <a:noFill/>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AU"/>
                        <a:t>4 6</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19129065"/>
                  </a:ext>
                </a:extLst>
              </a:tr>
              <a:tr h="370840">
                <a:tc>
                  <a:txBody>
                    <a:bodyPr/>
                    <a:lstStyle/>
                    <a:p>
                      <a:pPr algn="r"/>
                      <a:r>
                        <a:rPr lang="en-AU"/>
                        <a:t>4 2</a:t>
                      </a:r>
                    </a:p>
                  </a:txBody>
                  <a:tcPr>
                    <a:lnR w="12700" cap="flat" cmpd="sng" algn="ctr">
                      <a:solidFill>
                        <a:schemeClr val="tx1"/>
                      </a:solidFill>
                      <a:prstDash val="solid"/>
                      <a:round/>
                      <a:headEnd type="none" w="med" len="med"/>
                      <a:tailEnd type="none" w="med" len="med"/>
                    </a:lnR>
                    <a:noFill/>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AU"/>
                        <a:t>2 2 5 6 8</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436093739"/>
                  </a:ext>
                </a:extLst>
              </a:tr>
              <a:tr h="370840">
                <a:tc>
                  <a:txBody>
                    <a:bodyPr/>
                    <a:lstStyle/>
                    <a:p>
                      <a:pPr algn="r"/>
                      <a:r>
                        <a:rPr lang="en-AU"/>
                        <a:t>8 8 5 4 0 0</a:t>
                      </a:r>
                    </a:p>
                  </a:txBody>
                  <a:tcPr>
                    <a:lnR w="12700" cap="flat" cmpd="sng" algn="ctr">
                      <a:solidFill>
                        <a:schemeClr val="tx1"/>
                      </a:solidFill>
                      <a:prstDash val="solid"/>
                      <a:round/>
                      <a:headEnd type="none" w="med" len="med"/>
                      <a:tailEnd type="none" w="med" len="med"/>
                    </a:lnR>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5100707"/>
                  </a:ext>
                </a:extLst>
              </a:tr>
              <a:tr h="370840">
                <a:tc>
                  <a:txBody>
                    <a:bodyPr/>
                    <a:lstStyle/>
                    <a:p>
                      <a:pPr algn="r"/>
                      <a:r>
                        <a:rPr lang="en-AU"/>
                        <a:t>9 4 3 3</a:t>
                      </a:r>
                    </a:p>
                  </a:txBody>
                  <a:tcPr>
                    <a:lnR w="12700" cap="flat" cmpd="sng" algn="ctr">
                      <a:solidFill>
                        <a:schemeClr val="tx1"/>
                      </a:solidFill>
                      <a:prstDash val="solid"/>
                      <a:round/>
                      <a:headEnd type="none" w="med" len="med"/>
                      <a:tailEnd type="none" w="med" len="med"/>
                    </a:lnR>
                  </a:tcPr>
                </a:tc>
                <a:tc>
                  <a:txBody>
                    <a:bodyPr/>
                    <a:lstStyle/>
                    <a:p>
                      <a:pPr algn="ctr"/>
                      <a:r>
                        <a:rPr lang="en-AU"/>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dirty="0"/>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8366169"/>
                  </a:ext>
                </a:extLst>
              </a:tr>
            </a:tbl>
          </a:graphicData>
        </a:graphic>
      </p:graphicFrame>
      <p:sp>
        <p:nvSpPr>
          <p:cNvPr id="5" name="Text Placeholder 3">
            <a:extLst>
              <a:ext uri="{FF2B5EF4-FFF2-40B4-BE49-F238E27FC236}">
                <a16:creationId xmlns:a16="http://schemas.microsoft.com/office/drawing/2014/main" id="{FE6B63BB-FA14-F6E0-AAD1-EB3C3284BC90}"/>
              </a:ext>
            </a:extLst>
          </p:cNvPr>
          <p:cNvSpPr txBox="1">
            <a:spLocks/>
          </p:cNvSpPr>
          <p:nvPr/>
        </p:nvSpPr>
        <p:spPr>
          <a:xfrm>
            <a:off x="360000" y="4429390"/>
            <a:ext cx="6430487" cy="19455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Pat claims that the women who attend the dance class are generally older than the men. </a:t>
            </a:r>
          </a:p>
          <a:p>
            <a:r>
              <a:rPr lang="en-AU"/>
              <a:t>Is Pat correct? Justify your answer by referring to the median and skewness of the two sets of data. </a:t>
            </a:r>
          </a:p>
        </p:txBody>
      </p:sp>
      <p:sp>
        <p:nvSpPr>
          <p:cNvPr id="9" name="Text Placeholder 3">
            <a:extLst>
              <a:ext uri="{FF2B5EF4-FFF2-40B4-BE49-F238E27FC236}">
                <a16:creationId xmlns:a16="http://schemas.microsoft.com/office/drawing/2014/main" id="{0C2AB60D-8B19-537B-D3FC-EA3BF6293A7A}"/>
              </a:ext>
            </a:extLst>
          </p:cNvPr>
          <p:cNvSpPr txBox="1">
            <a:spLocks/>
          </p:cNvSpPr>
          <p:nvPr/>
        </p:nvSpPr>
        <p:spPr>
          <a:xfrm>
            <a:off x="7253089" y="1524490"/>
            <a:ext cx="4355816" cy="47171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Sample answer:</a:t>
            </a:r>
          </a:p>
        </p:txBody>
      </p:sp>
      <p:sp>
        <p:nvSpPr>
          <p:cNvPr id="11" name="TextBox 10">
            <a:extLst>
              <a:ext uri="{FF2B5EF4-FFF2-40B4-BE49-F238E27FC236}">
                <a16:creationId xmlns:a16="http://schemas.microsoft.com/office/drawing/2014/main" id="{C00D3617-5C64-28FC-2115-558941E2BBAB}"/>
              </a:ext>
            </a:extLst>
          </p:cNvPr>
          <p:cNvSpPr txBox="1"/>
          <p:nvPr/>
        </p:nvSpPr>
        <p:spPr>
          <a:xfrm>
            <a:off x="7253089" y="2158145"/>
            <a:ext cx="2311842" cy="1635704"/>
          </a:xfrm>
          <a:prstGeom prst="rect">
            <a:avLst/>
          </a:prstGeom>
          <a:noFill/>
        </p:spPr>
        <p:txBody>
          <a:bodyPr wrap="square" lIns="0" tIns="0" rIns="0" bIns="0">
            <a:spAutoFit/>
          </a:bodyPr>
          <a:lstStyle/>
          <a:p>
            <a:pPr>
              <a:lnSpc>
                <a:spcPct val="150000"/>
              </a:lnSpc>
              <a:spcAft>
                <a:spcPts val="1200"/>
              </a:spcAft>
            </a:pPr>
            <a:r>
              <a:rPr lang="en-AU" sz="2000" u="sng"/>
              <a:t>Women</a:t>
            </a:r>
          </a:p>
          <a:p>
            <a:pPr>
              <a:lnSpc>
                <a:spcPct val="150000"/>
              </a:lnSpc>
              <a:spcAft>
                <a:spcPts val="1200"/>
              </a:spcAft>
            </a:pPr>
            <a:r>
              <a:rPr lang="en-AU" sz="2000"/>
              <a:t>Median = 55</a:t>
            </a:r>
          </a:p>
          <a:p>
            <a:pPr>
              <a:lnSpc>
                <a:spcPct val="150000"/>
              </a:lnSpc>
              <a:spcAft>
                <a:spcPts val="1200"/>
              </a:spcAft>
            </a:pPr>
            <a:r>
              <a:rPr lang="en-AU" sz="2000"/>
              <a:t>Negatively skewed</a:t>
            </a:r>
          </a:p>
        </p:txBody>
      </p:sp>
      <p:sp>
        <p:nvSpPr>
          <p:cNvPr id="10" name="Text Placeholder 3">
            <a:extLst>
              <a:ext uri="{FF2B5EF4-FFF2-40B4-BE49-F238E27FC236}">
                <a16:creationId xmlns:a16="http://schemas.microsoft.com/office/drawing/2014/main" id="{981268A2-C44F-18F4-BF08-BE360B49F9E8}"/>
              </a:ext>
            </a:extLst>
          </p:cNvPr>
          <p:cNvSpPr txBox="1">
            <a:spLocks/>
          </p:cNvSpPr>
          <p:nvPr/>
        </p:nvSpPr>
        <p:spPr>
          <a:xfrm>
            <a:off x="9685605" y="2158145"/>
            <a:ext cx="2158394" cy="16357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u="sng"/>
              <a:t>Men</a:t>
            </a:r>
          </a:p>
          <a:p>
            <a:r>
              <a:rPr lang="en-AU"/>
              <a:t>Median = 45</a:t>
            </a:r>
          </a:p>
          <a:p>
            <a:r>
              <a:rPr lang="en-AU"/>
              <a:t>Positively skewed</a:t>
            </a:r>
          </a:p>
        </p:txBody>
      </p:sp>
      <p:sp>
        <p:nvSpPr>
          <p:cNvPr id="6" name="Text Placeholder 3">
            <a:extLst>
              <a:ext uri="{FF2B5EF4-FFF2-40B4-BE49-F238E27FC236}">
                <a16:creationId xmlns:a16="http://schemas.microsoft.com/office/drawing/2014/main" id="{1C09C4E6-58E2-80E1-7A05-508242514CB7}"/>
              </a:ext>
            </a:extLst>
          </p:cNvPr>
          <p:cNvSpPr txBox="1">
            <a:spLocks/>
          </p:cNvSpPr>
          <p:nvPr/>
        </p:nvSpPr>
        <p:spPr>
          <a:xfrm>
            <a:off x="7253089" y="4135997"/>
            <a:ext cx="4355816" cy="22389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Pat is correct since the women’s median age (55) is higher than the men’s median age (45) and there are more women in the older age group (negatively skewed)</a:t>
            </a:r>
          </a:p>
        </p:txBody>
      </p:sp>
      <p:sp>
        <p:nvSpPr>
          <p:cNvPr id="3" name="Slide Number Placeholder 2">
            <a:extLst>
              <a:ext uri="{FF2B5EF4-FFF2-40B4-BE49-F238E27FC236}">
                <a16:creationId xmlns:a16="http://schemas.microsoft.com/office/drawing/2014/main" id="{1F387AE5-7170-FD52-5260-D5BFB545D3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cxnSp>
        <p:nvCxnSpPr>
          <p:cNvPr id="14" name="Straight Connector 13">
            <a:extLst>
              <a:ext uri="{FF2B5EF4-FFF2-40B4-BE49-F238E27FC236}">
                <a16:creationId xmlns:a16="http://schemas.microsoft.com/office/drawing/2014/main" id="{49B7E623-9FBB-2187-02A6-FFEF91CC859D}"/>
              </a:ext>
              <a:ext uri="{C183D7F6-B498-43B3-948B-1728B52AA6E4}">
                <adec:decorative xmlns:adec="http://schemas.microsoft.com/office/drawing/2017/decorative" val="1"/>
              </a:ext>
            </a:extLst>
          </p:cNvPr>
          <p:cNvCxnSpPr/>
          <p:nvPr/>
        </p:nvCxnSpPr>
        <p:spPr>
          <a:xfrm>
            <a:off x="6937513" y="1567086"/>
            <a:ext cx="0" cy="48078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98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29EB-21A9-F7EE-E83A-3BA9CA194F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E62E4D-8D97-9336-7737-76A769A1E36A}"/>
              </a:ext>
            </a:extLst>
          </p:cNvPr>
          <p:cNvSpPr>
            <a:spLocks noGrp="1"/>
          </p:cNvSpPr>
          <p:nvPr>
            <p:ph type="title"/>
          </p:nvPr>
        </p:nvSpPr>
        <p:spPr/>
        <p:txBody>
          <a:bodyPr/>
          <a:lstStyle/>
          <a:p>
            <a:r>
              <a:rPr lang="en-AU">
                <a:latin typeface="+mj-lt"/>
              </a:rPr>
              <a:t>Comparing two datasets (2)</a:t>
            </a:r>
          </a:p>
        </p:txBody>
      </p:sp>
      <p:sp>
        <p:nvSpPr>
          <p:cNvPr id="3" name="Slide Number Placeholder 2">
            <a:extLst>
              <a:ext uri="{FF2B5EF4-FFF2-40B4-BE49-F238E27FC236}">
                <a16:creationId xmlns:a16="http://schemas.microsoft.com/office/drawing/2014/main" id="{48E06801-4956-9DAE-D1C8-F4C920AD4A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
        <p:nvSpPr>
          <p:cNvPr id="7" name="Text Placeholder 6">
            <a:extLst>
              <a:ext uri="{FF2B5EF4-FFF2-40B4-BE49-F238E27FC236}">
                <a16:creationId xmlns:a16="http://schemas.microsoft.com/office/drawing/2014/main" id="{2F774DD1-F869-20D9-10E0-142D071C129F}"/>
              </a:ext>
            </a:extLst>
          </p:cNvPr>
          <p:cNvSpPr>
            <a:spLocks noGrp="1"/>
          </p:cNvSpPr>
          <p:nvPr>
            <p:ph type="body" sz="quarter" idx="18"/>
          </p:nvPr>
        </p:nvSpPr>
        <p:spPr/>
        <p:txBody>
          <a:bodyPr/>
          <a:lstStyle/>
          <a:p>
            <a:r>
              <a:rPr lang="en-AU"/>
              <a:t>NESA HSC exam Mathematics Standard 2 2024 Question 28 3 marks</a:t>
            </a:r>
          </a:p>
        </p:txBody>
      </p:sp>
      <p:sp>
        <p:nvSpPr>
          <p:cNvPr id="2" name="Text Placeholder 3">
            <a:extLst>
              <a:ext uri="{FF2B5EF4-FFF2-40B4-BE49-F238E27FC236}">
                <a16:creationId xmlns:a16="http://schemas.microsoft.com/office/drawing/2014/main" id="{362E89F5-024E-E5BB-60B9-FBB312F298A6}"/>
              </a:ext>
            </a:extLst>
          </p:cNvPr>
          <p:cNvSpPr txBox="1">
            <a:spLocks/>
          </p:cNvSpPr>
          <p:nvPr/>
        </p:nvSpPr>
        <p:spPr>
          <a:xfrm>
            <a:off x="359999" y="1473802"/>
            <a:ext cx="11566957" cy="156663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Flowers were planted in two gardens (Garden A and Garden B). </a:t>
            </a:r>
          </a:p>
          <a:p>
            <a:r>
              <a:rPr lang="en-AU"/>
              <a:t>On a particular day, 25 flowers were randomly selected from each garden and their heights measured in millimetres. The data are represented in parallel box plots. </a:t>
            </a:r>
          </a:p>
          <a:p>
            <a:endParaRPr lang="en-AU"/>
          </a:p>
          <a:p>
            <a:endParaRPr lang="en-AU"/>
          </a:p>
          <a:p>
            <a:endParaRPr lang="en-AU"/>
          </a:p>
          <a:p>
            <a:endParaRPr lang="en-AU" sz="1050"/>
          </a:p>
          <a:p>
            <a:r>
              <a:rPr lang="en-AU"/>
              <a:t>Compare the two datasets by examining the skewness of the distributions, and the measures of central tendency and spread. </a:t>
            </a:r>
          </a:p>
          <a:p>
            <a:endParaRPr lang="en-AU"/>
          </a:p>
        </p:txBody>
      </p:sp>
      <p:pic>
        <p:nvPicPr>
          <p:cNvPr id="6" name="Picture 5" descr="A parallel box plot showing the heights of flowers from Graden A and B.">
            <a:extLst>
              <a:ext uri="{FF2B5EF4-FFF2-40B4-BE49-F238E27FC236}">
                <a16:creationId xmlns:a16="http://schemas.microsoft.com/office/drawing/2014/main" id="{E7AB2393-95F8-5AB5-CE2E-BBA1DF3CB754}"/>
              </a:ext>
            </a:extLst>
          </p:cNvPr>
          <p:cNvPicPr>
            <a:picLocks noChangeAspect="1"/>
          </p:cNvPicPr>
          <p:nvPr/>
        </p:nvPicPr>
        <p:blipFill>
          <a:blip r:embed="rId3"/>
          <a:srcRect l="9422" t="40775" r="15535" b="17111"/>
          <a:stretch>
            <a:fillRect/>
          </a:stretch>
        </p:blipFill>
        <p:spPr>
          <a:xfrm>
            <a:off x="1948069" y="3181520"/>
            <a:ext cx="6748670" cy="2045412"/>
          </a:xfrm>
          <a:prstGeom prst="rect">
            <a:avLst/>
          </a:prstGeom>
        </p:spPr>
      </p:pic>
    </p:spTree>
    <p:extLst>
      <p:ext uri="{BB962C8B-B14F-4D97-AF65-F5344CB8AC3E}">
        <p14:creationId xmlns:p14="http://schemas.microsoft.com/office/powerpoint/2010/main" val="386557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BC20E5-B797-8EDA-011C-E920E1B93CC9}"/>
              </a:ext>
            </a:extLst>
          </p:cNvPr>
          <p:cNvSpPr>
            <a:spLocks noGrp="1"/>
          </p:cNvSpPr>
          <p:nvPr>
            <p:ph type="title"/>
          </p:nvPr>
        </p:nvSpPr>
        <p:spPr/>
        <p:txBody>
          <a:bodyPr/>
          <a:lstStyle/>
          <a:p>
            <a:r>
              <a:rPr lang="en-AU"/>
              <a:t>Comparing two datasets (3)</a:t>
            </a:r>
          </a:p>
        </p:txBody>
      </p:sp>
      <p:sp>
        <p:nvSpPr>
          <p:cNvPr id="4" name="Text Placeholder 3">
            <a:extLst>
              <a:ext uri="{FF2B5EF4-FFF2-40B4-BE49-F238E27FC236}">
                <a16:creationId xmlns:a16="http://schemas.microsoft.com/office/drawing/2014/main" id="{DF2569E3-A151-955D-1FBE-5F88D1BE9E0F}"/>
              </a:ext>
            </a:extLst>
          </p:cNvPr>
          <p:cNvSpPr>
            <a:spLocks noGrp="1"/>
          </p:cNvSpPr>
          <p:nvPr>
            <p:ph type="body" sz="quarter" idx="18"/>
          </p:nvPr>
        </p:nvSpPr>
        <p:spPr/>
        <p:txBody>
          <a:bodyPr/>
          <a:lstStyle/>
          <a:p>
            <a:r>
              <a:rPr lang="en-AU"/>
              <a:t>HSC Markers feedback</a:t>
            </a:r>
          </a:p>
        </p:txBody>
      </p:sp>
      <p:sp>
        <p:nvSpPr>
          <p:cNvPr id="5" name="Text Placeholder 3">
            <a:extLst>
              <a:ext uri="{FF2B5EF4-FFF2-40B4-BE49-F238E27FC236}">
                <a16:creationId xmlns:a16="http://schemas.microsoft.com/office/drawing/2014/main" id="{BAF8AAD8-2CF1-819B-A425-6F65CB519C18}"/>
              </a:ext>
            </a:extLst>
          </p:cNvPr>
          <p:cNvSpPr txBox="1">
            <a:spLocks/>
          </p:cNvSpPr>
          <p:nvPr/>
        </p:nvSpPr>
        <p:spPr>
          <a:xfrm>
            <a:off x="359999" y="1445422"/>
            <a:ext cx="5434514" cy="46532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In better responses, students were able to:</a:t>
            </a:r>
          </a:p>
          <a:p>
            <a:pPr marL="342900" indent="-342900">
              <a:buFont typeface="Arial" panose="020B0604020202020204" pitchFamily="34" charset="0"/>
              <a:buChar char="•"/>
            </a:pPr>
            <a:r>
              <a:rPr lang="en-AU" sz="1800"/>
              <a:t>explicitly compare the skewness, central tendency, and spread of the data from each garden</a:t>
            </a:r>
          </a:p>
          <a:p>
            <a:pPr marL="342900" indent="-342900">
              <a:buFont typeface="Arial" panose="020B0604020202020204" pitchFamily="34" charset="0"/>
              <a:buChar char="•"/>
            </a:pPr>
            <a:r>
              <a:rPr lang="en-AU" sz="1800"/>
              <a:t>interpret the box plots to use specific values for median, range or interquartile range to support their comparisons</a:t>
            </a:r>
          </a:p>
          <a:p>
            <a:pPr marL="342900" indent="-342900">
              <a:buFont typeface="Arial" panose="020B0604020202020204" pitchFamily="34" charset="0"/>
              <a:buChar char="•"/>
            </a:pPr>
            <a:r>
              <a:rPr lang="en-AU" sz="1800"/>
              <a:t>Use specific language to describe the shape of a distribution, for example, ‘positively skewed’ or ‘negatively skewed’.</a:t>
            </a:r>
          </a:p>
        </p:txBody>
      </p:sp>
      <p:sp>
        <p:nvSpPr>
          <p:cNvPr id="6" name="Text Placeholder 3">
            <a:extLst>
              <a:ext uri="{FF2B5EF4-FFF2-40B4-BE49-F238E27FC236}">
                <a16:creationId xmlns:a16="http://schemas.microsoft.com/office/drawing/2014/main" id="{A4B00D14-7A24-60D5-FAA6-6A6D2FCFB1D1}"/>
              </a:ext>
            </a:extLst>
          </p:cNvPr>
          <p:cNvSpPr txBox="1">
            <a:spLocks/>
          </p:cNvSpPr>
          <p:nvPr/>
        </p:nvSpPr>
        <p:spPr>
          <a:xfrm>
            <a:off x="6397487" y="1445422"/>
            <a:ext cx="5434514" cy="396715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t>Areas for students to improve include:</a:t>
            </a:r>
          </a:p>
          <a:p>
            <a:pPr marL="342900" indent="-342900">
              <a:buFont typeface="Arial" panose="020B0604020202020204" pitchFamily="34" charset="0"/>
              <a:buChar char="•"/>
            </a:pPr>
            <a:r>
              <a:rPr lang="en-AU" sz="1800"/>
              <a:t>Ensuring that the 3 areas of skewness, central tendency, and spread were addressed in their response. </a:t>
            </a:r>
          </a:p>
          <a:p>
            <a:pPr marL="342900" indent="-342900">
              <a:buFont typeface="Arial" panose="020B0604020202020204" pitchFamily="34" charset="0"/>
              <a:buChar char="•"/>
            </a:pPr>
            <a:r>
              <a:rPr lang="en-AU" sz="1800"/>
              <a:t>Recognising that the median is the only measure of central tendency that can be deduced from a box plot</a:t>
            </a:r>
          </a:p>
          <a:p>
            <a:pPr marL="342900" indent="-342900">
              <a:buFont typeface="Arial" panose="020B0604020202020204" pitchFamily="34" charset="0"/>
              <a:buChar char="•"/>
            </a:pPr>
            <a:r>
              <a:rPr lang="en-AU" sz="1800"/>
              <a:t>Identifying positive and negative skew in data and understanding the difference between the 2. </a:t>
            </a:r>
          </a:p>
        </p:txBody>
      </p:sp>
      <p:cxnSp>
        <p:nvCxnSpPr>
          <p:cNvPr id="9" name="Straight Connector 8">
            <a:extLst>
              <a:ext uri="{FF2B5EF4-FFF2-40B4-BE49-F238E27FC236}">
                <a16:creationId xmlns:a16="http://schemas.microsoft.com/office/drawing/2014/main" id="{31FAC3F7-5060-2867-5951-D9188A42E639}"/>
              </a:ext>
              <a:ext uri="{C183D7F6-B498-43B3-948B-1728B52AA6E4}">
                <adec:decorative xmlns:adec="http://schemas.microsoft.com/office/drawing/2017/decorative" val="1"/>
              </a:ext>
            </a:extLst>
          </p:cNvPr>
          <p:cNvCxnSpPr/>
          <p:nvPr/>
        </p:nvCxnSpPr>
        <p:spPr>
          <a:xfrm>
            <a:off x="6096000" y="1368303"/>
            <a:ext cx="0" cy="4807835"/>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B16EEA01-6495-BF6A-51BA-6BEDE52C1F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97937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D94B8-D523-CA4D-F194-E39FAEFC4156}"/>
              </a:ext>
            </a:extLst>
          </p:cNvPr>
          <p:cNvSpPr>
            <a:spLocks noGrp="1"/>
          </p:cNvSpPr>
          <p:nvPr>
            <p:ph type="title"/>
          </p:nvPr>
        </p:nvSpPr>
        <p:spPr/>
        <p:txBody>
          <a:bodyPr/>
          <a:lstStyle/>
          <a:p>
            <a:r>
              <a:rPr lang="en-AU"/>
              <a:t>Comparing two datasets (4)</a:t>
            </a:r>
          </a:p>
        </p:txBody>
      </p:sp>
      <p:graphicFrame>
        <p:nvGraphicFramePr>
          <p:cNvPr id="6" name="Table 5">
            <a:extLst>
              <a:ext uri="{FF2B5EF4-FFF2-40B4-BE49-F238E27FC236}">
                <a16:creationId xmlns:a16="http://schemas.microsoft.com/office/drawing/2014/main" id="{289DBD7B-9413-8CFF-2875-7029230149B4}"/>
              </a:ext>
            </a:extLst>
          </p:cNvPr>
          <p:cNvGraphicFramePr>
            <a:graphicFrameLocks noGrp="1"/>
          </p:cNvGraphicFramePr>
          <p:nvPr>
            <p:extLst>
              <p:ext uri="{D42A27DB-BD31-4B8C-83A1-F6EECF244321}">
                <p14:modId xmlns:p14="http://schemas.microsoft.com/office/powerpoint/2010/main" val="3669526863"/>
              </p:ext>
            </p:extLst>
          </p:nvPr>
        </p:nvGraphicFramePr>
        <p:xfrm>
          <a:off x="360000" y="1201480"/>
          <a:ext cx="10821042" cy="2021840"/>
        </p:xfrm>
        <a:graphic>
          <a:graphicData uri="http://schemas.openxmlformats.org/drawingml/2006/table">
            <a:tbl>
              <a:tblPr firstRow="1" bandRow="1">
                <a:tableStyleId>{5940675A-B579-460E-94D1-54222C63F5DA}</a:tableStyleId>
              </a:tblPr>
              <a:tblGrid>
                <a:gridCol w="9310294">
                  <a:extLst>
                    <a:ext uri="{9D8B030D-6E8A-4147-A177-3AD203B41FA5}">
                      <a16:colId xmlns:a16="http://schemas.microsoft.com/office/drawing/2014/main" val="3918447412"/>
                    </a:ext>
                  </a:extLst>
                </a:gridCol>
                <a:gridCol w="1510748">
                  <a:extLst>
                    <a:ext uri="{9D8B030D-6E8A-4147-A177-3AD203B41FA5}">
                      <a16:colId xmlns:a16="http://schemas.microsoft.com/office/drawing/2014/main" val="3896649940"/>
                    </a:ext>
                  </a:extLst>
                </a:gridCol>
              </a:tblGrid>
              <a:tr h="370840">
                <a:tc>
                  <a:txBody>
                    <a:bodyPr/>
                    <a:lstStyle/>
                    <a:p>
                      <a:r>
                        <a:rPr lang="en-AU" b="1"/>
                        <a:t>Criteria</a:t>
                      </a:r>
                    </a:p>
                  </a:txBody>
                  <a:tcPr marL="90535" marR="90535"/>
                </a:tc>
                <a:tc>
                  <a:txBody>
                    <a:bodyPr/>
                    <a:lstStyle/>
                    <a:p>
                      <a:pPr algn="ctr"/>
                      <a:r>
                        <a:rPr lang="en-AU" b="1"/>
                        <a:t>Marks</a:t>
                      </a:r>
                    </a:p>
                  </a:txBody>
                  <a:tcPr marL="90535" marR="90535"/>
                </a:tc>
                <a:extLst>
                  <a:ext uri="{0D108BD9-81ED-4DB2-BD59-A6C34878D82A}">
                    <a16:rowId xmlns:a16="http://schemas.microsoft.com/office/drawing/2014/main" val="2292853007"/>
                  </a:ext>
                </a:extLst>
              </a:tr>
              <a:tr h="370840">
                <a:tc>
                  <a:txBody>
                    <a:bodyPr/>
                    <a:lstStyle/>
                    <a:p>
                      <a:r>
                        <a:rPr lang="en-AU"/>
                        <a:t>Compares the two datasets on skewness, central tendency and spread</a:t>
                      </a:r>
                    </a:p>
                  </a:txBody>
                  <a:tcPr marL="90535" marR="90535"/>
                </a:tc>
                <a:tc>
                  <a:txBody>
                    <a:bodyPr/>
                    <a:lstStyle/>
                    <a:p>
                      <a:pPr algn="ctr"/>
                      <a:r>
                        <a:rPr lang="en-AU"/>
                        <a:t>3</a:t>
                      </a:r>
                    </a:p>
                  </a:txBody>
                  <a:tcPr marL="90535" marR="90535"/>
                </a:tc>
                <a:extLst>
                  <a:ext uri="{0D108BD9-81ED-4DB2-BD59-A6C34878D82A}">
                    <a16:rowId xmlns:a16="http://schemas.microsoft.com/office/drawing/2014/main" val="2215747788"/>
                  </a:ext>
                </a:extLst>
              </a:tr>
              <a:tr h="370840">
                <a:tc>
                  <a:txBody>
                    <a:bodyPr/>
                    <a:lstStyle/>
                    <a:p>
                      <a:r>
                        <a:rPr lang="en-AU"/>
                        <a:t>Compares two of the measures of centre and spread and skewness for the two gardens, or equivalent merit</a:t>
                      </a:r>
                    </a:p>
                  </a:txBody>
                  <a:tcPr marL="90535" marR="90535"/>
                </a:tc>
                <a:tc>
                  <a:txBody>
                    <a:bodyPr/>
                    <a:lstStyle/>
                    <a:p>
                      <a:pPr algn="ctr"/>
                      <a:r>
                        <a:rPr lang="en-AU"/>
                        <a:t>2</a:t>
                      </a:r>
                    </a:p>
                  </a:txBody>
                  <a:tcPr marL="90535" marR="90535"/>
                </a:tc>
                <a:extLst>
                  <a:ext uri="{0D108BD9-81ED-4DB2-BD59-A6C34878D82A}">
                    <a16:rowId xmlns:a16="http://schemas.microsoft.com/office/drawing/2014/main" val="4045865315"/>
                  </a:ext>
                </a:extLst>
              </a:tr>
              <a:tr h="370840">
                <a:tc>
                  <a:txBody>
                    <a:bodyPr/>
                    <a:lstStyle/>
                    <a:p>
                      <a:r>
                        <a:rPr lang="en-AU"/>
                        <a:t>Compares skewness, measures of centre or spread for the two gardens, or equivalent merit</a:t>
                      </a:r>
                    </a:p>
                  </a:txBody>
                  <a:tcPr marL="90535" marR="90535"/>
                </a:tc>
                <a:tc>
                  <a:txBody>
                    <a:bodyPr/>
                    <a:lstStyle/>
                    <a:p>
                      <a:pPr algn="ctr"/>
                      <a:r>
                        <a:rPr lang="en-AU" dirty="0"/>
                        <a:t>1</a:t>
                      </a:r>
                    </a:p>
                  </a:txBody>
                  <a:tcPr marL="90535" marR="90535"/>
                </a:tc>
                <a:extLst>
                  <a:ext uri="{0D108BD9-81ED-4DB2-BD59-A6C34878D82A}">
                    <a16:rowId xmlns:a16="http://schemas.microsoft.com/office/drawing/2014/main" val="2575292406"/>
                  </a:ext>
                </a:extLst>
              </a:tr>
            </a:tbl>
          </a:graphicData>
        </a:graphic>
      </p:graphicFrame>
      <mc:AlternateContent xmlns:mc="http://schemas.openxmlformats.org/markup-compatibility/2006" xmlns:a14="http://schemas.microsoft.com/office/drawing/2010/main">
        <mc:Choice Requires="a14">
          <p:sp>
            <p:nvSpPr>
              <p:cNvPr id="5" name="Text Placeholder 3">
                <a:extLst>
                  <a:ext uri="{FF2B5EF4-FFF2-40B4-BE49-F238E27FC236}">
                    <a16:creationId xmlns:a16="http://schemas.microsoft.com/office/drawing/2014/main" id="{28A660F6-EE21-4EF4-395A-5982B85F0504}"/>
                  </a:ext>
                </a:extLst>
              </p:cNvPr>
              <p:cNvSpPr txBox="1">
                <a:spLocks/>
              </p:cNvSpPr>
              <p:nvPr/>
            </p:nvSpPr>
            <p:spPr>
              <a:xfrm>
                <a:off x="460486" y="3313979"/>
                <a:ext cx="11606714" cy="37428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i="1"/>
                  <a:t>Sample answer:</a:t>
                </a:r>
              </a:p>
              <a:p>
                <a:r>
                  <a:rPr lang="en-AU" sz="1800"/>
                  <a:t>The dataset for Garden A is negatively skewed while the dataset for Garden B is positively skewed.</a:t>
                </a:r>
              </a:p>
              <a:p>
                <a:r>
                  <a:rPr lang="en-AU" sz="1800"/>
                  <a:t>The median for Garden A is higher than the median for Garden B. </a:t>
                </a:r>
              </a:p>
              <a:p>
                <a:r>
                  <a:rPr lang="en-AU" sz="1800"/>
                  <a:t>The </a:t>
                </a:r>
                <a14:m>
                  <m:oMath xmlns:m="http://schemas.openxmlformats.org/officeDocument/2006/math">
                    <m:r>
                      <a:rPr lang="en-AU" sz="1800" i="1" dirty="0" smtClean="0">
                        <a:latin typeface="Cambria Math" panose="02040503050406030204" pitchFamily="18" charset="0"/>
                      </a:rPr>
                      <m:t>𝐼𝑄𝑅</m:t>
                    </m:r>
                  </m:oMath>
                </a14:m>
                <a:r>
                  <a:rPr lang="en-AU" sz="1800"/>
                  <a:t> of Garden A is larger than the </a:t>
                </a:r>
                <a14:m>
                  <m:oMath xmlns:m="http://schemas.openxmlformats.org/officeDocument/2006/math">
                    <m:r>
                      <a:rPr lang="en-AU" sz="1800" b="0" i="1" smtClean="0">
                        <a:latin typeface="Cambria Math" panose="02040503050406030204" pitchFamily="18" charset="0"/>
                      </a:rPr>
                      <m:t>𝐼𝑄𝑅</m:t>
                    </m:r>
                  </m:oMath>
                </a14:m>
                <a:r>
                  <a:rPr lang="en-AU" sz="1800"/>
                  <a:t> of Garden B. </a:t>
                </a:r>
              </a:p>
              <a:p>
                <a:r>
                  <a:rPr lang="en-AU" sz="1800" b="1" i="1"/>
                  <a:t>Answers could include:</a:t>
                </a:r>
              </a:p>
              <a:p>
                <a:r>
                  <a:rPr lang="en-AU" sz="1800"/>
                  <a:t>The range of Garden A is larger than the range of Garden B.  </a:t>
                </a:r>
              </a:p>
            </p:txBody>
          </p:sp>
        </mc:Choice>
        <mc:Fallback xmlns="">
          <p:sp>
            <p:nvSpPr>
              <p:cNvPr id="5" name="Text Placeholder 3">
                <a:extLst>
                  <a:ext uri="{FF2B5EF4-FFF2-40B4-BE49-F238E27FC236}">
                    <a16:creationId xmlns:a16="http://schemas.microsoft.com/office/drawing/2014/main" id="{28A660F6-EE21-4EF4-395A-5982B85F0504}"/>
                  </a:ext>
                </a:extLst>
              </p:cNvPr>
              <p:cNvSpPr txBox="1">
                <a:spLocks noRot="1" noChangeAspect="1" noMove="1" noResize="1" noEditPoints="1" noAdjustHandles="1" noChangeArrowheads="1" noChangeShapeType="1" noTextEdit="1"/>
              </p:cNvSpPr>
              <p:nvPr/>
            </p:nvSpPr>
            <p:spPr>
              <a:xfrm>
                <a:off x="460486" y="3313979"/>
                <a:ext cx="11606714" cy="3742804"/>
              </a:xfrm>
              <a:prstGeom prst="rect">
                <a:avLst/>
              </a:prstGeom>
              <a:blipFill>
                <a:blip r:embed="rId2"/>
                <a:stretch>
                  <a:fillRect l="-12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46E30C7-B14E-67B0-6330-85105FCF5B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4222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intentions</a:t>
            </a:r>
            <a:endParaRPr lang="en-AU" sz="2000" b="1">
              <a:solidFill>
                <a:schemeClr val="accent1"/>
              </a:solidFill>
              <a:latin typeface="+mj-lt"/>
              <a:ea typeface="+mn-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a:t>To know how to interpret a variety of graphical displays in context.</a:t>
            </a:r>
          </a:p>
          <a:p>
            <a:pPr marL="342900" indent="-342900">
              <a:lnSpc>
                <a:spcPct val="150000"/>
              </a:lnSpc>
              <a:spcAft>
                <a:spcPts val="600"/>
              </a:spcAft>
              <a:buFont typeface="Arial" panose="020B0604020202020204" pitchFamily="34" charset="0"/>
              <a:buChar char="•"/>
            </a:pPr>
            <a:r>
              <a:rPr lang="en-AU" sz="2000"/>
              <a:t>To understand how the shape of a distribution can be used to describe datasets.</a:t>
            </a:r>
            <a:endParaRPr lang="en-AU" sz="2000">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a:t>I can describe the shape of a dataset as symmetrical, positively skewed, or negatively skewed.</a:t>
            </a:r>
          </a:p>
          <a:p>
            <a:pPr marL="342900" lvl="0" indent="-342900">
              <a:lnSpc>
                <a:spcPct val="150000"/>
              </a:lnSpc>
              <a:spcAft>
                <a:spcPts val="600"/>
              </a:spcAft>
              <a:buFont typeface="Arial" panose="020B0604020202020204" pitchFamily="34" charset="0"/>
              <a:buChar char="•"/>
            </a:pPr>
            <a:r>
              <a:rPr lang="en-AU" sz="2000"/>
              <a:t>I can interpret back-to-back stem-and-leaf plots to compare 2 datasets.</a:t>
            </a:r>
          </a:p>
          <a:p>
            <a:pPr marL="342900" lvl="0" indent="-342900">
              <a:lnSpc>
                <a:spcPct val="150000"/>
              </a:lnSpc>
              <a:spcAft>
                <a:spcPts val="600"/>
              </a:spcAft>
              <a:buFont typeface="Arial" panose="020B0604020202020204" pitchFamily="34" charset="0"/>
              <a:buChar char="•"/>
            </a:pPr>
            <a:r>
              <a:rPr lang="en-AU" sz="2000"/>
              <a:t>I can use measures of centre and spread to support comparisons between groups.</a:t>
            </a:r>
          </a:p>
          <a:p>
            <a:pPr marL="342900" indent="-342900">
              <a:lnSpc>
                <a:spcPct val="150000"/>
              </a:lnSpc>
              <a:spcAft>
                <a:spcPts val="600"/>
              </a:spcAft>
              <a:buFont typeface="Arial" panose="020B0604020202020204" pitchFamily="34" charset="0"/>
              <a:buChar char="•"/>
            </a:pPr>
            <a:r>
              <a:rPr lang="en-AU" sz="2000"/>
              <a:t>I can justify my conclusions in context using mathematical reasoning</a:t>
            </a:r>
            <a:r>
              <a:rPr lang="en-AU" sz="2000">
                <a:ea typeface="+mn-lt"/>
                <a:cs typeface="Arial" panose="020B0604020202020204" pitchFamily="34" charset="0"/>
              </a:rPr>
              <a:t>.</a:t>
            </a:r>
            <a:endParaRPr lang="en-AU" sz="200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Comparing insurance quotes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endParaRPr lang="en-AU">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58636"/>
            <a:ext cx="11484000" cy="675409"/>
          </a:xfrm>
          <a:prstGeom prst="roundRect">
            <a:avLst/>
          </a:prstGeom>
          <a:solidFill>
            <a:schemeClr val="accent4"/>
          </a:solidFill>
        </p:spPr>
        <p:txBody>
          <a:bodyPr anchor="ctr" anchorCtr="0"/>
          <a:lstStyle/>
          <a:p>
            <a:pPr algn="ctr"/>
            <a:r>
              <a:rPr lang="en-AU" sz="2400"/>
              <a:t>2025 Toyota Corolla, 5D hatchback, Ascent sport hybrid</a:t>
            </a:r>
            <a:endParaRPr lang="en-AU" sz="2400">
              <a:latin typeface="+mn-lt"/>
            </a:endParaRPr>
          </a:p>
        </p:txBody>
      </p:sp>
      <p:pic>
        <p:nvPicPr>
          <p:cNvPr id="5" name="Graphic 4" descr="Car with solid fill">
            <a:extLst>
              <a:ext uri="{FF2B5EF4-FFF2-40B4-BE49-F238E27FC236}">
                <a16:creationId xmlns:a16="http://schemas.microsoft.com/office/drawing/2014/main" id="{66E678F0-3383-0A39-1A15-A187E38744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882" y="1558636"/>
            <a:ext cx="675409" cy="675409"/>
          </a:xfrm>
          <a:prstGeom prst="rect">
            <a:avLst/>
          </a:prstGeom>
        </p:spPr>
      </p:pic>
      <p:pic>
        <p:nvPicPr>
          <p:cNvPr id="6" name="Graphic 5" descr="Car with solid fill">
            <a:extLst>
              <a:ext uri="{FF2B5EF4-FFF2-40B4-BE49-F238E27FC236}">
                <a16:creationId xmlns:a16="http://schemas.microsoft.com/office/drawing/2014/main" id="{87701F2F-8CA7-F285-BC27-45929320A1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4709" y="1558636"/>
            <a:ext cx="675409" cy="675409"/>
          </a:xfrm>
          <a:prstGeom prst="rect">
            <a:avLst/>
          </a:prstGeom>
        </p:spPr>
      </p:pic>
      <p:graphicFrame>
        <p:nvGraphicFramePr>
          <p:cNvPr id="7" name="Diagram 6" descr="A table listing Category 1 - 4, stating different gender and dates of birth. ">
            <a:extLst>
              <a:ext uri="{FF2B5EF4-FFF2-40B4-BE49-F238E27FC236}">
                <a16:creationId xmlns:a16="http://schemas.microsoft.com/office/drawing/2014/main" id="{7733E859-DBEA-7971-F93A-7954AAFBE01E}"/>
              </a:ext>
            </a:extLst>
          </p:cNvPr>
          <p:cNvGraphicFramePr/>
          <p:nvPr>
            <p:extLst>
              <p:ext uri="{D42A27DB-BD31-4B8C-83A1-F6EECF244321}">
                <p14:modId xmlns:p14="http://schemas.microsoft.com/office/powerpoint/2010/main" val="2795849190"/>
              </p:ext>
            </p:extLst>
          </p:nvPr>
        </p:nvGraphicFramePr>
        <p:xfrm>
          <a:off x="359999" y="2639366"/>
          <a:ext cx="11483997" cy="37244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F4064-1438-17A0-AAFC-12BBA764E266}"/>
              </a:ext>
            </a:extLst>
          </p:cNvPr>
          <p:cNvSpPr>
            <a:spLocks noGrp="1"/>
          </p:cNvSpPr>
          <p:nvPr>
            <p:ph type="title"/>
          </p:nvPr>
        </p:nvSpPr>
        <p:spPr/>
        <p:txBody>
          <a:bodyPr/>
          <a:lstStyle/>
          <a:p>
            <a:r>
              <a:rPr lang="en-AU"/>
              <a:t>Transport accidents (1) </a:t>
            </a:r>
          </a:p>
        </p:txBody>
      </p:sp>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8"/>
          </p:nvPr>
        </p:nvSpPr>
        <p:spPr/>
        <p:txBody>
          <a:bodyPr/>
          <a:lstStyle/>
          <a:p>
            <a:r>
              <a:rPr lang="en-AU">
                <a:latin typeface="+mn-lt"/>
              </a:rPr>
              <a:t> Age group</a:t>
            </a:r>
          </a:p>
        </p:txBody>
      </p:sp>
      <p:pic>
        <p:nvPicPr>
          <p:cNvPr id="8" name="Picture 7" descr="A graph from Transport accidents – Age group by Australian Institute of Health and Welfare.">
            <a:extLst>
              <a:ext uri="{FF2B5EF4-FFF2-40B4-BE49-F238E27FC236}">
                <a16:creationId xmlns:a16="http://schemas.microsoft.com/office/drawing/2014/main" id="{28F717FE-76D6-F4ED-28F7-722B735F473F}"/>
              </a:ext>
            </a:extLst>
          </p:cNvPr>
          <p:cNvPicPr>
            <a:picLocks noChangeAspect="1"/>
          </p:cNvPicPr>
          <p:nvPr/>
        </p:nvPicPr>
        <p:blipFill>
          <a:blip r:embed="rId3"/>
          <a:stretch>
            <a:fillRect/>
          </a:stretch>
        </p:blipFill>
        <p:spPr>
          <a:xfrm>
            <a:off x="6708913" y="94401"/>
            <a:ext cx="4408394" cy="6380355"/>
          </a:xfrm>
          <a:prstGeom prst="rect">
            <a:avLst/>
          </a:prstGeom>
        </p:spPr>
      </p:pic>
      <p:pic>
        <p:nvPicPr>
          <p:cNvPr id="11" name="Picture 10" descr="An key for the graph showing the colours that align to each age group. ">
            <a:extLst>
              <a:ext uri="{FF2B5EF4-FFF2-40B4-BE49-F238E27FC236}">
                <a16:creationId xmlns:a16="http://schemas.microsoft.com/office/drawing/2014/main" id="{51EE7BB0-899D-69FF-5565-FB86720E9ADD}"/>
              </a:ext>
            </a:extLst>
          </p:cNvPr>
          <p:cNvPicPr>
            <a:picLocks noChangeAspect="1"/>
          </p:cNvPicPr>
          <p:nvPr/>
        </p:nvPicPr>
        <p:blipFill>
          <a:blip r:embed="rId4"/>
          <a:stretch>
            <a:fillRect/>
          </a:stretch>
        </p:blipFill>
        <p:spPr>
          <a:xfrm>
            <a:off x="511985" y="5732906"/>
            <a:ext cx="5350524" cy="963094"/>
          </a:xfrm>
          <a:prstGeom prst="rect">
            <a:avLst/>
          </a:prstGeom>
        </p:spPr>
      </p:pic>
      <p:sp>
        <p:nvSpPr>
          <p:cNvPr id="9" name="TextBox 8" descr="A graph from Transport accidents – Age group by Australian Institute of Health and Welfare.">
            <a:extLst>
              <a:ext uri="{FF2B5EF4-FFF2-40B4-BE49-F238E27FC236}">
                <a16:creationId xmlns:a16="http://schemas.microsoft.com/office/drawing/2014/main" id="{FABE53D6-E51B-C9ED-277C-D23DB9A9F5E7}"/>
              </a:ext>
            </a:extLst>
          </p:cNvPr>
          <p:cNvSpPr txBox="1"/>
          <p:nvPr/>
        </p:nvSpPr>
        <p:spPr>
          <a:xfrm>
            <a:off x="6708913" y="6474756"/>
            <a:ext cx="4858043" cy="262487"/>
          </a:xfrm>
          <a:prstGeom prst="rect">
            <a:avLst/>
          </a:prstGeom>
          <a:noFill/>
        </p:spPr>
        <p:txBody>
          <a:bodyPr wrap="none" lIns="0" tIns="0" rIns="0" bIns="0" rtlCol="0">
            <a:noAutofit/>
          </a:bodyPr>
          <a:lstStyle/>
          <a:p>
            <a:pPr algn="l"/>
            <a:r>
              <a:rPr lang="en-AU" sz="1100">
                <a:hlinkClick r:id="rId5"/>
              </a:rPr>
              <a:t>Transport accidents – Age group</a:t>
            </a:r>
            <a:r>
              <a:rPr lang="en-AU" sz="1100"/>
              <a:t> by Australian Institute of Health and Welfare</a:t>
            </a:r>
          </a:p>
        </p:txBody>
      </p:sp>
      <p:sp>
        <p:nvSpPr>
          <p:cNvPr id="15" name="Speech Bubble: Rectangle with Corners Rounded 14">
            <a:extLst>
              <a:ext uri="{FF2B5EF4-FFF2-40B4-BE49-F238E27FC236}">
                <a16:creationId xmlns:a16="http://schemas.microsoft.com/office/drawing/2014/main" id="{E97F534E-25F7-0FEC-EA7E-81AEC7EBED41}"/>
              </a:ext>
            </a:extLst>
          </p:cNvPr>
          <p:cNvSpPr/>
          <p:nvPr/>
        </p:nvSpPr>
        <p:spPr>
          <a:xfrm>
            <a:off x="1324451" y="2915567"/>
            <a:ext cx="3854349" cy="820312"/>
          </a:xfrm>
          <a:prstGeom prst="wedgeRoundRectCallout">
            <a:avLst>
              <a:gd name="adj1" fmla="val 72890"/>
              <a:gd name="adj2" fmla="val -13441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do you notice and wonder?</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82BA-AAE8-A148-AC53-C8ABFEBB374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29A845A-D2DE-591C-A524-CE3AF5667255}"/>
              </a:ext>
            </a:extLst>
          </p:cNvPr>
          <p:cNvSpPr>
            <a:spLocks noGrp="1"/>
          </p:cNvSpPr>
          <p:nvPr>
            <p:ph type="title"/>
          </p:nvPr>
        </p:nvSpPr>
        <p:spPr/>
        <p:txBody>
          <a:bodyPr/>
          <a:lstStyle/>
          <a:p>
            <a:r>
              <a:rPr lang="en-AU"/>
              <a:t>Transport accidents (2)</a:t>
            </a:r>
          </a:p>
        </p:txBody>
      </p:sp>
      <p:sp>
        <p:nvSpPr>
          <p:cNvPr id="12" name="Text Placeholder 11">
            <a:extLst>
              <a:ext uri="{FF2B5EF4-FFF2-40B4-BE49-F238E27FC236}">
                <a16:creationId xmlns:a16="http://schemas.microsoft.com/office/drawing/2014/main" id="{CD4DA2EB-FEEE-72A2-B056-F1BAE1F10010}"/>
              </a:ext>
            </a:extLst>
          </p:cNvPr>
          <p:cNvSpPr>
            <a:spLocks noGrp="1"/>
          </p:cNvSpPr>
          <p:nvPr>
            <p:ph type="body" sz="quarter" idx="18"/>
          </p:nvPr>
        </p:nvSpPr>
        <p:spPr/>
        <p:txBody>
          <a:bodyPr/>
          <a:lstStyle/>
          <a:p>
            <a:r>
              <a:rPr lang="en-AU">
                <a:latin typeface="+mn-lt"/>
              </a:rPr>
              <a:t>Sex</a:t>
            </a:r>
          </a:p>
        </p:txBody>
      </p:sp>
      <p:pic>
        <p:nvPicPr>
          <p:cNvPr id="6" name="Picture 5" descr="A graph from Transport accidents – sex by Australian Institute of Health and Welfare">
            <a:extLst>
              <a:ext uri="{FF2B5EF4-FFF2-40B4-BE49-F238E27FC236}">
                <a16:creationId xmlns:a16="http://schemas.microsoft.com/office/drawing/2014/main" id="{63816229-0221-F6FC-DB9B-2A1699FDD2F9}"/>
              </a:ext>
            </a:extLst>
          </p:cNvPr>
          <p:cNvPicPr>
            <a:picLocks noChangeAspect="1"/>
          </p:cNvPicPr>
          <p:nvPr/>
        </p:nvPicPr>
        <p:blipFill>
          <a:blip r:embed="rId3"/>
          <a:stretch>
            <a:fillRect/>
          </a:stretch>
        </p:blipFill>
        <p:spPr>
          <a:xfrm>
            <a:off x="6707335" y="120757"/>
            <a:ext cx="4463598" cy="6291470"/>
          </a:xfrm>
          <a:prstGeom prst="rect">
            <a:avLst/>
          </a:prstGeom>
        </p:spPr>
      </p:pic>
      <p:pic>
        <p:nvPicPr>
          <p:cNvPr id="10" name="Picture 9" descr="A key showing the colours for each sex for the graph shown. ">
            <a:extLst>
              <a:ext uri="{FF2B5EF4-FFF2-40B4-BE49-F238E27FC236}">
                <a16:creationId xmlns:a16="http://schemas.microsoft.com/office/drawing/2014/main" id="{8BEAD763-B376-C88A-E44F-9CB8585D0440}"/>
              </a:ext>
            </a:extLst>
          </p:cNvPr>
          <p:cNvPicPr>
            <a:picLocks noChangeAspect="1"/>
          </p:cNvPicPr>
          <p:nvPr/>
        </p:nvPicPr>
        <p:blipFill>
          <a:blip r:embed="rId4"/>
          <a:stretch>
            <a:fillRect/>
          </a:stretch>
        </p:blipFill>
        <p:spPr>
          <a:xfrm>
            <a:off x="8975542" y="4782175"/>
            <a:ext cx="2195391" cy="714163"/>
          </a:xfrm>
          <a:prstGeom prst="rect">
            <a:avLst/>
          </a:prstGeom>
        </p:spPr>
      </p:pic>
      <p:sp>
        <p:nvSpPr>
          <p:cNvPr id="9" name="TextBox 8">
            <a:extLst>
              <a:ext uri="{FF2B5EF4-FFF2-40B4-BE49-F238E27FC236}">
                <a16:creationId xmlns:a16="http://schemas.microsoft.com/office/drawing/2014/main" id="{1E43974A-8902-F691-32E1-789AABE6ECF5}"/>
              </a:ext>
            </a:extLst>
          </p:cNvPr>
          <p:cNvSpPr txBox="1"/>
          <p:nvPr/>
        </p:nvSpPr>
        <p:spPr>
          <a:xfrm>
            <a:off x="6708913" y="6474756"/>
            <a:ext cx="4858043" cy="262487"/>
          </a:xfrm>
          <a:prstGeom prst="rect">
            <a:avLst/>
          </a:prstGeom>
          <a:noFill/>
        </p:spPr>
        <p:txBody>
          <a:bodyPr wrap="none" lIns="0" tIns="0" rIns="0" bIns="0" rtlCol="0">
            <a:noAutofit/>
          </a:bodyPr>
          <a:lstStyle/>
          <a:p>
            <a:pPr algn="l"/>
            <a:r>
              <a:rPr lang="en-AU" sz="1100">
                <a:hlinkClick r:id="rId5"/>
              </a:rPr>
              <a:t>Transport accidents – sex</a:t>
            </a:r>
            <a:r>
              <a:rPr lang="en-AU" sz="1100"/>
              <a:t> by Australian Institute of Health and Welfare</a:t>
            </a:r>
          </a:p>
        </p:txBody>
      </p:sp>
      <p:sp>
        <p:nvSpPr>
          <p:cNvPr id="13" name="Speech Bubble: Rectangle with Corners Rounded 12">
            <a:extLst>
              <a:ext uri="{FF2B5EF4-FFF2-40B4-BE49-F238E27FC236}">
                <a16:creationId xmlns:a16="http://schemas.microsoft.com/office/drawing/2014/main" id="{959B6DEA-F137-D4A2-87AC-4CD4CFDB5A0E}"/>
              </a:ext>
            </a:extLst>
          </p:cNvPr>
          <p:cNvSpPr/>
          <p:nvPr/>
        </p:nvSpPr>
        <p:spPr>
          <a:xfrm>
            <a:off x="1324451" y="2915567"/>
            <a:ext cx="3854349" cy="820312"/>
          </a:xfrm>
          <a:prstGeom prst="wedgeRoundRectCallout">
            <a:avLst>
              <a:gd name="adj1" fmla="val 72890"/>
              <a:gd name="adj2" fmla="val -13441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do you notice and wonder?</a:t>
            </a:r>
          </a:p>
        </p:txBody>
      </p:sp>
      <p:sp>
        <p:nvSpPr>
          <p:cNvPr id="3" name="Slide Number Placeholder 2">
            <a:extLst>
              <a:ext uri="{FF2B5EF4-FFF2-40B4-BE49-F238E27FC236}">
                <a16:creationId xmlns:a16="http://schemas.microsoft.com/office/drawing/2014/main" id="{3C990CC6-B125-60BC-C637-762B83E398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3266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3F37B-E01E-AC05-E6A1-CA0F9B6B74A4}"/>
              </a:ext>
            </a:extLst>
          </p:cNvPr>
          <p:cNvSpPr>
            <a:spLocks noGrp="1"/>
          </p:cNvSpPr>
          <p:nvPr>
            <p:ph type="title"/>
          </p:nvPr>
        </p:nvSpPr>
        <p:spPr/>
        <p:txBody>
          <a:bodyPr/>
          <a:lstStyle/>
          <a:p>
            <a:r>
              <a:rPr lang="en-AU"/>
              <a:t>Shape of a distribution definitions</a:t>
            </a:r>
          </a:p>
        </p:txBody>
      </p:sp>
      <p:sp>
        <p:nvSpPr>
          <p:cNvPr id="4" name="Text Placeholder 3">
            <a:extLst>
              <a:ext uri="{FF2B5EF4-FFF2-40B4-BE49-F238E27FC236}">
                <a16:creationId xmlns:a16="http://schemas.microsoft.com/office/drawing/2014/main" id="{9850474D-FBA3-0BFB-79D0-513FA0D14970}"/>
              </a:ext>
            </a:extLst>
          </p:cNvPr>
          <p:cNvSpPr>
            <a:spLocks noGrp="1"/>
          </p:cNvSpPr>
          <p:nvPr>
            <p:ph type="body" sz="quarter" idx="18"/>
          </p:nvPr>
        </p:nvSpPr>
        <p:spPr/>
        <p:txBody>
          <a:bodyPr/>
          <a:lstStyle/>
          <a:p>
            <a:r>
              <a:rPr lang="en-AU"/>
              <a:t>NESA glossary definitions</a:t>
            </a:r>
          </a:p>
        </p:txBody>
      </p:sp>
      <p:sp>
        <p:nvSpPr>
          <p:cNvPr id="7" name="Text Placeholder 4">
            <a:extLst>
              <a:ext uri="{FF2B5EF4-FFF2-40B4-BE49-F238E27FC236}">
                <a16:creationId xmlns:a16="http://schemas.microsoft.com/office/drawing/2014/main" id="{DABB6A91-3D78-850A-126B-91BAC63B87FC}"/>
              </a:ext>
            </a:extLst>
          </p:cNvPr>
          <p:cNvSpPr txBox="1">
            <a:spLocks/>
          </p:cNvSpPr>
          <p:nvPr/>
        </p:nvSpPr>
        <p:spPr>
          <a:xfrm>
            <a:off x="359999" y="1498309"/>
            <a:ext cx="3230465" cy="1831300"/>
          </a:xfrm>
          <a:prstGeom prst="roundRect">
            <a:avLst/>
          </a:prstGeom>
        </p:spPr>
        <p:style>
          <a:lnRef idx="3">
            <a:schemeClr val="lt1"/>
          </a:lnRef>
          <a:fillRef idx="1">
            <a:schemeClr val="accent4"/>
          </a:fillRef>
          <a:effectRef idx="1">
            <a:schemeClr val="accent4"/>
          </a:effectRef>
          <a:fontRef idx="minor">
            <a:schemeClr val="lt1"/>
          </a:fontRef>
        </p:style>
        <p:txBody>
          <a:bodyPr vert="horz" lIns="0" tIns="0" rIns="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Aft>
                <a:spcPts val="0"/>
              </a:spcAft>
            </a:pPr>
            <a:r>
              <a:rPr lang="en-AU" b="1">
                <a:solidFill>
                  <a:schemeClr val="tx1"/>
                </a:solidFill>
              </a:rPr>
              <a:t>Symmetrical distribution</a:t>
            </a:r>
          </a:p>
          <a:p>
            <a:pPr>
              <a:lnSpc>
                <a:spcPct val="100000"/>
              </a:lnSpc>
              <a:spcAft>
                <a:spcPts val="0"/>
              </a:spcAft>
            </a:pPr>
            <a:endParaRPr lang="en-AU">
              <a:solidFill>
                <a:schemeClr val="tx1"/>
              </a:solidFill>
            </a:endParaRPr>
          </a:p>
          <a:p>
            <a:pPr marL="88900">
              <a:lnSpc>
                <a:spcPct val="100000"/>
              </a:lnSpc>
              <a:spcAft>
                <a:spcPts val="0"/>
              </a:spcAft>
            </a:pPr>
            <a:r>
              <a:rPr lang="en-AU">
                <a:solidFill>
                  <a:schemeClr val="tx1"/>
                </a:solidFill>
              </a:rPr>
              <a:t>When the 2 sides of the distribution are a mirror image of each other. </a:t>
            </a:r>
          </a:p>
        </p:txBody>
      </p:sp>
      <p:sp>
        <p:nvSpPr>
          <p:cNvPr id="5" name="Text Placeholder 4">
            <a:extLst>
              <a:ext uri="{FF2B5EF4-FFF2-40B4-BE49-F238E27FC236}">
                <a16:creationId xmlns:a16="http://schemas.microsoft.com/office/drawing/2014/main" id="{ED615697-7992-12B1-D28B-E1AE6398245B}"/>
              </a:ext>
            </a:extLst>
          </p:cNvPr>
          <p:cNvSpPr>
            <a:spLocks noGrp="1"/>
          </p:cNvSpPr>
          <p:nvPr>
            <p:ph type="body" sz="quarter" idx="17"/>
          </p:nvPr>
        </p:nvSpPr>
        <p:spPr>
          <a:xfrm>
            <a:off x="4301863" y="1498309"/>
            <a:ext cx="3230465" cy="1831300"/>
          </a:xfrm>
          <a:prstGeom prst="roundRect">
            <a:avLst/>
          </a:prstGeom>
        </p:spPr>
        <p:style>
          <a:lnRef idx="3">
            <a:schemeClr val="lt1"/>
          </a:lnRef>
          <a:fillRef idx="1">
            <a:schemeClr val="accent4"/>
          </a:fillRef>
          <a:effectRef idx="1">
            <a:schemeClr val="accent4"/>
          </a:effectRef>
          <a:fontRef idx="minor">
            <a:schemeClr val="lt1"/>
          </a:fontRef>
        </p:style>
        <p:txBody>
          <a:bodyPr anchor="ctr" anchorCtr="0"/>
          <a:lstStyle/>
          <a:p>
            <a:pPr algn="ctr">
              <a:lnSpc>
                <a:spcPct val="100000"/>
              </a:lnSpc>
              <a:spcAft>
                <a:spcPts val="0"/>
              </a:spcAft>
            </a:pPr>
            <a:r>
              <a:rPr lang="en-AU" b="1">
                <a:solidFill>
                  <a:schemeClr val="tx1"/>
                </a:solidFill>
              </a:rPr>
              <a:t>Negatively skewed</a:t>
            </a:r>
          </a:p>
          <a:p>
            <a:pPr>
              <a:lnSpc>
                <a:spcPct val="100000"/>
              </a:lnSpc>
              <a:spcAft>
                <a:spcPts val="0"/>
              </a:spcAft>
            </a:pPr>
            <a:endParaRPr lang="en-AU">
              <a:solidFill>
                <a:schemeClr val="tx1"/>
              </a:solidFill>
            </a:endParaRPr>
          </a:p>
          <a:p>
            <a:pPr marL="88900">
              <a:lnSpc>
                <a:spcPct val="100000"/>
              </a:lnSpc>
              <a:spcAft>
                <a:spcPts val="0"/>
              </a:spcAft>
            </a:pPr>
            <a:r>
              <a:rPr lang="en-AU">
                <a:solidFill>
                  <a:schemeClr val="tx1"/>
                </a:solidFill>
              </a:rPr>
              <a:t>A distribution is negatively skewed when its tail is on the left side. </a:t>
            </a:r>
          </a:p>
        </p:txBody>
      </p:sp>
      <p:sp>
        <p:nvSpPr>
          <p:cNvPr id="8" name="Text Placeholder 4">
            <a:extLst>
              <a:ext uri="{FF2B5EF4-FFF2-40B4-BE49-F238E27FC236}">
                <a16:creationId xmlns:a16="http://schemas.microsoft.com/office/drawing/2014/main" id="{A4DC498A-2E43-2A74-C00D-511F95160FB2}"/>
              </a:ext>
            </a:extLst>
          </p:cNvPr>
          <p:cNvSpPr txBox="1">
            <a:spLocks/>
          </p:cNvSpPr>
          <p:nvPr/>
        </p:nvSpPr>
        <p:spPr>
          <a:xfrm>
            <a:off x="8243727" y="1498309"/>
            <a:ext cx="3230465" cy="1831300"/>
          </a:xfrm>
          <a:prstGeom prst="roundRect">
            <a:avLst/>
          </a:prstGeom>
        </p:spPr>
        <p:style>
          <a:lnRef idx="3">
            <a:schemeClr val="lt1"/>
          </a:lnRef>
          <a:fillRef idx="1">
            <a:schemeClr val="accent4"/>
          </a:fillRef>
          <a:effectRef idx="1">
            <a:schemeClr val="accent4"/>
          </a:effectRef>
          <a:fontRef idx="minor">
            <a:schemeClr val="lt1"/>
          </a:fontRef>
        </p:style>
        <p:txBody>
          <a:bodyPr vert="horz" lIns="0" tIns="0" rIns="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00000"/>
              </a:lnSpc>
              <a:spcAft>
                <a:spcPts val="0"/>
              </a:spcAft>
            </a:pPr>
            <a:r>
              <a:rPr lang="en-AU" b="1">
                <a:solidFill>
                  <a:schemeClr val="tx1"/>
                </a:solidFill>
              </a:rPr>
              <a:t>Positively skewed</a:t>
            </a:r>
          </a:p>
          <a:p>
            <a:pPr>
              <a:lnSpc>
                <a:spcPct val="100000"/>
              </a:lnSpc>
              <a:spcAft>
                <a:spcPts val="0"/>
              </a:spcAft>
            </a:pPr>
            <a:endParaRPr lang="en-AU">
              <a:solidFill>
                <a:schemeClr val="tx1"/>
              </a:solidFill>
            </a:endParaRPr>
          </a:p>
          <a:p>
            <a:pPr marL="88900">
              <a:lnSpc>
                <a:spcPct val="100000"/>
              </a:lnSpc>
              <a:spcAft>
                <a:spcPts val="0"/>
              </a:spcAft>
            </a:pPr>
            <a:r>
              <a:rPr lang="en-AU">
                <a:solidFill>
                  <a:schemeClr val="tx1"/>
                </a:solidFill>
              </a:rPr>
              <a:t>A distribution is positively skewed when its tail is on the right side.</a:t>
            </a:r>
          </a:p>
        </p:txBody>
      </p:sp>
      <p:pic>
        <p:nvPicPr>
          <p:cNvPr id="1026" name="Picture 2" descr="3 column graphs showing symmetric/unimodal data, negatively skewed data and positively skewed data.">
            <a:extLst>
              <a:ext uri="{FF2B5EF4-FFF2-40B4-BE49-F238E27FC236}">
                <a16:creationId xmlns:a16="http://schemas.microsoft.com/office/drawing/2014/main" id="{0CA90CE8-6B3B-9CAC-6895-D3A8BFF3E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24" y="3426054"/>
            <a:ext cx="10737176" cy="2802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24C243-D666-8F36-3D77-9AA847029408}"/>
              </a:ext>
            </a:extLst>
          </p:cNvPr>
          <p:cNvSpPr txBox="1"/>
          <p:nvPr/>
        </p:nvSpPr>
        <p:spPr>
          <a:xfrm>
            <a:off x="3400946" y="6536600"/>
            <a:ext cx="5390108" cy="342000"/>
          </a:xfrm>
          <a:prstGeom prst="rect">
            <a:avLst/>
          </a:prstGeom>
          <a:noFill/>
        </p:spPr>
        <p:txBody>
          <a:bodyPr wrap="none" lIns="0" tIns="0" rIns="0" bIns="0" rtlCol="0">
            <a:noAutofit/>
          </a:bodyPr>
          <a:lstStyle/>
          <a:p>
            <a:pPr algn="ctr"/>
            <a:r>
              <a:rPr lang="en-AU" sz="1100"/>
              <a:t>Examples from </a:t>
            </a:r>
            <a:r>
              <a:rPr lang="en-AU" sz="1100">
                <a:hlinkClick r:id="rId3"/>
              </a:rPr>
              <a:t>Data Analysis</a:t>
            </a:r>
            <a:r>
              <a:rPr lang="en-AU" sz="1100"/>
              <a:t>, Mathematics K–10 Syllabus (2022)</a:t>
            </a:r>
          </a:p>
        </p:txBody>
      </p:sp>
      <p:sp>
        <p:nvSpPr>
          <p:cNvPr id="2" name="Slide Number Placeholder 1">
            <a:extLst>
              <a:ext uri="{FF2B5EF4-FFF2-40B4-BE49-F238E27FC236}">
                <a16:creationId xmlns:a16="http://schemas.microsoft.com/office/drawing/2014/main" id="{F5714E09-8B0C-EF7C-0A0D-E6527C9FA1F3}"/>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7619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8A71A2-15BA-1C52-3F92-B11586DFE436}"/>
              </a:ext>
            </a:extLst>
          </p:cNvPr>
          <p:cNvSpPr>
            <a:spLocks noGrp="1"/>
          </p:cNvSpPr>
          <p:nvPr>
            <p:ph type="title"/>
          </p:nvPr>
        </p:nvSpPr>
        <p:spPr/>
        <p:txBody>
          <a:bodyPr/>
          <a:lstStyle/>
          <a:p>
            <a:r>
              <a:rPr lang="en-AU"/>
              <a:t>Back-to-back stem-and-leaf plot</a:t>
            </a:r>
          </a:p>
        </p:txBody>
      </p:sp>
      <p:sp>
        <p:nvSpPr>
          <p:cNvPr id="11" name="Text Placeholder 10">
            <a:extLst>
              <a:ext uri="{FF2B5EF4-FFF2-40B4-BE49-F238E27FC236}">
                <a16:creationId xmlns:a16="http://schemas.microsoft.com/office/drawing/2014/main" id="{77BF67AC-2DBB-FEFF-B9BC-570C0F7C25FB}"/>
              </a:ext>
            </a:extLst>
          </p:cNvPr>
          <p:cNvSpPr>
            <a:spLocks noGrp="1"/>
          </p:cNvSpPr>
          <p:nvPr>
            <p:ph type="body" sz="quarter" idx="18"/>
          </p:nvPr>
        </p:nvSpPr>
        <p:spPr/>
        <p:txBody>
          <a:bodyPr/>
          <a:lstStyle/>
          <a:p>
            <a:r>
              <a:rPr lang="en-AU"/>
              <a:t>NESA Glossary definition</a:t>
            </a:r>
          </a:p>
        </p:txBody>
      </p:sp>
      <p:sp>
        <p:nvSpPr>
          <p:cNvPr id="4" name="Text Placeholder 3">
            <a:extLst>
              <a:ext uri="{FF2B5EF4-FFF2-40B4-BE49-F238E27FC236}">
                <a16:creationId xmlns:a16="http://schemas.microsoft.com/office/drawing/2014/main" id="{41DF28D3-EC8B-823B-B0AF-EA4C6CA4AD54}"/>
              </a:ext>
            </a:extLst>
          </p:cNvPr>
          <p:cNvSpPr>
            <a:spLocks noGrp="1"/>
          </p:cNvSpPr>
          <p:nvPr>
            <p:ph type="body" sz="quarter" idx="17"/>
          </p:nvPr>
        </p:nvSpPr>
        <p:spPr>
          <a:xfrm>
            <a:off x="360000" y="1567086"/>
            <a:ext cx="11484000" cy="1566639"/>
          </a:xfrm>
        </p:spPr>
        <p:txBody>
          <a:bodyPr/>
          <a:lstStyle/>
          <a:p>
            <a:r>
              <a:rPr lang="en-AU"/>
              <a:t>A back-to-back stem-and-leaf plot is a method for comparing 2 data distributions by attaching 2 sets of 'leaves' to the same 'stem'; for example, the stem-and-leaf plot below displays the distribution of pulse rates of 19 students before and after gentle exercise.</a:t>
            </a:r>
          </a:p>
          <a:p>
            <a:endParaRPr lang="en-AU"/>
          </a:p>
        </p:txBody>
      </p:sp>
      <p:pic>
        <p:nvPicPr>
          <p:cNvPr id="1026" name="Picture 2" descr="A plot with 2 leaves. A column of numbers runs down the middle and numbers branch out on either side.">
            <a:extLst>
              <a:ext uri="{FF2B5EF4-FFF2-40B4-BE49-F238E27FC236}">
                <a16:creationId xmlns:a16="http://schemas.microsoft.com/office/drawing/2014/main" id="{A63B2513-B41B-C5A3-A07D-6A13FDDAB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94" y="3261563"/>
            <a:ext cx="2900362" cy="3344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9EED24-0D2F-B1B3-4477-007120286B1C}"/>
              </a:ext>
            </a:extLst>
          </p:cNvPr>
          <p:cNvSpPr txBox="1"/>
          <p:nvPr/>
        </p:nvSpPr>
        <p:spPr>
          <a:xfrm>
            <a:off x="7282003" y="3630393"/>
            <a:ext cx="4201997" cy="646331"/>
          </a:xfrm>
          <a:prstGeom prst="rect">
            <a:avLst/>
          </a:prstGeom>
          <a:noFill/>
        </p:spPr>
        <p:txBody>
          <a:bodyPr wrap="square">
            <a:spAutoFit/>
          </a:bodyPr>
          <a:lstStyle/>
          <a:p>
            <a:pPr algn="ctr"/>
            <a:r>
              <a:rPr lang="en-AU" sz="1800" b="1"/>
              <a:t>Age of the drivers listed as the Top 10 highest speeds recorded</a:t>
            </a:r>
            <a:endParaRPr lang="en-AU" sz="1600" b="1"/>
          </a:p>
        </p:txBody>
      </p:sp>
      <p:graphicFrame>
        <p:nvGraphicFramePr>
          <p:cNvPr id="5" name="Table 4">
            <a:extLst>
              <a:ext uri="{FF2B5EF4-FFF2-40B4-BE49-F238E27FC236}">
                <a16:creationId xmlns:a16="http://schemas.microsoft.com/office/drawing/2014/main" id="{152505FF-315C-3A2C-316A-B64821E5F4E1}"/>
              </a:ext>
            </a:extLst>
          </p:cNvPr>
          <p:cNvGraphicFramePr>
            <a:graphicFrameLocks noGrp="1"/>
          </p:cNvGraphicFramePr>
          <p:nvPr>
            <p:extLst>
              <p:ext uri="{D42A27DB-BD31-4B8C-83A1-F6EECF244321}">
                <p14:modId xmlns:p14="http://schemas.microsoft.com/office/powerpoint/2010/main" val="4066962910"/>
              </p:ext>
            </p:extLst>
          </p:nvPr>
        </p:nvGraphicFramePr>
        <p:xfrm>
          <a:off x="6903356" y="4272960"/>
          <a:ext cx="5161880" cy="2225040"/>
        </p:xfrm>
        <a:graphic>
          <a:graphicData uri="http://schemas.openxmlformats.org/drawingml/2006/table">
            <a:tbl>
              <a:tblPr firstRow="1" bandRow="1">
                <a:tableStyleId>{2D5ABB26-0587-4C30-8999-92F81FD0307C}</a:tableStyleId>
              </a:tblPr>
              <a:tblGrid>
                <a:gridCol w="2217996">
                  <a:extLst>
                    <a:ext uri="{9D8B030D-6E8A-4147-A177-3AD203B41FA5}">
                      <a16:colId xmlns:a16="http://schemas.microsoft.com/office/drawing/2014/main" val="1406528655"/>
                    </a:ext>
                  </a:extLst>
                </a:gridCol>
                <a:gridCol w="689595">
                  <a:extLst>
                    <a:ext uri="{9D8B030D-6E8A-4147-A177-3AD203B41FA5}">
                      <a16:colId xmlns:a16="http://schemas.microsoft.com/office/drawing/2014/main" val="365647664"/>
                    </a:ext>
                  </a:extLst>
                </a:gridCol>
                <a:gridCol w="2254289">
                  <a:extLst>
                    <a:ext uri="{9D8B030D-6E8A-4147-A177-3AD203B41FA5}">
                      <a16:colId xmlns:a16="http://schemas.microsoft.com/office/drawing/2014/main" val="3857316632"/>
                    </a:ext>
                  </a:extLst>
                </a:gridCol>
              </a:tblGrid>
              <a:tr h="370840">
                <a:tc>
                  <a:txBody>
                    <a:bodyPr/>
                    <a:lstStyle/>
                    <a:p>
                      <a:pPr algn="r"/>
                      <a:r>
                        <a:rPr lang="en-AU" b="1"/>
                        <a:t>2014</a:t>
                      </a:r>
                    </a:p>
                  </a:txBody>
                  <a:tcPr>
                    <a:lnR w="12700" cap="flat" cmpd="sng" algn="ctr">
                      <a:noFill/>
                      <a:prstDash val="solid"/>
                      <a:round/>
                      <a:headEnd type="none" w="med" len="med"/>
                      <a:tailEnd type="none" w="med" len="med"/>
                    </a:lnR>
                    <a:noFill/>
                  </a:tcPr>
                </a:tc>
                <a:tc>
                  <a:txBody>
                    <a:bodyPr/>
                    <a:lstStyle/>
                    <a:p>
                      <a:pPr algn="ctr"/>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r>
                        <a:rPr lang="en-AU" b="1"/>
                        <a:t>2015 </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67592084"/>
                  </a:ext>
                </a:extLst>
              </a:tr>
              <a:tr h="370840">
                <a:tc>
                  <a:txBody>
                    <a:bodyPr/>
                    <a:lstStyle/>
                    <a:p>
                      <a:pPr algn="r"/>
                      <a:endParaRPr lang="en-AU"/>
                    </a:p>
                  </a:txBody>
                  <a:tcPr>
                    <a:lnR w="12700" cap="flat" cmpd="sng" algn="ctr">
                      <a:solidFill>
                        <a:schemeClr val="tx1"/>
                      </a:solidFill>
                      <a:prstDash val="solid"/>
                      <a:round/>
                      <a:headEnd type="none" w="med" len="med"/>
                      <a:tailEnd type="none" w="med" len="med"/>
                    </a:lnR>
                    <a:noFill/>
                  </a:tcPr>
                </a:tc>
                <a:tc>
                  <a:txBody>
                    <a:bodyPr/>
                    <a:lstStyle/>
                    <a:p>
                      <a:pPr algn="ctr"/>
                      <a:r>
                        <a:rPr lang="en-AU"/>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AU"/>
                        <a:t>9</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19129065"/>
                  </a:ext>
                </a:extLst>
              </a:tr>
              <a:tr h="370840">
                <a:tc>
                  <a:txBody>
                    <a:bodyPr/>
                    <a:lstStyle/>
                    <a:p>
                      <a:pPr algn="r"/>
                      <a:r>
                        <a:rPr lang="en-AU"/>
                        <a:t>9 8 6 5 3 2 2 2</a:t>
                      </a:r>
                    </a:p>
                  </a:txBody>
                  <a:tcPr>
                    <a:lnR w="12700" cap="flat" cmpd="sng" algn="ctr">
                      <a:solidFill>
                        <a:schemeClr val="tx1"/>
                      </a:solidFill>
                      <a:prstDash val="solid"/>
                      <a:round/>
                      <a:headEnd type="none" w="med" len="med"/>
                      <a:tailEnd type="none" w="med" len="med"/>
                    </a:lnR>
                    <a:noFill/>
                  </a:tcPr>
                </a:tc>
                <a:tc>
                  <a:txBody>
                    <a:bodyPr/>
                    <a:lstStyle/>
                    <a:p>
                      <a:pPr algn="ctr"/>
                      <a:r>
                        <a:rPr lang="en-AU"/>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AU"/>
                        <a:t>0 2 3 5 6 9</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436093739"/>
                  </a:ext>
                </a:extLst>
              </a:tr>
              <a:tr h="370840">
                <a:tc>
                  <a:txBody>
                    <a:bodyPr/>
                    <a:lstStyle/>
                    <a:p>
                      <a:pPr algn="r"/>
                      <a:r>
                        <a:rPr lang="en-AU"/>
                        <a:t>4 4 3 1</a:t>
                      </a:r>
                    </a:p>
                  </a:txBody>
                  <a:tcPr>
                    <a:lnR w="12700" cap="flat" cmpd="sng" algn="ctr">
                      <a:solidFill>
                        <a:schemeClr val="tx1"/>
                      </a:solidFill>
                      <a:prstDash val="solid"/>
                      <a:round/>
                      <a:headEnd type="none" w="med" len="med"/>
                      <a:tailEnd type="none" w="med" len="med"/>
                    </a:lnR>
                  </a:tcPr>
                </a:tc>
                <a:tc>
                  <a:txBody>
                    <a:bodyPr/>
                    <a:lstStyle/>
                    <a:p>
                      <a:pPr algn="ctr"/>
                      <a:r>
                        <a:rPr lang="en-AU"/>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a:t>0 2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5100707"/>
                  </a:ext>
                </a:extLst>
              </a:tr>
              <a:tr h="370840">
                <a:tc>
                  <a:txBody>
                    <a:bodyPr/>
                    <a:lstStyle/>
                    <a:p>
                      <a:pPr algn="r"/>
                      <a:endParaRPr lang="en-AU"/>
                    </a:p>
                  </a:txBody>
                  <a:tcPr>
                    <a:lnR w="12700" cap="flat" cmpd="sng" algn="ctr">
                      <a:solidFill>
                        <a:schemeClr val="tx1"/>
                      </a:solidFill>
                      <a:prstDash val="solid"/>
                      <a:round/>
                      <a:headEnd type="none" w="med" len="med"/>
                      <a:tailEnd type="none" w="med" len="med"/>
                    </a:lnR>
                  </a:tcPr>
                </a:tc>
                <a:tc>
                  <a:txBody>
                    <a:bodyPr/>
                    <a:lstStyle/>
                    <a:p>
                      <a:pPr algn="ctr"/>
                      <a:r>
                        <a:rPr lang="en-AU"/>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8366169"/>
                  </a:ext>
                </a:extLst>
              </a:tr>
              <a:tr h="370840">
                <a:tc>
                  <a:txBody>
                    <a:bodyPr/>
                    <a:lstStyle/>
                    <a:p>
                      <a:pPr algn="r"/>
                      <a:endParaRPr lang="en-AU"/>
                    </a:p>
                  </a:txBody>
                  <a:tcPr>
                    <a:lnR w="12700" cap="flat" cmpd="sng" algn="ctr">
                      <a:solidFill>
                        <a:schemeClr val="tx1"/>
                      </a:solidFill>
                      <a:prstDash val="solid"/>
                      <a:round/>
                      <a:headEnd type="none" w="med" len="med"/>
                      <a:tailEnd type="none" w="med" len="med"/>
                    </a:lnR>
                  </a:tcPr>
                </a:tc>
                <a:tc>
                  <a:txBody>
                    <a:bodyPr/>
                    <a:lstStyle/>
                    <a:p>
                      <a:pPr algn="ctr"/>
                      <a:r>
                        <a:rPr lang="en-AU"/>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AU" dirty="0"/>
                        <a:t>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06036250"/>
                  </a:ext>
                </a:extLst>
              </a:tr>
            </a:tbl>
          </a:graphicData>
        </a:graphic>
      </p:graphicFrame>
      <p:sp>
        <p:nvSpPr>
          <p:cNvPr id="13" name="Speech Bubble: Rectangle with Corners Rounded 12">
            <a:extLst>
              <a:ext uri="{FF2B5EF4-FFF2-40B4-BE49-F238E27FC236}">
                <a16:creationId xmlns:a16="http://schemas.microsoft.com/office/drawing/2014/main" id="{FE65EF39-88E1-E894-C557-282F8BA6D506}"/>
              </a:ext>
            </a:extLst>
          </p:cNvPr>
          <p:cNvSpPr/>
          <p:nvPr/>
        </p:nvSpPr>
        <p:spPr>
          <a:xfrm>
            <a:off x="171927" y="5039670"/>
            <a:ext cx="2304574" cy="1256355"/>
          </a:xfrm>
          <a:prstGeom prst="wedgeRoundRectCallout">
            <a:avLst>
              <a:gd name="adj1" fmla="val 50985"/>
              <a:gd name="adj2" fmla="val -10121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a:t>How are the 2 sets of data positioned in relation to the stem?</a:t>
            </a:r>
          </a:p>
        </p:txBody>
      </p:sp>
      <p:sp>
        <p:nvSpPr>
          <p:cNvPr id="14" name="Speech Bubble: Rectangle with Corners Rounded 13">
            <a:extLst>
              <a:ext uri="{FF2B5EF4-FFF2-40B4-BE49-F238E27FC236}">
                <a16:creationId xmlns:a16="http://schemas.microsoft.com/office/drawing/2014/main" id="{A99911C2-40A0-D5E9-842B-73A9C3BCEF07}"/>
              </a:ext>
            </a:extLst>
          </p:cNvPr>
          <p:cNvSpPr/>
          <p:nvPr/>
        </p:nvSpPr>
        <p:spPr>
          <a:xfrm>
            <a:off x="4561996" y="3040605"/>
            <a:ext cx="2585679" cy="1831541"/>
          </a:xfrm>
          <a:prstGeom prst="wedgeRoundRectCallout">
            <a:avLst>
              <a:gd name="adj1" fmla="val -69102"/>
              <a:gd name="adj2" fmla="val 4158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a:t>Why might we use a back-to-back plot instead of 2 separate stem-and-leaf plots?</a:t>
            </a:r>
          </a:p>
        </p:txBody>
      </p:sp>
      <p:sp>
        <p:nvSpPr>
          <p:cNvPr id="2" name="Slide Number Placeholder 1">
            <a:extLst>
              <a:ext uri="{FF2B5EF4-FFF2-40B4-BE49-F238E27FC236}">
                <a16:creationId xmlns:a16="http://schemas.microsoft.com/office/drawing/2014/main" id="{D30056A4-2C63-C796-FDDB-913E1BAFBC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7748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purl.org/dc/elements/1.1/"/>
    <ds:schemaRef ds:uri="http://purl.org/dc/dcmitype/"/>
    <ds:schemaRef ds:uri="http://schemas.microsoft.com/office/2006/documentManagement/types"/>
    <ds:schemaRef ds:uri="95386ad3-46d6-4eb6-bbc1-9b19b13a5756"/>
    <ds:schemaRef ds:uri="http://purl.org/dc/term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9191b990-ddf9-46cb-8ffe-20db9d3a58aa"/>
  </ds:schemaRefs>
</ds:datastoreItem>
</file>

<file path=customXml/itemProps2.xml><?xml version="1.0" encoding="utf-8"?>
<ds:datastoreItem xmlns:ds="http://schemas.openxmlformats.org/officeDocument/2006/customXml" ds:itemID="{A6A40152-9D47-48B8-9E3C-2CE6F2CBAB66}">
  <ds:schemaRefs>
    <ds:schemaRef ds:uri="9191b990-ddf9-46cb-8ffe-20db9d3a58aa"/>
    <ds:schemaRef ds:uri="95386ad3-46d6-4eb6-bbc1-9b19b13a57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1577</Words>
  <Application>Microsoft Office PowerPoint</Application>
  <PresentationFormat>Widescreen</PresentationFormat>
  <Paragraphs>197</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Cambria Math</vt:lpstr>
      <vt:lpstr>Arial</vt:lpstr>
      <vt:lpstr>Times New Roman</vt:lpstr>
      <vt:lpstr>NSWG Corporate</vt:lpstr>
      <vt:lpstr>Shape of a distribution</vt:lpstr>
      <vt:lpstr>Learning intentions and success criteria</vt:lpstr>
      <vt:lpstr>Activating prior knowledge</vt:lpstr>
      <vt:lpstr>Comparing insurance quotes</vt:lpstr>
      <vt:lpstr>Connecting learning</vt:lpstr>
      <vt:lpstr>Transport accidents (1) </vt:lpstr>
      <vt:lpstr>Transport accidents (2)</vt:lpstr>
      <vt:lpstr>Shape of a distribution definitions</vt:lpstr>
      <vt:lpstr>Back-to-back stem-and-leaf plot</vt:lpstr>
      <vt:lpstr>NSW Compulsory third-party insurance claims</vt:lpstr>
      <vt:lpstr>Independent practice</vt:lpstr>
      <vt:lpstr>Comparing two datasets (1)</vt:lpstr>
      <vt:lpstr>Comparing two datasets (2)</vt:lpstr>
      <vt:lpstr>Comparing two datasets (3)</vt:lpstr>
      <vt:lpstr>Comparing two datasets (4)</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4 – Shape of a distribution – deck – Mathematics Standard</dc:title>
  <dc:subject>Maths Standard - S6 (Y11) - Shape of a distribution</dc:subject>
  <dc:creator>NSW Department of Education</dc:creator>
  <cp:keywords/>
  <dc:description/>
  <dcterms:created xsi:type="dcterms:W3CDTF">2025-01-17T00:15:23Z</dcterms:created>
  <dcterms:modified xsi:type="dcterms:W3CDTF">2026-03-24T02:34:37Z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