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7"/>
  </p:notesMasterIdLst>
  <p:handoutMasterIdLst>
    <p:handoutMasterId r:id="rId28"/>
  </p:handoutMasterIdLst>
  <p:sldIdLst>
    <p:sldId id="26505" r:id="rId5"/>
    <p:sldId id="271" r:id="rId6"/>
    <p:sldId id="26540" r:id="rId7"/>
    <p:sldId id="26383" r:id="rId8"/>
    <p:sldId id="26506" r:id="rId9"/>
    <p:sldId id="26541" r:id="rId10"/>
    <p:sldId id="26542" r:id="rId11"/>
    <p:sldId id="26529" r:id="rId12"/>
    <p:sldId id="26532" r:id="rId13"/>
    <p:sldId id="26534" r:id="rId14"/>
    <p:sldId id="26533" r:id="rId15"/>
    <p:sldId id="26539" r:id="rId16"/>
    <p:sldId id="26535" r:id="rId17"/>
    <p:sldId id="26509" r:id="rId18"/>
    <p:sldId id="26536" r:id="rId19"/>
    <p:sldId id="26537" r:id="rId20"/>
    <p:sldId id="26508" r:id="rId21"/>
    <p:sldId id="26538" r:id="rId22"/>
    <p:sldId id="26510" r:id="rId23"/>
    <p:sldId id="26543" r:id="rId24"/>
    <p:sldId id="360" r:id="rId25"/>
    <p:sldId id="361" r:id="rId26"/>
  </p:sldIdLst>
  <p:sldSz cx="12192000" cy="6858000"/>
  <p:notesSz cx="6858000" cy="9144000"/>
  <p:embeddedFontLst>
    <p:embeddedFont>
      <p:font typeface="Cambria Math" panose="02040503050406030204" pitchFamily="18" charset="0"/>
      <p:regular r:id="rId2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706A1F2D-2600-876A-2850-DD6CED9BFF10}" name="Bianca Thomson" initials="BT" userId="S::Bianca.Thomson6@det.nsw.edu.au::ed7b3ddb-5198-49de-a89f-515da0221def" providerId="AD"/>
  <p188:author id="{07BE1E32-B1B9-C586-6223-7A9FA1A7B64E}" name="Colleen Worton" initials="CW" userId="S::Colleen.Worton1@det.nsw.edu.au::a6748734-c10b-4b5d-9295-d5dfe3f3f624" providerId="AD"/>
  <p188:author id="{15D3C655-FA0C-37E3-0AF9-B42F82485347}" name="Lee Hyland" initials="LH" userId="S::LESLEE.HYLAND@det.nsw.edu.au::236b8219-96ed-46a5-92bf-a10e6892f95f" providerId="AD"/>
  <p188:author id="{217AD476-3FEC-A309-C9FF-4713763B9BC5}" name="Mao Qu" initials="MQ" userId="S::mao.qu1@det.nsw.edu.au::2b3b56ba-f82c-4679-8c27-5fc4cfa6acd1" providerId="AD"/>
  <p188:author id="{C461638E-F1F5-7186-9758-0B4A52497F93}" name="Meagan Rodda" initials="MR" userId="S::Meagan.Rodda@det.nsw.edu.au::efecb8de-290d-42b5-96ee-00df0648c086" providerId="AD"/>
  <p188:author id="{D84E49CE-2BCD-8431-0782-D52A02898A5C}" name="Meagan Rodda" initials="MR" userId="S::meagan.rodda@det.nsw.edu.au::efecb8de-290d-42b5-96ee-00df0648c086" providerId="AD"/>
  <p188:author id="{263BDCEB-9FC8-4690-DFCB-22AE17C08782}" name="John Anderson" initials="JA" userId="S::John.Anderson69@det.nsw.edu.au::4665f8d5-4493-45a3-b249-2f437f2524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BE7"/>
    <a:srgbClr val="B51458"/>
    <a:srgbClr val="00ACC2"/>
    <a:srgbClr val="64BB47"/>
    <a:srgbClr val="E5F7FC"/>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677D73-D1F6-45FC-A5D3-100B03D53F22}" v="1" dt="2026-03-24T01:57:15.67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09" autoAdjust="0"/>
    <p:restoredTop sz="94689"/>
  </p:normalViewPr>
  <p:slideViewPr>
    <p:cSldViewPr snapToGrid="0">
      <p:cViewPr varScale="1">
        <p:scale>
          <a:sx n="147" d="100"/>
          <a:sy n="147" d="100"/>
        </p:scale>
        <p:origin x="510" y="114"/>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a Thomson" userId="ed7b3ddb-5198-49de-a89f-515da0221def" providerId="ADAL" clId="{E1DFA423-26B5-5A0B-8B8D-1058FB61DBFE}"/>
    <pc:docChg chg="undo custSel modSld delSection modSection">
      <pc:chgData name="Bianca Thomson" userId="ed7b3ddb-5198-49de-a89f-515da0221def" providerId="ADAL" clId="{E1DFA423-26B5-5A0B-8B8D-1058FB61DBFE}" dt="2026-03-02T05:34:57.309" v="84" actId="17851"/>
      <pc:docMkLst>
        <pc:docMk/>
      </pc:docMkLst>
      <pc:sldChg chg="modSp mod">
        <pc:chgData name="Bianca Thomson" userId="ed7b3ddb-5198-49de-a89f-515da0221def" providerId="ADAL" clId="{E1DFA423-26B5-5A0B-8B8D-1058FB61DBFE}" dt="2026-03-02T05:17:23.119" v="39" actId="20577"/>
        <pc:sldMkLst>
          <pc:docMk/>
          <pc:sldMk cId="3820411759" sldId="361"/>
        </pc:sldMkLst>
        <pc:spChg chg="mod">
          <ac:chgData name="Bianca Thomson" userId="ed7b3ddb-5198-49de-a89f-515da0221def" providerId="ADAL" clId="{E1DFA423-26B5-5A0B-8B8D-1058FB61DBFE}" dt="2026-03-02T05:16:20.485" v="37" actId="20577"/>
          <ac:spMkLst>
            <pc:docMk/>
            <pc:sldMk cId="3820411759" sldId="361"/>
            <ac:spMk id="7" creationId="{E762E711-B51D-9854-C2DD-A164FE59F882}"/>
          </ac:spMkLst>
        </pc:spChg>
        <pc:spChg chg="mod">
          <ac:chgData name="Bianca Thomson" userId="ed7b3ddb-5198-49de-a89f-515da0221def" providerId="ADAL" clId="{E1DFA423-26B5-5A0B-8B8D-1058FB61DBFE}" dt="2026-03-02T05:17:23.119" v="39" actId="20577"/>
          <ac:spMkLst>
            <pc:docMk/>
            <pc:sldMk cId="3820411759" sldId="361"/>
            <ac:spMk id="8" creationId="{F70BB973-8437-BE43-4C71-6089E7F934FA}"/>
          </ac:spMkLst>
        </pc:spChg>
      </pc:sldChg>
      <pc:sldChg chg="modSp mod">
        <pc:chgData name="Bianca Thomson" userId="ed7b3ddb-5198-49de-a89f-515da0221def" providerId="ADAL" clId="{E1DFA423-26B5-5A0B-8B8D-1058FB61DBFE}" dt="2026-03-02T05:25:08.820" v="70" actId="13244"/>
        <pc:sldMkLst>
          <pc:docMk/>
          <pc:sldMk cId="3983144764" sldId="26509"/>
        </pc:sldMkLst>
        <pc:spChg chg="mod ord">
          <ac:chgData name="Bianca Thomson" userId="ed7b3ddb-5198-49de-a89f-515da0221def" providerId="ADAL" clId="{E1DFA423-26B5-5A0B-8B8D-1058FB61DBFE}" dt="2026-03-02T05:25:08.820" v="70" actId="13244"/>
          <ac:spMkLst>
            <pc:docMk/>
            <pc:sldMk cId="3983144764" sldId="26509"/>
            <ac:spMk id="10" creationId="{8E20A74C-64D1-B2CF-80F4-38B34823CAAF}"/>
          </ac:spMkLst>
        </pc:spChg>
        <pc:spChg chg="mod">
          <ac:chgData name="Bianca Thomson" userId="ed7b3ddb-5198-49de-a89f-515da0221def" providerId="ADAL" clId="{E1DFA423-26B5-5A0B-8B8D-1058FB61DBFE}" dt="2026-03-02T05:24:28.478" v="68" actId="14100"/>
          <ac:spMkLst>
            <pc:docMk/>
            <pc:sldMk cId="3983144764" sldId="26509"/>
            <ac:spMk id="16" creationId="{57C81F3A-2852-3978-DC3B-842ADFD1C22A}"/>
          </ac:spMkLst>
        </pc:spChg>
      </pc:sldChg>
      <pc:sldChg chg="modSp mod">
        <pc:chgData name="Bianca Thomson" userId="ed7b3ddb-5198-49de-a89f-515da0221def" providerId="ADAL" clId="{E1DFA423-26B5-5A0B-8B8D-1058FB61DBFE}" dt="2026-03-02T05:02:29.660" v="26" actId="255"/>
        <pc:sldMkLst>
          <pc:docMk/>
          <pc:sldMk cId="1641273654" sldId="26529"/>
        </pc:sldMkLst>
        <pc:spChg chg="mod">
          <ac:chgData name="Bianca Thomson" userId="ed7b3ddb-5198-49de-a89f-515da0221def" providerId="ADAL" clId="{E1DFA423-26B5-5A0B-8B8D-1058FB61DBFE}" dt="2026-03-02T05:02:29.660" v="26" actId="255"/>
          <ac:spMkLst>
            <pc:docMk/>
            <pc:sldMk cId="1641273654" sldId="26529"/>
            <ac:spMk id="7" creationId="{BF978BEB-80C6-0C5F-6182-E946E380F254}"/>
          </ac:spMkLst>
        </pc:spChg>
      </pc:sldChg>
      <pc:sldChg chg="modSp mod">
        <pc:chgData name="Bianca Thomson" userId="ed7b3ddb-5198-49de-a89f-515da0221def" providerId="ADAL" clId="{E1DFA423-26B5-5A0B-8B8D-1058FB61DBFE}" dt="2026-03-02T05:33:48.202" v="82" actId="13244"/>
        <pc:sldMkLst>
          <pc:docMk/>
          <pc:sldMk cId="2110708655" sldId="26533"/>
        </pc:sldMkLst>
        <pc:spChg chg="ord">
          <ac:chgData name="Bianca Thomson" userId="ed7b3ddb-5198-49de-a89f-515da0221def" providerId="ADAL" clId="{E1DFA423-26B5-5A0B-8B8D-1058FB61DBFE}" dt="2026-03-02T05:33:25.042" v="79"/>
          <ac:spMkLst>
            <pc:docMk/>
            <pc:sldMk cId="2110708655" sldId="26533"/>
            <ac:spMk id="2" creationId="{DB6895EE-CB9E-6C8E-81CF-76D534F39C34}"/>
          </ac:spMkLst>
        </pc:spChg>
        <pc:spChg chg="ord">
          <ac:chgData name="Bianca Thomson" userId="ed7b3ddb-5198-49de-a89f-515da0221def" providerId="ADAL" clId="{E1DFA423-26B5-5A0B-8B8D-1058FB61DBFE}" dt="2026-03-02T05:33:25.042" v="79"/>
          <ac:spMkLst>
            <pc:docMk/>
            <pc:sldMk cId="2110708655" sldId="26533"/>
            <ac:spMk id="3" creationId="{48779499-4A88-EC4D-E1CA-F14A969DD57E}"/>
          </ac:spMkLst>
        </pc:spChg>
        <pc:spChg chg="ord">
          <ac:chgData name="Bianca Thomson" userId="ed7b3ddb-5198-49de-a89f-515da0221def" providerId="ADAL" clId="{E1DFA423-26B5-5A0B-8B8D-1058FB61DBFE}" dt="2026-03-02T05:33:35.163" v="80" actId="13244"/>
          <ac:spMkLst>
            <pc:docMk/>
            <pc:sldMk cId="2110708655" sldId="26533"/>
            <ac:spMk id="4" creationId="{A5C842DC-6BDB-698B-6E2E-7C8CA4AFF507}"/>
          </ac:spMkLst>
        </pc:spChg>
        <pc:spChg chg="mod ord">
          <ac:chgData name="Bianca Thomson" userId="ed7b3ddb-5198-49de-a89f-515da0221def" providerId="ADAL" clId="{E1DFA423-26B5-5A0B-8B8D-1058FB61DBFE}" dt="2026-03-02T05:33:25.042" v="79"/>
          <ac:spMkLst>
            <pc:docMk/>
            <pc:sldMk cId="2110708655" sldId="26533"/>
            <ac:spMk id="12" creationId="{D869D39B-1871-E179-BF9B-CF6B39D7ADBF}"/>
          </ac:spMkLst>
        </pc:spChg>
        <pc:spChg chg="mod ord">
          <ac:chgData name="Bianca Thomson" userId="ed7b3ddb-5198-49de-a89f-515da0221def" providerId="ADAL" clId="{E1DFA423-26B5-5A0B-8B8D-1058FB61DBFE}" dt="2026-03-02T05:33:25.042" v="79"/>
          <ac:spMkLst>
            <pc:docMk/>
            <pc:sldMk cId="2110708655" sldId="26533"/>
            <ac:spMk id="13" creationId="{C542D68A-61C5-5256-25FC-AE97F486B4A8}"/>
          </ac:spMkLst>
        </pc:spChg>
        <pc:picChg chg="mod ord">
          <ac:chgData name="Bianca Thomson" userId="ed7b3ddb-5198-49de-a89f-515da0221def" providerId="ADAL" clId="{E1DFA423-26B5-5A0B-8B8D-1058FB61DBFE}" dt="2026-03-02T05:33:42.152" v="81" actId="13244"/>
          <ac:picMkLst>
            <pc:docMk/>
            <pc:sldMk cId="2110708655" sldId="26533"/>
            <ac:picMk id="9" creationId="{F396A6B3-2E3E-B056-EFE5-130E1E91C579}"/>
          </ac:picMkLst>
        </pc:picChg>
        <pc:picChg chg="mod ord">
          <ac:chgData name="Bianca Thomson" userId="ed7b3ddb-5198-49de-a89f-515da0221def" providerId="ADAL" clId="{E1DFA423-26B5-5A0B-8B8D-1058FB61DBFE}" dt="2026-03-02T05:33:48.202" v="82" actId="13244"/>
          <ac:picMkLst>
            <pc:docMk/>
            <pc:sldMk cId="2110708655" sldId="26533"/>
            <ac:picMk id="11" creationId="{BEBEA255-5D3F-181F-B460-09913E99DEDF}"/>
          </ac:picMkLst>
        </pc:picChg>
      </pc:sldChg>
      <pc:sldChg chg="modSp mod">
        <pc:chgData name="Bianca Thomson" userId="ed7b3ddb-5198-49de-a89f-515da0221def" providerId="ADAL" clId="{E1DFA423-26B5-5A0B-8B8D-1058FB61DBFE}" dt="2026-03-02T05:15:10.244" v="33" actId="1076"/>
        <pc:sldMkLst>
          <pc:docMk/>
          <pc:sldMk cId="1396397621" sldId="26536"/>
        </pc:sldMkLst>
        <pc:spChg chg="mod">
          <ac:chgData name="Bianca Thomson" userId="ed7b3ddb-5198-49de-a89f-515da0221def" providerId="ADAL" clId="{E1DFA423-26B5-5A0B-8B8D-1058FB61DBFE}" dt="2026-03-02T05:15:10.244" v="33" actId="1076"/>
          <ac:spMkLst>
            <pc:docMk/>
            <pc:sldMk cId="1396397621" sldId="26536"/>
            <ac:spMk id="9" creationId="{06458506-19BA-7100-444E-9B2EA4E00946}"/>
          </ac:spMkLst>
        </pc:spChg>
      </pc:sldChg>
      <pc:sldChg chg="modSp mod">
        <pc:chgData name="Bianca Thomson" userId="ed7b3ddb-5198-49de-a89f-515da0221def" providerId="ADAL" clId="{E1DFA423-26B5-5A0B-8B8D-1058FB61DBFE}" dt="2026-03-02T05:23:30.449" v="59" actId="962"/>
        <pc:sldMkLst>
          <pc:docMk/>
          <pc:sldMk cId="2531669036" sldId="26539"/>
        </pc:sldMkLst>
        <pc:spChg chg="mod">
          <ac:chgData name="Bianca Thomson" userId="ed7b3ddb-5198-49de-a89f-515da0221def" providerId="ADAL" clId="{E1DFA423-26B5-5A0B-8B8D-1058FB61DBFE}" dt="2026-03-02T05:23:30.449" v="59" actId="962"/>
          <ac:spMkLst>
            <pc:docMk/>
            <pc:sldMk cId="2531669036" sldId="26539"/>
            <ac:spMk id="9" creationId="{E3CEBC1D-4BCF-0C63-9BA1-D2A7EB64B69C}"/>
          </ac:spMkLst>
        </pc:spChg>
      </pc:sldChg>
      <pc:sldChg chg="modSp mod">
        <pc:chgData name="Bianca Thomson" userId="ed7b3ddb-5198-49de-a89f-515da0221def" providerId="ADAL" clId="{E1DFA423-26B5-5A0B-8B8D-1058FB61DBFE}" dt="2026-03-02T04:59:51.452" v="11" actId="14100"/>
        <pc:sldMkLst>
          <pc:docMk/>
          <pc:sldMk cId="2445524623" sldId="26541"/>
        </pc:sldMkLst>
        <pc:spChg chg="mod">
          <ac:chgData name="Bianca Thomson" userId="ed7b3ddb-5198-49de-a89f-515da0221def" providerId="ADAL" clId="{E1DFA423-26B5-5A0B-8B8D-1058FB61DBFE}" dt="2026-03-02T04:59:51.452" v="11" actId="14100"/>
          <ac:spMkLst>
            <pc:docMk/>
            <pc:sldMk cId="2445524623" sldId="26541"/>
            <ac:spMk id="7" creationId="{4D365436-B3AB-0755-7C10-2A8E8B904582}"/>
          </ac:spMkLst>
        </pc:spChg>
        <pc:spChg chg="mod">
          <ac:chgData name="Bianca Thomson" userId="ed7b3ddb-5198-49de-a89f-515da0221def" providerId="ADAL" clId="{E1DFA423-26B5-5A0B-8B8D-1058FB61DBFE}" dt="2026-03-02T04:59:43.419" v="9" actId="14100"/>
          <ac:spMkLst>
            <pc:docMk/>
            <pc:sldMk cId="2445524623" sldId="26541"/>
            <ac:spMk id="8" creationId="{37044396-8A26-BC58-1B05-722442F6F890}"/>
          </ac:spMkLst>
        </pc:spChg>
      </pc:sldChg>
      <pc:sldChg chg="modSp mod">
        <pc:chgData name="Bianca Thomson" userId="ed7b3ddb-5198-49de-a89f-515da0221def" providerId="ADAL" clId="{E1DFA423-26B5-5A0B-8B8D-1058FB61DBFE}" dt="2026-03-02T05:01:58.065" v="23" actId="1076"/>
        <pc:sldMkLst>
          <pc:docMk/>
          <pc:sldMk cId="371392589" sldId="26542"/>
        </pc:sldMkLst>
        <pc:spChg chg="mod">
          <ac:chgData name="Bianca Thomson" userId="ed7b3ddb-5198-49de-a89f-515da0221def" providerId="ADAL" clId="{E1DFA423-26B5-5A0B-8B8D-1058FB61DBFE}" dt="2026-03-02T05:01:58.065" v="23" actId="1076"/>
          <ac:spMkLst>
            <pc:docMk/>
            <pc:sldMk cId="371392589" sldId="26542"/>
            <ac:spMk id="8" creationId="{94BFDD30-0CA9-5312-C701-A724BDCEB386}"/>
          </ac:spMkLst>
        </pc:spChg>
      </pc:sldChg>
      <pc:sldChg chg="modSp mod">
        <pc:chgData name="Bianca Thomson" userId="ed7b3ddb-5198-49de-a89f-515da0221def" providerId="ADAL" clId="{E1DFA423-26B5-5A0B-8B8D-1058FB61DBFE}" dt="2026-03-02T05:15:59.547" v="35" actId="2711"/>
        <pc:sldMkLst>
          <pc:docMk/>
          <pc:sldMk cId="2061358681" sldId="26543"/>
        </pc:sldMkLst>
        <pc:spChg chg="mod">
          <ac:chgData name="Bianca Thomson" userId="ed7b3ddb-5198-49de-a89f-515da0221def" providerId="ADAL" clId="{E1DFA423-26B5-5A0B-8B8D-1058FB61DBFE}" dt="2026-03-02T05:15:59.547" v="35" actId="2711"/>
          <ac:spMkLst>
            <pc:docMk/>
            <pc:sldMk cId="2061358681" sldId="26543"/>
            <ac:spMk id="12" creationId="{6769DEF0-1D00-A12B-BC07-0C40E3D27E65}"/>
          </ac:spMkLst>
        </pc:spChg>
      </pc:sldChg>
    </pc:docChg>
  </pc:docChgLst>
  <pc:docChgLst>
    <pc:chgData name="Bianca Thomson" userId="ed7b3ddb-5198-49de-a89f-515da0221def" providerId="ADAL" clId="{DACE9346-35B2-58BE-BF21-D93D91373FC4}"/>
    <pc:docChg chg="undo custSel modSld modMainMaster modNotesMaster modHandout">
      <pc:chgData name="Bianca Thomson" userId="ed7b3ddb-5198-49de-a89f-515da0221def" providerId="ADAL" clId="{DACE9346-35B2-58BE-BF21-D93D91373FC4}" dt="2026-03-03T00:25:38.876" v="46" actId="2085"/>
      <pc:docMkLst>
        <pc:docMk/>
      </pc:docMkLst>
      <pc:sldChg chg="modSp">
        <pc:chgData name="Bianca Thomson" userId="ed7b3ddb-5198-49de-a89f-515da0221def" providerId="ADAL" clId="{DACE9346-35B2-58BE-BF21-D93D91373FC4}" dt="2026-03-02T22:34:15.791" v="35"/>
        <pc:sldMkLst>
          <pc:docMk/>
          <pc:sldMk cId="1181014578" sldId="360"/>
        </pc:sldMkLst>
        <pc:spChg chg="mod">
          <ac:chgData name="Bianca Thomson" userId="ed7b3ddb-5198-49de-a89f-515da0221def" providerId="ADAL" clId="{DACE9346-35B2-58BE-BF21-D93D91373FC4}" dt="2026-03-02T22:34:15.791" v="35"/>
          <ac:spMkLst>
            <pc:docMk/>
            <pc:sldMk cId="1181014578" sldId="360"/>
            <ac:spMk id="4" creationId="{B7C07B50-96D9-2E35-E2CE-3139F6377F08}"/>
          </ac:spMkLst>
        </pc:spChg>
      </pc:sldChg>
      <pc:sldChg chg="modNotes">
        <pc:chgData name="Bianca Thomson" userId="ed7b3ddb-5198-49de-a89f-515da0221def" providerId="ADAL" clId="{DACE9346-35B2-58BE-BF21-D93D91373FC4}" dt="2026-03-02T22:34:15.791" v="35"/>
        <pc:sldMkLst>
          <pc:docMk/>
          <pc:sldMk cId="3648967162" sldId="26383"/>
        </pc:sldMkLst>
      </pc:sldChg>
      <pc:sldChg chg="modSp">
        <pc:chgData name="Bianca Thomson" userId="ed7b3ddb-5198-49de-a89f-515da0221def" providerId="ADAL" clId="{DACE9346-35B2-58BE-BF21-D93D91373FC4}" dt="2026-03-02T22:44:51.217" v="40"/>
        <pc:sldMkLst>
          <pc:docMk/>
          <pc:sldMk cId="2212264922" sldId="26505"/>
        </pc:sldMkLst>
        <pc:spChg chg="mod">
          <ac:chgData name="Bianca Thomson" userId="ed7b3ddb-5198-49de-a89f-515da0221def" providerId="ADAL" clId="{DACE9346-35B2-58BE-BF21-D93D91373FC4}" dt="2026-03-02T22:44:51.217" v="40"/>
          <ac:spMkLst>
            <pc:docMk/>
            <pc:sldMk cId="2212264922" sldId="26505"/>
            <ac:spMk id="3" creationId="{2EF38185-B00A-9878-8E80-7D55E5647711}"/>
          </ac:spMkLst>
        </pc:spChg>
      </pc:sldChg>
      <pc:sldChg chg="modSp mod">
        <pc:chgData name="Bianca Thomson" userId="ed7b3ddb-5198-49de-a89f-515da0221def" providerId="ADAL" clId="{DACE9346-35B2-58BE-BF21-D93D91373FC4}" dt="2026-03-03T00:25:38.876" v="46" actId="2085"/>
        <pc:sldMkLst>
          <pc:docMk/>
          <pc:sldMk cId="3983144764" sldId="26509"/>
        </pc:sldMkLst>
        <pc:spChg chg="mod">
          <ac:chgData name="Bianca Thomson" userId="ed7b3ddb-5198-49de-a89f-515da0221def" providerId="ADAL" clId="{DACE9346-35B2-58BE-BF21-D93D91373FC4}" dt="2026-03-03T00:25:38.876" v="46" actId="2085"/>
          <ac:spMkLst>
            <pc:docMk/>
            <pc:sldMk cId="3983144764" sldId="26509"/>
            <ac:spMk id="2" creationId="{F0D26F56-45EA-0083-3F56-CF5F84935CAA}"/>
          </ac:spMkLst>
        </pc:spChg>
        <pc:spChg chg="mod">
          <ac:chgData name="Bianca Thomson" userId="ed7b3ddb-5198-49de-a89f-515da0221def" providerId="ADAL" clId="{DACE9346-35B2-58BE-BF21-D93D91373FC4}" dt="2026-03-03T00:25:38.876" v="46" actId="2085"/>
          <ac:spMkLst>
            <pc:docMk/>
            <pc:sldMk cId="3983144764" sldId="26509"/>
            <ac:spMk id="10" creationId="{8E20A74C-64D1-B2CF-80F4-38B34823CAAF}"/>
          </ac:spMkLst>
        </pc:spChg>
        <pc:spChg chg="mod">
          <ac:chgData name="Bianca Thomson" userId="ed7b3ddb-5198-49de-a89f-515da0221def" providerId="ADAL" clId="{DACE9346-35B2-58BE-BF21-D93D91373FC4}" dt="2026-03-03T00:25:38.876" v="46" actId="2085"/>
          <ac:spMkLst>
            <pc:docMk/>
            <pc:sldMk cId="3983144764" sldId="26509"/>
            <ac:spMk id="11" creationId="{12C1EE35-A615-84A4-D29F-5EBDC41D1DF4}"/>
          </ac:spMkLst>
        </pc:spChg>
        <pc:spChg chg="mod">
          <ac:chgData name="Bianca Thomson" userId="ed7b3ddb-5198-49de-a89f-515da0221def" providerId="ADAL" clId="{DACE9346-35B2-58BE-BF21-D93D91373FC4}" dt="2026-03-03T00:25:38.876" v="46" actId="2085"/>
          <ac:spMkLst>
            <pc:docMk/>
            <pc:sldMk cId="3983144764" sldId="26509"/>
            <ac:spMk id="16" creationId="{57C81F3A-2852-3978-DC3B-842ADFD1C22A}"/>
          </ac:spMkLst>
        </pc:spChg>
      </pc:sldChg>
      <pc:sldChg chg="modSp mod">
        <pc:chgData name="Bianca Thomson" userId="ed7b3ddb-5198-49de-a89f-515da0221def" providerId="ADAL" clId="{DACE9346-35B2-58BE-BF21-D93D91373FC4}" dt="2026-03-03T00:25:13.211" v="45" actId="2085"/>
        <pc:sldMkLst>
          <pc:docMk/>
          <pc:sldMk cId="2110708655" sldId="26533"/>
        </pc:sldMkLst>
        <pc:spChg chg="mod">
          <ac:chgData name="Bianca Thomson" userId="ed7b3ddb-5198-49de-a89f-515da0221def" providerId="ADAL" clId="{DACE9346-35B2-58BE-BF21-D93D91373FC4}" dt="2026-03-03T00:25:13.211" v="45" actId="2085"/>
          <ac:spMkLst>
            <pc:docMk/>
            <pc:sldMk cId="2110708655" sldId="26533"/>
            <ac:spMk id="12" creationId="{D869D39B-1871-E179-BF9B-CF6B39D7ADBF}"/>
          </ac:spMkLst>
        </pc:spChg>
        <pc:spChg chg="mod">
          <ac:chgData name="Bianca Thomson" userId="ed7b3ddb-5198-49de-a89f-515da0221def" providerId="ADAL" clId="{DACE9346-35B2-58BE-BF21-D93D91373FC4}" dt="2026-03-03T00:25:13.211" v="45" actId="2085"/>
          <ac:spMkLst>
            <pc:docMk/>
            <pc:sldMk cId="2110708655" sldId="26533"/>
            <ac:spMk id="13" creationId="{C542D68A-61C5-5256-25FC-AE97F486B4A8}"/>
          </ac:spMkLst>
        </pc:spChg>
        <pc:picChg chg="mod">
          <ac:chgData name="Bianca Thomson" userId="ed7b3ddb-5198-49de-a89f-515da0221def" providerId="ADAL" clId="{DACE9346-35B2-58BE-BF21-D93D91373FC4}" dt="2026-03-02T22:35:06.168" v="38" actId="1076"/>
          <ac:picMkLst>
            <pc:docMk/>
            <pc:sldMk cId="2110708655" sldId="26533"/>
            <ac:picMk id="9" creationId="{F396A6B3-2E3E-B056-EFE5-130E1E91C579}"/>
          </ac:picMkLst>
        </pc:picChg>
        <pc:picChg chg="mod">
          <ac:chgData name="Bianca Thomson" userId="ed7b3ddb-5198-49de-a89f-515da0221def" providerId="ADAL" clId="{DACE9346-35B2-58BE-BF21-D93D91373FC4}" dt="2026-03-02T22:29:32.440" v="28" actId="1076"/>
          <ac:picMkLst>
            <pc:docMk/>
            <pc:sldMk cId="2110708655" sldId="26533"/>
            <ac:picMk id="11" creationId="{BEBEA255-5D3F-181F-B460-09913E99DEDF}"/>
          </ac:picMkLst>
        </pc:picChg>
      </pc:sldChg>
      <pc:sldChg chg="addSp modSp">
        <pc:chgData name="Bianca Thomson" userId="ed7b3ddb-5198-49de-a89f-515da0221def" providerId="ADAL" clId="{DACE9346-35B2-58BE-BF21-D93D91373FC4}" dt="2026-03-02T22:18:11.014" v="1" actId="571"/>
        <pc:sldMkLst>
          <pc:docMk/>
          <pc:sldMk cId="2531669036" sldId="26539"/>
        </pc:sldMkLst>
      </pc:sldChg>
      <pc:sldChg chg="modSp mod">
        <pc:chgData name="Bianca Thomson" userId="ed7b3ddb-5198-49de-a89f-515da0221def" providerId="ADAL" clId="{DACE9346-35B2-58BE-BF21-D93D91373FC4}" dt="2026-03-03T00:24:40.144" v="41" actId="2085"/>
        <pc:sldMkLst>
          <pc:docMk/>
          <pc:sldMk cId="2445524623" sldId="26541"/>
        </pc:sldMkLst>
        <pc:spChg chg="mod">
          <ac:chgData name="Bianca Thomson" userId="ed7b3ddb-5198-49de-a89f-515da0221def" providerId="ADAL" clId="{DACE9346-35B2-58BE-BF21-D93D91373FC4}" dt="2026-03-03T00:24:40.144" v="41" actId="2085"/>
          <ac:spMkLst>
            <pc:docMk/>
            <pc:sldMk cId="2445524623" sldId="26541"/>
            <ac:spMk id="7" creationId="{4D365436-B3AB-0755-7C10-2A8E8B904582}"/>
          </ac:spMkLst>
        </pc:spChg>
        <pc:spChg chg="mod">
          <ac:chgData name="Bianca Thomson" userId="ed7b3ddb-5198-49de-a89f-515da0221def" providerId="ADAL" clId="{DACE9346-35B2-58BE-BF21-D93D91373FC4}" dt="2026-03-03T00:24:40.144" v="41" actId="2085"/>
          <ac:spMkLst>
            <pc:docMk/>
            <pc:sldMk cId="2445524623" sldId="26541"/>
            <ac:spMk id="8" creationId="{37044396-8A26-BC58-1B05-722442F6F890}"/>
          </ac:spMkLst>
        </pc:spChg>
      </pc:sldChg>
      <pc:sldChg chg="modSp mod">
        <pc:chgData name="Bianca Thomson" userId="ed7b3ddb-5198-49de-a89f-515da0221def" providerId="ADAL" clId="{DACE9346-35B2-58BE-BF21-D93D91373FC4}" dt="2026-03-03T00:24:49.017" v="44" actId="2085"/>
        <pc:sldMkLst>
          <pc:docMk/>
          <pc:sldMk cId="371392589" sldId="26542"/>
        </pc:sldMkLst>
        <pc:spChg chg="mod">
          <ac:chgData name="Bianca Thomson" userId="ed7b3ddb-5198-49de-a89f-515da0221def" providerId="ADAL" clId="{DACE9346-35B2-58BE-BF21-D93D91373FC4}" dt="2026-03-03T00:24:49.017" v="44" actId="2085"/>
          <ac:spMkLst>
            <pc:docMk/>
            <pc:sldMk cId="371392589" sldId="26542"/>
            <ac:spMk id="8" creationId="{94BFDD30-0CA9-5312-C701-A724BDCEB386}"/>
          </ac:spMkLst>
        </pc:spChg>
      </pc:sldChg>
      <pc:sldMasterChg chg="modSldLayout">
        <pc:chgData name="Bianca Thomson" userId="ed7b3ddb-5198-49de-a89f-515da0221def" providerId="ADAL" clId="{DACE9346-35B2-58BE-BF21-D93D91373FC4}" dt="2026-03-02T22:35:26.990" v="39"/>
        <pc:sldMasterMkLst>
          <pc:docMk/>
          <pc:sldMasterMk cId="4123316428" sldId="2147483660"/>
        </pc:sldMasterMkLst>
        <pc:sldLayoutChg chg="modSp">
          <pc:chgData name="Bianca Thomson" userId="ed7b3ddb-5198-49de-a89f-515da0221def" providerId="ADAL" clId="{DACE9346-35B2-58BE-BF21-D93D91373FC4}" dt="2026-03-02T22:35:26.990" v="39"/>
          <pc:sldLayoutMkLst>
            <pc:docMk/>
            <pc:sldMasterMk cId="4123316428" sldId="2147483660"/>
            <pc:sldLayoutMk cId="1578408429" sldId="2147483728"/>
          </pc:sldLayoutMkLst>
          <pc:spChg chg="mod">
            <ac:chgData name="Bianca Thomson" userId="ed7b3ddb-5198-49de-a89f-515da0221def" providerId="ADAL" clId="{DACE9346-35B2-58BE-BF21-D93D91373FC4}" dt="2026-03-02T22:35:26.990" v="39"/>
            <ac:spMkLst>
              <pc:docMk/>
              <pc:sldMasterMk cId="4123316428" sldId="2147483660"/>
              <pc:sldLayoutMk cId="1578408429" sldId="2147483728"/>
              <ac:spMk id="6" creationId="{6E6ACE4A-E374-4533-BE29-9C2AA078581F}"/>
            </ac:spMkLst>
          </pc:spChg>
        </pc:sldLayoutChg>
      </pc:sldMasterChg>
    </pc:docChg>
  </pc:docChgLst>
  <pc:docChgLst>
    <pc:chgData name="Meagan Rodda" userId="S::meagan.rodda@det.nsw.edu.au::efecb8de-290d-42b5-96ee-00df0648c086" providerId="AD" clId="Web-{C4CBE363-0CEB-D165-0DFD-691DFE2D5997}"/>
    <pc:docChg chg="mod">
      <pc:chgData name="Meagan Rodda" userId="S::meagan.rodda@det.nsw.edu.au::efecb8de-290d-42b5-96ee-00df0648c086" providerId="AD" clId="Web-{C4CBE363-0CEB-D165-0DFD-691DFE2D5997}" dt="2026-03-03T00:08:51.169"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Arial" panose="020B0604020202020204" pitchFamily="34"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Arial" panose="020B0604020202020204" pitchFamily="34" charset="0"/>
              </a:rPr>
              <a:t>24/03/2026</a:t>
            </a:fld>
            <a:endParaRPr lang="en-AU" dirty="0">
              <a:latin typeface="Arial" panose="020B0604020202020204" pitchFamily="34"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Arial" panose="020B0604020202020204" pitchFamily="34"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Arial" panose="020B0604020202020204" pitchFamily="34" charset="0"/>
              </a:rPr>
              <a:t>‹#›</a:t>
            </a:fld>
            <a:endParaRPr lang="en-AU" dirty="0">
              <a:latin typeface="Arial" panose="020B0604020202020204" pitchFamily="34"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EC6F825C-382E-4C1A-82AB-BCE4AFD21ABE}" type="datetimeFigureOut">
              <a:rPr lang="en-AU" smtClean="0"/>
              <a:pPr/>
              <a:t>24/03/2026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4152033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5469A-D514-0599-114A-A42E7CA1A3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2244D3-D7D4-C67C-A627-B0C6B4D0AB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8A7625-CBAE-EB97-7719-7E14D75BCA3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BB8589C-9CF0-F531-7588-3BE7421D5948}"/>
              </a:ext>
            </a:extLst>
          </p:cNvPr>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754777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228557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36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0.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Cambria Math" panose="02040503050406030204" pitchFamily="18" charset="0"/>
              </a:rPr>
              <a:t>Ongoing costs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Unit 4 –Driving Safely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5" name="Picture Placeholder 4" descr="A group of people sitting at a table with a computer">
            <a:extLst>
              <a:ext uri="{FF2B5EF4-FFF2-40B4-BE49-F238E27FC236}">
                <a16:creationId xmlns:a16="http://schemas.microsoft.com/office/drawing/2014/main" id="{ABA8651B-7044-B991-F29D-D2C1B79C47C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370" r="25370"/>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5092-10AC-878F-710C-9D9B11A9B181}"/>
              </a:ext>
            </a:extLst>
          </p:cNvPr>
          <p:cNvSpPr>
            <a:spLocks noGrp="1"/>
          </p:cNvSpPr>
          <p:nvPr>
            <p:ph type="title"/>
          </p:nvPr>
        </p:nvSpPr>
        <p:spPr/>
        <p:txBody>
          <a:bodyPr/>
          <a:lstStyle/>
          <a:p>
            <a:r>
              <a:rPr lang="en-AU" dirty="0"/>
              <a:t>What is excess?</a:t>
            </a:r>
          </a:p>
        </p:txBody>
      </p:sp>
      <p:sp>
        <p:nvSpPr>
          <p:cNvPr id="5" name="Text Placeholder 4">
            <a:extLst>
              <a:ext uri="{FF2B5EF4-FFF2-40B4-BE49-F238E27FC236}">
                <a16:creationId xmlns:a16="http://schemas.microsoft.com/office/drawing/2014/main" id="{3565896C-E544-B381-2FC5-6605D22C11D1}"/>
              </a:ext>
            </a:extLst>
          </p:cNvPr>
          <p:cNvSpPr>
            <a:spLocks noGrp="1"/>
          </p:cNvSpPr>
          <p:nvPr>
            <p:ph type="body" sz="quarter" idx="17"/>
          </p:nvPr>
        </p:nvSpPr>
        <p:spPr/>
        <p:txBody>
          <a:bodyPr/>
          <a:lstStyle/>
          <a:p>
            <a:r>
              <a:rPr lang="en-AU" dirty="0"/>
              <a:t>An excess is the amount you pay when you make a claim. The amount of excess you pay depends on the incident and who was driving at the time.</a:t>
            </a:r>
          </a:p>
        </p:txBody>
      </p:sp>
      <p:sp>
        <p:nvSpPr>
          <p:cNvPr id="2" name="Slide Number Placeholder 1">
            <a:extLst>
              <a:ext uri="{FF2B5EF4-FFF2-40B4-BE49-F238E27FC236}">
                <a16:creationId xmlns:a16="http://schemas.microsoft.com/office/drawing/2014/main" id="{BC21C532-AF6A-173D-FEC2-13F88536006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347105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779499-4A88-EC4D-E1CA-F14A969DD57E}"/>
              </a:ext>
            </a:extLst>
          </p:cNvPr>
          <p:cNvSpPr>
            <a:spLocks noGrp="1"/>
          </p:cNvSpPr>
          <p:nvPr>
            <p:ph type="title"/>
          </p:nvPr>
        </p:nvSpPr>
        <p:spPr/>
        <p:txBody>
          <a:bodyPr/>
          <a:lstStyle/>
          <a:p>
            <a:r>
              <a:rPr lang="en-AU" dirty="0"/>
              <a:t>Excess</a:t>
            </a:r>
          </a:p>
        </p:txBody>
      </p:sp>
      <p:sp>
        <p:nvSpPr>
          <p:cNvPr id="4" name="Text Placeholder 3">
            <a:extLst>
              <a:ext uri="{FF2B5EF4-FFF2-40B4-BE49-F238E27FC236}">
                <a16:creationId xmlns:a16="http://schemas.microsoft.com/office/drawing/2014/main" id="{A5C842DC-6BDB-698B-6E2E-7C8CA4AFF507}"/>
              </a:ext>
            </a:extLst>
          </p:cNvPr>
          <p:cNvSpPr>
            <a:spLocks noGrp="1"/>
          </p:cNvSpPr>
          <p:nvPr>
            <p:ph type="body" sz="quarter" idx="18"/>
          </p:nvPr>
        </p:nvSpPr>
        <p:spPr/>
        <p:txBody>
          <a:bodyPr/>
          <a:lstStyle/>
          <a:p>
            <a:r>
              <a:rPr lang="en-AU" dirty="0"/>
              <a:t>The excess you might need to pay if you make a claim</a:t>
            </a:r>
          </a:p>
        </p:txBody>
      </p:sp>
      <p:pic>
        <p:nvPicPr>
          <p:cNvPr id="9" name="Picture 8" descr="A screenshot of a car policy showing the vehicle, driver and total excess payable">
            <a:extLst>
              <a:ext uri="{FF2B5EF4-FFF2-40B4-BE49-F238E27FC236}">
                <a16:creationId xmlns:a16="http://schemas.microsoft.com/office/drawing/2014/main" id="{F396A6B3-2E3E-B056-EFE5-130E1E91C579}"/>
              </a:ext>
            </a:extLst>
          </p:cNvPr>
          <p:cNvPicPr>
            <a:picLocks noChangeAspect="1"/>
          </p:cNvPicPr>
          <p:nvPr/>
        </p:nvPicPr>
        <p:blipFill>
          <a:blip r:embed="rId2"/>
          <a:stretch>
            <a:fillRect/>
          </a:stretch>
        </p:blipFill>
        <p:spPr>
          <a:xfrm>
            <a:off x="2669706" y="1510225"/>
            <a:ext cx="4134427" cy="2734057"/>
          </a:xfrm>
          <a:prstGeom prst="rect">
            <a:avLst/>
          </a:prstGeom>
        </p:spPr>
      </p:pic>
      <p:sp>
        <p:nvSpPr>
          <p:cNvPr id="13" name="Speech Bubble: Rectangle with Corners Rounded 12">
            <a:extLst>
              <a:ext uri="{FF2B5EF4-FFF2-40B4-BE49-F238E27FC236}">
                <a16:creationId xmlns:a16="http://schemas.microsoft.com/office/drawing/2014/main" id="{C542D68A-61C5-5256-25FC-AE97F486B4A8}"/>
              </a:ext>
            </a:extLst>
          </p:cNvPr>
          <p:cNvSpPr/>
          <p:nvPr/>
        </p:nvSpPr>
        <p:spPr>
          <a:xfrm>
            <a:off x="359999" y="1828800"/>
            <a:ext cx="2043953" cy="1388533"/>
          </a:xfrm>
          <a:prstGeom prst="wedgeRoundRectCallout">
            <a:avLst>
              <a:gd name="adj1" fmla="val 67077"/>
              <a:gd name="adj2" fmla="val 85920"/>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Could this excess be zero? If so, when?</a:t>
            </a:r>
          </a:p>
        </p:txBody>
      </p:sp>
      <p:pic>
        <p:nvPicPr>
          <p:cNvPr id="11" name="Picture 10" descr="Screens screenshot of an insurance policy outlining excess if someone over or under 25 was driving the car at the time of accident. ">
            <a:extLst>
              <a:ext uri="{FF2B5EF4-FFF2-40B4-BE49-F238E27FC236}">
                <a16:creationId xmlns:a16="http://schemas.microsoft.com/office/drawing/2014/main" id="{BEBEA255-5D3F-181F-B460-09913E99DEDF}"/>
              </a:ext>
            </a:extLst>
          </p:cNvPr>
          <p:cNvPicPr>
            <a:picLocks noChangeAspect="1"/>
          </p:cNvPicPr>
          <p:nvPr/>
        </p:nvPicPr>
        <p:blipFill>
          <a:blip r:embed="rId3"/>
          <a:stretch>
            <a:fillRect/>
          </a:stretch>
        </p:blipFill>
        <p:spPr>
          <a:xfrm>
            <a:off x="7671466" y="1048191"/>
            <a:ext cx="4172532" cy="5325218"/>
          </a:xfrm>
          <a:prstGeom prst="rect">
            <a:avLst/>
          </a:prstGeom>
        </p:spPr>
      </p:pic>
      <p:sp>
        <p:nvSpPr>
          <p:cNvPr id="12" name="Speech Bubble: Rectangle with Corners Rounded 11">
            <a:extLst>
              <a:ext uri="{FF2B5EF4-FFF2-40B4-BE49-F238E27FC236}">
                <a16:creationId xmlns:a16="http://schemas.microsoft.com/office/drawing/2014/main" id="{D869D39B-1871-E179-BF9B-CF6B39D7ADBF}"/>
              </a:ext>
            </a:extLst>
          </p:cNvPr>
          <p:cNvSpPr/>
          <p:nvPr/>
        </p:nvSpPr>
        <p:spPr>
          <a:xfrm>
            <a:off x="4030133" y="4119692"/>
            <a:ext cx="3222313" cy="2253717"/>
          </a:xfrm>
          <a:prstGeom prst="wedgeRoundRectCallout">
            <a:avLst>
              <a:gd name="adj1" fmla="val 66637"/>
              <a:gd name="adj2" fmla="val -119907"/>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is the excess for someone not listed on the policy but over 25 cheaper than the driver listed on the policy?</a:t>
            </a:r>
          </a:p>
        </p:txBody>
      </p:sp>
      <p:sp>
        <p:nvSpPr>
          <p:cNvPr id="2" name="Slide Number Placeholder 1">
            <a:extLst>
              <a:ext uri="{FF2B5EF4-FFF2-40B4-BE49-F238E27FC236}">
                <a16:creationId xmlns:a16="http://schemas.microsoft.com/office/drawing/2014/main" id="{DB6895EE-CB9E-6C8E-81CF-76D534F39C3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211070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CEBC1D-4BCF-0C63-9BA1-D2A7EB64B69C}"/>
              </a:ext>
              <a:ext uri="{C183D7F6-B498-43B3-948B-1728B52AA6E4}">
                <adec:decorative xmlns:adec="http://schemas.microsoft.com/office/drawing/2017/decorative" val="1"/>
              </a:ext>
            </a:extLst>
          </p:cNvPr>
          <p:cNvSpPr/>
          <p:nvPr/>
        </p:nvSpPr>
        <p:spPr>
          <a:xfrm>
            <a:off x="6096000" y="5690060"/>
            <a:ext cx="1966332" cy="370840"/>
          </a:xfrm>
          <a:prstGeom prst="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Slide Number Placeholder 1">
            <a:extLst>
              <a:ext uri="{FF2B5EF4-FFF2-40B4-BE49-F238E27FC236}">
                <a16:creationId xmlns:a16="http://schemas.microsoft.com/office/drawing/2014/main" id="{4A717803-66C9-6FB9-C1BA-C7C50D7342C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
        <p:nvSpPr>
          <p:cNvPr id="3" name="Title 2">
            <a:extLst>
              <a:ext uri="{FF2B5EF4-FFF2-40B4-BE49-F238E27FC236}">
                <a16:creationId xmlns:a16="http://schemas.microsoft.com/office/drawing/2014/main" id="{1E96AE49-DC71-B75A-3A4D-A688AAEE67A3}"/>
              </a:ext>
            </a:extLst>
          </p:cNvPr>
          <p:cNvSpPr>
            <a:spLocks noGrp="1"/>
          </p:cNvSpPr>
          <p:nvPr>
            <p:ph type="title"/>
          </p:nvPr>
        </p:nvSpPr>
        <p:spPr/>
        <p:txBody>
          <a:bodyPr/>
          <a:lstStyle/>
          <a:p>
            <a:r>
              <a:rPr lang="en-AU" dirty="0"/>
              <a:t>Check for understanding</a:t>
            </a:r>
          </a:p>
        </p:txBody>
      </p:sp>
      <p:sp>
        <p:nvSpPr>
          <p:cNvPr id="5" name="Text Placeholder 4">
            <a:extLst>
              <a:ext uri="{FF2B5EF4-FFF2-40B4-BE49-F238E27FC236}">
                <a16:creationId xmlns:a16="http://schemas.microsoft.com/office/drawing/2014/main" id="{D7C48B3F-2E66-3198-D0E8-848A49CC92B9}"/>
              </a:ext>
            </a:extLst>
          </p:cNvPr>
          <p:cNvSpPr>
            <a:spLocks noGrp="1"/>
          </p:cNvSpPr>
          <p:nvPr>
            <p:ph type="body" sz="quarter" idx="17"/>
          </p:nvPr>
        </p:nvSpPr>
        <p:spPr/>
        <p:txBody>
          <a:bodyPr/>
          <a:lstStyle/>
          <a:p>
            <a:r>
              <a:rPr lang="en-AU" dirty="0"/>
              <a:t>Jordan is 19 years old and has purchased third party property damage car insurance. The following excesses apply to claims for at-fault motor vehicle accidents:</a:t>
            </a:r>
          </a:p>
          <a:p>
            <a:endParaRPr lang="en-AU" dirty="0"/>
          </a:p>
          <a:p>
            <a:endParaRPr lang="en-AU" dirty="0"/>
          </a:p>
          <a:p>
            <a:endParaRPr lang="en-AU" dirty="0"/>
          </a:p>
          <a:p>
            <a:r>
              <a:rPr lang="en-AU" dirty="0"/>
              <a:t>How much would Jordan be required to pay as excess if he made a claim as the driver at fault in a car accident?</a:t>
            </a:r>
          </a:p>
        </p:txBody>
      </p:sp>
      <p:graphicFrame>
        <p:nvGraphicFramePr>
          <p:cNvPr id="6" name="Table 5" descr="A table that includes summarised information of an insurance policy">
            <a:extLst>
              <a:ext uri="{FF2B5EF4-FFF2-40B4-BE49-F238E27FC236}">
                <a16:creationId xmlns:a16="http://schemas.microsoft.com/office/drawing/2014/main" id="{7E365697-7219-B06A-87DE-6443C19E0690}"/>
              </a:ext>
            </a:extLst>
          </p:cNvPr>
          <p:cNvGraphicFramePr>
            <a:graphicFrameLocks noGrp="1"/>
          </p:cNvGraphicFramePr>
          <p:nvPr>
            <p:extLst>
              <p:ext uri="{D42A27DB-BD31-4B8C-83A1-F6EECF244321}">
                <p14:modId xmlns:p14="http://schemas.microsoft.com/office/powerpoint/2010/main" val="2696533909"/>
              </p:ext>
            </p:extLst>
          </p:nvPr>
        </p:nvGraphicFramePr>
        <p:xfrm>
          <a:off x="359998" y="2738120"/>
          <a:ext cx="11328419" cy="1767651"/>
        </p:xfrm>
        <a:graphic>
          <a:graphicData uri="http://schemas.openxmlformats.org/drawingml/2006/table">
            <a:tbl>
              <a:tblPr firstRow="1" bandRow="1">
                <a:tableStyleId>{2D5ABB26-0587-4C30-8999-92F81FD0307C}</a:tableStyleId>
              </a:tblPr>
              <a:tblGrid>
                <a:gridCol w="11328419">
                  <a:extLst>
                    <a:ext uri="{9D8B030D-6E8A-4147-A177-3AD203B41FA5}">
                      <a16:colId xmlns:a16="http://schemas.microsoft.com/office/drawing/2014/main" val="943955135"/>
                    </a:ext>
                  </a:extLst>
                </a:gridCol>
              </a:tblGrid>
              <a:tr h="370840">
                <a:tc>
                  <a:txBody>
                    <a:bodyPr/>
                    <a:lstStyle/>
                    <a:p>
                      <a:pPr marL="285750" marR="0" lvl="0" indent="-2857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dirty="0"/>
                        <a:t>Basic excess of $1000 for each claim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3325300"/>
                  </a:ext>
                </a:extLst>
              </a:tr>
              <a:tr h="370840">
                <a:tc>
                  <a:txBody>
                    <a:bodyPr/>
                    <a:lstStyle/>
                    <a:p>
                      <a:pPr marL="285750" marR="0" lvl="0" indent="-2857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dirty="0"/>
                        <a:t>An additional age excess of $1800 for drivers under 25 years of 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366749"/>
                  </a:ext>
                </a:extLst>
              </a:tr>
              <a:tr h="370840">
                <a:tc>
                  <a:txBody>
                    <a:bodyPr/>
                    <a:lstStyle/>
                    <a:p>
                      <a:pPr marL="285750" marR="0" lvl="0" indent="-2857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dirty="0"/>
                        <a:t>An additional age excess of $600 for drivers 25 years of age or over with no more than 2 years driving experience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063119"/>
                  </a:ext>
                </a:extLst>
              </a:tr>
            </a:tbl>
          </a:graphicData>
        </a:graphic>
      </p:graphicFrame>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4B575420-8712-3928-F651-CE892F19ED79}"/>
                  </a:ext>
                </a:extLst>
              </p:cNvPr>
              <p:cNvGraphicFramePr>
                <a:graphicFrameLocks noGrp="1"/>
              </p:cNvGraphicFramePr>
              <p:nvPr>
                <p:extLst>
                  <p:ext uri="{D42A27DB-BD31-4B8C-83A1-F6EECF244321}">
                    <p14:modId xmlns:p14="http://schemas.microsoft.com/office/powerpoint/2010/main" val="1643996244"/>
                  </p:ext>
                </p:extLst>
              </p:nvPr>
            </p:nvGraphicFramePr>
            <p:xfrm>
              <a:off x="359998" y="5690060"/>
              <a:ext cx="11472000" cy="370840"/>
            </p:xfrm>
            <a:graphic>
              <a:graphicData uri="http://schemas.openxmlformats.org/drawingml/2006/table">
                <a:tbl>
                  <a:tblPr firstRow="1" bandRow="1">
                    <a:tableStyleId>{5940675A-B579-460E-94D1-54222C63F5DA}</a:tableStyleId>
                  </a:tblPr>
                  <a:tblGrid>
                    <a:gridCol w="2868000">
                      <a:extLst>
                        <a:ext uri="{9D8B030D-6E8A-4147-A177-3AD203B41FA5}">
                          <a16:colId xmlns:a16="http://schemas.microsoft.com/office/drawing/2014/main" val="1783745084"/>
                        </a:ext>
                      </a:extLst>
                    </a:gridCol>
                    <a:gridCol w="2868000">
                      <a:extLst>
                        <a:ext uri="{9D8B030D-6E8A-4147-A177-3AD203B41FA5}">
                          <a16:colId xmlns:a16="http://schemas.microsoft.com/office/drawing/2014/main" val="3837507667"/>
                        </a:ext>
                      </a:extLst>
                    </a:gridCol>
                    <a:gridCol w="2868000">
                      <a:extLst>
                        <a:ext uri="{9D8B030D-6E8A-4147-A177-3AD203B41FA5}">
                          <a16:colId xmlns:a16="http://schemas.microsoft.com/office/drawing/2014/main" val="3008499137"/>
                        </a:ext>
                      </a:extLst>
                    </a:gridCol>
                    <a:gridCol w="2868000">
                      <a:extLst>
                        <a:ext uri="{9D8B030D-6E8A-4147-A177-3AD203B41FA5}">
                          <a16:colId xmlns:a16="http://schemas.microsoft.com/office/drawing/2014/main" val="1226123364"/>
                        </a:ext>
                      </a:extLst>
                    </a:gridCol>
                  </a:tblGrid>
                  <a:tr h="370840">
                    <a:tc>
                      <a:txBody>
                        <a:bodyPr/>
                        <a:lstStyle/>
                        <a:p>
                          <a:r>
                            <a:rPr lang="en-AU" dirty="0"/>
                            <a:t>A. </a:t>
                          </a:r>
                          <a14:m>
                            <m:oMath xmlns:m="http://schemas.openxmlformats.org/officeDocument/2006/math">
                              <m:r>
                                <a:rPr lang="en-AU" b="0" i="1" smtClean="0">
                                  <a:latin typeface="Cambria Math" panose="02040503050406030204" pitchFamily="18" charset="0"/>
                                </a:rPr>
                                <m:t>$1000</m:t>
                              </m:r>
                            </m:oMath>
                          </a14:m>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dirty="0"/>
                            <a:t>B. </a:t>
                          </a:r>
                          <a14:m>
                            <m:oMath xmlns:m="http://schemas.openxmlformats.org/officeDocument/2006/math">
                              <m:r>
                                <a:rPr lang="en-AU" b="0" i="0" smtClean="0">
                                  <a:latin typeface="Cambria Math" panose="02040503050406030204" pitchFamily="18" charset="0"/>
                                </a:rPr>
                                <m:t>$</m:t>
                              </m:r>
                              <m:r>
                                <a:rPr lang="en-AU" b="0" i="1" smtClean="0">
                                  <a:latin typeface="Cambria Math" panose="02040503050406030204" pitchFamily="18" charset="0"/>
                                </a:rPr>
                                <m:t>1800</m:t>
                              </m:r>
                            </m:oMath>
                          </a14:m>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dirty="0"/>
                            <a:t>C. </a:t>
                          </a:r>
                          <a14:m>
                            <m:oMath xmlns:m="http://schemas.openxmlformats.org/officeDocument/2006/math">
                              <m:r>
                                <a:rPr lang="en-AU" b="0" i="1" smtClean="0">
                                  <a:latin typeface="Cambria Math" panose="02040503050406030204" pitchFamily="18" charset="0"/>
                                </a:rPr>
                                <m:t>$1000+$1800</m:t>
                              </m:r>
                            </m:oMath>
                          </a14:m>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dirty="0"/>
                            <a:t>D. </a:t>
                          </a:r>
                          <a14:m>
                            <m:oMath xmlns:m="http://schemas.openxmlformats.org/officeDocument/2006/math">
                              <m:r>
                                <a:rPr lang="en-AU" b="0" i="1" smtClean="0">
                                  <a:latin typeface="Cambria Math" panose="02040503050406030204" pitchFamily="18" charset="0"/>
                                </a:rPr>
                                <m:t>$1000+$1800+$600</m:t>
                              </m:r>
                            </m:oMath>
                          </a14:m>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64732113"/>
                      </a:ext>
                    </a:extLst>
                  </a:tr>
                </a:tbl>
              </a:graphicData>
            </a:graphic>
          </p:graphicFrame>
        </mc:Choice>
        <mc:Fallback xmlns="">
          <p:graphicFrame>
            <p:nvGraphicFramePr>
              <p:cNvPr id="8" name="Table 7">
                <a:extLst>
                  <a:ext uri="{FF2B5EF4-FFF2-40B4-BE49-F238E27FC236}">
                    <a16:creationId xmlns:a16="http://schemas.microsoft.com/office/drawing/2014/main" id="{4B575420-8712-3928-F651-CE892F19ED79}"/>
                  </a:ext>
                </a:extLst>
              </p:cNvPr>
              <p:cNvGraphicFramePr>
                <a:graphicFrameLocks noGrp="1"/>
              </p:cNvGraphicFramePr>
              <p:nvPr>
                <p:extLst>
                  <p:ext uri="{D42A27DB-BD31-4B8C-83A1-F6EECF244321}">
                    <p14:modId xmlns:p14="http://schemas.microsoft.com/office/powerpoint/2010/main" val="1643996244"/>
                  </p:ext>
                </p:extLst>
              </p:nvPr>
            </p:nvGraphicFramePr>
            <p:xfrm>
              <a:off x="359998" y="5690060"/>
              <a:ext cx="11472000" cy="370840"/>
            </p:xfrm>
            <a:graphic>
              <a:graphicData uri="http://schemas.openxmlformats.org/drawingml/2006/table">
                <a:tbl>
                  <a:tblPr firstRow="1" bandRow="1">
                    <a:tableStyleId>{5940675A-B579-460E-94D1-54222C63F5DA}</a:tableStyleId>
                  </a:tblPr>
                  <a:tblGrid>
                    <a:gridCol w="2868000">
                      <a:extLst>
                        <a:ext uri="{9D8B030D-6E8A-4147-A177-3AD203B41FA5}">
                          <a16:colId xmlns:a16="http://schemas.microsoft.com/office/drawing/2014/main" val="1783745084"/>
                        </a:ext>
                      </a:extLst>
                    </a:gridCol>
                    <a:gridCol w="2868000">
                      <a:extLst>
                        <a:ext uri="{9D8B030D-6E8A-4147-A177-3AD203B41FA5}">
                          <a16:colId xmlns:a16="http://schemas.microsoft.com/office/drawing/2014/main" val="3837507667"/>
                        </a:ext>
                      </a:extLst>
                    </a:gridCol>
                    <a:gridCol w="2868000">
                      <a:extLst>
                        <a:ext uri="{9D8B030D-6E8A-4147-A177-3AD203B41FA5}">
                          <a16:colId xmlns:a16="http://schemas.microsoft.com/office/drawing/2014/main" val="3008499137"/>
                        </a:ext>
                      </a:extLst>
                    </a:gridCol>
                    <a:gridCol w="2868000">
                      <a:extLst>
                        <a:ext uri="{9D8B030D-6E8A-4147-A177-3AD203B41FA5}">
                          <a16:colId xmlns:a16="http://schemas.microsoft.com/office/drawing/2014/main" val="1226123364"/>
                        </a:ext>
                      </a:extLst>
                    </a:gridCol>
                  </a:tblGrid>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8065" r="-299575" b="-22581"/>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00213" t="-8065" r="-200213" b="-22581"/>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99788" t="-8065" r="-99788" b="-22581"/>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300426" t="-8065" b="-22581"/>
                          </a:stretch>
                        </a:blipFill>
                      </a:tcPr>
                    </a:tc>
                    <a:extLst>
                      <a:ext uri="{0D108BD9-81ED-4DB2-BD59-A6C34878D82A}">
                        <a16:rowId xmlns:a16="http://schemas.microsoft.com/office/drawing/2014/main" val="564732113"/>
                      </a:ext>
                    </a:extLst>
                  </a:tr>
                </a:tbl>
              </a:graphicData>
            </a:graphic>
          </p:graphicFrame>
        </mc:Fallback>
      </mc:AlternateContent>
    </p:spTree>
    <p:extLst>
      <p:ext uri="{BB962C8B-B14F-4D97-AF65-F5344CB8AC3E}">
        <p14:creationId xmlns:p14="http://schemas.microsoft.com/office/powerpoint/2010/main" val="253166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D527D2-5E22-AD8E-211D-59E3FCA0FBF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
        <p:nvSpPr>
          <p:cNvPr id="3" name="Title 2">
            <a:extLst>
              <a:ext uri="{FF2B5EF4-FFF2-40B4-BE49-F238E27FC236}">
                <a16:creationId xmlns:a16="http://schemas.microsoft.com/office/drawing/2014/main" id="{444C1D6A-2A1C-9217-94F6-E4ECA0CCED43}"/>
              </a:ext>
            </a:extLst>
          </p:cNvPr>
          <p:cNvSpPr>
            <a:spLocks noGrp="1"/>
          </p:cNvSpPr>
          <p:nvPr>
            <p:ph type="title"/>
          </p:nvPr>
        </p:nvSpPr>
        <p:spPr/>
        <p:txBody>
          <a:bodyPr/>
          <a:lstStyle/>
          <a:p>
            <a:r>
              <a:rPr lang="en-AU" dirty="0"/>
              <a:t>Vehicle safety inspection</a:t>
            </a:r>
          </a:p>
        </p:txBody>
      </p:sp>
      <p:sp>
        <p:nvSpPr>
          <p:cNvPr id="5" name="Text Placeholder 4">
            <a:extLst>
              <a:ext uri="{FF2B5EF4-FFF2-40B4-BE49-F238E27FC236}">
                <a16:creationId xmlns:a16="http://schemas.microsoft.com/office/drawing/2014/main" id="{F69B7B7E-1AAA-4D66-FF65-0CC753EC4E8F}"/>
              </a:ext>
            </a:extLst>
          </p:cNvPr>
          <p:cNvSpPr>
            <a:spLocks noGrp="1"/>
          </p:cNvSpPr>
          <p:nvPr>
            <p:ph type="body" sz="quarter" idx="17"/>
          </p:nvPr>
        </p:nvSpPr>
        <p:spPr/>
        <p:txBody>
          <a:bodyPr/>
          <a:lstStyle/>
          <a:p>
            <a:r>
              <a:rPr lang="en-AU" dirty="0"/>
              <a:t>Vehicles more than 5 years old require a safety inspection report, commonly known as a Pink Slip,  before they can be registered in NSW.</a:t>
            </a:r>
          </a:p>
          <a:p>
            <a:r>
              <a:rPr lang="en-AU" dirty="0"/>
              <a:t>These cost $51 per inspection (as of November 2025)</a:t>
            </a:r>
          </a:p>
        </p:txBody>
      </p:sp>
    </p:spTree>
    <p:extLst>
      <p:ext uri="{BB962C8B-B14F-4D97-AF65-F5344CB8AC3E}">
        <p14:creationId xmlns:p14="http://schemas.microsoft.com/office/powerpoint/2010/main" val="122158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Cost of fuel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dirty="0">
                <a:latin typeface="+mj-lt"/>
              </a:rPr>
              <a:t>Worked example</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p:txBody>
              <a:bodyPr/>
              <a:lstStyle/>
              <a:p>
                <a:r>
                  <a:rPr lang="en-AU" dirty="0">
                    <a:latin typeface="+mn-lt"/>
                  </a:rPr>
                  <a:t> A car is driven 1200km in a month. The fuel consumption of the car is 7.5L/100km and the average fuel price is $1.95 per litre. Calculate the monthly fuel cost for this car.</a:t>
                </a:r>
              </a:p>
              <a:p>
                <a:endParaRPr lang="en-AU" dirty="0">
                  <a:latin typeface="+mn-lt"/>
                </a:endParaRPr>
              </a:p>
              <a:p>
                <a:endParaRPr lang="en-AU" dirty="0">
                  <a:latin typeface="+mn-lt"/>
                </a:endParaRPr>
              </a:p>
              <a:p>
                <a:endParaRPr lang="en-AU" dirty="0">
                  <a:latin typeface="+mn-lt"/>
                </a:endParaRPr>
              </a:p>
              <a:p>
                <a:pPr>
                  <a:lnSpc>
                    <a:spcPct val="100000"/>
                  </a:lnSpc>
                  <a:spcAft>
                    <a:spcPts val="600"/>
                  </a:spcAft>
                </a:pPr>
                <a14:m>
                  <m:oMathPara xmlns:m="http://schemas.openxmlformats.org/officeDocument/2006/math">
                    <m:oMathParaPr>
                      <m:jc m:val="left"/>
                    </m:oMathParaPr>
                    <m:oMath xmlns:m="http://schemas.openxmlformats.org/officeDocument/2006/math">
                      <m:r>
                        <m:rPr>
                          <m:nor/>
                        </m:rPr>
                        <a:rPr lang="en-AU" b="0" i="0" smtClean="0">
                          <a:latin typeface="Cambria Math" panose="02040503050406030204" pitchFamily="18" charset="0"/>
                        </a:rPr>
                        <m:t>Monthly</m:t>
                      </m:r>
                      <m:r>
                        <m:rPr>
                          <m:nor/>
                        </m:rPr>
                        <a:rPr lang="en-AU" b="0" i="0" smtClean="0">
                          <a:latin typeface="Cambria Math" panose="02040503050406030204" pitchFamily="18" charset="0"/>
                        </a:rPr>
                        <m:t> </m:t>
                      </m:r>
                      <m:r>
                        <m:rPr>
                          <m:nor/>
                        </m:rPr>
                        <a:rPr lang="en-AU" b="0" i="0" smtClean="0">
                          <a:latin typeface="Cambria Math" panose="02040503050406030204" pitchFamily="18" charset="0"/>
                        </a:rPr>
                        <m:t>fuel</m:t>
                      </m:r>
                      <m:r>
                        <m:rPr>
                          <m:aln/>
                        </m:rPr>
                        <a:rPr lang="en-AU" b="0" i="1" smtClean="0">
                          <a:latin typeface="Cambria Math" panose="02040503050406030204" pitchFamily="18" charset="0"/>
                        </a:rPr>
                        <m:t>=</m:t>
                      </m:r>
                      <m:r>
                        <a:rPr lang="en-AU" b="0" i="1" smtClean="0">
                          <a:latin typeface="Cambria Math" panose="02040503050406030204" pitchFamily="18" charset="0"/>
                        </a:rPr>
                        <m:t>7.5×12</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90</m:t>
                      </m:r>
                    </m:oMath>
                    <m:oMath xmlns:m="http://schemas.openxmlformats.org/officeDocument/2006/math">
                      <m:r>
                        <m:rPr>
                          <m:nor/>
                        </m:rPr>
                        <a:rPr lang="en-AU" b="0" i="0" smtClean="0">
                          <a:latin typeface="Cambria Math" panose="02040503050406030204" pitchFamily="18" charset="0"/>
                        </a:rPr>
                        <m:t>Cost</m:t>
                      </m:r>
                      <m:r>
                        <m:rPr>
                          <m:nor/>
                        </m:rPr>
                        <a:rPr lang="en-AU" b="0" i="0" smtClean="0">
                          <a:latin typeface="Cambria Math" panose="02040503050406030204" pitchFamily="18" charset="0"/>
                        </a:rPr>
                        <m:t> </m:t>
                      </m:r>
                      <m:r>
                        <m:rPr>
                          <m:nor/>
                        </m:rPr>
                        <a:rPr lang="en-AU" b="0" i="0" smtClean="0">
                          <a:latin typeface="Cambria Math" panose="02040503050406030204" pitchFamily="18" charset="0"/>
                        </a:rPr>
                        <m:t>per</m:t>
                      </m:r>
                      <m:r>
                        <m:rPr>
                          <m:nor/>
                        </m:rPr>
                        <a:rPr lang="en-AU" b="0" i="0" smtClean="0">
                          <a:latin typeface="Cambria Math" panose="02040503050406030204" pitchFamily="18" charset="0"/>
                        </a:rPr>
                        <m:t> </m:t>
                      </m:r>
                      <m:r>
                        <m:rPr>
                          <m:nor/>
                        </m:rPr>
                        <a:rPr lang="en-AU" b="0" i="0" smtClean="0">
                          <a:latin typeface="Cambria Math" panose="02040503050406030204" pitchFamily="18" charset="0"/>
                        </a:rPr>
                        <m:t>L</m:t>
                      </m:r>
                      <m:r>
                        <m:rPr>
                          <m:aln/>
                        </m:rPr>
                        <a:rPr lang="en-AU" b="0" i="1" smtClean="0">
                          <a:latin typeface="Cambria Math" panose="02040503050406030204" pitchFamily="18" charset="0"/>
                        </a:rPr>
                        <m:t>=</m:t>
                      </m:r>
                      <m:r>
                        <a:rPr lang="en-AU" b="0" i="1" smtClean="0">
                          <a:latin typeface="Cambria Math" panose="02040503050406030204" pitchFamily="18" charset="0"/>
                        </a:rPr>
                        <m:t>$1.95</m:t>
                      </m:r>
                    </m:oMath>
                    <m:oMath xmlns:m="http://schemas.openxmlformats.org/officeDocument/2006/math">
                      <m:r>
                        <m:rPr>
                          <m:nor/>
                        </m:rPr>
                        <a:rPr lang="en-AU" b="0" i="0" smtClean="0">
                          <a:latin typeface="Cambria Math" panose="02040503050406030204" pitchFamily="18" charset="0"/>
                        </a:rPr>
                        <m:t>Total</m:t>
                      </m:r>
                      <m:r>
                        <m:rPr>
                          <m:nor/>
                        </m:rPr>
                        <a:rPr lang="en-AU" b="0" i="0" smtClean="0">
                          <a:latin typeface="Cambria Math" panose="02040503050406030204" pitchFamily="18" charset="0"/>
                        </a:rPr>
                        <m:t> </m:t>
                      </m:r>
                      <m:r>
                        <m:rPr>
                          <m:nor/>
                        </m:rPr>
                        <a:rPr lang="en-AU" b="0" i="0" smtClean="0">
                          <a:latin typeface="Cambria Math" panose="02040503050406030204" pitchFamily="18" charset="0"/>
                        </a:rPr>
                        <m:t>cost</m:t>
                      </m:r>
                      <m:r>
                        <m:rPr>
                          <m:aln/>
                        </m:rPr>
                        <a:rPr lang="en-AU" b="0" i="1" smtClean="0">
                          <a:latin typeface="Cambria Math" panose="02040503050406030204" pitchFamily="18" charset="0"/>
                        </a:rPr>
                        <m:t>=</m:t>
                      </m:r>
                      <m:r>
                        <a:rPr lang="en-AU" b="0" i="1" smtClean="0">
                          <a:latin typeface="Cambria Math" panose="02040503050406030204" pitchFamily="18" charset="0"/>
                        </a:rPr>
                        <m:t>90×$1.95</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$175.50</m:t>
                      </m:r>
                    </m:oMath>
                  </m:oMathPara>
                </a14:m>
                <a:endParaRPr lang="en-AU" dirty="0">
                  <a:latin typeface="+mn-lt"/>
                </a:endParaRP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blipFill>
                <a:blip r:embed="rId4"/>
                <a:stretch>
                  <a:fillRect l="-1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5" name="Table 14" descr="A blue rectangular box with 1200km text">
                <a:extLst>
                  <a:ext uri="{FF2B5EF4-FFF2-40B4-BE49-F238E27FC236}">
                    <a16:creationId xmlns:a16="http://schemas.microsoft.com/office/drawing/2014/main" id="{9FA14210-987E-E933-C8D0-F62ED57C9A16}"/>
                  </a:ext>
                </a:extLst>
              </p:cNvPr>
              <p:cNvGraphicFramePr>
                <a:graphicFrameLocks noGrp="1"/>
              </p:cNvGraphicFramePr>
              <p:nvPr>
                <p:extLst>
                  <p:ext uri="{D42A27DB-BD31-4B8C-83A1-F6EECF244321}">
                    <p14:modId xmlns:p14="http://schemas.microsoft.com/office/powerpoint/2010/main" val="953857437"/>
                  </p:ext>
                </p:extLst>
              </p:nvPr>
            </p:nvGraphicFramePr>
            <p:xfrm>
              <a:off x="348000" y="2630676"/>
              <a:ext cx="7811848" cy="370840"/>
            </p:xfrm>
            <a:graphic>
              <a:graphicData uri="http://schemas.openxmlformats.org/drawingml/2006/table">
                <a:tbl>
                  <a:tblPr firstRow="1" bandRow="1">
                    <a:tableStyleId>{F2DE63D5-997A-4646-A377-4702673A728D}</a:tableStyleId>
                  </a:tblPr>
                  <a:tblGrid>
                    <a:gridCol w="7811848">
                      <a:extLst>
                        <a:ext uri="{9D8B030D-6E8A-4147-A177-3AD203B41FA5}">
                          <a16:colId xmlns:a16="http://schemas.microsoft.com/office/drawing/2014/main" val="3618989179"/>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AU" b="0" i="1" dirty="0" smtClean="0">
                                    <a:solidFill>
                                      <a:schemeClr val="tx1"/>
                                    </a:solidFill>
                                    <a:latin typeface="Cambria Math" panose="02040503050406030204" pitchFamily="18" charset="0"/>
                                  </a:rPr>
                                  <m:t>1200</m:t>
                                </m:r>
                                <m:r>
                                  <m:rPr>
                                    <m:nor/>
                                  </m:rPr>
                                  <a:rPr lang="en-AU" b="0" i="0" dirty="0" smtClean="0">
                                    <a:solidFill>
                                      <a:schemeClr val="tx1"/>
                                    </a:solidFill>
                                    <a:latin typeface="Cambria Math" panose="02040503050406030204" pitchFamily="18" charset="0"/>
                                  </a:rPr>
                                  <m:t>km</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7693165"/>
                      </a:ext>
                    </a:extLst>
                  </a:tr>
                </a:tbl>
              </a:graphicData>
            </a:graphic>
          </p:graphicFrame>
        </mc:Choice>
        <mc:Fallback xmlns="">
          <p:graphicFrame>
            <p:nvGraphicFramePr>
              <p:cNvPr id="15" name="Table 14" descr="A blue rectangular box with 1200km text">
                <a:extLst>
                  <a:ext uri="{FF2B5EF4-FFF2-40B4-BE49-F238E27FC236}">
                    <a16:creationId xmlns:a16="http://schemas.microsoft.com/office/drawing/2014/main" id="{9FA14210-987E-E933-C8D0-F62ED57C9A16}"/>
                  </a:ext>
                </a:extLst>
              </p:cNvPr>
              <p:cNvGraphicFramePr>
                <a:graphicFrameLocks noGrp="1"/>
              </p:cNvGraphicFramePr>
              <p:nvPr>
                <p:extLst>
                  <p:ext uri="{D42A27DB-BD31-4B8C-83A1-F6EECF244321}">
                    <p14:modId xmlns:p14="http://schemas.microsoft.com/office/powerpoint/2010/main" val="953857437"/>
                  </p:ext>
                </p:extLst>
              </p:nvPr>
            </p:nvGraphicFramePr>
            <p:xfrm>
              <a:off x="348000" y="2630676"/>
              <a:ext cx="7811848" cy="370840"/>
            </p:xfrm>
            <a:graphic>
              <a:graphicData uri="http://schemas.openxmlformats.org/drawingml/2006/table">
                <a:tbl>
                  <a:tblPr firstRow="1" bandRow="1">
                    <a:tableStyleId>{F2DE63D5-997A-4646-A377-4702673A728D}</a:tableStyleId>
                  </a:tblPr>
                  <a:tblGrid>
                    <a:gridCol w="7811848">
                      <a:extLst>
                        <a:ext uri="{9D8B030D-6E8A-4147-A177-3AD203B41FA5}">
                          <a16:colId xmlns:a16="http://schemas.microsoft.com/office/drawing/2014/main" val="3618989179"/>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78" t="-1613" r="-156" b="-3226"/>
                          </a:stretch>
                        </a:blipFill>
                      </a:tcPr>
                    </a:tc>
                    <a:extLst>
                      <a:ext uri="{0D108BD9-81ED-4DB2-BD59-A6C34878D82A}">
                        <a16:rowId xmlns:a16="http://schemas.microsoft.com/office/drawing/2014/main" val="395769316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 name="Table 13" descr="A rectangle split into 12 boxes with 100 listed in each box">
                <a:extLst>
                  <a:ext uri="{FF2B5EF4-FFF2-40B4-BE49-F238E27FC236}">
                    <a16:creationId xmlns:a16="http://schemas.microsoft.com/office/drawing/2014/main" id="{00791754-184E-1526-307B-337FFCC108BC}"/>
                  </a:ext>
                </a:extLst>
              </p:cNvPr>
              <p:cNvGraphicFramePr>
                <a:graphicFrameLocks noGrp="1"/>
              </p:cNvGraphicFramePr>
              <p:nvPr>
                <p:extLst>
                  <p:ext uri="{D42A27DB-BD31-4B8C-83A1-F6EECF244321}">
                    <p14:modId xmlns:p14="http://schemas.microsoft.com/office/powerpoint/2010/main" val="1656041672"/>
                  </p:ext>
                </p:extLst>
              </p:nvPr>
            </p:nvGraphicFramePr>
            <p:xfrm>
              <a:off x="348004" y="3283016"/>
              <a:ext cx="7811844" cy="370840"/>
            </p:xfrm>
            <a:graphic>
              <a:graphicData uri="http://schemas.openxmlformats.org/drawingml/2006/table">
                <a:tbl>
                  <a:tblPr firstRow="1" bandRow="1">
                    <a:tableStyleId>{F2DE63D5-997A-4646-A377-4702673A728D}</a:tableStyleId>
                  </a:tblPr>
                  <a:tblGrid>
                    <a:gridCol w="650987">
                      <a:extLst>
                        <a:ext uri="{9D8B030D-6E8A-4147-A177-3AD203B41FA5}">
                          <a16:colId xmlns:a16="http://schemas.microsoft.com/office/drawing/2014/main" val="1541563601"/>
                        </a:ext>
                      </a:extLst>
                    </a:gridCol>
                    <a:gridCol w="650987">
                      <a:extLst>
                        <a:ext uri="{9D8B030D-6E8A-4147-A177-3AD203B41FA5}">
                          <a16:colId xmlns:a16="http://schemas.microsoft.com/office/drawing/2014/main" val="282156603"/>
                        </a:ext>
                      </a:extLst>
                    </a:gridCol>
                    <a:gridCol w="650987">
                      <a:extLst>
                        <a:ext uri="{9D8B030D-6E8A-4147-A177-3AD203B41FA5}">
                          <a16:colId xmlns:a16="http://schemas.microsoft.com/office/drawing/2014/main" val="437186980"/>
                        </a:ext>
                      </a:extLst>
                    </a:gridCol>
                    <a:gridCol w="650987">
                      <a:extLst>
                        <a:ext uri="{9D8B030D-6E8A-4147-A177-3AD203B41FA5}">
                          <a16:colId xmlns:a16="http://schemas.microsoft.com/office/drawing/2014/main" val="2756320942"/>
                        </a:ext>
                      </a:extLst>
                    </a:gridCol>
                    <a:gridCol w="650987">
                      <a:extLst>
                        <a:ext uri="{9D8B030D-6E8A-4147-A177-3AD203B41FA5}">
                          <a16:colId xmlns:a16="http://schemas.microsoft.com/office/drawing/2014/main" val="898452988"/>
                        </a:ext>
                      </a:extLst>
                    </a:gridCol>
                    <a:gridCol w="650987">
                      <a:extLst>
                        <a:ext uri="{9D8B030D-6E8A-4147-A177-3AD203B41FA5}">
                          <a16:colId xmlns:a16="http://schemas.microsoft.com/office/drawing/2014/main" val="2957731647"/>
                        </a:ext>
                      </a:extLst>
                    </a:gridCol>
                    <a:gridCol w="650987">
                      <a:extLst>
                        <a:ext uri="{9D8B030D-6E8A-4147-A177-3AD203B41FA5}">
                          <a16:colId xmlns:a16="http://schemas.microsoft.com/office/drawing/2014/main" val="3661234049"/>
                        </a:ext>
                      </a:extLst>
                    </a:gridCol>
                    <a:gridCol w="650987">
                      <a:extLst>
                        <a:ext uri="{9D8B030D-6E8A-4147-A177-3AD203B41FA5}">
                          <a16:colId xmlns:a16="http://schemas.microsoft.com/office/drawing/2014/main" val="2582414114"/>
                        </a:ext>
                      </a:extLst>
                    </a:gridCol>
                    <a:gridCol w="650987">
                      <a:extLst>
                        <a:ext uri="{9D8B030D-6E8A-4147-A177-3AD203B41FA5}">
                          <a16:colId xmlns:a16="http://schemas.microsoft.com/office/drawing/2014/main" val="242822800"/>
                        </a:ext>
                      </a:extLst>
                    </a:gridCol>
                    <a:gridCol w="650987">
                      <a:extLst>
                        <a:ext uri="{9D8B030D-6E8A-4147-A177-3AD203B41FA5}">
                          <a16:colId xmlns:a16="http://schemas.microsoft.com/office/drawing/2014/main" val="3660069030"/>
                        </a:ext>
                      </a:extLst>
                    </a:gridCol>
                    <a:gridCol w="650987">
                      <a:extLst>
                        <a:ext uri="{9D8B030D-6E8A-4147-A177-3AD203B41FA5}">
                          <a16:colId xmlns:a16="http://schemas.microsoft.com/office/drawing/2014/main" val="544283772"/>
                        </a:ext>
                      </a:extLst>
                    </a:gridCol>
                    <a:gridCol w="650987">
                      <a:extLst>
                        <a:ext uri="{9D8B030D-6E8A-4147-A177-3AD203B41FA5}">
                          <a16:colId xmlns:a16="http://schemas.microsoft.com/office/drawing/2014/main" val="24483052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AU" sz="1800" b="0" i="1" dirty="0" smtClean="0">
                                    <a:solidFill>
                                      <a:sysClr val="windowText" lastClr="000000"/>
                                    </a:solidFill>
                                    <a:latin typeface="Cambria Math" panose="02040503050406030204" pitchFamily="18" charset="0"/>
                                  </a:rPr>
                                  <m:t>100</m:t>
                                </m:r>
                              </m:oMath>
                            </m:oMathPara>
                          </a14:m>
                          <a:endParaRP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AU" sz="1800" b="0" i="1" dirty="0" smtClean="0">
                                    <a:solidFill>
                                      <a:sysClr val="windowText" lastClr="000000"/>
                                    </a:solidFill>
                                    <a:latin typeface="Cambria Math" panose="02040503050406030204" pitchFamily="18" charset="0"/>
                                  </a:rPr>
                                  <m:t>100</m:t>
                                </m:r>
                              </m:oMath>
                            </m:oMathPara>
                          </a14:m>
                          <a:endParaRP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AU" sz="1800" b="0" i="1" dirty="0" smtClean="0">
                                    <a:solidFill>
                                      <a:sysClr val="windowText" lastClr="000000"/>
                                    </a:solidFill>
                                    <a:latin typeface="Cambria Math" panose="02040503050406030204" pitchFamily="18" charset="0"/>
                                  </a:rPr>
                                  <m:t>100</m:t>
                                </m:r>
                              </m:oMath>
                            </m:oMathPara>
                          </a14:m>
                          <a:endParaRP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AU" sz="1800" b="0" i="1" dirty="0" smtClean="0">
                                    <a:solidFill>
                                      <a:sysClr val="windowText" lastClr="000000"/>
                                    </a:solidFill>
                                    <a:latin typeface="Cambria Math" panose="02040503050406030204" pitchFamily="18" charset="0"/>
                                  </a:rPr>
                                  <m:t>100</m:t>
                                </m:r>
                              </m:oMath>
                            </m:oMathPara>
                          </a14:m>
                          <a:endParaRP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0" i="1" dirty="0" smtClean="0">
                                    <a:solidFill>
                                      <a:sysClr val="windowText" lastClr="000000"/>
                                    </a:solidFill>
                                    <a:latin typeface="Cambria Math" panose="02040503050406030204" pitchFamily="18" charset="0"/>
                                  </a:rPr>
                                  <m:t>100</m:t>
                                </m:r>
                              </m:oMath>
                            </m:oMathPara>
                          </a14:m>
                          <a:endParaRP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0" i="1" dirty="0" smtClean="0">
                                    <a:solidFill>
                                      <a:sysClr val="windowText" lastClr="000000"/>
                                    </a:solidFill>
                                    <a:latin typeface="Cambria Math" panose="02040503050406030204" pitchFamily="18" charset="0"/>
                                  </a:rPr>
                                  <m:t>100</m:t>
                                </m:r>
                              </m:oMath>
                            </m:oMathPara>
                          </a14:m>
                          <a:endParaRP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0" i="1" dirty="0" smtClean="0">
                                    <a:solidFill>
                                      <a:sysClr val="windowText" lastClr="000000"/>
                                    </a:solidFill>
                                    <a:latin typeface="Cambria Math" panose="02040503050406030204" pitchFamily="18" charset="0"/>
                                  </a:rPr>
                                  <m:t>100</m:t>
                                </m:r>
                              </m:oMath>
                            </m:oMathPara>
                          </a14:m>
                          <a:endParaRP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0" i="1" dirty="0" smtClean="0">
                                    <a:solidFill>
                                      <a:sysClr val="windowText" lastClr="000000"/>
                                    </a:solidFill>
                                    <a:latin typeface="Cambria Math" panose="02040503050406030204" pitchFamily="18" charset="0"/>
                                  </a:rPr>
                                  <m:t>100</m:t>
                                </m:r>
                              </m:oMath>
                            </m:oMathPara>
                          </a14:m>
                          <a:endParaRP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0" i="1" dirty="0" smtClean="0">
                                    <a:solidFill>
                                      <a:sysClr val="windowText" lastClr="000000"/>
                                    </a:solidFill>
                                    <a:latin typeface="Cambria Math" panose="02040503050406030204" pitchFamily="18" charset="0"/>
                                  </a:rPr>
                                  <m:t>100</m:t>
                                </m:r>
                              </m:oMath>
                            </m:oMathPara>
                          </a14:m>
                          <a:endParaRP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0" i="1" dirty="0" smtClean="0">
                                    <a:solidFill>
                                      <a:sysClr val="windowText" lastClr="000000"/>
                                    </a:solidFill>
                                    <a:latin typeface="Cambria Math" panose="02040503050406030204" pitchFamily="18" charset="0"/>
                                  </a:rPr>
                                  <m:t>100</m:t>
                                </m:r>
                              </m:oMath>
                            </m:oMathPara>
                          </a14:m>
                          <a:endParaRP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0" i="1" dirty="0" smtClean="0">
                                    <a:solidFill>
                                      <a:sysClr val="windowText" lastClr="000000"/>
                                    </a:solidFill>
                                    <a:latin typeface="Cambria Math" panose="02040503050406030204" pitchFamily="18" charset="0"/>
                                  </a:rPr>
                                  <m:t>100</m:t>
                                </m:r>
                              </m:oMath>
                            </m:oMathPara>
                          </a14:m>
                          <a:endParaRP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0" i="1" dirty="0" smtClean="0">
                                    <a:solidFill>
                                      <a:sysClr val="windowText" lastClr="000000"/>
                                    </a:solidFill>
                                    <a:latin typeface="Cambria Math" panose="02040503050406030204" pitchFamily="18" charset="0"/>
                                  </a:rPr>
                                  <m:t>100</m:t>
                                </m:r>
                              </m:oMath>
                            </m:oMathPara>
                          </a14:m>
                          <a:endParaRP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6463692"/>
                      </a:ext>
                    </a:extLst>
                  </a:tr>
                </a:tbl>
              </a:graphicData>
            </a:graphic>
          </p:graphicFrame>
        </mc:Choice>
        <mc:Fallback xmlns="">
          <p:graphicFrame>
            <p:nvGraphicFramePr>
              <p:cNvPr id="14" name="Table 13" descr="A rectangle split into 12 boxes with 100 listed in each box">
                <a:extLst>
                  <a:ext uri="{FF2B5EF4-FFF2-40B4-BE49-F238E27FC236}">
                    <a16:creationId xmlns:a16="http://schemas.microsoft.com/office/drawing/2014/main" id="{00791754-184E-1526-307B-337FFCC108BC}"/>
                  </a:ext>
                </a:extLst>
              </p:cNvPr>
              <p:cNvGraphicFramePr>
                <a:graphicFrameLocks noGrp="1"/>
              </p:cNvGraphicFramePr>
              <p:nvPr>
                <p:extLst>
                  <p:ext uri="{D42A27DB-BD31-4B8C-83A1-F6EECF244321}">
                    <p14:modId xmlns:p14="http://schemas.microsoft.com/office/powerpoint/2010/main" val="1656041672"/>
                  </p:ext>
                </p:extLst>
              </p:nvPr>
            </p:nvGraphicFramePr>
            <p:xfrm>
              <a:off x="348004" y="3283016"/>
              <a:ext cx="7811844" cy="370840"/>
            </p:xfrm>
            <a:graphic>
              <a:graphicData uri="http://schemas.openxmlformats.org/drawingml/2006/table">
                <a:tbl>
                  <a:tblPr firstRow="1" bandRow="1">
                    <a:tableStyleId>{F2DE63D5-997A-4646-A377-4702673A728D}</a:tableStyleId>
                  </a:tblPr>
                  <a:tblGrid>
                    <a:gridCol w="650987">
                      <a:extLst>
                        <a:ext uri="{9D8B030D-6E8A-4147-A177-3AD203B41FA5}">
                          <a16:colId xmlns:a16="http://schemas.microsoft.com/office/drawing/2014/main" val="1541563601"/>
                        </a:ext>
                      </a:extLst>
                    </a:gridCol>
                    <a:gridCol w="650987">
                      <a:extLst>
                        <a:ext uri="{9D8B030D-6E8A-4147-A177-3AD203B41FA5}">
                          <a16:colId xmlns:a16="http://schemas.microsoft.com/office/drawing/2014/main" val="282156603"/>
                        </a:ext>
                      </a:extLst>
                    </a:gridCol>
                    <a:gridCol w="650987">
                      <a:extLst>
                        <a:ext uri="{9D8B030D-6E8A-4147-A177-3AD203B41FA5}">
                          <a16:colId xmlns:a16="http://schemas.microsoft.com/office/drawing/2014/main" val="437186980"/>
                        </a:ext>
                      </a:extLst>
                    </a:gridCol>
                    <a:gridCol w="650987">
                      <a:extLst>
                        <a:ext uri="{9D8B030D-6E8A-4147-A177-3AD203B41FA5}">
                          <a16:colId xmlns:a16="http://schemas.microsoft.com/office/drawing/2014/main" val="2756320942"/>
                        </a:ext>
                      </a:extLst>
                    </a:gridCol>
                    <a:gridCol w="650987">
                      <a:extLst>
                        <a:ext uri="{9D8B030D-6E8A-4147-A177-3AD203B41FA5}">
                          <a16:colId xmlns:a16="http://schemas.microsoft.com/office/drawing/2014/main" val="898452988"/>
                        </a:ext>
                      </a:extLst>
                    </a:gridCol>
                    <a:gridCol w="650987">
                      <a:extLst>
                        <a:ext uri="{9D8B030D-6E8A-4147-A177-3AD203B41FA5}">
                          <a16:colId xmlns:a16="http://schemas.microsoft.com/office/drawing/2014/main" val="2957731647"/>
                        </a:ext>
                      </a:extLst>
                    </a:gridCol>
                    <a:gridCol w="650987">
                      <a:extLst>
                        <a:ext uri="{9D8B030D-6E8A-4147-A177-3AD203B41FA5}">
                          <a16:colId xmlns:a16="http://schemas.microsoft.com/office/drawing/2014/main" val="3661234049"/>
                        </a:ext>
                      </a:extLst>
                    </a:gridCol>
                    <a:gridCol w="650987">
                      <a:extLst>
                        <a:ext uri="{9D8B030D-6E8A-4147-A177-3AD203B41FA5}">
                          <a16:colId xmlns:a16="http://schemas.microsoft.com/office/drawing/2014/main" val="2582414114"/>
                        </a:ext>
                      </a:extLst>
                    </a:gridCol>
                    <a:gridCol w="650987">
                      <a:extLst>
                        <a:ext uri="{9D8B030D-6E8A-4147-A177-3AD203B41FA5}">
                          <a16:colId xmlns:a16="http://schemas.microsoft.com/office/drawing/2014/main" val="242822800"/>
                        </a:ext>
                      </a:extLst>
                    </a:gridCol>
                    <a:gridCol w="650987">
                      <a:extLst>
                        <a:ext uri="{9D8B030D-6E8A-4147-A177-3AD203B41FA5}">
                          <a16:colId xmlns:a16="http://schemas.microsoft.com/office/drawing/2014/main" val="3660069030"/>
                        </a:ext>
                      </a:extLst>
                    </a:gridCol>
                    <a:gridCol w="650987">
                      <a:extLst>
                        <a:ext uri="{9D8B030D-6E8A-4147-A177-3AD203B41FA5}">
                          <a16:colId xmlns:a16="http://schemas.microsoft.com/office/drawing/2014/main" val="544283772"/>
                        </a:ext>
                      </a:extLst>
                    </a:gridCol>
                    <a:gridCol w="650987">
                      <a:extLst>
                        <a:ext uri="{9D8B030D-6E8A-4147-A177-3AD203B41FA5}">
                          <a16:colId xmlns:a16="http://schemas.microsoft.com/office/drawing/2014/main" val="244830529"/>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935" t="-1613" r="-1100000"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00935" t="-1613" r="-1000000"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200935" t="-1613" r="-900000"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303774" t="-1613" r="-808491"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400000" t="-1613" r="-700935"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500000" t="-1613" r="-600935"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600000" t="-1613" r="-500935"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700000" t="-1613" r="-400935"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800000" t="-1613" r="-300935"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908491" t="-1613" r="-203774"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999065" t="-1613" r="-101869"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099065" t="-1613" r="-1869" b="-3226"/>
                          </a:stretch>
                        </a:blipFill>
                      </a:tcPr>
                    </a:tc>
                    <a:extLst>
                      <a:ext uri="{0D108BD9-81ED-4DB2-BD59-A6C34878D82A}">
                        <a16:rowId xmlns:a16="http://schemas.microsoft.com/office/drawing/2014/main" val="214646369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7" name="Table 16" descr="rectangular box split into 12 smaller boxes with 7.5L inside each ">
                <a:extLst>
                  <a:ext uri="{FF2B5EF4-FFF2-40B4-BE49-F238E27FC236}">
                    <a16:creationId xmlns:a16="http://schemas.microsoft.com/office/drawing/2014/main" id="{43DCC61C-1C4A-7557-37ED-7370D0343165}"/>
                  </a:ext>
                </a:extLst>
              </p:cNvPr>
              <p:cNvGraphicFramePr>
                <a:graphicFrameLocks noGrp="1"/>
              </p:cNvGraphicFramePr>
              <p:nvPr>
                <p:extLst>
                  <p:ext uri="{D42A27DB-BD31-4B8C-83A1-F6EECF244321}">
                    <p14:modId xmlns:p14="http://schemas.microsoft.com/office/powerpoint/2010/main" val="853889442"/>
                  </p:ext>
                </p:extLst>
              </p:nvPr>
            </p:nvGraphicFramePr>
            <p:xfrm>
              <a:off x="359994" y="3935356"/>
              <a:ext cx="7811844" cy="370840"/>
            </p:xfrm>
            <a:graphic>
              <a:graphicData uri="http://schemas.openxmlformats.org/drawingml/2006/table">
                <a:tbl>
                  <a:tblPr firstRow="1" bandRow="1">
                    <a:tableStyleId>{F2DE63D5-997A-4646-A377-4702673A728D}</a:tableStyleId>
                  </a:tblPr>
                  <a:tblGrid>
                    <a:gridCol w="650987">
                      <a:extLst>
                        <a:ext uri="{9D8B030D-6E8A-4147-A177-3AD203B41FA5}">
                          <a16:colId xmlns:a16="http://schemas.microsoft.com/office/drawing/2014/main" val="3825814037"/>
                        </a:ext>
                      </a:extLst>
                    </a:gridCol>
                    <a:gridCol w="650987">
                      <a:extLst>
                        <a:ext uri="{9D8B030D-6E8A-4147-A177-3AD203B41FA5}">
                          <a16:colId xmlns:a16="http://schemas.microsoft.com/office/drawing/2014/main" val="1551312786"/>
                        </a:ext>
                      </a:extLst>
                    </a:gridCol>
                    <a:gridCol w="650987">
                      <a:extLst>
                        <a:ext uri="{9D8B030D-6E8A-4147-A177-3AD203B41FA5}">
                          <a16:colId xmlns:a16="http://schemas.microsoft.com/office/drawing/2014/main" val="361097349"/>
                        </a:ext>
                      </a:extLst>
                    </a:gridCol>
                    <a:gridCol w="650987">
                      <a:extLst>
                        <a:ext uri="{9D8B030D-6E8A-4147-A177-3AD203B41FA5}">
                          <a16:colId xmlns:a16="http://schemas.microsoft.com/office/drawing/2014/main" val="3203589453"/>
                        </a:ext>
                      </a:extLst>
                    </a:gridCol>
                    <a:gridCol w="650987">
                      <a:extLst>
                        <a:ext uri="{9D8B030D-6E8A-4147-A177-3AD203B41FA5}">
                          <a16:colId xmlns:a16="http://schemas.microsoft.com/office/drawing/2014/main" val="150171575"/>
                        </a:ext>
                      </a:extLst>
                    </a:gridCol>
                    <a:gridCol w="650987">
                      <a:extLst>
                        <a:ext uri="{9D8B030D-6E8A-4147-A177-3AD203B41FA5}">
                          <a16:colId xmlns:a16="http://schemas.microsoft.com/office/drawing/2014/main" val="1797929786"/>
                        </a:ext>
                      </a:extLst>
                    </a:gridCol>
                    <a:gridCol w="650987">
                      <a:extLst>
                        <a:ext uri="{9D8B030D-6E8A-4147-A177-3AD203B41FA5}">
                          <a16:colId xmlns:a16="http://schemas.microsoft.com/office/drawing/2014/main" val="3806997472"/>
                        </a:ext>
                      </a:extLst>
                    </a:gridCol>
                    <a:gridCol w="650987">
                      <a:extLst>
                        <a:ext uri="{9D8B030D-6E8A-4147-A177-3AD203B41FA5}">
                          <a16:colId xmlns:a16="http://schemas.microsoft.com/office/drawing/2014/main" val="986529409"/>
                        </a:ext>
                      </a:extLst>
                    </a:gridCol>
                    <a:gridCol w="650987">
                      <a:extLst>
                        <a:ext uri="{9D8B030D-6E8A-4147-A177-3AD203B41FA5}">
                          <a16:colId xmlns:a16="http://schemas.microsoft.com/office/drawing/2014/main" val="4059462488"/>
                        </a:ext>
                      </a:extLst>
                    </a:gridCol>
                    <a:gridCol w="650987">
                      <a:extLst>
                        <a:ext uri="{9D8B030D-6E8A-4147-A177-3AD203B41FA5}">
                          <a16:colId xmlns:a16="http://schemas.microsoft.com/office/drawing/2014/main" val="182496426"/>
                        </a:ext>
                      </a:extLst>
                    </a:gridCol>
                    <a:gridCol w="650987">
                      <a:extLst>
                        <a:ext uri="{9D8B030D-6E8A-4147-A177-3AD203B41FA5}">
                          <a16:colId xmlns:a16="http://schemas.microsoft.com/office/drawing/2014/main" val="834266708"/>
                        </a:ext>
                      </a:extLst>
                    </a:gridCol>
                    <a:gridCol w="650987">
                      <a:extLst>
                        <a:ext uri="{9D8B030D-6E8A-4147-A177-3AD203B41FA5}">
                          <a16:colId xmlns:a16="http://schemas.microsoft.com/office/drawing/2014/main" val="1283285348"/>
                        </a:ext>
                      </a:extLst>
                    </a:gridCol>
                  </a:tblGrid>
                  <a:tr h="370840">
                    <a:tc>
                      <a:txBody>
                        <a:bodyPr/>
                        <a:lstStyle/>
                        <a:p>
                          <a:pPr/>
                          <a14:m>
                            <m:oMathPara xmlns:m="http://schemas.openxmlformats.org/officeDocument/2006/math">
                              <m:oMathParaPr>
                                <m:jc m:val="centerGroup"/>
                              </m:oMathParaPr>
                              <m:oMath xmlns:m="http://schemas.openxmlformats.org/officeDocument/2006/math">
                                <m:r>
                                  <a:rPr lang="en-AU" b="0" i="1" dirty="0" smtClean="0">
                                    <a:solidFill>
                                      <a:sysClr val="windowText" lastClr="000000"/>
                                    </a:solidFill>
                                    <a:latin typeface="Cambria Math" panose="02040503050406030204" pitchFamily="18" charset="0"/>
                                  </a:rPr>
                                  <m:t>7.5</m:t>
                                </m:r>
                                <m:r>
                                  <m:rPr>
                                    <m:nor/>
                                  </m:rPr>
                                  <a:rPr lang="en-AU" b="0" i="0" dirty="0" smtClean="0">
                                    <a:solidFill>
                                      <a:sysClr val="windowText" lastClr="000000"/>
                                    </a:solidFill>
                                    <a:latin typeface="Cambria Math" panose="02040503050406030204" pitchFamily="18" charset="0"/>
                                  </a:rPr>
                                  <m:t>L</m:t>
                                </m:r>
                              </m:oMath>
                            </m:oMathPara>
                          </a14:m>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AU" b="0" i="1" dirty="0" smtClean="0">
                                    <a:solidFill>
                                      <a:sysClr val="windowText" lastClr="000000"/>
                                    </a:solidFill>
                                    <a:latin typeface="Cambria Math" panose="02040503050406030204" pitchFamily="18" charset="0"/>
                                  </a:rPr>
                                  <m:t>7.5</m:t>
                                </m:r>
                                <m:r>
                                  <m:rPr>
                                    <m:nor/>
                                  </m:rPr>
                                  <a:rPr lang="en-AU" b="0" i="0" dirty="0" smtClean="0">
                                    <a:solidFill>
                                      <a:sysClr val="windowText" lastClr="000000"/>
                                    </a:solidFill>
                                    <a:latin typeface="Cambria Math" panose="02040503050406030204" pitchFamily="18" charset="0"/>
                                  </a:rPr>
                                  <m:t>L</m:t>
                                </m:r>
                              </m:oMath>
                            </m:oMathPara>
                          </a14:m>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AU" b="0" i="1" dirty="0" smtClean="0">
                                    <a:solidFill>
                                      <a:sysClr val="windowText" lastClr="000000"/>
                                    </a:solidFill>
                                    <a:latin typeface="Cambria Math" panose="02040503050406030204" pitchFamily="18" charset="0"/>
                                  </a:rPr>
                                  <m:t>7.5</m:t>
                                </m:r>
                                <m:r>
                                  <m:rPr>
                                    <m:nor/>
                                  </m:rPr>
                                  <a:rPr lang="en-AU" b="0" i="0" dirty="0" smtClean="0">
                                    <a:solidFill>
                                      <a:sysClr val="windowText" lastClr="000000"/>
                                    </a:solidFill>
                                    <a:latin typeface="Cambria Math" panose="02040503050406030204" pitchFamily="18" charset="0"/>
                                  </a:rPr>
                                  <m:t>L</m:t>
                                </m:r>
                              </m:oMath>
                            </m:oMathPara>
                          </a14:m>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AU" b="0" i="1" dirty="0" smtClean="0">
                                    <a:solidFill>
                                      <a:sysClr val="windowText" lastClr="000000"/>
                                    </a:solidFill>
                                    <a:latin typeface="Cambria Math" panose="02040503050406030204" pitchFamily="18" charset="0"/>
                                  </a:rPr>
                                  <m:t>7.5</m:t>
                                </m:r>
                                <m:r>
                                  <m:rPr>
                                    <m:nor/>
                                  </m:rPr>
                                  <a:rPr lang="en-AU" b="0" i="0" dirty="0" smtClean="0">
                                    <a:solidFill>
                                      <a:sysClr val="windowText" lastClr="000000"/>
                                    </a:solidFill>
                                    <a:latin typeface="Cambria Math" panose="02040503050406030204" pitchFamily="18" charset="0"/>
                                  </a:rPr>
                                  <m:t>L</m:t>
                                </m:r>
                              </m:oMath>
                            </m:oMathPara>
                          </a14:m>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AU" b="0" i="1" dirty="0" smtClean="0">
                                    <a:solidFill>
                                      <a:sysClr val="windowText" lastClr="000000"/>
                                    </a:solidFill>
                                    <a:latin typeface="Cambria Math" panose="02040503050406030204" pitchFamily="18" charset="0"/>
                                  </a:rPr>
                                  <m:t>7.5</m:t>
                                </m:r>
                                <m:r>
                                  <m:rPr>
                                    <m:nor/>
                                  </m:rPr>
                                  <a:rPr lang="en-AU" b="0" i="0" dirty="0" smtClean="0">
                                    <a:solidFill>
                                      <a:sysClr val="windowText" lastClr="000000"/>
                                    </a:solidFill>
                                    <a:latin typeface="Cambria Math" panose="02040503050406030204" pitchFamily="18" charset="0"/>
                                  </a:rPr>
                                  <m:t>L</m:t>
                                </m:r>
                              </m:oMath>
                            </m:oMathPara>
                          </a14:m>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AU" b="0" i="1" dirty="0" smtClean="0">
                                    <a:solidFill>
                                      <a:sysClr val="windowText" lastClr="000000"/>
                                    </a:solidFill>
                                    <a:latin typeface="Cambria Math" panose="02040503050406030204" pitchFamily="18" charset="0"/>
                                  </a:rPr>
                                  <m:t>7.5</m:t>
                                </m:r>
                                <m:r>
                                  <m:rPr>
                                    <m:nor/>
                                  </m:rPr>
                                  <a:rPr lang="en-AU" b="0" i="0" dirty="0" smtClean="0">
                                    <a:solidFill>
                                      <a:sysClr val="windowText" lastClr="000000"/>
                                    </a:solidFill>
                                    <a:latin typeface="Cambria Math" panose="02040503050406030204" pitchFamily="18" charset="0"/>
                                  </a:rPr>
                                  <m:t>L</m:t>
                                </m:r>
                              </m:oMath>
                            </m:oMathPara>
                          </a14:m>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AU" b="0" i="1" dirty="0" smtClean="0">
                                    <a:solidFill>
                                      <a:sysClr val="windowText" lastClr="000000"/>
                                    </a:solidFill>
                                    <a:latin typeface="Cambria Math" panose="02040503050406030204" pitchFamily="18" charset="0"/>
                                  </a:rPr>
                                  <m:t>7.5</m:t>
                                </m:r>
                                <m:r>
                                  <m:rPr>
                                    <m:nor/>
                                  </m:rPr>
                                  <a:rPr lang="en-AU" b="0" i="0" dirty="0" smtClean="0">
                                    <a:solidFill>
                                      <a:sysClr val="windowText" lastClr="000000"/>
                                    </a:solidFill>
                                    <a:latin typeface="Cambria Math" panose="02040503050406030204" pitchFamily="18" charset="0"/>
                                  </a:rPr>
                                  <m:t>L</m:t>
                                </m:r>
                              </m:oMath>
                            </m:oMathPara>
                          </a14:m>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AU" b="0" i="1" dirty="0" smtClean="0">
                                    <a:solidFill>
                                      <a:sysClr val="windowText" lastClr="000000"/>
                                    </a:solidFill>
                                    <a:latin typeface="Cambria Math" panose="02040503050406030204" pitchFamily="18" charset="0"/>
                                  </a:rPr>
                                  <m:t>7.5</m:t>
                                </m:r>
                                <m:r>
                                  <m:rPr>
                                    <m:nor/>
                                  </m:rPr>
                                  <a:rPr lang="en-AU" b="0" i="0" dirty="0" smtClean="0">
                                    <a:solidFill>
                                      <a:sysClr val="windowText" lastClr="000000"/>
                                    </a:solidFill>
                                    <a:latin typeface="Cambria Math" panose="02040503050406030204" pitchFamily="18" charset="0"/>
                                  </a:rPr>
                                  <m:t>L</m:t>
                                </m:r>
                              </m:oMath>
                            </m:oMathPara>
                          </a14:m>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AU" b="0" i="1" dirty="0" smtClean="0">
                                    <a:solidFill>
                                      <a:sysClr val="windowText" lastClr="000000"/>
                                    </a:solidFill>
                                    <a:latin typeface="Cambria Math" panose="02040503050406030204" pitchFamily="18" charset="0"/>
                                  </a:rPr>
                                  <m:t>7.5</m:t>
                                </m:r>
                                <m:r>
                                  <m:rPr>
                                    <m:nor/>
                                  </m:rPr>
                                  <a:rPr lang="en-AU" b="0" i="0" dirty="0" smtClean="0">
                                    <a:solidFill>
                                      <a:sysClr val="windowText" lastClr="000000"/>
                                    </a:solidFill>
                                    <a:latin typeface="Cambria Math" panose="02040503050406030204" pitchFamily="18" charset="0"/>
                                  </a:rPr>
                                  <m:t>L</m:t>
                                </m:r>
                              </m:oMath>
                            </m:oMathPara>
                          </a14:m>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AU" b="0" i="1" dirty="0" smtClean="0">
                                    <a:solidFill>
                                      <a:sysClr val="windowText" lastClr="000000"/>
                                    </a:solidFill>
                                    <a:latin typeface="Cambria Math" panose="02040503050406030204" pitchFamily="18" charset="0"/>
                                  </a:rPr>
                                  <m:t>7.5</m:t>
                                </m:r>
                                <m:r>
                                  <m:rPr>
                                    <m:nor/>
                                  </m:rPr>
                                  <a:rPr lang="en-AU" b="0" i="0" dirty="0" smtClean="0">
                                    <a:solidFill>
                                      <a:sysClr val="windowText" lastClr="000000"/>
                                    </a:solidFill>
                                    <a:latin typeface="Cambria Math" panose="02040503050406030204" pitchFamily="18" charset="0"/>
                                  </a:rPr>
                                  <m:t>L</m:t>
                                </m:r>
                              </m:oMath>
                            </m:oMathPara>
                          </a14:m>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AU" b="0" i="1" dirty="0" smtClean="0">
                                    <a:solidFill>
                                      <a:sysClr val="windowText" lastClr="000000"/>
                                    </a:solidFill>
                                    <a:latin typeface="Cambria Math" panose="02040503050406030204" pitchFamily="18" charset="0"/>
                                  </a:rPr>
                                  <m:t>7.5</m:t>
                                </m:r>
                                <m:r>
                                  <m:rPr>
                                    <m:nor/>
                                  </m:rPr>
                                  <a:rPr lang="en-AU" b="0" i="0" dirty="0" smtClean="0">
                                    <a:solidFill>
                                      <a:sysClr val="windowText" lastClr="000000"/>
                                    </a:solidFill>
                                    <a:latin typeface="Cambria Math" panose="02040503050406030204" pitchFamily="18" charset="0"/>
                                  </a:rPr>
                                  <m:t>L</m:t>
                                </m:r>
                              </m:oMath>
                            </m:oMathPara>
                          </a14:m>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AU" b="0" i="1" dirty="0" smtClean="0">
                                    <a:solidFill>
                                      <a:sysClr val="windowText" lastClr="000000"/>
                                    </a:solidFill>
                                    <a:latin typeface="Cambria Math" panose="02040503050406030204" pitchFamily="18" charset="0"/>
                                  </a:rPr>
                                  <m:t>7.5</m:t>
                                </m:r>
                                <m:r>
                                  <m:rPr>
                                    <m:nor/>
                                  </m:rPr>
                                  <a:rPr lang="en-AU" b="0" i="0" dirty="0" smtClean="0">
                                    <a:solidFill>
                                      <a:sysClr val="windowText" lastClr="000000"/>
                                    </a:solidFill>
                                    <a:latin typeface="Cambria Math" panose="02040503050406030204" pitchFamily="18" charset="0"/>
                                  </a:rPr>
                                  <m:t>L</m:t>
                                </m:r>
                              </m:oMath>
                            </m:oMathPara>
                          </a14:m>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4996808"/>
                      </a:ext>
                    </a:extLst>
                  </a:tr>
                </a:tbl>
              </a:graphicData>
            </a:graphic>
          </p:graphicFrame>
        </mc:Choice>
        <mc:Fallback xmlns="">
          <p:graphicFrame>
            <p:nvGraphicFramePr>
              <p:cNvPr id="17" name="Table 16" descr="rectangular box split into 12 smaller boxes with 7.5L inside each ">
                <a:extLst>
                  <a:ext uri="{FF2B5EF4-FFF2-40B4-BE49-F238E27FC236}">
                    <a16:creationId xmlns:a16="http://schemas.microsoft.com/office/drawing/2014/main" id="{43DCC61C-1C4A-7557-37ED-7370D0343165}"/>
                  </a:ext>
                </a:extLst>
              </p:cNvPr>
              <p:cNvGraphicFramePr>
                <a:graphicFrameLocks noGrp="1"/>
              </p:cNvGraphicFramePr>
              <p:nvPr>
                <p:extLst>
                  <p:ext uri="{D42A27DB-BD31-4B8C-83A1-F6EECF244321}">
                    <p14:modId xmlns:p14="http://schemas.microsoft.com/office/powerpoint/2010/main" val="853889442"/>
                  </p:ext>
                </p:extLst>
              </p:nvPr>
            </p:nvGraphicFramePr>
            <p:xfrm>
              <a:off x="359994" y="3935356"/>
              <a:ext cx="7811844" cy="370840"/>
            </p:xfrm>
            <a:graphic>
              <a:graphicData uri="http://schemas.openxmlformats.org/drawingml/2006/table">
                <a:tbl>
                  <a:tblPr firstRow="1" bandRow="1">
                    <a:tableStyleId>{F2DE63D5-997A-4646-A377-4702673A728D}</a:tableStyleId>
                  </a:tblPr>
                  <a:tblGrid>
                    <a:gridCol w="650987">
                      <a:extLst>
                        <a:ext uri="{9D8B030D-6E8A-4147-A177-3AD203B41FA5}">
                          <a16:colId xmlns:a16="http://schemas.microsoft.com/office/drawing/2014/main" val="3825814037"/>
                        </a:ext>
                      </a:extLst>
                    </a:gridCol>
                    <a:gridCol w="650987">
                      <a:extLst>
                        <a:ext uri="{9D8B030D-6E8A-4147-A177-3AD203B41FA5}">
                          <a16:colId xmlns:a16="http://schemas.microsoft.com/office/drawing/2014/main" val="1551312786"/>
                        </a:ext>
                      </a:extLst>
                    </a:gridCol>
                    <a:gridCol w="650987">
                      <a:extLst>
                        <a:ext uri="{9D8B030D-6E8A-4147-A177-3AD203B41FA5}">
                          <a16:colId xmlns:a16="http://schemas.microsoft.com/office/drawing/2014/main" val="361097349"/>
                        </a:ext>
                      </a:extLst>
                    </a:gridCol>
                    <a:gridCol w="650987">
                      <a:extLst>
                        <a:ext uri="{9D8B030D-6E8A-4147-A177-3AD203B41FA5}">
                          <a16:colId xmlns:a16="http://schemas.microsoft.com/office/drawing/2014/main" val="3203589453"/>
                        </a:ext>
                      </a:extLst>
                    </a:gridCol>
                    <a:gridCol w="650987">
                      <a:extLst>
                        <a:ext uri="{9D8B030D-6E8A-4147-A177-3AD203B41FA5}">
                          <a16:colId xmlns:a16="http://schemas.microsoft.com/office/drawing/2014/main" val="150171575"/>
                        </a:ext>
                      </a:extLst>
                    </a:gridCol>
                    <a:gridCol w="650987">
                      <a:extLst>
                        <a:ext uri="{9D8B030D-6E8A-4147-A177-3AD203B41FA5}">
                          <a16:colId xmlns:a16="http://schemas.microsoft.com/office/drawing/2014/main" val="1797929786"/>
                        </a:ext>
                      </a:extLst>
                    </a:gridCol>
                    <a:gridCol w="650987">
                      <a:extLst>
                        <a:ext uri="{9D8B030D-6E8A-4147-A177-3AD203B41FA5}">
                          <a16:colId xmlns:a16="http://schemas.microsoft.com/office/drawing/2014/main" val="3806997472"/>
                        </a:ext>
                      </a:extLst>
                    </a:gridCol>
                    <a:gridCol w="650987">
                      <a:extLst>
                        <a:ext uri="{9D8B030D-6E8A-4147-A177-3AD203B41FA5}">
                          <a16:colId xmlns:a16="http://schemas.microsoft.com/office/drawing/2014/main" val="986529409"/>
                        </a:ext>
                      </a:extLst>
                    </a:gridCol>
                    <a:gridCol w="650987">
                      <a:extLst>
                        <a:ext uri="{9D8B030D-6E8A-4147-A177-3AD203B41FA5}">
                          <a16:colId xmlns:a16="http://schemas.microsoft.com/office/drawing/2014/main" val="4059462488"/>
                        </a:ext>
                      </a:extLst>
                    </a:gridCol>
                    <a:gridCol w="650987">
                      <a:extLst>
                        <a:ext uri="{9D8B030D-6E8A-4147-A177-3AD203B41FA5}">
                          <a16:colId xmlns:a16="http://schemas.microsoft.com/office/drawing/2014/main" val="182496426"/>
                        </a:ext>
                      </a:extLst>
                    </a:gridCol>
                    <a:gridCol w="650987">
                      <a:extLst>
                        <a:ext uri="{9D8B030D-6E8A-4147-A177-3AD203B41FA5}">
                          <a16:colId xmlns:a16="http://schemas.microsoft.com/office/drawing/2014/main" val="834266708"/>
                        </a:ext>
                      </a:extLst>
                    </a:gridCol>
                    <a:gridCol w="650987">
                      <a:extLst>
                        <a:ext uri="{9D8B030D-6E8A-4147-A177-3AD203B41FA5}">
                          <a16:colId xmlns:a16="http://schemas.microsoft.com/office/drawing/2014/main" val="128328534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935" t="-1613" r="-1100000"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00935" t="-1613" r="-1000000"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00935" t="-1613" r="-900000"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03774" t="-1613" r="-808491"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400000" t="-1613" r="-700935"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500000" t="-1613" r="-600935"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600000" t="-1613" r="-500935"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700000" t="-1613" r="-400935"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800000" t="-1613" r="-300935"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908491" t="-1613" r="-203774"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999065" t="-1613" r="-101869"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099065" t="-1613" r="-1869" b="-3226"/>
                          </a:stretch>
                        </a:blipFill>
                      </a:tcPr>
                    </a:tc>
                    <a:extLst>
                      <a:ext uri="{0D108BD9-81ED-4DB2-BD59-A6C34878D82A}">
                        <a16:rowId xmlns:a16="http://schemas.microsoft.com/office/drawing/2014/main" val="3224996808"/>
                      </a:ext>
                    </a:extLst>
                  </a:tr>
                </a:tbl>
              </a:graphicData>
            </a:graphic>
          </p:graphicFrame>
        </mc:Fallback>
      </mc:AlternateContent>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9529614" y="2363191"/>
            <a:ext cx="2443125" cy="874542"/>
          </a:xfrm>
          <a:prstGeom prst="wedgeRoundRectCallout">
            <a:avLst>
              <a:gd name="adj1" fmla="val -102462"/>
              <a:gd name="adj2" fmla="val 78279"/>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is each bar worth 100km?</a:t>
            </a:r>
          </a:p>
        </p:txBody>
      </p:sp>
      <p:sp>
        <p:nvSpPr>
          <p:cNvPr id="16" name="Speech Bubble: Rectangle with Corners Rounded 15">
            <a:extLst>
              <a:ext uri="{FF2B5EF4-FFF2-40B4-BE49-F238E27FC236}">
                <a16:creationId xmlns:a16="http://schemas.microsoft.com/office/drawing/2014/main" id="{57C81F3A-2852-3978-DC3B-842ADFD1C22A}"/>
              </a:ext>
            </a:extLst>
          </p:cNvPr>
          <p:cNvSpPr/>
          <p:nvPr/>
        </p:nvSpPr>
        <p:spPr>
          <a:xfrm>
            <a:off x="9529614" y="3476446"/>
            <a:ext cx="2443125" cy="917819"/>
          </a:xfrm>
          <a:prstGeom prst="wedgeRoundRectCallout">
            <a:avLst>
              <a:gd name="adj1" fmla="val -100853"/>
              <a:gd name="adj2" fmla="val 16998"/>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was 100km replaced by 7.5L?</a:t>
            </a:r>
          </a:p>
        </p:txBody>
      </p:sp>
      <p:sp>
        <p:nvSpPr>
          <p:cNvPr id="11" name="Speech Bubble: Rectangle with Corners Rounded 10">
            <a:extLst>
              <a:ext uri="{FF2B5EF4-FFF2-40B4-BE49-F238E27FC236}">
                <a16:creationId xmlns:a16="http://schemas.microsoft.com/office/drawing/2014/main" id="{12C1EE35-A615-84A4-D29F-5EBDC41D1DF4}"/>
              </a:ext>
            </a:extLst>
          </p:cNvPr>
          <p:cNvSpPr/>
          <p:nvPr/>
        </p:nvSpPr>
        <p:spPr>
          <a:xfrm>
            <a:off x="4689711" y="4791818"/>
            <a:ext cx="2443125" cy="1033465"/>
          </a:xfrm>
          <a:prstGeom prst="wedgeRoundRectCallout">
            <a:avLst>
              <a:gd name="adj1" fmla="val -121143"/>
              <a:gd name="adj2" fmla="val -68549"/>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How do we know to multiply by 12?</a:t>
            </a:r>
          </a:p>
        </p:txBody>
      </p:sp>
      <p:sp>
        <p:nvSpPr>
          <p:cNvPr id="10" name="Speech Bubble: Rectangle with Corners Rounded 9">
            <a:extLst>
              <a:ext uri="{FF2B5EF4-FFF2-40B4-BE49-F238E27FC236}">
                <a16:creationId xmlns:a16="http://schemas.microsoft.com/office/drawing/2014/main" id="{8E20A74C-64D1-B2CF-80F4-38B34823CAAF}"/>
              </a:ext>
            </a:extLst>
          </p:cNvPr>
          <p:cNvSpPr/>
          <p:nvPr/>
        </p:nvSpPr>
        <p:spPr>
          <a:xfrm>
            <a:off x="8032338" y="4791818"/>
            <a:ext cx="3940401" cy="1033465"/>
          </a:xfrm>
          <a:prstGeom prst="wedgeRoundRectCallout">
            <a:avLst>
              <a:gd name="adj1" fmla="val -21468"/>
              <a:gd name="adj2" fmla="val -10138"/>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How would you solve this question if the car drove 1180km?</a:t>
            </a:r>
          </a:p>
        </p:txBody>
      </p: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1"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7A78A1-54B1-9F05-6DB2-3AF0EB6DAF9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
        <p:nvSpPr>
          <p:cNvPr id="3" name="Title 2">
            <a:extLst>
              <a:ext uri="{FF2B5EF4-FFF2-40B4-BE49-F238E27FC236}">
                <a16:creationId xmlns:a16="http://schemas.microsoft.com/office/drawing/2014/main" id="{378355CF-51FE-7D58-6F17-837C0A9CFD39}"/>
              </a:ext>
            </a:extLst>
          </p:cNvPr>
          <p:cNvSpPr>
            <a:spLocks noGrp="1"/>
          </p:cNvSpPr>
          <p:nvPr>
            <p:ph type="title"/>
          </p:nvPr>
        </p:nvSpPr>
        <p:spPr/>
        <p:txBody>
          <a:bodyPr/>
          <a:lstStyle/>
          <a:p>
            <a:r>
              <a:rPr lang="en-AU" dirty="0"/>
              <a:t>Cost of fuel (2)</a:t>
            </a:r>
          </a:p>
        </p:txBody>
      </p:sp>
      <p:sp>
        <p:nvSpPr>
          <p:cNvPr id="4" name="Text Placeholder 3">
            <a:extLst>
              <a:ext uri="{FF2B5EF4-FFF2-40B4-BE49-F238E27FC236}">
                <a16:creationId xmlns:a16="http://schemas.microsoft.com/office/drawing/2014/main" id="{67A6C373-4D32-7501-C0CE-92AEE6B1AEC8}"/>
              </a:ext>
            </a:extLst>
          </p:cNvPr>
          <p:cNvSpPr>
            <a:spLocks noGrp="1"/>
          </p:cNvSpPr>
          <p:nvPr>
            <p:ph type="body" sz="quarter" idx="18"/>
          </p:nvPr>
        </p:nvSpPr>
        <p:spPr/>
        <p:txBody>
          <a:bodyPr/>
          <a:lstStyle/>
          <a:p>
            <a:r>
              <a:rPr lang="en-AU" dirty="0"/>
              <a:t>Your turn</a:t>
            </a:r>
          </a:p>
        </p:txBody>
      </p:sp>
      <p:sp>
        <p:nvSpPr>
          <p:cNvPr id="5" name="Text Placeholder 4">
            <a:extLst>
              <a:ext uri="{FF2B5EF4-FFF2-40B4-BE49-F238E27FC236}">
                <a16:creationId xmlns:a16="http://schemas.microsoft.com/office/drawing/2014/main" id="{5F8931DD-67DE-6138-D040-47BD8913316E}"/>
              </a:ext>
            </a:extLst>
          </p:cNvPr>
          <p:cNvSpPr>
            <a:spLocks noGrp="1"/>
          </p:cNvSpPr>
          <p:nvPr>
            <p:ph type="body" sz="quarter" idx="17"/>
          </p:nvPr>
        </p:nvSpPr>
        <p:spPr/>
        <p:txBody>
          <a:bodyPr/>
          <a:lstStyle/>
          <a:p>
            <a:r>
              <a:rPr lang="en-AU" dirty="0"/>
              <a:t>A car is driven 1500 km in a month. The fuel consumption of the car is 6.8L/100km and the average fuel price $1.90 per litre. Calculate the monthly fuel cost for this car.</a:t>
            </a:r>
          </a:p>
          <a:p>
            <a:endParaRPr lang="en-AU" dirty="0"/>
          </a:p>
        </p:txBody>
      </p:sp>
      <mc:AlternateContent xmlns:mc="http://schemas.openxmlformats.org/markup-compatibility/2006" xmlns:a14="http://schemas.microsoft.com/office/drawing/2010/main">
        <mc:Choice Requires="a14">
          <p:graphicFrame>
            <p:nvGraphicFramePr>
              <p:cNvPr id="6" name="Table 5" descr="A blue rectangular box with 1500km text">
                <a:extLst>
                  <a:ext uri="{FF2B5EF4-FFF2-40B4-BE49-F238E27FC236}">
                    <a16:creationId xmlns:a16="http://schemas.microsoft.com/office/drawing/2014/main" id="{FC9F270A-73E2-13DE-A27B-DC916BA5A56D}"/>
                  </a:ext>
                </a:extLst>
              </p:cNvPr>
              <p:cNvGraphicFramePr>
                <a:graphicFrameLocks noGrp="1"/>
              </p:cNvGraphicFramePr>
              <p:nvPr>
                <p:extLst>
                  <p:ext uri="{D42A27DB-BD31-4B8C-83A1-F6EECF244321}">
                    <p14:modId xmlns:p14="http://schemas.microsoft.com/office/powerpoint/2010/main" val="1801414611"/>
                  </p:ext>
                </p:extLst>
              </p:nvPr>
            </p:nvGraphicFramePr>
            <p:xfrm>
              <a:off x="360000" y="2633941"/>
              <a:ext cx="10764000" cy="370840"/>
            </p:xfrm>
            <a:graphic>
              <a:graphicData uri="http://schemas.openxmlformats.org/drawingml/2006/table">
                <a:tbl>
                  <a:tblPr firstRow="1" bandRow="1">
                    <a:tableStyleId>{F2DE63D5-997A-4646-A377-4702673A728D}</a:tableStyleId>
                  </a:tblPr>
                  <a:tblGrid>
                    <a:gridCol w="10764000">
                      <a:extLst>
                        <a:ext uri="{9D8B030D-6E8A-4147-A177-3AD203B41FA5}">
                          <a16:colId xmlns:a16="http://schemas.microsoft.com/office/drawing/2014/main" val="3618989179"/>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AU" b="0" i="1" dirty="0" smtClean="0">
                                    <a:solidFill>
                                      <a:schemeClr val="tx1"/>
                                    </a:solidFill>
                                    <a:latin typeface="Cambria Math" panose="02040503050406030204" pitchFamily="18" charset="0"/>
                                  </a:rPr>
                                  <m:t>1500</m:t>
                                </m:r>
                                <m:r>
                                  <m:rPr>
                                    <m:nor/>
                                  </m:rPr>
                                  <a:rPr lang="en-AU" b="0" i="0" dirty="0" smtClean="0">
                                    <a:solidFill>
                                      <a:schemeClr val="tx1"/>
                                    </a:solidFill>
                                    <a:latin typeface="Cambria Math" panose="02040503050406030204" pitchFamily="18" charset="0"/>
                                  </a:rPr>
                                  <m:t>km</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7693165"/>
                      </a:ext>
                    </a:extLst>
                  </a:tr>
                </a:tbl>
              </a:graphicData>
            </a:graphic>
          </p:graphicFrame>
        </mc:Choice>
        <mc:Fallback xmlns="">
          <p:graphicFrame>
            <p:nvGraphicFramePr>
              <p:cNvPr id="6" name="Table 5" descr="A blue rectangular box with 1500km text">
                <a:extLst>
                  <a:ext uri="{FF2B5EF4-FFF2-40B4-BE49-F238E27FC236}">
                    <a16:creationId xmlns:a16="http://schemas.microsoft.com/office/drawing/2014/main" id="{FC9F270A-73E2-13DE-A27B-DC916BA5A56D}"/>
                  </a:ext>
                </a:extLst>
              </p:cNvPr>
              <p:cNvGraphicFramePr>
                <a:graphicFrameLocks noGrp="1"/>
              </p:cNvGraphicFramePr>
              <p:nvPr>
                <p:extLst>
                  <p:ext uri="{D42A27DB-BD31-4B8C-83A1-F6EECF244321}">
                    <p14:modId xmlns:p14="http://schemas.microsoft.com/office/powerpoint/2010/main" val="1801414611"/>
                  </p:ext>
                </p:extLst>
              </p:nvPr>
            </p:nvGraphicFramePr>
            <p:xfrm>
              <a:off x="360000" y="2633941"/>
              <a:ext cx="10764000" cy="370840"/>
            </p:xfrm>
            <a:graphic>
              <a:graphicData uri="http://schemas.openxmlformats.org/drawingml/2006/table">
                <a:tbl>
                  <a:tblPr firstRow="1" bandRow="1">
                    <a:tableStyleId>{F2DE63D5-997A-4646-A377-4702673A728D}</a:tableStyleId>
                  </a:tblPr>
                  <a:tblGrid>
                    <a:gridCol w="10764000">
                      <a:extLst>
                        <a:ext uri="{9D8B030D-6E8A-4147-A177-3AD203B41FA5}">
                          <a16:colId xmlns:a16="http://schemas.microsoft.com/office/drawing/2014/main" val="3618989179"/>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7" t="-1639" r="-113" b="-3279"/>
                          </a:stretch>
                        </a:blipFill>
                      </a:tcPr>
                    </a:tc>
                    <a:extLst>
                      <a:ext uri="{0D108BD9-81ED-4DB2-BD59-A6C34878D82A}">
                        <a16:rowId xmlns:a16="http://schemas.microsoft.com/office/drawing/2014/main" val="395769316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descr="A rectangle split into 15 boxes with 100 listed in each box">
                <a:extLst>
                  <a:ext uri="{FF2B5EF4-FFF2-40B4-BE49-F238E27FC236}">
                    <a16:creationId xmlns:a16="http://schemas.microsoft.com/office/drawing/2014/main" id="{89613B3D-192E-D4BB-73AB-58B7C275E6D8}"/>
                  </a:ext>
                </a:extLst>
              </p:cNvPr>
              <p:cNvGraphicFramePr>
                <a:graphicFrameLocks noGrp="1"/>
              </p:cNvGraphicFramePr>
              <p:nvPr>
                <p:extLst>
                  <p:ext uri="{D42A27DB-BD31-4B8C-83A1-F6EECF244321}">
                    <p14:modId xmlns:p14="http://schemas.microsoft.com/office/powerpoint/2010/main" val="159375401"/>
                  </p:ext>
                </p:extLst>
              </p:nvPr>
            </p:nvGraphicFramePr>
            <p:xfrm>
              <a:off x="359999" y="3243580"/>
              <a:ext cx="10763994" cy="370840"/>
            </p:xfrm>
            <a:graphic>
              <a:graphicData uri="http://schemas.openxmlformats.org/drawingml/2006/table">
                <a:tbl>
                  <a:tblPr firstRow="1" bandRow="1">
                    <a:tableStyleId>{F2DE63D5-997A-4646-A377-4702673A728D}</a:tableStyleId>
                  </a:tblPr>
                  <a:tblGrid>
                    <a:gridCol w="717600">
                      <a:extLst>
                        <a:ext uri="{9D8B030D-6E8A-4147-A177-3AD203B41FA5}">
                          <a16:colId xmlns:a16="http://schemas.microsoft.com/office/drawing/2014/main" val="3618989179"/>
                        </a:ext>
                      </a:extLst>
                    </a:gridCol>
                    <a:gridCol w="717599">
                      <a:extLst>
                        <a:ext uri="{9D8B030D-6E8A-4147-A177-3AD203B41FA5}">
                          <a16:colId xmlns:a16="http://schemas.microsoft.com/office/drawing/2014/main" val="3910917110"/>
                        </a:ext>
                      </a:extLst>
                    </a:gridCol>
                    <a:gridCol w="717600">
                      <a:extLst>
                        <a:ext uri="{9D8B030D-6E8A-4147-A177-3AD203B41FA5}">
                          <a16:colId xmlns:a16="http://schemas.microsoft.com/office/drawing/2014/main" val="742008511"/>
                        </a:ext>
                      </a:extLst>
                    </a:gridCol>
                    <a:gridCol w="717599">
                      <a:extLst>
                        <a:ext uri="{9D8B030D-6E8A-4147-A177-3AD203B41FA5}">
                          <a16:colId xmlns:a16="http://schemas.microsoft.com/office/drawing/2014/main" val="4074463614"/>
                        </a:ext>
                      </a:extLst>
                    </a:gridCol>
                    <a:gridCol w="717600">
                      <a:extLst>
                        <a:ext uri="{9D8B030D-6E8A-4147-A177-3AD203B41FA5}">
                          <a16:colId xmlns:a16="http://schemas.microsoft.com/office/drawing/2014/main" val="3020793458"/>
                        </a:ext>
                      </a:extLst>
                    </a:gridCol>
                    <a:gridCol w="717600">
                      <a:extLst>
                        <a:ext uri="{9D8B030D-6E8A-4147-A177-3AD203B41FA5}">
                          <a16:colId xmlns:a16="http://schemas.microsoft.com/office/drawing/2014/main" val="4228440448"/>
                        </a:ext>
                      </a:extLst>
                    </a:gridCol>
                    <a:gridCol w="717599">
                      <a:extLst>
                        <a:ext uri="{9D8B030D-6E8A-4147-A177-3AD203B41FA5}">
                          <a16:colId xmlns:a16="http://schemas.microsoft.com/office/drawing/2014/main" val="2463917455"/>
                        </a:ext>
                      </a:extLst>
                    </a:gridCol>
                    <a:gridCol w="717600">
                      <a:extLst>
                        <a:ext uri="{9D8B030D-6E8A-4147-A177-3AD203B41FA5}">
                          <a16:colId xmlns:a16="http://schemas.microsoft.com/office/drawing/2014/main" val="1344944409"/>
                        </a:ext>
                      </a:extLst>
                    </a:gridCol>
                    <a:gridCol w="717599">
                      <a:extLst>
                        <a:ext uri="{9D8B030D-6E8A-4147-A177-3AD203B41FA5}">
                          <a16:colId xmlns:a16="http://schemas.microsoft.com/office/drawing/2014/main" val="1150647777"/>
                        </a:ext>
                      </a:extLst>
                    </a:gridCol>
                    <a:gridCol w="717600">
                      <a:extLst>
                        <a:ext uri="{9D8B030D-6E8A-4147-A177-3AD203B41FA5}">
                          <a16:colId xmlns:a16="http://schemas.microsoft.com/office/drawing/2014/main" val="1445182522"/>
                        </a:ext>
                      </a:extLst>
                    </a:gridCol>
                    <a:gridCol w="717600">
                      <a:extLst>
                        <a:ext uri="{9D8B030D-6E8A-4147-A177-3AD203B41FA5}">
                          <a16:colId xmlns:a16="http://schemas.microsoft.com/office/drawing/2014/main" val="2811663735"/>
                        </a:ext>
                      </a:extLst>
                    </a:gridCol>
                    <a:gridCol w="717599">
                      <a:extLst>
                        <a:ext uri="{9D8B030D-6E8A-4147-A177-3AD203B41FA5}">
                          <a16:colId xmlns:a16="http://schemas.microsoft.com/office/drawing/2014/main" val="2512004163"/>
                        </a:ext>
                      </a:extLst>
                    </a:gridCol>
                    <a:gridCol w="717600">
                      <a:extLst>
                        <a:ext uri="{9D8B030D-6E8A-4147-A177-3AD203B41FA5}">
                          <a16:colId xmlns:a16="http://schemas.microsoft.com/office/drawing/2014/main" val="3686414874"/>
                        </a:ext>
                      </a:extLst>
                    </a:gridCol>
                    <a:gridCol w="717599">
                      <a:extLst>
                        <a:ext uri="{9D8B030D-6E8A-4147-A177-3AD203B41FA5}">
                          <a16:colId xmlns:a16="http://schemas.microsoft.com/office/drawing/2014/main" val="485063231"/>
                        </a:ext>
                      </a:extLst>
                    </a:gridCol>
                    <a:gridCol w="717600">
                      <a:extLst>
                        <a:ext uri="{9D8B030D-6E8A-4147-A177-3AD203B41FA5}">
                          <a16:colId xmlns:a16="http://schemas.microsoft.com/office/drawing/2014/main" val="3038454193"/>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100</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100</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100</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100</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100</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100</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100</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100</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100</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100</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100</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100</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100</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100</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100</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7693165"/>
                      </a:ext>
                    </a:extLst>
                  </a:tr>
                </a:tbl>
              </a:graphicData>
            </a:graphic>
          </p:graphicFrame>
        </mc:Choice>
        <mc:Fallback xmlns="">
          <p:graphicFrame>
            <p:nvGraphicFramePr>
              <p:cNvPr id="7" name="Table 6" descr="A rectangle split into 15 boxes with 100 listed in each box">
                <a:extLst>
                  <a:ext uri="{FF2B5EF4-FFF2-40B4-BE49-F238E27FC236}">
                    <a16:creationId xmlns:a16="http://schemas.microsoft.com/office/drawing/2014/main" id="{89613B3D-192E-D4BB-73AB-58B7C275E6D8}"/>
                  </a:ext>
                </a:extLst>
              </p:cNvPr>
              <p:cNvGraphicFramePr>
                <a:graphicFrameLocks noGrp="1"/>
              </p:cNvGraphicFramePr>
              <p:nvPr>
                <p:extLst>
                  <p:ext uri="{D42A27DB-BD31-4B8C-83A1-F6EECF244321}">
                    <p14:modId xmlns:p14="http://schemas.microsoft.com/office/powerpoint/2010/main" val="159375401"/>
                  </p:ext>
                </p:extLst>
              </p:nvPr>
            </p:nvGraphicFramePr>
            <p:xfrm>
              <a:off x="359999" y="3243580"/>
              <a:ext cx="10763994" cy="370840"/>
            </p:xfrm>
            <a:graphic>
              <a:graphicData uri="http://schemas.openxmlformats.org/drawingml/2006/table">
                <a:tbl>
                  <a:tblPr firstRow="1" bandRow="1">
                    <a:tableStyleId>{F2DE63D5-997A-4646-A377-4702673A728D}</a:tableStyleId>
                  </a:tblPr>
                  <a:tblGrid>
                    <a:gridCol w="717600">
                      <a:extLst>
                        <a:ext uri="{9D8B030D-6E8A-4147-A177-3AD203B41FA5}">
                          <a16:colId xmlns:a16="http://schemas.microsoft.com/office/drawing/2014/main" val="3618989179"/>
                        </a:ext>
                      </a:extLst>
                    </a:gridCol>
                    <a:gridCol w="717599">
                      <a:extLst>
                        <a:ext uri="{9D8B030D-6E8A-4147-A177-3AD203B41FA5}">
                          <a16:colId xmlns:a16="http://schemas.microsoft.com/office/drawing/2014/main" val="3910917110"/>
                        </a:ext>
                      </a:extLst>
                    </a:gridCol>
                    <a:gridCol w="717600">
                      <a:extLst>
                        <a:ext uri="{9D8B030D-6E8A-4147-A177-3AD203B41FA5}">
                          <a16:colId xmlns:a16="http://schemas.microsoft.com/office/drawing/2014/main" val="742008511"/>
                        </a:ext>
                      </a:extLst>
                    </a:gridCol>
                    <a:gridCol w="717599">
                      <a:extLst>
                        <a:ext uri="{9D8B030D-6E8A-4147-A177-3AD203B41FA5}">
                          <a16:colId xmlns:a16="http://schemas.microsoft.com/office/drawing/2014/main" val="4074463614"/>
                        </a:ext>
                      </a:extLst>
                    </a:gridCol>
                    <a:gridCol w="717600">
                      <a:extLst>
                        <a:ext uri="{9D8B030D-6E8A-4147-A177-3AD203B41FA5}">
                          <a16:colId xmlns:a16="http://schemas.microsoft.com/office/drawing/2014/main" val="3020793458"/>
                        </a:ext>
                      </a:extLst>
                    </a:gridCol>
                    <a:gridCol w="717600">
                      <a:extLst>
                        <a:ext uri="{9D8B030D-6E8A-4147-A177-3AD203B41FA5}">
                          <a16:colId xmlns:a16="http://schemas.microsoft.com/office/drawing/2014/main" val="4228440448"/>
                        </a:ext>
                      </a:extLst>
                    </a:gridCol>
                    <a:gridCol w="717599">
                      <a:extLst>
                        <a:ext uri="{9D8B030D-6E8A-4147-A177-3AD203B41FA5}">
                          <a16:colId xmlns:a16="http://schemas.microsoft.com/office/drawing/2014/main" val="2463917455"/>
                        </a:ext>
                      </a:extLst>
                    </a:gridCol>
                    <a:gridCol w="717600">
                      <a:extLst>
                        <a:ext uri="{9D8B030D-6E8A-4147-A177-3AD203B41FA5}">
                          <a16:colId xmlns:a16="http://schemas.microsoft.com/office/drawing/2014/main" val="1344944409"/>
                        </a:ext>
                      </a:extLst>
                    </a:gridCol>
                    <a:gridCol w="717599">
                      <a:extLst>
                        <a:ext uri="{9D8B030D-6E8A-4147-A177-3AD203B41FA5}">
                          <a16:colId xmlns:a16="http://schemas.microsoft.com/office/drawing/2014/main" val="1150647777"/>
                        </a:ext>
                      </a:extLst>
                    </a:gridCol>
                    <a:gridCol w="717600">
                      <a:extLst>
                        <a:ext uri="{9D8B030D-6E8A-4147-A177-3AD203B41FA5}">
                          <a16:colId xmlns:a16="http://schemas.microsoft.com/office/drawing/2014/main" val="1445182522"/>
                        </a:ext>
                      </a:extLst>
                    </a:gridCol>
                    <a:gridCol w="717600">
                      <a:extLst>
                        <a:ext uri="{9D8B030D-6E8A-4147-A177-3AD203B41FA5}">
                          <a16:colId xmlns:a16="http://schemas.microsoft.com/office/drawing/2014/main" val="2811663735"/>
                        </a:ext>
                      </a:extLst>
                    </a:gridCol>
                    <a:gridCol w="717599">
                      <a:extLst>
                        <a:ext uri="{9D8B030D-6E8A-4147-A177-3AD203B41FA5}">
                          <a16:colId xmlns:a16="http://schemas.microsoft.com/office/drawing/2014/main" val="2512004163"/>
                        </a:ext>
                      </a:extLst>
                    </a:gridCol>
                    <a:gridCol w="717600">
                      <a:extLst>
                        <a:ext uri="{9D8B030D-6E8A-4147-A177-3AD203B41FA5}">
                          <a16:colId xmlns:a16="http://schemas.microsoft.com/office/drawing/2014/main" val="3686414874"/>
                        </a:ext>
                      </a:extLst>
                    </a:gridCol>
                    <a:gridCol w="717599">
                      <a:extLst>
                        <a:ext uri="{9D8B030D-6E8A-4147-A177-3AD203B41FA5}">
                          <a16:colId xmlns:a16="http://schemas.microsoft.com/office/drawing/2014/main" val="485063231"/>
                        </a:ext>
                      </a:extLst>
                    </a:gridCol>
                    <a:gridCol w="717600">
                      <a:extLst>
                        <a:ext uri="{9D8B030D-6E8A-4147-A177-3AD203B41FA5}">
                          <a16:colId xmlns:a16="http://schemas.microsoft.com/office/drawing/2014/main" val="3038454193"/>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847" t="-1639" r="-1398305"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1709" t="-1639" r="-1310256"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000" t="-1639" r="-1199153"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0000" t="-1639" r="-1099153"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0000" t="-1639" r="-999153"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04274" t="-1639" r="-907692"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99153" t="-1639" r="-800000"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9153" t="-1639" r="-700000"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99153" t="-1639" r="-600000"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06838" t="-1639" r="-505128"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98305" t="-1639" r="-400847"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98305" t="-1639" r="-300847"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98305" t="-1639" r="-200847"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09402" t="-1639" r="-102564"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97458" t="-1639" r="-1695" b="-3279"/>
                          </a:stretch>
                        </a:blipFill>
                      </a:tcPr>
                    </a:tc>
                    <a:extLst>
                      <a:ext uri="{0D108BD9-81ED-4DB2-BD59-A6C34878D82A}">
                        <a16:rowId xmlns:a16="http://schemas.microsoft.com/office/drawing/2014/main" val="395769316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descr="rectangular box split into 15 smaller boxes with 6.8L inside each ">
                <a:extLst>
                  <a:ext uri="{FF2B5EF4-FFF2-40B4-BE49-F238E27FC236}">
                    <a16:creationId xmlns:a16="http://schemas.microsoft.com/office/drawing/2014/main" id="{6D58D2CB-468E-1AB9-19BE-599D4A1526D1}"/>
                  </a:ext>
                </a:extLst>
              </p:cNvPr>
              <p:cNvGraphicFramePr>
                <a:graphicFrameLocks noGrp="1"/>
              </p:cNvGraphicFramePr>
              <p:nvPr>
                <p:extLst>
                  <p:ext uri="{D42A27DB-BD31-4B8C-83A1-F6EECF244321}">
                    <p14:modId xmlns:p14="http://schemas.microsoft.com/office/powerpoint/2010/main" val="3973705444"/>
                  </p:ext>
                </p:extLst>
              </p:nvPr>
            </p:nvGraphicFramePr>
            <p:xfrm>
              <a:off x="359999" y="3886216"/>
              <a:ext cx="10763994" cy="370840"/>
            </p:xfrm>
            <a:graphic>
              <a:graphicData uri="http://schemas.openxmlformats.org/drawingml/2006/table">
                <a:tbl>
                  <a:tblPr firstRow="1" bandRow="1">
                    <a:tableStyleId>{F2DE63D5-997A-4646-A377-4702673A728D}</a:tableStyleId>
                  </a:tblPr>
                  <a:tblGrid>
                    <a:gridCol w="717600">
                      <a:extLst>
                        <a:ext uri="{9D8B030D-6E8A-4147-A177-3AD203B41FA5}">
                          <a16:colId xmlns:a16="http://schemas.microsoft.com/office/drawing/2014/main" val="3618989179"/>
                        </a:ext>
                      </a:extLst>
                    </a:gridCol>
                    <a:gridCol w="717599">
                      <a:extLst>
                        <a:ext uri="{9D8B030D-6E8A-4147-A177-3AD203B41FA5}">
                          <a16:colId xmlns:a16="http://schemas.microsoft.com/office/drawing/2014/main" val="3910917110"/>
                        </a:ext>
                      </a:extLst>
                    </a:gridCol>
                    <a:gridCol w="717600">
                      <a:extLst>
                        <a:ext uri="{9D8B030D-6E8A-4147-A177-3AD203B41FA5}">
                          <a16:colId xmlns:a16="http://schemas.microsoft.com/office/drawing/2014/main" val="742008511"/>
                        </a:ext>
                      </a:extLst>
                    </a:gridCol>
                    <a:gridCol w="717599">
                      <a:extLst>
                        <a:ext uri="{9D8B030D-6E8A-4147-A177-3AD203B41FA5}">
                          <a16:colId xmlns:a16="http://schemas.microsoft.com/office/drawing/2014/main" val="4074463614"/>
                        </a:ext>
                      </a:extLst>
                    </a:gridCol>
                    <a:gridCol w="717600">
                      <a:extLst>
                        <a:ext uri="{9D8B030D-6E8A-4147-A177-3AD203B41FA5}">
                          <a16:colId xmlns:a16="http://schemas.microsoft.com/office/drawing/2014/main" val="3020793458"/>
                        </a:ext>
                      </a:extLst>
                    </a:gridCol>
                    <a:gridCol w="717600">
                      <a:extLst>
                        <a:ext uri="{9D8B030D-6E8A-4147-A177-3AD203B41FA5}">
                          <a16:colId xmlns:a16="http://schemas.microsoft.com/office/drawing/2014/main" val="4228440448"/>
                        </a:ext>
                      </a:extLst>
                    </a:gridCol>
                    <a:gridCol w="717599">
                      <a:extLst>
                        <a:ext uri="{9D8B030D-6E8A-4147-A177-3AD203B41FA5}">
                          <a16:colId xmlns:a16="http://schemas.microsoft.com/office/drawing/2014/main" val="2463917455"/>
                        </a:ext>
                      </a:extLst>
                    </a:gridCol>
                    <a:gridCol w="717600">
                      <a:extLst>
                        <a:ext uri="{9D8B030D-6E8A-4147-A177-3AD203B41FA5}">
                          <a16:colId xmlns:a16="http://schemas.microsoft.com/office/drawing/2014/main" val="1344944409"/>
                        </a:ext>
                      </a:extLst>
                    </a:gridCol>
                    <a:gridCol w="717599">
                      <a:extLst>
                        <a:ext uri="{9D8B030D-6E8A-4147-A177-3AD203B41FA5}">
                          <a16:colId xmlns:a16="http://schemas.microsoft.com/office/drawing/2014/main" val="1150647777"/>
                        </a:ext>
                      </a:extLst>
                    </a:gridCol>
                    <a:gridCol w="717600">
                      <a:extLst>
                        <a:ext uri="{9D8B030D-6E8A-4147-A177-3AD203B41FA5}">
                          <a16:colId xmlns:a16="http://schemas.microsoft.com/office/drawing/2014/main" val="1445182522"/>
                        </a:ext>
                      </a:extLst>
                    </a:gridCol>
                    <a:gridCol w="717600">
                      <a:extLst>
                        <a:ext uri="{9D8B030D-6E8A-4147-A177-3AD203B41FA5}">
                          <a16:colId xmlns:a16="http://schemas.microsoft.com/office/drawing/2014/main" val="2811663735"/>
                        </a:ext>
                      </a:extLst>
                    </a:gridCol>
                    <a:gridCol w="717599">
                      <a:extLst>
                        <a:ext uri="{9D8B030D-6E8A-4147-A177-3AD203B41FA5}">
                          <a16:colId xmlns:a16="http://schemas.microsoft.com/office/drawing/2014/main" val="2512004163"/>
                        </a:ext>
                      </a:extLst>
                    </a:gridCol>
                    <a:gridCol w="717600">
                      <a:extLst>
                        <a:ext uri="{9D8B030D-6E8A-4147-A177-3AD203B41FA5}">
                          <a16:colId xmlns:a16="http://schemas.microsoft.com/office/drawing/2014/main" val="3686414874"/>
                        </a:ext>
                      </a:extLst>
                    </a:gridCol>
                    <a:gridCol w="717599">
                      <a:extLst>
                        <a:ext uri="{9D8B030D-6E8A-4147-A177-3AD203B41FA5}">
                          <a16:colId xmlns:a16="http://schemas.microsoft.com/office/drawing/2014/main" val="485063231"/>
                        </a:ext>
                      </a:extLst>
                    </a:gridCol>
                    <a:gridCol w="717600">
                      <a:extLst>
                        <a:ext uri="{9D8B030D-6E8A-4147-A177-3AD203B41FA5}">
                          <a16:colId xmlns:a16="http://schemas.microsoft.com/office/drawing/2014/main" val="3038454193"/>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6.8</m:t>
                                </m:r>
                                <m:r>
                                  <m:rPr>
                                    <m:nor/>
                                  </m:rPr>
                                  <a:rPr lang="en-AU" b="0" i="0" smtClean="0">
                                    <a:solidFill>
                                      <a:schemeClr val="tx1"/>
                                    </a:solidFill>
                                    <a:latin typeface="Cambria Math" panose="02040503050406030204" pitchFamily="18" charset="0"/>
                                  </a:rPr>
                                  <m:t>L</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6.8</m:t>
                                </m:r>
                                <m:r>
                                  <m:rPr>
                                    <m:nor/>
                                  </m:rPr>
                                  <a:rPr lang="en-AU" b="0" i="0" smtClean="0">
                                    <a:solidFill>
                                      <a:schemeClr val="tx1"/>
                                    </a:solidFill>
                                    <a:latin typeface="Cambria Math" panose="02040503050406030204" pitchFamily="18" charset="0"/>
                                  </a:rPr>
                                  <m:t>L</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6.8</m:t>
                                </m:r>
                                <m:r>
                                  <m:rPr>
                                    <m:nor/>
                                  </m:rPr>
                                  <a:rPr lang="en-AU" b="0" i="0" smtClean="0">
                                    <a:solidFill>
                                      <a:schemeClr val="tx1"/>
                                    </a:solidFill>
                                    <a:latin typeface="Cambria Math" panose="02040503050406030204" pitchFamily="18" charset="0"/>
                                  </a:rPr>
                                  <m:t>L</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6.8</m:t>
                                </m:r>
                                <m:r>
                                  <m:rPr>
                                    <m:nor/>
                                  </m:rPr>
                                  <a:rPr lang="en-AU" b="0" i="0" smtClean="0">
                                    <a:solidFill>
                                      <a:schemeClr val="tx1"/>
                                    </a:solidFill>
                                    <a:latin typeface="Cambria Math" panose="02040503050406030204" pitchFamily="18" charset="0"/>
                                  </a:rPr>
                                  <m:t>L</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6.8</m:t>
                                </m:r>
                                <m:r>
                                  <m:rPr>
                                    <m:nor/>
                                  </m:rPr>
                                  <a:rPr lang="en-AU" b="0" i="0" smtClean="0">
                                    <a:solidFill>
                                      <a:schemeClr val="tx1"/>
                                    </a:solidFill>
                                    <a:latin typeface="Cambria Math" panose="02040503050406030204" pitchFamily="18" charset="0"/>
                                  </a:rPr>
                                  <m:t>L</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6.8</m:t>
                                </m:r>
                                <m:r>
                                  <m:rPr>
                                    <m:nor/>
                                  </m:rPr>
                                  <a:rPr lang="en-AU" b="0" i="0" smtClean="0">
                                    <a:solidFill>
                                      <a:schemeClr val="tx1"/>
                                    </a:solidFill>
                                    <a:latin typeface="Cambria Math" panose="02040503050406030204" pitchFamily="18" charset="0"/>
                                  </a:rPr>
                                  <m:t>L</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6.8</m:t>
                                </m:r>
                                <m:r>
                                  <m:rPr>
                                    <m:nor/>
                                  </m:rPr>
                                  <a:rPr lang="en-AU" b="0" i="0" smtClean="0">
                                    <a:solidFill>
                                      <a:schemeClr val="tx1"/>
                                    </a:solidFill>
                                    <a:latin typeface="Cambria Math" panose="02040503050406030204" pitchFamily="18" charset="0"/>
                                  </a:rPr>
                                  <m:t>L</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6.8</m:t>
                                </m:r>
                                <m:r>
                                  <m:rPr>
                                    <m:nor/>
                                  </m:rPr>
                                  <a:rPr lang="en-AU" b="0" i="0" smtClean="0">
                                    <a:solidFill>
                                      <a:schemeClr val="tx1"/>
                                    </a:solidFill>
                                    <a:latin typeface="Cambria Math" panose="02040503050406030204" pitchFamily="18" charset="0"/>
                                  </a:rPr>
                                  <m:t>L</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6.8</m:t>
                                </m:r>
                                <m:r>
                                  <m:rPr>
                                    <m:nor/>
                                  </m:rPr>
                                  <a:rPr lang="en-AU" b="0" i="0" smtClean="0">
                                    <a:solidFill>
                                      <a:schemeClr val="tx1"/>
                                    </a:solidFill>
                                    <a:latin typeface="Cambria Math" panose="02040503050406030204" pitchFamily="18" charset="0"/>
                                  </a:rPr>
                                  <m:t>L</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6.8</m:t>
                                </m:r>
                                <m:r>
                                  <m:rPr>
                                    <m:nor/>
                                  </m:rPr>
                                  <a:rPr lang="en-AU" b="0" i="0" smtClean="0">
                                    <a:solidFill>
                                      <a:schemeClr val="tx1"/>
                                    </a:solidFill>
                                    <a:latin typeface="Cambria Math" panose="02040503050406030204" pitchFamily="18" charset="0"/>
                                  </a:rPr>
                                  <m:t>L</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6.8</m:t>
                                </m:r>
                                <m:r>
                                  <m:rPr>
                                    <m:nor/>
                                  </m:rPr>
                                  <a:rPr lang="en-AU" b="0" i="0" smtClean="0">
                                    <a:solidFill>
                                      <a:schemeClr val="tx1"/>
                                    </a:solidFill>
                                    <a:latin typeface="Cambria Math" panose="02040503050406030204" pitchFamily="18" charset="0"/>
                                  </a:rPr>
                                  <m:t>L</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6.8</m:t>
                                </m:r>
                                <m:r>
                                  <m:rPr>
                                    <m:nor/>
                                  </m:rPr>
                                  <a:rPr lang="en-AU" b="0" i="0" smtClean="0">
                                    <a:solidFill>
                                      <a:schemeClr val="tx1"/>
                                    </a:solidFill>
                                    <a:latin typeface="Cambria Math" panose="02040503050406030204" pitchFamily="18" charset="0"/>
                                  </a:rPr>
                                  <m:t>L</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6.8</m:t>
                                </m:r>
                                <m:r>
                                  <m:rPr>
                                    <m:nor/>
                                  </m:rPr>
                                  <a:rPr lang="en-AU" b="0" i="0" smtClean="0">
                                    <a:solidFill>
                                      <a:schemeClr val="tx1"/>
                                    </a:solidFill>
                                    <a:latin typeface="Cambria Math" panose="02040503050406030204" pitchFamily="18" charset="0"/>
                                  </a:rPr>
                                  <m:t>L</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6.8</m:t>
                                </m:r>
                                <m:r>
                                  <m:rPr>
                                    <m:nor/>
                                  </m:rPr>
                                  <a:rPr lang="en-AU" b="0" i="0" smtClean="0">
                                    <a:solidFill>
                                      <a:schemeClr val="tx1"/>
                                    </a:solidFill>
                                    <a:latin typeface="Cambria Math" panose="02040503050406030204" pitchFamily="18" charset="0"/>
                                  </a:rPr>
                                  <m:t>L</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6.8</m:t>
                                </m:r>
                                <m:r>
                                  <m:rPr>
                                    <m:nor/>
                                  </m:rPr>
                                  <a:rPr lang="en-AU" b="0" i="0" smtClean="0">
                                    <a:solidFill>
                                      <a:schemeClr val="tx1"/>
                                    </a:solidFill>
                                    <a:latin typeface="Cambria Math" panose="02040503050406030204" pitchFamily="18" charset="0"/>
                                  </a:rPr>
                                  <m:t>L</m:t>
                                </m:r>
                              </m:oMath>
                            </m:oMathPara>
                          </a14:m>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7693165"/>
                      </a:ext>
                    </a:extLst>
                  </a:tr>
                </a:tbl>
              </a:graphicData>
            </a:graphic>
          </p:graphicFrame>
        </mc:Choice>
        <mc:Fallback xmlns="">
          <p:graphicFrame>
            <p:nvGraphicFramePr>
              <p:cNvPr id="8" name="Table 7" descr="rectangular box split into 15 smaller boxes with 6.8L inside each ">
                <a:extLst>
                  <a:ext uri="{FF2B5EF4-FFF2-40B4-BE49-F238E27FC236}">
                    <a16:creationId xmlns:a16="http://schemas.microsoft.com/office/drawing/2014/main" id="{6D58D2CB-468E-1AB9-19BE-599D4A1526D1}"/>
                  </a:ext>
                </a:extLst>
              </p:cNvPr>
              <p:cNvGraphicFramePr>
                <a:graphicFrameLocks noGrp="1"/>
              </p:cNvGraphicFramePr>
              <p:nvPr>
                <p:extLst>
                  <p:ext uri="{D42A27DB-BD31-4B8C-83A1-F6EECF244321}">
                    <p14:modId xmlns:p14="http://schemas.microsoft.com/office/powerpoint/2010/main" val="3973705444"/>
                  </p:ext>
                </p:extLst>
              </p:nvPr>
            </p:nvGraphicFramePr>
            <p:xfrm>
              <a:off x="359999" y="3886216"/>
              <a:ext cx="10763994" cy="370840"/>
            </p:xfrm>
            <a:graphic>
              <a:graphicData uri="http://schemas.openxmlformats.org/drawingml/2006/table">
                <a:tbl>
                  <a:tblPr firstRow="1" bandRow="1">
                    <a:tableStyleId>{F2DE63D5-997A-4646-A377-4702673A728D}</a:tableStyleId>
                  </a:tblPr>
                  <a:tblGrid>
                    <a:gridCol w="717600">
                      <a:extLst>
                        <a:ext uri="{9D8B030D-6E8A-4147-A177-3AD203B41FA5}">
                          <a16:colId xmlns:a16="http://schemas.microsoft.com/office/drawing/2014/main" val="3618989179"/>
                        </a:ext>
                      </a:extLst>
                    </a:gridCol>
                    <a:gridCol w="717599">
                      <a:extLst>
                        <a:ext uri="{9D8B030D-6E8A-4147-A177-3AD203B41FA5}">
                          <a16:colId xmlns:a16="http://schemas.microsoft.com/office/drawing/2014/main" val="3910917110"/>
                        </a:ext>
                      </a:extLst>
                    </a:gridCol>
                    <a:gridCol w="717600">
                      <a:extLst>
                        <a:ext uri="{9D8B030D-6E8A-4147-A177-3AD203B41FA5}">
                          <a16:colId xmlns:a16="http://schemas.microsoft.com/office/drawing/2014/main" val="742008511"/>
                        </a:ext>
                      </a:extLst>
                    </a:gridCol>
                    <a:gridCol w="717599">
                      <a:extLst>
                        <a:ext uri="{9D8B030D-6E8A-4147-A177-3AD203B41FA5}">
                          <a16:colId xmlns:a16="http://schemas.microsoft.com/office/drawing/2014/main" val="4074463614"/>
                        </a:ext>
                      </a:extLst>
                    </a:gridCol>
                    <a:gridCol w="717600">
                      <a:extLst>
                        <a:ext uri="{9D8B030D-6E8A-4147-A177-3AD203B41FA5}">
                          <a16:colId xmlns:a16="http://schemas.microsoft.com/office/drawing/2014/main" val="3020793458"/>
                        </a:ext>
                      </a:extLst>
                    </a:gridCol>
                    <a:gridCol w="717600">
                      <a:extLst>
                        <a:ext uri="{9D8B030D-6E8A-4147-A177-3AD203B41FA5}">
                          <a16:colId xmlns:a16="http://schemas.microsoft.com/office/drawing/2014/main" val="4228440448"/>
                        </a:ext>
                      </a:extLst>
                    </a:gridCol>
                    <a:gridCol w="717599">
                      <a:extLst>
                        <a:ext uri="{9D8B030D-6E8A-4147-A177-3AD203B41FA5}">
                          <a16:colId xmlns:a16="http://schemas.microsoft.com/office/drawing/2014/main" val="2463917455"/>
                        </a:ext>
                      </a:extLst>
                    </a:gridCol>
                    <a:gridCol w="717600">
                      <a:extLst>
                        <a:ext uri="{9D8B030D-6E8A-4147-A177-3AD203B41FA5}">
                          <a16:colId xmlns:a16="http://schemas.microsoft.com/office/drawing/2014/main" val="1344944409"/>
                        </a:ext>
                      </a:extLst>
                    </a:gridCol>
                    <a:gridCol w="717599">
                      <a:extLst>
                        <a:ext uri="{9D8B030D-6E8A-4147-A177-3AD203B41FA5}">
                          <a16:colId xmlns:a16="http://schemas.microsoft.com/office/drawing/2014/main" val="1150647777"/>
                        </a:ext>
                      </a:extLst>
                    </a:gridCol>
                    <a:gridCol w="717600">
                      <a:extLst>
                        <a:ext uri="{9D8B030D-6E8A-4147-A177-3AD203B41FA5}">
                          <a16:colId xmlns:a16="http://schemas.microsoft.com/office/drawing/2014/main" val="1445182522"/>
                        </a:ext>
                      </a:extLst>
                    </a:gridCol>
                    <a:gridCol w="717600">
                      <a:extLst>
                        <a:ext uri="{9D8B030D-6E8A-4147-A177-3AD203B41FA5}">
                          <a16:colId xmlns:a16="http://schemas.microsoft.com/office/drawing/2014/main" val="2811663735"/>
                        </a:ext>
                      </a:extLst>
                    </a:gridCol>
                    <a:gridCol w="717599">
                      <a:extLst>
                        <a:ext uri="{9D8B030D-6E8A-4147-A177-3AD203B41FA5}">
                          <a16:colId xmlns:a16="http://schemas.microsoft.com/office/drawing/2014/main" val="2512004163"/>
                        </a:ext>
                      </a:extLst>
                    </a:gridCol>
                    <a:gridCol w="717600">
                      <a:extLst>
                        <a:ext uri="{9D8B030D-6E8A-4147-A177-3AD203B41FA5}">
                          <a16:colId xmlns:a16="http://schemas.microsoft.com/office/drawing/2014/main" val="3686414874"/>
                        </a:ext>
                      </a:extLst>
                    </a:gridCol>
                    <a:gridCol w="717599">
                      <a:extLst>
                        <a:ext uri="{9D8B030D-6E8A-4147-A177-3AD203B41FA5}">
                          <a16:colId xmlns:a16="http://schemas.microsoft.com/office/drawing/2014/main" val="485063231"/>
                        </a:ext>
                      </a:extLst>
                    </a:gridCol>
                    <a:gridCol w="717600">
                      <a:extLst>
                        <a:ext uri="{9D8B030D-6E8A-4147-A177-3AD203B41FA5}">
                          <a16:colId xmlns:a16="http://schemas.microsoft.com/office/drawing/2014/main" val="3038454193"/>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847" t="-1613" r="-1398305"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1709" t="-1613" r="-1310256"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000" t="-1613" r="-1199153"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000" t="-1613" r="-1099153"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00000" t="-1613" r="-999153"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04274" t="-1613" r="-907692"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99153" t="-1613" r="-800000"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99153" t="-1613" r="-700000"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99153" t="-1613" r="-600000"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06838" t="-1613" r="-505128"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98305" t="-1613" r="-400847"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98305" t="-1613" r="-300847"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98305" t="-1613" r="-200847"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09402" t="-1613" r="-102564"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97458" t="-1613" r="-1695" b="-3226"/>
                          </a:stretch>
                        </a:blipFill>
                      </a:tcPr>
                    </a:tc>
                    <a:extLst>
                      <a:ext uri="{0D108BD9-81ED-4DB2-BD59-A6C34878D82A}">
                        <a16:rowId xmlns:a16="http://schemas.microsoft.com/office/drawing/2014/main" val="3957693165"/>
                      </a:ext>
                    </a:extLst>
                  </a:tr>
                </a:tbl>
              </a:graphicData>
            </a:graphic>
          </p:graphicFrame>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6458506-19BA-7100-444E-9B2EA4E00946}"/>
                  </a:ext>
                </a:extLst>
              </p:cNvPr>
              <p:cNvSpPr txBox="1"/>
              <p:nvPr/>
            </p:nvSpPr>
            <p:spPr>
              <a:xfrm>
                <a:off x="359999" y="4445209"/>
                <a:ext cx="3810557" cy="1691409"/>
              </a:xfrm>
              <a:prstGeom prst="rect">
                <a:avLst/>
              </a:prstGeom>
              <a:noFill/>
            </p:spPr>
            <p:txBody>
              <a:bodyPr wrap="square" lIns="0" tIns="0" rIns="0" bIns="0" rtlCol="0">
                <a:noAutofit/>
              </a:bodyPr>
              <a:lstStyle/>
              <a:p>
                <a:pPr algn="l"/>
                <a14:m>
                  <m:oMathPara xmlns:m="http://schemas.openxmlformats.org/officeDocument/2006/math">
                    <m:oMathParaPr>
                      <m:jc m:val="left"/>
                    </m:oMathParaPr>
                    <m:oMath xmlns:m="http://schemas.openxmlformats.org/officeDocument/2006/math">
                      <m:r>
                        <m:rPr>
                          <m:nor/>
                        </m:rPr>
                        <a:rPr lang="en-AU" sz="2000" b="0" i="0" smtClean="0">
                          <a:latin typeface="Cambria Math" panose="02040503050406030204" pitchFamily="18" charset="0"/>
                        </a:rPr>
                        <m:t>Monthly</m:t>
                      </m:r>
                      <m:r>
                        <m:rPr>
                          <m:nor/>
                        </m:rPr>
                        <a:rPr lang="en-AU" sz="2000" b="0" i="0" smtClean="0">
                          <a:latin typeface="Cambria Math" panose="02040503050406030204" pitchFamily="18" charset="0"/>
                        </a:rPr>
                        <m:t> </m:t>
                      </m:r>
                      <m:r>
                        <m:rPr>
                          <m:nor/>
                        </m:rPr>
                        <a:rPr lang="en-AU" sz="2000" b="0" i="0" smtClean="0">
                          <a:latin typeface="Cambria Math" panose="02040503050406030204" pitchFamily="18" charset="0"/>
                        </a:rPr>
                        <m:t>fuel</m:t>
                      </m:r>
                      <m:r>
                        <m:rPr>
                          <m:aln/>
                        </m:rPr>
                        <a:rPr lang="en-AU" sz="2000" b="0" i="1" smtClean="0">
                          <a:latin typeface="Cambria Math" panose="02040503050406030204" pitchFamily="18" charset="0"/>
                        </a:rPr>
                        <m:t>=</m:t>
                      </m:r>
                      <m:r>
                        <a:rPr lang="en-AU" sz="2000" b="0" i="1" smtClean="0">
                          <a:latin typeface="Cambria Math" panose="02040503050406030204" pitchFamily="18" charset="0"/>
                        </a:rPr>
                        <m:t>6.8×15</m:t>
                      </m:r>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102</m:t>
                      </m:r>
                    </m:oMath>
                    <m:oMath xmlns:m="http://schemas.openxmlformats.org/officeDocument/2006/math">
                      <m:r>
                        <m:rPr>
                          <m:nor/>
                        </m:rPr>
                        <a:rPr lang="en-AU" sz="2000" b="0" i="0" smtClean="0">
                          <a:latin typeface="Cambria Math" panose="02040503050406030204" pitchFamily="18" charset="0"/>
                        </a:rPr>
                        <m:t>Cost</m:t>
                      </m:r>
                      <m:r>
                        <m:rPr>
                          <m:nor/>
                        </m:rPr>
                        <a:rPr lang="en-AU" sz="2000" b="0" i="0" smtClean="0">
                          <a:latin typeface="Cambria Math" panose="02040503050406030204" pitchFamily="18" charset="0"/>
                        </a:rPr>
                        <m:t> </m:t>
                      </m:r>
                      <m:r>
                        <m:rPr>
                          <m:nor/>
                        </m:rPr>
                        <a:rPr lang="en-AU" sz="2000" b="0" i="0" smtClean="0">
                          <a:latin typeface="Cambria Math" panose="02040503050406030204" pitchFamily="18" charset="0"/>
                        </a:rPr>
                        <m:t>per</m:t>
                      </m:r>
                      <m:r>
                        <m:rPr>
                          <m:nor/>
                        </m:rPr>
                        <a:rPr lang="en-AU" sz="2000" b="0" i="0" smtClean="0">
                          <a:latin typeface="Cambria Math" panose="02040503050406030204" pitchFamily="18" charset="0"/>
                        </a:rPr>
                        <m:t> </m:t>
                      </m:r>
                      <m:r>
                        <m:rPr>
                          <m:nor/>
                        </m:rPr>
                        <a:rPr lang="en-AU" sz="2000" b="0" i="0" smtClean="0">
                          <a:latin typeface="Cambria Math" panose="02040503050406030204" pitchFamily="18" charset="0"/>
                        </a:rPr>
                        <m:t>L</m:t>
                      </m:r>
                      <m:r>
                        <m:rPr>
                          <m:aln/>
                        </m:rPr>
                        <a:rPr lang="en-AU" sz="2000" b="0" i="1" smtClean="0">
                          <a:latin typeface="Cambria Math" panose="02040503050406030204" pitchFamily="18" charset="0"/>
                        </a:rPr>
                        <m:t>=</m:t>
                      </m:r>
                      <m:r>
                        <a:rPr lang="en-AU" sz="2000" b="0" i="1" smtClean="0">
                          <a:latin typeface="Cambria Math" panose="02040503050406030204" pitchFamily="18" charset="0"/>
                        </a:rPr>
                        <m:t>$1.90</m:t>
                      </m:r>
                    </m:oMath>
                    <m:oMath xmlns:m="http://schemas.openxmlformats.org/officeDocument/2006/math">
                      <m:r>
                        <m:rPr>
                          <m:nor/>
                        </m:rPr>
                        <a:rPr lang="en-AU" sz="2000" b="0" i="0" smtClean="0">
                          <a:latin typeface="Cambria Math" panose="02040503050406030204" pitchFamily="18" charset="0"/>
                        </a:rPr>
                        <m:t>Total</m:t>
                      </m:r>
                      <m:r>
                        <m:rPr>
                          <m:nor/>
                        </m:rPr>
                        <a:rPr lang="en-AU" sz="2000" b="0" i="0" smtClean="0">
                          <a:latin typeface="Cambria Math" panose="02040503050406030204" pitchFamily="18" charset="0"/>
                        </a:rPr>
                        <m:t> </m:t>
                      </m:r>
                      <m:r>
                        <m:rPr>
                          <m:nor/>
                        </m:rPr>
                        <a:rPr lang="en-AU" sz="2000" b="0" i="0" smtClean="0">
                          <a:latin typeface="Cambria Math" panose="02040503050406030204" pitchFamily="18" charset="0"/>
                        </a:rPr>
                        <m:t>cost</m:t>
                      </m:r>
                      <m:r>
                        <m:rPr>
                          <m:nor/>
                        </m:rPr>
                        <a:rPr lang="en-AU" sz="2000" b="0" i="0" smtClean="0">
                          <a:latin typeface="Cambria Math" panose="02040503050406030204" pitchFamily="18" charset="0"/>
                        </a:rPr>
                        <m:t> </m:t>
                      </m:r>
                      <m:r>
                        <m:rPr>
                          <m:nor/>
                          <m:aln/>
                        </m:rPr>
                        <a:rPr lang="en-AU" sz="2000" b="0" i="0" smtClean="0">
                          <a:latin typeface="Cambria Math" panose="02040503050406030204" pitchFamily="18" charset="0"/>
                        </a:rPr>
                        <m:t>=</m:t>
                      </m:r>
                      <m:r>
                        <m:rPr>
                          <m:nor/>
                        </m:rPr>
                        <a:rPr lang="en-AU" sz="2000" b="0" i="0" smtClean="0">
                          <a:latin typeface="Cambria Math" panose="02040503050406030204" pitchFamily="18" charset="0"/>
                        </a:rPr>
                        <m:t>102</m:t>
                      </m:r>
                      <m:r>
                        <a:rPr lang="en-AU" sz="2000" b="0" i="1" smtClean="0">
                          <a:latin typeface="Cambria Math" panose="02040503050406030204" pitchFamily="18" charset="0"/>
                        </a:rPr>
                        <m:t>×$1.90</m:t>
                      </m:r>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$193.80</m:t>
                      </m:r>
                    </m:oMath>
                  </m:oMathPara>
                </a14:m>
                <a:endParaRPr lang="en-AU" sz="2000" dirty="0"/>
              </a:p>
            </p:txBody>
          </p:sp>
        </mc:Choice>
        <mc:Fallback xmlns="">
          <p:sp>
            <p:nvSpPr>
              <p:cNvPr id="9" name="TextBox 8">
                <a:extLst>
                  <a:ext uri="{FF2B5EF4-FFF2-40B4-BE49-F238E27FC236}">
                    <a16:creationId xmlns:a16="http://schemas.microsoft.com/office/drawing/2014/main" id="{06458506-19BA-7100-444E-9B2EA4E00946}"/>
                  </a:ext>
                </a:extLst>
              </p:cNvPr>
              <p:cNvSpPr txBox="1">
                <a:spLocks noRot="1" noChangeAspect="1" noMove="1" noResize="1" noEditPoints="1" noAdjustHandles="1" noChangeArrowheads="1" noChangeShapeType="1" noTextEdit="1"/>
              </p:cNvSpPr>
              <p:nvPr/>
            </p:nvSpPr>
            <p:spPr>
              <a:xfrm>
                <a:off x="359999" y="4445209"/>
                <a:ext cx="3810557" cy="1691409"/>
              </a:xfrm>
              <a:prstGeom prst="rect">
                <a:avLst/>
              </a:prstGeom>
              <a:blipFill>
                <a:blip r:embed="rId5"/>
                <a:stretch>
                  <a:fillRect l="-2990" t="-741"/>
                </a:stretch>
              </a:blipFill>
            </p:spPr>
            <p:txBody>
              <a:bodyPr/>
              <a:lstStyle/>
              <a:p>
                <a:r>
                  <a:rPr lang="en-US">
                    <a:noFill/>
                  </a:rPr>
                  <a:t> </a:t>
                </a:r>
              </a:p>
            </p:txBody>
          </p:sp>
        </mc:Fallback>
      </mc:AlternateContent>
    </p:spTree>
    <p:extLst>
      <p:ext uri="{BB962C8B-B14F-4D97-AF65-F5344CB8AC3E}">
        <p14:creationId xmlns:p14="http://schemas.microsoft.com/office/powerpoint/2010/main" val="139639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8D10D8-962E-3DF5-C3BE-F7FFBCDEFF3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
        <p:nvSpPr>
          <p:cNvPr id="3" name="Title 2">
            <a:extLst>
              <a:ext uri="{FF2B5EF4-FFF2-40B4-BE49-F238E27FC236}">
                <a16:creationId xmlns:a16="http://schemas.microsoft.com/office/drawing/2014/main" id="{657F3498-9CA8-80FB-0359-55004A4FCE69}"/>
              </a:ext>
            </a:extLst>
          </p:cNvPr>
          <p:cNvSpPr>
            <a:spLocks noGrp="1"/>
          </p:cNvSpPr>
          <p:nvPr>
            <p:ph type="title"/>
          </p:nvPr>
        </p:nvSpPr>
        <p:spPr/>
        <p:txBody>
          <a:bodyPr/>
          <a:lstStyle/>
          <a:p>
            <a:r>
              <a:rPr lang="en-AU" dirty="0"/>
              <a:t>Cost of servicing and tyres</a:t>
            </a:r>
          </a:p>
        </p:txBody>
      </p:sp>
      <mc:AlternateContent xmlns:mc="http://schemas.openxmlformats.org/markup-compatibility/2006" xmlns:a14="http://schemas.microsoft.com/office/drawing/2010/main">
        <mc:Choice Requires="a14">
          <p:graphicFrame>
            <p:nvGraphicFramePr>
              <p:cNvPr id="6" name="Table 5" descr="A table with the first column providing categories of cars, second column being the cost of servicing and tyres per year if the car was new and the third column being the cost of servicing and tyres if the car was second hand&#10;">
                <a:extLst>
                  <a:ext uri="{FF2B5EF4-FFF2-40B4-BE49-F238E27FC236}">
                    <a16:creationId xmlns:a16="http://schemas.microsoft.com/office/drawing/2014/main" id="{93E0B7BF-176E-8DA3-3416-BF3BCDCEDC99}"/>
                  </a:ext>
                </a:extLst>
              </p:cNvPr>
              <p:cNvGraphicFramePr>
                <a:graphicFrameLocks noGrp="1"/>
              </p:cNvGraphicFramePr>
              <p:nvPr>
                <p:extLst>
                  <p:ext uri="{D42A27DB-BD31-4B8C-83A1-F6EECF244321}">
                    <p14:modId xmlns:p14="http://schemas.microsoft.com/office/powerpoint/2010/main" val="1493542716"/>
                  </p:ext>
                </p:extLst>
              </p:nvPr>
            </p:nvGraphicFramePr>
            <p:xfrm>
              <a:off x="371998" y="1574799"/>
              <a:ext cx="11472000" cy="3521305"/>
            </p:xfrm>
            <a:graphic>
              <a:graphicData uri="http://schemas.openxmlformats.org/drawingml/2006/table">
                <a:tbl>
                  <a:tblPr firstRow="1" bandRow="1">
                    <a:tableStyleId>{69012ECD-51FC-41F1-AA8D-1B2483CD663E}</a:tableStyleId>
                  </a:tblPr>
                  <a:tblGrid>
                    <a:gridCol w="3824000">
                      <a:extLst>
                        <a:ext uri="{9D8B030D-6E8A-4147-A177-3AD203B41FA5}">
                          <a16:colId xmlns:a16="http://schemas.microsoft.com/office/drawing/2014/main" val="1983692516"/>
                        </a:ext>
                      </a:extLst>
                    </a:gridCol>
                    <a:gridCol w="3824000">
                      <a:extLst>
                        <a:ext uri="{9D8B030D-6E8A-4147-A177-3AD203B41FA5}">
                          <a16:colId xmlns:a16="http://schemas.microsoft.com/office/drawing/2014/main" val="1393357323"/>
                        </a:ext>
                      </a:extLst>
                    </a:gridCol>
                    <a:gridCol w="3824000">
                      <a:extLst>
                        <a:ext uri="{9D8B030D-6E8A-4147-A177-3AD203B41FA5}">
                          <a16:colId xmlns:a16="http://schemas.microsoft.com/office/drawing/2014/main" val="1637088241"/>
                        </a:ext>
                      </a:extLst>
                    </a:gridCol>
                  </a:tblGrid>
                  <a:tr h="704261">
                    <a:tc>
                      <a:txBody>
                        <a:bodyPr/>
                        <a:lstStyle/>
                        <a:p>
                          <a:r>
                            <a:rPr lang="en-AU" dirty="0"/>
                            <a:t>Category</a:t>
                          </a:r>
                        </a:p>
                      </a:txBody>
                      <a:tcPr anchor="ctr"/>
                    </a:tc>
                    <a:tc>
                      <a:txBody>
                        <a:bodyPr/>
                        <a:lstStyle/>
                        <a:p>
                          <a:r>
                            <a:rPr lang="en-AU" dirty="0"/>
                            <a:t>New (per year)</a:t>
                          </a:r>
                        </a:p>
                      </a:txBody>
                      <a:tcPr anchor="ctr"/>
                    </a:tc>
                    <a:tc>
                      <a:txBody>
                        <a:bodyPr/>
                        <a:lstStyle/>
                        <a:p>
                          <a:r>
                            <a:rPr lang="en-AU" dirty="0"/>
                            <a:t>Second-hand (per year)</a:t>
                          </a:r>
                        </a:p>
                      </a:txBody>
                      <a:tcPr anchor="ctr"/>
                    </a:tc>
                    <a:extLst>
                      <a:ext uri="{0D108BD9-81ED-4DB2-BD59-A6C34878D82A}">
                        <a16:rowId xmlns:a16="http://schemas.microsoft.com/office/drawing/2014/main" val="4077106203"/>
                      </a:ext>
                    </a:extLst>
                  </a:tr>
                  <a:tr h="704261">
                    <a:tc>
                      <a:txBody>
                        <a:bodyPr/>
                        <a:lstStyle/>
                        <a:p>
                          <a:r>
                            <a:rPr lang="en-AU" dirty="0"/>
                            <a:t>Hatchback</a:t>
                          </a:r>
                        </a:p>
                      </a:txBody>
                      <a:tcPr anchor="ct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$735</m:t>
                                </m:r>
                              </m:oMath>
                            </m:oMathPara>
                          </a14:m>
                          <a:endParaRPr lang="en-AU" dirty="0"/>
                        </a:p>
                      </a:txBody>
                      <a:tcPr anchor="ct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$1135</m:t>
                                </m:r>
                              </m:oMath>
                            </m:oMathPara>
                          </a14:m>
                          <a:endParaRPr lang="en-AU" dirty="0"/>
                        </a:p>
                      </a:txBody>
                      <a:tcPr anchor="ctr"/>
                    </a:tc>
                    <a:extLst>
                      <a:ext uri="{0D108BD9-81ED-4DB2-BD59-A6C34878D82A}">
                        <a16:rowId xmlns:a16="http://schemas.microsoft.com/office/drawing/2014/main" val="1192629263"/>
                      </a:ext>
                    </a:extLst>
                  </a:tr>
                  <a:tr h="704261">
                    <a:tc>
                      <a:txBody>
                        <a:bodyPr/>
                        <a:lstStyle/>
                        <a:p>
                          <a:r>
                            <a:rPr lang="en-AU" dirty="0"/>
                            <a:t>Sedan</a:t>
                          </a:r>
                        </a:p>
                      </a:txBody>
                      <a:tcPr anchor="ct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$840</m:t>
                                </m:r>
                              </m:oMath>
                            </m:oMathPara>
                          </a14:m>
                          <a:endParaRPr lang="en-AU" dirty="0"/>
                        </a:p>
                      </a:txBody>
                      <a:tcPr anchor="ct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$1240</m:t>
                                </m:r>
                              </m:oMath>
                            </m:oMathPara>
                          </a14:m>
                          <a:endParaRPr lang="en-AU" dirty="0"/>
                        </a:p>
                      </a:txBody>
                      <a:tcPr anchor="ctr"/>
                    </a:tc>
                    <a:extLst>
                      <a:ext uri="{0D108BD9-81ED-4DB2-BD59-A6C34878D82A}">
                        <a16:rowId xmlns:a16="http://schemas.microsoft.com/office/drawing/2014/main" val="1133125170"/>
                      </a:ext>
                    </a:extLst>
                  </a:tr>
                  <a:tr h="704261">
                    <a:tc>
                      <a:txBody>
                        <a:bodyPr/>
                        <a:lstStyle/>
                        <a:p>
                          <a:r>
                            <a:rPr lang="en-AU" dirty="0"/>
                            <a:t>SUV</a:t>
                          </a:r>
                        </a:p>
                      </a:txBody>
                      <a:tcPr anchor="ct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$975</m:t>
                                </m:r>
                              </m:oMath>
                            </m:oMathPara>
                          </a14:m>
                          <a:endParaRPr lang="en-AU" dirty="0"/>
                        </a:p>
                      </a:txBody>
                      <a:tcPr anchor="ct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$1390</m:t>
                                </m:r>
                              </m:oMath>
                            </m:oMathPara>
                          </a14:m>
                          <a:endParaRPr lang="en-AU" dirty="0"/>
                        </a:p>
                      </a:txBody>
                      <a:tcPr anchor="ctr"/>
                    </a:tc>
                    <a:extLst>
                      <a:ext uri="{0D108BD9-81ED-4DB2-BD59-A6C34878D82A}">
                        <a16:rowId xmlns:a16="http://schemas.microsoft.com/office/drawing/2014/main" val="1154292919"/>
                      </a:ext>
                    </a:extLst>
                  </a:tr>
                  <a:tr h="704261">
                    <a:tc>
                      <a:txBody>
                        <a:bodyPr/>
                        <a:lstStyle/>
                        <a:p>
                          <a:r>
                            <a:rPr lang="en-AU" dirty="0"/>
                            <a:t>Ute</a:t>
                          </a:r>
                        </a:p>
                      </a:txBody>
                      <a:tcPr anchor="ct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$1085</m:t>
                                </m:r>
                              </m:oMath>
                            </m:oMathPara>
                          </a14:m>
                          <a:endParaRPr lang="en-AU" dirty="0"/>
                        </a:p>
                      </a:txBody>
                      <a:tcPr anchor="ct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$1500</m:t>
                                </m:r>
                              </m:oMath>
                            </m:oMathPara>
                          </a14:m>
                          <a:endParaRPr lang="en-AU" dirty="0"/>
                        </a:p>
                      </a:txBody>
                      <a:tcPr anchor="ctr"/>
                    </a:tc>
                    <a:extLst>
                      <a:ext uri="{0D108BD9-81ED-4DB2-BD59-A6C34878D82A}">
                        <a16:rowId xmlns:a16="http://schemas.microsoft.com/office/drawing/2014/main" val="517481564"/>
                      </a:ext>
                    </a:extLst>
                  </a:tr>
                </a:tbl>
              </a:graphicData>
            </a:graphic>
          </p:graphicFrame>
        </mc:Choice>
        <mc:Fallback xmlns="">
          <p:graphicFrame>
            <p:nvGraphicFramePr>
              <p:cNvPr id="6" name="Table 5" descr="A table with the first column providing categories of cars, second column being the cost of servicing and tyres per year if the car was new and the third column being the cost of servicing and tyres if the car was second hand&#10;">
                <a:extLst>
                  <a:ext uri="{FF2B5EF4-FFF2-40B4-BE49-F238E27FC236}">
                    <a16:creationId xmlns:a16="http://schemas.microsoft.com/office/drawing/2014/main" id="{93E0B7BF-176E-8DA3-3416-BF3BCDCEDC99}"/>
                  </a:ext>
                </a:extLst>
              </p:cNvPr>
              <p:cNvGraphicFramePr>
                <a:graphicFrameLocks noGrp="1"/>
              </p:cNvGraphicFramePr>
              <p:nvPr>
                <p:extLst>
                  <p:ext uri="{D42A27DB-BD31-4B8C-83A1-F6EECF244321}">
                    <p14:modId xmlns:p14="http://schemas.microsoft.com/office/powerpoint/2010/main" val="1493542716"/>
                  </p:ext>
                </p:extLst>
              </p:nvPr>
            </p:nvGraphicFramePr>
            <p:xfrm>
              <a:off x="371998" y="1574799"/>
              <a:ext cx="11472000" cy="3521305"/>
            </p:xfrm>
            <a:graphic>
              <a:graphicData uri="http://schemas.openxmlformats.org/drawingml/2006/table">
                <a:tbl>
                  <a:tblPr firstRow="1" bandRow="1">
                    <a:tableStyleId>{69012ECD-51FC-41F1-AA8D-1B2483CD663E}</a:tableStyleId>
                  </a:tblPr>
                  <a:tblGrid>
                    <a:gridCol w="3824000">
                      <a:extLst>
                        <a:ext uri="{9D8B030D-6E8A-4147-A177-3AD203B41FA5}">
                          <a16:colId xmlns:a16="http://schemas.microsoft.com/office/drawing/2014/main" val="1983692516"/>
                        </a:ext>
                      </a:extLst>
                    </a:gridCol>
                    <a:gridCol w="3824000">
                      <a:extLst>
                        <a:ext uri="{9D8B030D-6E8A-4147-A177-3AD203B41FA5}">
                          <a16:colId xmlns:a16="http://schemas.microsoft.com/office/drawing/2014/main" val="1393357323"/>
                        </a:ext>
                      </a:extLst>
                    </a:gridCol>
                    <a:gridCol w="3824000">
                      <a:extLst>
                        <a:ext uri="{9D8B030D-6E8A-4147-A177-3AD203B41FA5}">
                          <a16:colId xmlns:a16="http://schemas.microsoft.com/office/drawing/2014/main" val="1637088241"/>
                        </a:ext>
                      </a:extLst>
                    </a:gridCol>
                  </a:tblGrid>
                  <a:tr h="704261">
                    <a:tc>
                      <a:txBody>
                        <a:bodyPr/>
                        <a:lstStyle/>
                        <a:p>
                          <a:r>
                            <a:rPr lang="en-AU"/>
                            <a:t>Category</a:t>
                          </a:r>
                        </a:p>
                      </a:txBody>
                      <a:tcPr anchor="ctr"/>
                    </a:tc>
                    <a:tc>
                      <a:txBody>
                        <a:bodyPr/>
                        <a:lstStyle/>
                        <a:p>
                          <a:r>
                            <a:rPr lang="en-AU"/>
                            <a:t>New (per year)</a:t>
                          </a:r>
                        </a:p>
                      </a:txBody>
                      <a:tcPr anchor="ctr"/>
                    </a:tc>
                    <a:tc>
                      <a:txBody>
                        <a:bodyPr/>
                        <a:lstStyle/>
                        <a:p>
                          <a:r>
                            <a:rPr lang="en-AU"/>
                            <a:t>Second-hand (per year)</a:t>
                          </a:r>
                        </a:p>
                      </a:txBody>
                      <a:tcPr anchor="ctr"/>
                    </a:tc>
                    <a:extLst>
                      <a:ext uri="{0D108BD9-81ED-4DB2-BD59-A6C34878D82A}">
                        <a16:rowId xmlns:a16="http://schemas.microsoft.com/office/drawing/2014/main" val="4077106203"/>
                      </a:ext>
                    </a:extLst>
                  </a:tr>
                  <a:tr h="704261">
                    <a:tc>
                      <a:txBody>
                        <a:bodyPr/>
                        <a:lstStyle/>
                        <a:p>
                          <a:r>
                            <a:rPr lang="en-AU"/>
                            <a:t>Hatchback</a:t>
                          </a:r>
                        </a:p>
                      </a:txBody>
                      <a:tcPr anchor="ctr"/>
                    </a:tc>
                    <a:tc>
                      <a:txBody>
                        <a:bodyPr/>
                        <a:lstStyle/>
                        <a:p>
                          <a:endParaRPr lang="en-US"/>
                        </a:p>
                      </a:txBody>
                      <a:tcPr anchor="ctr">
                        <a:blipFill>
                          <a:blip r:embed="rId2"/>
                          <a:stretch>
                            <a:fillRect l="-100000" t="-101739" r="-100000" b="-303478"/>
                          </a:stretch>
                        </a:blipFill>
                      </a:tcPr>
                    </a:tc>
                    <a:tc>
                      <a:txBody>
                        <a:bodyPr/>
                        <a:lstStyle/>
                        <a:p>
                          <a:endParaRPr lang="en-US"/>
                        </a:p>
                      </a:txBody>
                      <a:tcPr anchor="ctr">
                        <a:blipFill>
                          <a:blip r:embed="rId2"/>
                          <a:stretch>
                            <a:fillRect l="-200319" t="-101739" r="-159" b="-303478"/>
                          </a:stretch>
                        </a:blipFill>
                      </a:tcPr>
                    </a:tc>
                    <a:extLst>
                      <a:ext uri="{0D108BD9-81ED-4DB2-BD59-A6C34878D82A}">
                        <a16:rowId xmlns:a16="http://schemas.microsoft.com/office/drawing/2014/main" val="1192629263"/>
                      </a:ext>
                    </a:extLst>
                  </a:tr>
                  <a:tr h="704261">
                    <a:tc>
                      <a:txBody>
                        <a:bodyPr/>
                        <a:lstStyle/>
                        <a:p>
                          <a:r>
                            <a:rPr lang="en-AU"/>
                            <a:t>Sedan</a:t>
                          </a:r>
                        </a:p>
                      </a:txBody>
                      <a:tcPr anchor="ctr"/>
                    </a:tc>
                    <a:tc>
                      <a:txBody>
                        <a:bodyPr/>
                        <a:lstStyle/>
                        <a:p>
                          <a:endParaRPr lang="en-US"/>
                        </a:p>
                      </a:txBody>
                      <a:tcPr anchor="ctr">
                        <a:blipFill>
                          <a:blip r:embed="rId2"/>
                          <a:stretch>
                            <a:fillRect l="-100000" t="-200000" r="-100000" b="-200862"/>
                          </a:stretch>
                        </a:blipFill>
                      </a:tcPr>
                    </a:tc>
                    <a:tc>
                      <a:txBody>
                        <a:bodyPr/>
                        <a:lstStyle/>
                        <a:p>
                          <a:endParaRPr lang="en-US"/>
                        </a:p>
                      </a:txBody>
                      <a:tcPr anchor="ctr">
                        <a:blipFill>
                          <a:blip r:embed="rId2"/>
                          <a:stretch>
                            <a:fillRect l="-200319" t="-200000" r="-159" b="-200862"/>
                          </a:stretch>
                        </a:blipFill>
                      </a:tcPr>
                    </a:tc>
                    <a:extLst>
                      <a:ext uri="{0D108BD9-81ED-4DB2-BD59-A6C34878D82A}">
                        <a16:rowId xmlns:a16="http://schemas.microsoft.com/office/drawing/2014/main" val="1133125170"/>
                      </a:ext>
                    </a:extLst>
                  </a:tr>
                  <a:tr h="704261">
                    <a:tc>
                      <a:txBody>
                        <a:bodyPr/>
                        <a:lstStyle/>
                        <a:p>
                          <a:r>
                            <a:rPr lang="en-AU"/>
                            <a:t>SUV</a:t>
                          </a:r>
                        </a:p>
                      </a:txBody>
                      <a:tcPr anchor="ctr"/>
                    </a:tc>
                    <a:tc>
                      <a:txBody>
                        <a:bodyPr/>
                        <a:lstStyle/>
                        <a:p>
                          <a:endParaRPr lang="en-US"/>
                        </a:p>
                      </a:txBody>
                      <a:tcPr anchor="ctr">
                        <a:blipFill>
                          <a:blip r:embed="rId2"/>
                          <a:stretch>
                            <a:fillRect l="-100000" t="-302609" r="-100000" b="-102609"/>
                          </a:stretch>
                        </a:blipFill>
                      </a:tcPr>
                    </a:tc>
                    <a:tc>
                      <a:txBody>
                        <a:bodyPr/>
                        <a:lstStyle/>
                        <a:p>
                          <a:endParaRPr lang="en-US"/>
                        </a:p>
                      </a:txBody>
                      <a:tcPr anchor="ctr">
                        <a:blipFill>
                          <a:blip r:embed="rId2"/>
                          <a:stretch>
                            <a:fillRect l="-200319" t="-302609" r="-159" b="-102609"/>
                          </a:stretch>
                        </a:blipFill>
                      </a:tcPr>
                    </a:tc>
                    <a:extLst>
                      <a:ext uri="{0D108BD9-81ED-4DB2-BD59-A6C34878D82A}">
                        <a16:rowId xmlns:a16="http://schemas.microsoft.com/office/drawing/2014/main" val="1154292919"/>
                      </a:ext>
                    </a:extLst>
                  </a:tr>
                  <a:tr h="704261">
                    <a:tc>
                      <a:txBody>
                        <a:bodyPr/>
                        <a:lstStyle/>
                        <a:p>
                          <a:r>
                            <a:rPr lang="en-AU"/>
                            <a:t>Ute</a:t>
                          </a:r>
                        </a:p>
                      </a:txBody>
                      <a:tcPr anchor="ctr"/>
                    </a:tc>
                    <a:tc>
                      <a:txBody>
                        <a:bodyPr/>
                        <a:lstStyle/>
                        <a:p>
                          <a:endParaRPr lang="en-US"/>
                        </a:p>
                      </a:txBody>
                      <a:tcPr anchor="ctr">
                        <a:blipFill>
                          <a:blip r:embed="rId2"/>
                          <a:stretch>
                            <a:fillRect l="-100000" t="-399138" r="-100000" b="-1724"/>
                          </a:stretch>
                        </a:blipFill>
                      </a:tcPr>
                    </a:tc>
                    <a:tc>
                      <a:txBody>
                        <a:bodyPr/>
                        <a:lstStyle/>
                        <a:p>
                          <a:endParaRPr lang="en-US"/>
                        </a:p>
                      </a:txBody>
                      <a:tcPr anchor="ctr">
                        <a:blipFill>
                          <a:blip r:embed="rId2"/>
                          <a:stretch>
                            <a:fillRect l="-200319" t="-399138" r="-159" b="-1724"/>
                          </a:stretch>
                        </a:blipFill>
                      </a:tcPr>
                    </a:tc>
                    <a:extLst>
                      <a:ext uri="{0D108BD9-81ED-4DB2-BD59-A6C34878D82A}">
                        <a16:rowId xmlns:a16="http://schemas.microsoft.com/office/drawing/2014/main" val="517481564"/>
                      </a:ext>
                    </a:extLst>
                  </a:tr>
                </a:tbl>
              </a:graphicData>
            </a:graphic>
          </p:graphicFrame>
        </mc:Fallback>
      </mc:AlternateContent>
    </p:spTree>
    <p:extLst>
      <p:ext uri="{BB962C8B-B14F-4D97-AF65-F5344CB8AC3E}">
        <p14:creationId xmlns:p14="http://schemas.microsoft.com/office/powerpoint/2010/main" val="24246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FDDF6-ED5B-F715-A62A-0490652E71B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189F7B-0916-D5CD-298C-9059C9764E8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sp>
        <p:nvSpPr>
          <p:cNvPr id="3" name="Title 2">
            <a:extLst>
              <a:ext uri="{FF2B5EF4-FFF2-40B4-BE49-F238E27FC236}">
                <a16:creationId xmlns:a16="http://schemas.microsoft.com/office/drawing/2014/main" id="{880E4D91-8564-C2DB-D797-FB52580E014C}"/>
              </a:ext>
            </a:extLst>
          </p:cNvPr>
          <p:cNvSpPr>
            <a:spLocks noGrp="1"/>
          </p:cNvSpPr>
          <p:nvPr>
            <p:ph type="title"/>
          </p:nvPr>
        </p:nvSpPr>
        <p:spPr/>
        <p:txBody>
          <a:bodyPr/>
          <a:lstStyle/>
          <a:p>
            <a:r>
              <a:rPr lang="en-AU" dirty="0"/>
              <a:t>Cost of servicing and tyres per kilometre</a:t>
            </a:r>
          </a:p>
        </p:txBody>
      </p:sp>
      <mc:AlternateContent xmlns:mc="http://schemas.openxmlformats.org/markup-compatibility/2006" xmlns:a14="http://schemas.microsoft.com/office/drawing/2010/main">
        <mc:Choice Requires="a14">
          <p:graphicFrame>
            <p:nvGraphicFramePr>
              <p:cNvPr id="6" name="Table 5" descr="A table with three columns. First column outlines categories of cars, second column outlines the cost per km of servicing and tyres for a new car, the third column outlines the same as if the car was old">
                <a:extLst>
                  <a:ext uri="{FF2B5EF4-FFF2-40B4-BE49-F238E27FC236}">
                    <a16:creationId xmlns:a16="http://schemas.microsoft.com/office/drawing/2014/main" id="{26E9E9D6-84E6-F78F-01AB-4977C2246EAE}"/>
                  </a:ext>
                </a:extLst>
              </p:cNvPr>
              <p:cNvGraphicFramePr>
                <a:graphicFrameLocks noGrp="1"/>
              </p:cNvGraphicFramePr>
              <p:nvPr>
                <p:extLst>
                  <p:ext uri="{D42A27DB-BD31-4B8C-83A1-F6EECF244321}">
                    <p14:modId xmlns:p14="http://schemas.microsoft.com/office/powerpoint/2010/main" val="2856037814"/>
                  </p:ext>
                </p:extLst>
              </p:nvPr>
            </p:nvGraphicFramePr>
            <p:xfrm>
              <a:off x="371998" y="1574799"/>
              <a:ext cx="11472000" cy="3521305"/>
            </p:xfrm>
            <a:graphic>
              <a:graphicData uri="http://schemas.openxmlformats.org/drawingml/2006/table">
                <a:tbl>
                  <a:tblPr firstRow="1" bandRow="1">
                    <a:tableStyleId>{69012ECD-51FC-41F1-AA8D-1B2483CD663E}</a:tableStyleId>
                  </a:tblPr>
                  <a:tblGrid>
                    <a:gridCol w="3824000">
                      <a:extLst>
                        <a:ext uri="{9D8B030D-6E8A-4147-A177-3AD203B41FA5}">
                          <a16:colId xmlns:a16="http://schemas.microsoft.com/office/drawing/2014/main" val="1983692516"/>
                        </a:ext>
                      </a:extLst>
                    </a:gridCol>
                    <a:gridCol w="3824000">
                      <a:extLst>
                        <a:ext uri="{9D8B030D-6E8A-4147-A177-3AD203B41FA5}">
                          <a16:colId xmlns:a16="http://schemas.microsoft.com/office/drawing/2014/main" val="1393357323"/>
                        </a:ext>
                      </a:extLst>
                    </a:gridCol>
                    <a:gridCol w="3824000">
                      <a:extLst>
                        <a:ext uri="{9D8B030D-6E8A-4147-A177-3AD203B41FA5}">
                          <a16:colId xmlns:a16="http://schemas.microsoft.com/office/drawing/2014/main" val="1637088241"/>
                        </a:ext>
                      </a:extLst>
                    </a:gridCol>
                  </a:tblGrid>
                  <a:tr h="704261">
                    <a:tc>
                      <a:txBody>
                        <a:bodyPr/>
                        <a:lstStyle/>
                        <a:p>
                          <a:pPr algn="l"/>
                          <a:r>
                            <a:rPr lang="en-AU" dirty="0"/>
                            <a:t>Category</a:t>
                          </a:r>
                        </a:p>
                      </a:txBody>
                      <a:tcPr/>
                    </a:tc>
                    <a:tc>
                      <a:txBody>
                        <a:bodyPr/>
                        <a:lstStyle/>
                        <a:p>
                          <a:pPr algn="ctr"/>
                          <a:r>
                            <a:rPr lang="en-AU" dirty="0"/>
                            <a:t>New ($/km)</a:t>
                          </a:r>
                        </a:p>
                      </a:txBody>
                      <a:tcPr/>
                    </a:tc>
                    <a:tc>
                      <a:txBody>
                        <a:bodyPr/>
                        <a:lstStyle/>
                        <a:p>
                          <a:pPr algn="ctr"/>
                          <a:r>
                            <a:rPr lang="en-AU" dirty="0"/>
                            <a:t>Second-hand ($/km)</a:t>
                          </a:r>
                        </a:p>
                      </a:txBody>
                      <a:tcPr/>
                    </a:tc>
                    <a:extLst>
                      <a:ext uri="{0D108BD9-81ED-4DB2-BD59-A6C34878D82A}">
                        <a16:rowId xmlns:a16="http://schemas.microsoft.com/office/drawing/2014/main" val="4077106203"/>
                      </a:ext>
                    </a:extLst>
                  </a:tr>
                  <a:tr h="704261">
                    <a:tc>
                      <a:txBody>
                        <a:bodyPr/>
                        <a:lstStyle/>
                        <a:p>
                          <a:r>
                            <a:rPr lang="en-AU" dirty="0"/>
                            <a:t>Hatchback</a:t>
                          </a:r>
                        </a:p>
                      </a:txBody>
                      <a:tcPr anchor="ct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$0.049/</m:t>
                                </m:r>
                                <m:r>
                                  <a:rPr lang="en-AU" b="0" i="1" smtClean="0">
                                    <a:latin typeface="Cambria Math" panose="02040503050406030204" pitchFamily="18" charset="0"/>
                                  </a:rPr>
                                  <m:t>𝑘𝑚</m:t>
                                </m:r>
                              </m:oMath>
                            </m:oMathPara>
                          </a14:m>
                          <a:endParaRPr lang="en-AU" dirty="0"/>
                        </a:p>
                      </a:txBody>
                      <a:tcPr anchor="ct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$0.0756/</m:t>
                                </m:r>
                                <m:r>
                                  <a:rPr lang="en-AU" b="0" i="1" smtClean="0">
                                    <a:latin typeface="Cambria Math" panose="02040503050406030204" pitchFamily="18" charset="0"/>
                                  </a:rPr>
                                  <m:t>𝑘𝑚</m:t>
                                </m:r>
                              </m:oMath>
                            </m:oMathPara>
                          </a14:m>
                          <a:endParaRPr lang="en-AU" dirty="0"/>
                        </a:p>
                      </a:txBody>
                      <a:tcPr anchor="ctr"/>
                    </a:tc>
                    <a:extLst>
                      <a:ext uri="{0D108BD9-81ED-4DB2-BD59-A6C34878D82A}">
                        <a16:rowId xmlns:a16="http://schemas.microsoft.com/office/drawing/2014/main" val="1192629263"/>
                      </a:ext>
                    </a:extLst>
                  </a:tr>
                  <a:tr h="704261">
                    <a:tc>
                      <a:txBody>
                        <a:bodyPr/>
                        <a:lstStyle/>
                        <a:p>
                          <a:r>
                            <a:rPr lang="en-AU" dirty="0"/>
                            <a:t>Sedan</a:t>
                          </a:r>
                        </a:p>
                      </a:txBody>
                      <a:tcPr anchor="ct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$0.056/</m:t>
                                </m:r>
                                <m:r>
                                  <a:rPr lang="en-AU" b="0" i="1" smtClean="0">
                                    <a:latin typeface="Cambria Math" panose="02040503050406030204" pitchFamily="18" charset="0"/>
                                  </a:rPr>
                                  <m:t>𝑘𝑚</m:t>
                                </m:r>
                              </m:oMath>
                            </m:oMathPara>
                          </a14:m>
                          <a:endParaRPr lang="en-AU" dirty="0"/>
                        </a:p>
                      </a:txBody>
                      <a:tcPr anchor="ct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$0.0828/</m:t>
                                </m:r>
                                <m:r>
                                  <a:rPr lang="en-AU" b="0" i="1" smtClean="0">
                                    <a:latin typeface="Cambria Math" panose="02040503050406030204" pitchFamily="18" charset="0"/>
                                  </a:rPr>
                                  <m:t>𝑘𝑚</m:t>
                                </m:r>
                              </m:oMath>
                            </m:oMathPara>
                          </a14:m>
                          <a:endParaRPr lang="en-AU" dirty="0"/>
                        </a:p>
                      </a:txBody>
                      <a:tcPr anchor="ctr"/>
                    </a:tc>
                    <a:extLst>
                      <a:ext uri="{0D108BD9-81ED-4DB2-BD59-A6C34878D82A}">
                        <a16:rowId xmlns:a16="http://schemas.microsoft.com/office/drawing/2014/main" val="1133125170"/>
                      </a:ext>
                    </a:extLst>
                  </a:tr>
                  <a:tr h="704261">
                    <a:tc>
                      <a:txBody>
                        <a:bodyPr/>
                        <a:lstStyle/>
                        <a:p>
                          <a:r>
                            <a:rPr lang="en-AU" dirty="0"/>
                            <a:t>SUV</a:t>
                          </a:r>
                        </a:p>
                      </a:txBody>
                      <a:tcPr anchor="ct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$0.065/</m:t>
                                </m:r>
                                <m:r>
                                  <a:rPr lang="en-AU" b="0" i="1" smtClean="0">
                                    <a:latin typeface="Cambria Math" panose="02040503050406030204" pitchFamily="18" charset="0"/>
                                  </a:rPr>
                                  <m:t>𝑘𝑚</m:t>
                                </m:r>
                              </m:oMath>
                            </m:oMathPara>
                          </a14:m>
                          <a:endParaRPr lang="en-AU" dirty="0"/>
                        </a:p>
                      </a:txBody>
                      <a:tcPr anchor="ct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$0.0925/</m:t>
                                </m:r>
                                <m:r>
                                  <a:rPr lang="en-AU" b="0" i="1" smtClean="0">
                                    <a:latin typeface="Cambria Math" panose="02040503050406030204" pitchFamily="18" charset="0"/>
                                  </a:rPr>
                                  <m:t>𝑘𝑚</m:t>
                                </m:r>
                              </m:oMath>
                            </m:oMathPara>
                          </a14:m>
                          <a:endParaRPr lang="en-AU" dirty="0"/>
                        </a:p>
                      </a:txBody>
                      <a:tcPr anchor="ctr"/>
                    </a:tc>
                    <a:extLst>
                      <a:ext uri="{0D108BD9-81ED-4DB2-BD59-A6C34878D82A}">
                        <a16:rowId xmlns:a16="http://schemas.microsoft.com/office/drawing/2014/main" val="1154292919"/>
                      </a:ext>
                    </a:extLst>
                  </a:tr>
                  <a:tr h="704261">
                    <a:tc>
                      <a:txBody>
                        <a:bodyPr/>
                        <a:lstStyle/>
                        <a:p>
                          <a:r>
                            <a:rPr lang="en-AU" dirty="0"/>
                            <a:t>Ute</a:t>
                          </a:r>
                        </a:p>
                      </a:txBody>
                      <a:tcPr anchor="ct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$0.0722/</m:t>
                                </m:r>
                                <m:r>
                                  <a:rPr lang="en-AU" b="0" i="1" smtClean="0">
                                    <a:latin typeface="Cambria Math" panose="02040503050406030204" pitchFamily="18" charset="0"/>
                                  </a:rPr>
                                  <m:t>𝑘𝑚</m:t>
                                </m:r>
                              </m:oMath>
                            </m:oMathPara>
                          </a14:m>
                          <a:endParaRPr lang="en-AU" dirty="0"/>
                        </a:p>
                      </a:txBody>
                      <a:tcPr anchor="ct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$0.10/</m:t>
                                </m:r>
                                <m:r>
                                  <a:rPr lang="en-AU" b="0" i="1" smtClean="0">
                                    <a:latin typeface="Cambria Math" panose="02040503050406030204" pitchFamily="18" charset="0"/>
                                  </a:rPr>
                                  <m:t>𝑘𝑚</m:t>
                                </m:r>
                              </m:oMath>
                            </m:oMathPara>
                          </a14:m>
                          <a:endParaRPr lang="en-AU" dirty="0"/>
                        </a:p>
                      </a:txBody>
                      <a:tcPr anchor="ctr"/>
                    </a:tc>
                    <a:extLst>
                      <a:ext uri="{0D108BD9-81ED-4DB2-BD59-A6C34878D82A}">
                        <a16:rowId xmlns:a16="http://schemas.microsoft.com/office/drawing/2014/main" val="517481564"/>
                      </a:ext>
                    </a:extLst>
                  </a:tr>
                </a:tbl>
              </a:graphicData>
            </a:graphic>
          </p:graphicFrame>
        </mc:Choice>
        <mc:Fallback xmlns="">
          <p:graphicFrame>
            <p:nvGraphicFramePr>
              <p:cNvPr id="6" name="Table 5" descr="A table with three columns. First column outlines categories of cars, second column outlines the cost per km of servicing and tyres for a new car, the third column outlines the same as if the car was old">
                <a:extLst>
                  <a:ext uri="{FF2B5EF4-FFF2-40B4-BE49-F238E27FC236}">
                    <a16:creationId xmlns:a16="http://schemas.microsoft.com/office/drawing/2014/main" id="{26E9E9D6-84E6-F78F-01AB-4977C2246EAE}"/>
                  </a:ext>
                </a:extLst>
              </p:cNvPr>
              <p:cNvGraphicFramePr>
                <a:graphicFrameLocks noGrp="1"/>
              </p:cNvGraphicFramePr>
              <p:nvPr>
                <p:extLst>
                  <p:ext uri="{D42A27DB-BD31-4B8C-83A1-F6EECF244321}">
                    <p14:modId xmlns:p14="http://schemas.microsoft.com/office/powerpoint/2010/main" val="2856037814"/>
                  </p:ext>
                </p:extLst>
              </p:nvPr>
            </p:nvGraphicFramePr>
            <p:xfrm>
              <a:off x="371998" y="1574799"/>
              <a:ext cx="11472000" cy="3521305"/>
            </p:xfrm>
            <a:graphic>
              <a:graphicData uri="http://schemas.openxmlformats.org/drawingml/2006/table">
                <a:tbl>
                  <a:tblPr firstRow="1" bandRow="1">
                    <a:tableStyleId>{69012ECD-51FC-41F1-AA8D-1B2483CD663E}</a:tableStyleId>
                  </a:tblPr>
                  <a:tblGrid>
                    <a:gridCol w="3824000">
                      <a:extLst>
                        <a:ext uri="{9D8B030D-6E8A-4147-A177-3AD203B41FA5}">
                          <a16:colId xmlns:a16="http://schemas.microsoft.com/office/drawing/2014/main" val="1983692516"/>
                        </a:ext>
                      </a:extLst>
                    </a:gridCol>
                    <a:gridCol w="3824000">
                      <a:extLst>
                        <a:ext uri="{9D8B030D-6E8A-4147-A177-3AD203B41FA5}">
                          <a16:colId xmlns:a16="http://schemas.microsoft.com/office/drawing/2014/main" val="1393357323"/>
                        </a:ext>
                      </a:extLst>
                    </a:gridCol>
                    <a:gridCol w="3824000">
                      <a:extLst>
                        <a:ext uri="{9D8B030D-6E8A-4147-A177-3AD203B41FA5}">
                          <a16:colId xmlns:a16="http://schemas.microsoft.com/office/drawing/2014/main" val="1637088241"/>
                        </a:ext>
                      </a:extLst>
                    </a:gridCol>
                  </a:tblGrid>
                  <a:tr h="704261">
                    <a:tc>
                      <a:txBody>
                        <a:bodyPr/>
                        <a:lstStyle/>
                        <a:p>
                          <a:pPr algn="l"/>
                          <a:r>
                            <a:rPr lang="en-AU" dirty="0"/>
                            <a:t>Category</a:t>
                          </a:r>
                        </a:p>
                      </a:txBody>
                      <a:tcPr/>
                    </a:tc>
                    <a:tc>
                      <a:txBody>
                        <a:bodyPr/>
                        <a:lstStyle/>
                        <a:p>
                          <a:pPr algn="ctr"/>
                          <a:r>
                            <a:rPr lang="en-AU"/>
                            <a:t>New ($/km)</a:t>
                          </a:r>
                        </a:p>
                      </a:txBody>
                      <a:tcPr/>
                    </a:tc>
                    <a:tc>
                      <a:txBody>
                        <a:bodyPr/>
                        <a:lstStyle/>
                        <a:p>
                          <a:pPr algn="ctr"/>
                          <a:r>
                            <a:rPr lang="en-AU" dirty="0"/>
                            <a:t>Second-hand ($/km)</a:t>
                          </a:r>
                        </a:p>
                      </a:txBody>
                      <a:tcPr/>
                    </a:tc>
                    <a:extLst>
                      <a:ext uri="{0D108BD9-81ED-4DB2-BD59-A6C34878D82A}">
                        <a16:rowId xmlns:a16="http://schemas.microsoft.com/office/drawing/2014/main" val="4077106203"/>
                      </a:ext>
                    </a:extLst>
                  </a:tr>
                  <a:tr h="704261">
                    <a:tc>
                      <a:txBody>
                        <a:bodyPr/>
                        <a:lstStyle/>
                        <a:p>
                          <a:r>
                            <a:rPr lang="en-AU" dirty="0"/>
                            <a:t>Hatchback</a:t>
                          </a:r>
                        </a:p>
                      </a:txBody>
                      <a:tcPr anchor="ctr"/>
                    </a:tc>
                    <a:tc>
                      <a:txBody>
                        <a:bodyPr/>
                        <a:lstStyle/>
                        <a:p>
                          <a:endParaRPr lang="en-US"/>
                        </a:p>
                      </a:txBody>
                      <a:tcPr anchor="ctr">
                        <a:blipFill>
                          <a:blip r:embed="rId2"/>
                          <a:stretch>
                            <a:fillRect l="-100000" t="-105217" r="-100000" b="-303478"/>
                          </a:stretch>
                        </a:blipFill>
                      </a:tcPr>
                    </a:tc>
                    <a:tc>
                      <a:txBody>
                        <a:bodyPr/>
                        <a:lstStyle/>
                        <a:p>
                          <a:endParaRPr lang="en-US"/>
                        </a:p>
                      </a:txBody>
                      <a:tcPr anchor="ctr">
                        <a:blipFill>
                          <a:blip r:embed="rId2"/>
                          <a:stretch>
                            <a:fillRect l="-200319" t="-105217" r="-159" b="-303478"/>
                          </a:stretch>
                        </a:blipFill>
                      </a:tcPr>
                    </a:tc>
                    <a:extLst>
                      <a:ext uri="{0D108BD9-81ED-4DB2-BD59-A6C34878D82A}">
                        <a16:rowId xmlns:a16="http://schemas.microsoft.com/office/drawing/2014/main" val="1192629263"/>
                      </a:ext>
                    </a:extLst>
                  </a:tr>
                  <a:tr h="704261">
                    <a:tc>
                      <a:txBody>
                        <a:bodyPr/>
                        <a:lstStyle/>
                        <a:p>
                          <a:r>
                            <a:rPr lang="en-AU"/>
                            <a:t>Sedan</a:t>
                          </a:r>
                        </a:p>
                      </a:txBody>
                      <a:tcPr anchor="ctr"/>
                    </a:tc>
                    <a:tc>
                      <a:txBody>
                        <a:bodyPr/>
                        <a:lstStyle/>
                        <a:p>
                          <a:endParaRPr lang="en-US"/>
                        </a:p>
                      </a:txBody>
                      <a:tcPr anchor="ctr">
                        <a:blipFill>
                          <a:blip r:embed="rId2"/>
                          <a:stretch>
                            <a:fillRect l="-100000" t="-203448" r="-100000" b="-200862"/>
                          </a:stretch>
                        </a:blipFill>
                      </a:tcPr>
                    </a:tc>
                    <a:tc>
                      <a:txBody>
                        <a:bodyPr/>
                        <a:lstStyle/>
                        <a:p>
                          <a:endParaRPr lang="en-US"/>
                        </a:p>
                      </a:txBody>
                      <a:tcPr anchor="ctr">
                        <a:blipFill>
                          <a:blip r:embed="rId2"/>
                          <a:stretch>
                            <a:fillRect l="-200319" t="-203448" r="-159" b="-200862"/>
                          </a:stretch>
                        </a:blipFill>
                      </a:tcPr>
                    </a:tc>
                    <a:extLst>
                      <a:ext uri="{0D108BD9-81ED-4DB2-BD59-A6C34878D82A}">
                        <a16:rowId xmlns:a16="http://schemas.microsoft.com/office/drawing/2014/main" val="1133125170"/>
                      </a:ext>
                    </a:extLst>
                  </a:tr>
                  <a:tr h="704261">
                    <a:tc>
                      <a:txBody>
                        <a:bodyPr/>
                        <a:lstStyle/>
                        <a:p>
                          <a:r>
                            <a:rPr lang="en-AU"/>
                            <a:t>SUV</a:t>
                          </a:r>
                        </a:p>
                      </a:txBody>
                      <a:tcPr anchor="ctr"/>
                    </a:tc>
                    <a:tc>
                      <a:txBody>
                        <a:bodyPr/>
                        <a:lstStyle/>
                        <a:p>
                          <a:endParaRPr lang="en-US"/>
                        </a:p>
                      </a:txBody>
                      <a:tcPr anchor="ctr">
                        <a:blipFill>
                          <a:blip r:embed="rId2"/>
                          <a:stretch>
                            <a:fillRect l="-100000" t="-306087" r="-100000" b="-102609"/>
                          </a:stretch>
                        </a:blipFill>
                      </a:tcPr>
                    </a:tc>
                    <a:tc>
                      <a:txBody>
                        <a:bodyPr/>
                        <a:lstStyle/>
                        <a:p>
                          <a:endParaRPr lang="en-US"/>
                        </a:p>
                      </a:txBody>
                      <a:tcPr anchor="ctr">
                        <a:blipFill>
                          <a:blip r:embed="rId2"/>
                          <a:stretch>
                            <a:fillRect l="-200319" t="-306087" r="-159" b="-102609"/>
                          </a:stretch>
                        </a:blipFill>
                      </a:tcPr>
                    </a:tc>
                    <a:extLst>
                      <a:ext uri="{0D108BD9-81ED-4DB2-BD59-A6C34878D82A}">
                        <a16:rowId xmlns:a16="http://schemas.microsoft.com/office/drawing/2014/main" val="1154292919"/>
                      </a:ext>
                    </a:extLst>
                  </a:tr>
                  <a:tr h="704261">
                    <a:tc>
                      <a:txBody>
                        <a:bodyPr/>
                        <a:lstStyle/>
                        <a:p>
                          <a:r>
                            <a:rPr lang="en-AU" dirty="0"/>
                            <a:t>Ute</a:t>
                          </a:r>
                        </a:p>
                      </a:txBody>
                      <a:tcPr anchor="ctr"/>
                    </a:tc>
                    <a:tc>
                      <a:txBody>
                        <a:bodyPr/>
                        <a:lstStyle/>
                        <a:p>
                          <a:endParaRPr lang="en-US"/>
                        </a:p>
                      </a:txBody>
                      <a:tcPr anchor="ctr">
                        <a:blipFill>
                          <a:blip r:embed="rId2"/>
                          <a:stretch>
                            <a:fillRect l="-100000" t="-402586" r="-100000" b="-1724"/>
                          </a:stretch>
                        </a:blipFill>
                      </a:tcPr>
                    </a:tc>
                    <a:tc>
                      <a:txBody>
                        <a:bodyPr/>
                        <a:lstStyle/>
                        <a:p>
                          <a:endParaRPr lang="en-US"/>
                        </a:p>
                      </a:txBody>
                      <a:tcPr anchor="ctr">
                        <a:blipFill>
                          <a:blip r:embed="rId2"/>
                          <a:stretch>
                            <a:fillRect l="-200319" t="-402586" r="-159" b="-1724"/>
                          </a:stretch>
                        </a:blipFill>
                      </a:tcPr>
                    </a:tc>
                    <a:extLst>
                      <a:ext uri="{0D108BD9-81ED-4DB2-BD59-A6C34878D82A}">
                        <a16:rowId xmlns:a16="http://schemas.microsoft.com/office/drawing/2014/main" val="517481564"/>
                      </a:ext>
                    </a:extLst>
                  </a:tr>
                </a:tbl>
              </a:graphicData>
            </a:graphic>
          </p:graphicFrame>
        </mc:Fallback>
      </mc:AlternateContent>
    </p:spTree>
    <p:extLst>
      <p:ext uri="{BB962C8B-B14F-4D97-AF65-F5344CB8AC3E}">
        <p14:creationId xmlns:p14="http://schemas.microsoft.com/office/powerpoint/2010/main" val="316313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E8375-6956-4514-12AD-8F72EF6FC8E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90F50C-28FD-8940-3FE1-CE4A8AC4F5E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dirty="0"/>
          </a:p>
        </p:txBody>
      </p:sp>
      <p:sp>
        <p:nvSpPr>
          <p:cNvPr id="11" name="Title 10">
            <a:extLst>
              <a:ext uri="{FF2B5EF4-FFF2-40B4-BE49-F238E27FC236}">
                <a16:creationId xmlns:a16="http://schemas.microsoft.com/office/drawing/2014/main" id="{C9D81A90-3D2B-3EA3-6CED-7013F3DB10C6}"/>
              </a:ext>
            </a:extLst>
          </p:cNvPr>
          <p:cNvSpPr>
            <a:spLocks noGrp="1"/>
          </p:cNvSpPr>
          <p:nvPr>
            <p:ph type="title"/>
          </p:nvPr>
        </p:nvSpPr>
        <p:spPr/>
        <p:txBody>
          <a:bodyPr/>
          <a:lstStyle/>
          <a:p>
            <a:r>
              <a:rPr lang="en-AU" dirty="0"/>
              <a:t>Would you rather? (2)</a:t>
            </a:r>
          </a:p>
        </p:txBody>
      </p:sp>
      <p:sp>
        <p:nvSpPr>
          <p:cNvPr id="12" name="Text Placeholder 11">
            <a:extLst>
              <a:ext uri="{FF2B5EF4-FFF2-40B4-BE49-F238E27FC236}">
                <a16:creationId xmlns:a16="http://schemas.microsoft.com/office/drawing/2014/main" id="{6769DEF0-1D00-A12B-BC07-0C40E3D27E65}"/>
              </a:ext>
            </a:extLst>
          </p:cNvPr>
          <p:cNvSpPr>
            <a:spLocks noGrp="1"/>
          </p:cNvSpPr>
          <p:nvPr>
            <p:ph type="body" sz="quarter" idx="17"/>
          </p:nvPr>
        </p:nvSpPr>
        <p:spPr>
          <a:xfrm>
            <a:off x="354000" y="1567086"/>
            <a:ext cx="11484000" cy="4807210"/>
          </a:xfrm>
          <a:solidFill>
            <a:srgbClr val="FBDBE7"/>
          </a:solidFill>
        </p:spPr>
        <p:txBody>
          <a:bodyPr numCol="2"/>
          <a:lstStyle/>
          <a:p>
            <a:r>
              <a:rPr lang="en-AU" dirty="0"/>
              <a:t>Job 1: Delivery driver</a:t>
            </a:r>
          </a:p>
          <a:p>
            <a:pPr marL="342900" indent="-342900">
              <a:buFont typeface="Arial" panose="020B0604020202020204" pitchFamily="34" charset="0"/>
              <a:buChar char="•"/>
            </a:pPr>
            <a:r>
              <a:rPr lang="en-AU" dirty="0"/>
              <a:t>$27.25 / hour</a:t>
            </a:r>
          </a:p>
          <a:p>
            <a:pPr marL="342900" indent="-342900">
              <a:buFont typeface="Arial" panose="020B0604020202020204" pitchFamily="34" charset="0"/>
              <a:buChar char="•"/>
            </a:pPr>
            <a:r>
              <a:rPr lang="en-AU" dirty="0"/>
              <a:t>25 hours / week</a:t>
            </a:r>
          </a:p>
          <a:p>
            <a:pPr marL="342900" indent="-342900">
              <a:buFont typeface="Arial" panose="020B0604020202020204" pitchFamily="34" charset="0"/>
              <a:buChar char="•"/>
            </a:pPr>
            <a:r>
              <a:rPr lang="en-AU" dirty="0"/>
              <a:t>Drive 200 km / week</a:t>
            </a:r>
          </a:p>
          <a:p>
            <a:r>
              <a:rPr lang="en-AU" dirty="0"/>
              <a:t>Job 2: Retail cashier</a:t>
            </a:r>
          </a:p>
          <a:p>
            <a:pPr marL="342900" indent="-342900">
              <a:buFont typeface="Arial" panose="020B0604020202020204" pitchFamily="34" charset="0"/>
              <a:buChar char="•"/>
            </a:pPr>
            <a:r>
              <a:rPr lang="en-AU" dirty="0"/>
              <a:t>$26.20 / hour</a:t>
            </a:r>
          </a:p>
          <a:p>
            <a:pPr marL="342900" indent="-342900">
              <a:buFont typeface="Arial" panose="020B0604020202020204" pitchFamily="34" charset="0"/>
              <a:buChar char="•"/>
            </a:pPr>
            <a:r>
              <a:rPr lang="en-AU" dirty="0"/>
              <a:t>25 hours / week (5 day week)</a:t>
            </a:r>
          </a:p>
          <a:p>
            <a:pPr marL="342900" indent="-342900">
              <a:buFont typeface="Arial" panose="020B0604020202020204" pitchFamily="34" charset="0"/>
              <a:buChar char="•"/>
            </a:pPr>
            <a:r>
              <a:rPr lang="en-AU" dirty="0"/>
              <a:t>Commute 5 km each way </a:t>
            </a:r>
          </a:p>
          <a:p>
            <a:r>
              <a:rPr lang="en-AU" dirty="0"/>
              <a:t>Vehicle and running costs</a:t>
            </a:r>
          </a:p>
          <a:p>
            <a:pPr marL="342900" indent="-342900">
              <a:buFont typeface="Arial" panose="020B0604020202020204" pitchFamily="34" charset="0"/>
              <a:buChar char="•"/>
            </a:pPr>
            <a:r>
              <a:rPr lang="en-AU" dirty="0"/>
              <a:t>Registration and insurance $56.51 / week</a:t>
            </a:r>
          </a:p>
          <a:p>
            <a:pPr marL="342900" indent="-342900">
              <a:buFont typeface="Arial" panose="020B0604020202020204" pitchFamily="34" charset="0"/>
              <a:buChar char="•"/>
            </a:pPr>
            <a:r>
              <a:rPr lang="en-AU" dirty="0"/>
              <a:t>Fuel efficiency is 8.7L/100km </a:t>
            </a:r>
          </a:p>
          <a:p>
            <a:pPr marL="342900" indent="-342900">
              <a:buFont typeface="Arial" panose="020B0604020202020204" pitchFamily="34" charset="0"/>
              <a:buChar char="•"/>
            </a:pPr>
            <a:r>
              <a:rPr lang="en-AU" dirty="0"/>
              <a:t>Service and tyres is $0.0877/km</a:t>
            </a:r>
          </a:p>
          <a:p>
            <a:pPr marL="342900" indent="-342900">
              <a:buFont typeface="Arial" panose="020B0604020202020204" pitchFamily="34" charset="0"/>
              <a:buChar char="•"/>
            </a:pPr>
            <a:r>
              <a:rPr lang="en-AU" dirty="0"/>
              <a:t>Fuel is $1.71 per litre</a:t>
            </a:r>
          </a:p>
          <a:p>
            <a:endParaRPr lang="en-AU" dirty="0"/>
          </a:p>
          <a:p>
            <a:endParaRPr lang="en-AU" dirty="0"/>
          </a:p>
          <a:p>
            <a:endParaRPr lang="en-AU" dirty="0"/>
          </a:p>
        </p:txBody>
      </p:sp>
    </p:spTree>
    <p:extLst>
      <p:ext uri="{BB962C8B-B14F-4D97-AF65-F5344CB8AC3E}">
        <p14:creationId xmlns:p14="http://schemas.microsoft.com/office/powerpoint/2010/main" val="206135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Stage 6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a:p>
            <a:pPr>
              <a:lnSpc>
                <a:spcPct val="150000"/>
              </a:lnSpc>
              <a:spcBef>
                <a:spcPts val="1200"/>
              </a:spcBef>
              <a:spcAft>
                <a:spcPts val="600"/>
              </a:spcAft>
            </a:pPr>
            <a:r>
              <a:rPr lang="en-AU" dirty="0">
                <a:effectLst/>
                <a:latin typeface="Arial" panose="020B0604020202020204" pitchFamily="34" charset="0"/>
                <a:ea typeface="Calibri" panose="020F0502020204030204" pitchFamily="34" charset="0"/>
              </a:rPr>
              <a:t>.</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21</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FDD70-9F1E-9D20-BBEF-F033BE95D8D6}"/>
              </a:ext>
            </a:extLst>
          </p:cNvPr>
          <p:cNvSpPr>
            <a:spLocks noGrp="1"/>
          </p:cNvSpPr>
          <p:nvPr>
            <p:ph type="title"/>
          </p:nvPr>
        </p:nvSpPr>
        <p:spPr/>
        <p:txBody>
          <a:bodyPr/>
          <a:lstStyle/>
          <a:p>
            <a:r>
              <a:rPr lang="en-AU" dirty="0"/>
              <a:t>Would you rather? (1)</a:t>
            </a:r>
          </a:p>
        </p:txBody>
      </p:sp>
      <p:sp>
        <p:nvSpPr>
          <p:cNvPr id="4" name="Text Placeholder 3">
            <a:extLst>
              <a:ext uri="{FF2B5EF4-FFF2-40B4-BE49-F238E27FC236}">
                <a16:creationId xmlns:a16="http://schemas.microsoft.com/office/drawing/2014/main" id="{390B0D7E-A82D-C7EF-D6EA-2B823561D293}"/>
              </a:ext>
            </a:extLst>
          </p:cNvPr>
          <p:cNvSpPr>
            <a:spLocks noGrp="1"/>
          </p:cNvSpPr>
          <p:nvPr>
            <p:ph type="body" sz="quarter" idx="18"/>
          </p:nvPr>
        </p:nvSpPr>
        <p:spPr/>
        <p:txBody>
          <a:bodyPr/>
          <a:lstStyle/>
          <a:p>
            <a:r>
              <a:rPr lang="en-AU" dirty="0"/>
              <a:t>Which car should you buy?</a:t>
            </a:r>
          </a:p>
        </p:txBody>
      </p:sp>
      <p:pic>
        <p:nvPicPr>
          <p:cNvPr id="13" name="Picture 12" descr="An image of two cars next to each other. The car on the left appears to be new whilst the car on the right appears to be second-hand.&#10;">
            <a:extLst>
              <a:ext uri="{FF2B5EF4-FFF2-40B4-BE49-F238E27FC236}">
                <a16:creationId xmlns:a16="http://schemas.microsoft.com/office/drawing/2014/main" id="{EB3A25CD-C3D0-9ECD-59AA-80CC30161437}"/>
              </a:ext>
            </a:extLst>
          </p:cNvPr>
          <p:cNvPicPr>
            <a:picLocks noChangeAspect="1"/>
          </p:cNvPicPr>
          <p:nvPr/>
        </p:nvPicPr>
        <p:blipFill>
          <a:blip r:embed="rId2"/>
          <a:stretch>
            <a:fillRect/>
          </a:stretch>
        </p:blipFill>
        <p:spPr>
          <a:xfrm>
            <a:off x="958932" y="1357070"/>
            <a:ext cx="10274135" cy="5338930"/>
          </a:xfrm>
          <a:prstGeom prst="rect">
            <a:avLst/>
          </a:prstGeom>
        </p:spPr>
      </p:pic>
      <p:sp>
        <p:nvSpPr>
          <p:cNvPr id="6" name="TextBox 5">
            <a:extLst>
              <a:ext uri="{FF2B5EF4-FFF2-40B4-BE49-F238E27FC236}">
                <a16:creationId xmlns:a16="http://schemas.microsoft.com/office/drawing/2014/main" id="{07373FA0-E4FB-D4E0-0505-5256BCCFAD92}"/>
              </a:ext>
            </a:extLst>
          </p:cNvPr>
          <p:cNvSpPr txBox="1"/>
          <p:nvPr/>
        </p:nvSpPr>
        <p:spPr>
          <a:xfrm>
            <a:off x="200025" y="6377500"/>
            <a:ext cx="6096000" cy="276999"/>
          </a:xfrm>
          <a:prstGeom prst="rect">
            <a:avLst/>
          </a:prstGeom>
          <a:noFill/>
        </p:spPr>
        <p:txBody>
          <a:bodyPr wrap="square">
            <a:spAutoFit/>
          </a:bodyPr>
          <a:lstStyle/>
          <a:p>
            <a:r>
              <a:rPr lang="en-AU" sz="1200" dirty="0"/>
              <a:t>Image generated using ChatGPT (OpenAI).</a:t>
            </a:r>
          </a:p>
        </p:txBody>
      </p:sp>
      <p:sp>
        <p:nvSpPr>
          <p:cNvPr id="2" name="Slide Number Placeholder 1">
            <a:extLst>
              <a:ext uri="{FF2B5EF4-FFF2-40B4-BE49-F238E27FC236}">
                <a16:creationId xmlns:a16="http://schemas.microsoft.com/office/drawing/2014/main" id="{82651DAE-2490-DE75-708B-D93B1F18CF8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385822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09798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understand the ongoing costs of running a vehicle.</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model the ongoing costs of running a vehicle.</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define registration, compulsory and non-compulsory third-party insurance and comprehensive insurance.</a:t>
            </a:r>
            <a:endParaRPr lang="en-US" sz="2000" dirty="0">
              <a:cs typeface="Arial" panose="020B0604020202020204" pitchFamily="34" charset="0"/>
            </a:endParaRPr>
          </a:p>
          <a:p>
            <a:pPr marL="342900" indent="-342900">
              <a:lnSpc>
                <a:spcPct val="150000"/>
              </a:lnSpc>
              <a:spcAft>
                <a:spcPts val="600"/>
              </a:spcAft>
              <a:buFont typeface="Arial"/>
              <a:buChar char="•"/>
            </a:pPr>
            <a:r>
              <a:rPr lang="en-AU" sz="2000" dirty="0">
                <a:ea typeface="+mn-lt"/>
                <a:cs typeface="Arial" panose="020B0604020202020204" pitchFamily="34" charset="0"/>
              </a:rPr>
              <a:t>I can compare different methods of calculating the running costs of a vehicle.</a:t>
            </a:r>
            <a:endParaRPr lang="en-US" sz="2000" dirty="0">
              <a:ea typeface="+mn-lt"/>
              <a:cs typeface="Arial" panose="020B0604020202020204" pitchFamily="34" charset="0"/>
            </a:endParaRPr>
          </a:p>
          <a:p>
            <a:pPr marL="342900" indent="-342900">
              <a:lnSpc>
                <a:spcPct val="150000"/>
              </a:lnSpc>
              <a:spcAft>
                <a:spcPts val="600"/>
              </a:spcAft>
              <a:buFont typeface="Arial"/>
              <a:buChar char="•"/>
            </a:pPr>
            <a:r>
              <a:rPr lang="en-AU" sz="2000" dirty="0">
                <a:ea typeface="+mn-lt"/>
                <a:cs typeface="Arial" panose="020B0604020202020204" pitchFamily="34" charset="0"/>
              </a:rPr>
              <a:t>I can use a spreadsheet to model the running costs of a car.</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79FB06-6212-87AD-168F-20D699370744}"/>
              </a:ext>
            </a:extLst>
          </p:cNvPr>
          <p:cNvSpPr>
            <a:spLocks noGrp="1"/>
          </p:cNvSpPr>
          <p:nvPr>
            <p:ph type="title"/>
          </p:nvPr>
        </p:nvSpPr>
        <p:spPr/>
        <p:txBody>
          <a:bodyPr/>
          <a:lstStyle/>
          <a:p>
            <a:r>
              <a:rPr lang="en-AU" dirty="0"/>
              <a:t>What is Compulsory Third-Party insurance?</a:t>
            </a:r>
          </a:p>
        </p:txBody>
      </p:sp>
      <p:graphicFrame>
        <p:nvGraphicFramePr>
          <p:cNvPr id="6" name="Table 5" descr="A table outlining information regarding Compulsory Third Party insurance including when it is required, what it does, what is and is not covered&#10;">
            <a:extLst>
              <a:ext uri="{FF2B5EF4-FFF2-40B4-BE49-F238E27FC236}">
                <a16:creationId xmlns:a16="http://schemas.microsoft.com/office/drawing/2014/main" id="{9E3AB799-7694-4F05-3E6A-11EB1F6B5944}"/>
              </a:ext>
            </a:extLst>
          </p:cNvPr>
          <p:cNvGraphicFramePr>
            <a:graphicFrameLocks noGrp="1"/>
          </p:cNvGraphicFramePr>
          <p:nvPr>
            <p:extLst>
              <p:ext uri="{D42A27DB-BD31-4B8C-83A1-F6EECF244321}">
                <p14:modId xmlns:p14="http://schemas.microsoft.com/office/powerpoint/2010/main" val="2083894828"/>
              </p:ext>
            </p:extLst>
          </p:nvPr>
        </p:nvGraphicFramePr>
        <p:xfrm>
          <a:off x="348000" y="1505680"/>
          <a:ext cx="8089058" cy="4365247"/>
        </p:xfrm>
        <a:graphic>
          <a:graphicData uri="http://schemas.openxmlformats.org/drawingml/2006/table">
            <a:tbl>
              <a:tblPr firstRow="1" bandRow="1">
                <a:tableStyleId>{69012ECD-51FC-41F1-AA8D-1B2483CD663E}</a:tableStyleId>
              </a:tblPr>
              <a:tblGrid>
                <a:gridCol w="3047207">
                  <a:extLst>
                    <a:ext uri="{9D8B030D-6E8A-4147-A177-3AD203B41FA5}">
                      <a16:colId xmlns:a16="http://schemas.microsoft.com/office/drawing/2014/main" val="2652644101"/>
                    </a:ext>
                  </a:extLst>
                </a:gridCol>
                <a:gridCol w="5041851">
                  <a:extLst>
                    <a:ext uri="{9D8B030D-6E8A-4147-A177-3AD203B41FA5}">
                      <a16:colId xmlns:a16="http://schemas.microsoft.com/office/drawing/2014/main" val="3974786777"/>
                    </a:ext>
                  </a:extLst>
                </a:gridCol>
              </a:tblGrid>
              <a:tr h="1091312">
                <a:tc>
                  <a:txBody>
                    <a:bodyPr/>
                    <a:lstStyle/>
                    <a:p>
                      <a:pPr>
                        <a:lnSpc>
                          <a:spcPct val="150000"/>
                        </a:lnSpc>
                      </a:pPr>
                      <a:r>
                        <a:rPr lang="en-AU" b="0" dirty="0">
                          <a:solidFill>
                            <a:schemeClr val="tx1"/>
                          </a:solidFill>
                        </a:rPr>
                        <a:t>When?</a:t>
                      </a:r>
                    </a:p>
                  </a:txBody>
                  <a:tcPr>
                    <a:solidFill>
                      <a:schemeClr val="bg1"/>
                    </a:solidFill>
                  </a:tcPr>
                </a:tc>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b="0" dirty="0">
                          <a:solidFill>
                            <a:schemeClr val="tx1"/>
                          </a:solidFill>
                        </a:rPr>
                        <a:t>Before you can register any vehicle in NSW</a:t>
                      </a:r>
                    </a:p>
                    <a:p>
                      <a:pPr>
                        <a:lnSpc>
                          <a:spcPct val="150000"/>
                        </a:lnSpc>
                      </a:pPr>
                      <a:endParaRPr lang="en-AU" b="0" dirty="0">
                        <a:solidFill>
                          <a:schemeClr val="tx1"/>
                        </a:solidFill>
                      </a:endParaRPr>
                    </a:p>
                  </a:txBody>
                  <a:tcPr>
                    <a:solidFill>
                      <a:schemeClr val="bg1"/>
                    </a:solidFill>
                  </a:tcPr>
                </a:tc>
                <a:extLst>
                  <a:ext uri="{0D108BD9-81ED-4DB2-BD59-A6C34878D82A}">
                    <a16:rowId xmlns:a16="http://schemas.microsoft.com/office/drawing/2014/main" val="414174314"/>
                  </a:ext>
                </a:extLst>
              </a:tr>
              <a:tr h="1091312">
                <a:tc>
                  <a:txBody>
                    <a:bodyPr/>
                    <a:lstStyle/>
                    <a:p>
                      <a:pPr>
                        <a:lnSpc>
                          <a:spcPct val="150000"/>
                        </a:lnSpc>
                      </a:pPr>
                      <a:r>
                        <a:rPr lang="en-AU" dirty="0"/>
                        <a:t>What does it do?</a:t>
                      </a:r>
                    </a:p>
                  </a:txBody>
                  <a:tcPr/>
                </a:tc>
                <a:tc>
                  <a:txBody>
                    <a:bodyPr/>
                    <a:lstStyle/>
                    <a:p>
                      <a:pPr>
                        <a:lnSpc>
                          <a:spcPct val="150000"/>
                        </a:lnSpc>
                      </a:pPr>
                      <a:r>
                        <a:rPr lang="en-AU" dirty="0"/>
                        <a:t>Protects drivers from liability if they cause injury or death to others in a motor crash</a:t>
                      </a:r>
                    </a:p>
                  </a:txBody>
                  <a:tcPr/>
                </a:tc>
                <a:extLst>
                  <a:ext uri="{0D108BD9-81ED-4DB2-BD59-A6C34878D82A}">
                    <a16:rowId xmlns:a16="http://schemas.microsoft.com/office/drawing/2014/main" val="3925627086"/>
                  </a:ext>
                </a:extLst>
              </a:tr>
              <a:tr h="763918">
                <a:tc>
                  <a:txBody>
                    <a:bodyPr/>
                    <a:lstStyle/>
                    <a:p>
                      <a:pPr>
                        <a:lnSpc>
                          <a:spcPct val="150000"/>
                        </a:lnSpc>
                      </a:pPr>
                      <a:r>
                        <a:rPr lang="en-AU" dirty="0"/>
                        <a:t>What is covered?</a:t>
                      </a:r>
                    </a:p>
                  </a:txBody>
                  <a:tcPr/>
                </a:tc>
                <a:tc>
                  <a:txBody>
                    <a:bodyPr/>
                    <a:lstStyle/>
                    <a:p>
                      <a:pPr>
                        <a:lnSpc>
                          <a:spcPct val="150000"/>
                        </a:lnSpc>
                      </a:pPr>
                      <a:r>
                        <a:rPr lang="en-AU" dirty="0"/>
                        <a:t>The driver and all third parties involved </a:t>
                      </a:r>
                    </a:p>
                  </a:txBody>
                  <a:tcPr/>
                </a:tc>
                <a:extLst>
                  <a:ext uri="{0D108BD9-81ED-4DB2-BD59-A6C34878D82A}">
                    <a16:rowId xmlns:a16="http://schemas.microsoft.com/office/drawing/2014/main" val="3666095430"/>
                  </a:ext>
                </a:extLst>
              </a:tr>
              <a:tr h="1418705">
                <a:tc>
                  <a:txBody>
                    <a:bodyPr/>
                    <a:lstStyle/>
                    <a:p>
                      <a:pPr>
                        <a:lnSpc>
                          <a:spcPct val="150000"/>
                        </a:lnSpc>
                      </a:pPr>
                      <a:r>
                        <a:rPr lang="en-AU" dirty="0"/>
                        <a:t>What is NOT covered?</a:t>
                      </a:r>
                    </a:p>
                  </a:txBody>
                  <a:tcPr/>
                </a:tc>
                <a:tc>
                  <a:txBody>
                    <a:bodyPr/>
                    <a:lstStyle/>
                    <a:p>
                      <a:pPr>
                        <a:lnSpc>
                          <a:spcPct val="150000"/>
                        </a:lnSpc>
                      </a:pPr>
                      <a:r>
                        <a:rPr lang="en-AU" dirty="0"/>
                        <a:t>Cost of repairing or replacing your vehicle or the costs of repair or replace other property in the vehicle at the time of the crash</a:t>
                      </a:r>
                    </a:p>
                  </a:txBody>
                  <a:tcPr/>
                </a:tc>
                <a:extLst>
                  <a:ext uri="{0D108BD9-81ED-4DB2-BD59-A6C34878D82A}">
                    <a16:rowId xmlns:a16="http://schemas.microsoft.com/office/drawing/2014/main" val="146448832"/>
                  </a:ext>
                </a:extLst>
              </a:tr>
            </a:tbl>
          </a:graphicData>
        </a:graphic>
      </p:graphicFrame>
      <p:sp>
        <p:nvSpPr>
          <p:cNvPr id="8" name="Speech Bubble: Rectangle with Corners Rounded 7">
            <a:extLst>
              <a:ext uri="{FF2B5EF4-FFF2-40B4-BE49-F238E27FC236}">
                <a16:creationId xmlns:a16="http://schemas.microsoft.com/office/drawing/2014/main" id="{37044396-8A26-BC58-1B05-722442F6F890}"/>
              </a:ext>
            </a:extLst>
          </p:cNvPr>
          <p:cNvSpPr/>
          <p:nvPr/>
        </p:nvSpPr>
        <p:spPr>
          <a:xfrm>
            <a:off x="9097944" y="1478070"/>
            <a:ext cx="2734056" cy="1435608"/>
          </a:xfrm>
          <a:prstGeom prst="wedgeRoundRectCallout">
            <a:avLst>
              <a:gd name="adj1" fmla="val -154254"/>
              <a:gd name="adj2" fmla="val 35190"/>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dirty="0"/>
              <a:t>What does ‘liability’ mean?</a:t>
            </a:r>
          </a:p>
        </p:txBody>
      </p:sp>
      <p:sp>
        <p:nvSpPr>
          <p:cNvPr id="7" name="Speech Bubble: Rectangle with Corners Rounded 6">
            <a:extLst>
              <a:ext uri="{FF2B5EF4-FFF2-40B4-BE49-F238E27FC236}">
                <a16:creationId xmlns:a16="http://schemas.microsoft.com/office/drawing/2014/main" id="{4D365436-B3AB-0755-7C10-2A8E8B904582}"/>
              </a:ext>
            </a:extLst>
          </p:cNvPr>
          <p:cNvSpPr/>
          <p:nvPr/>
        </p:nvSpPr>
        <p:spPr>
          <a:xfrm>
            <a:off x="9097944" y="4435319"/>
            <a:ext cx="2734056" cy="1435608"/>
          </a:xfrm>
          <a:prstGeom prst="wedgeRoundRectCallout">
            <a:avLst>
              <a:gd name="adj1" fmla="val -108258"/>
              <a:gd name="adj2" fmla="val -75318"/>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dirty="0"/>
              <a:t>What is a third party?</a:t>
            </a:r>
          </a:p>
        </p:txBody>
      </p:sp>
      <p:sp>
        <p:nvSpPr>
          <p:cNvPr id="2" name="Slide Number Placeholder 1">
            <a:extLst>
              <a:ext uri="{FF2B5EF4-FFF2-40B4-BE49-F238E27FC236}">
                <a16:creationId xmlns:a16="http://schemas.microsoft.com/office/drawing/2014/main" id="{61EAA1B2-FBB3-7C4F-4296-5622089439E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244552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AF2D30-29BB-7EF0-47C3-4603D4D5B2E5}"/>
              </a:ext>
            </a:extLst>
          </p:cNvPr>
          <p:cNvSpPr>
            <a:spLocks noGrp="1"/>
          </p:cNvSpPr>
          <p:nvPr>
            <p:ph type="title"/>
          </p:nvPr>
        </p:nvSpPr>
        <p:spPr/>
        <p:txBody>
          <a:bodyPr/>
          <a:lstStyle/>
          <a:p>
            <a:r>
              <a:rPr lang="en-AU" dirty="0"/>
              <a:t>Types of insurance</a:t>
            </a:r>
          </a:p>
        </p:txBody>
      </p:sp>
      <p:sp>
        <p:nvSpPr>
          <p:cNvPr id="4" name="Text Placeholder 3">
            <a:extLst>
              <a:ext uri="{FF2B5EF4-FFF2-40B4-BE49-F238E27FC236}">
                <a16:creationId xmlns:a16="http://schemas.microsoft.com/office/drawing/2014/main" id="{6DD7E6F4-9D2C-42EB-CEF9-66D91EEF7477}"/>
              </a:ext>
            </a:extLst>
          </p:cNvPr>
          <p:cNvSpPr>
            <a:spLocks noGrp="1"/>
          </p:cNvSpPr>
          <p:nvPr>
            <p:ph type="body" sz="quarter" idx="18"/>
          </p:nvPr>
        </p:nvSpPr>
        <p:spPr/>
        <p:txBody>
          <a:bodyPr/>
          <a:lstStyle/>
          <a:p>
            <a:r>
              <a:rPr lang="en-AU" dirty="0"/>
              <a:t>Third-party versus comprehensive insurance</a:t>
            </a:r>
          </a:p>
        </p:txBody>
      </p:sp>
      <p:graphicFrame>
        <p:nvGraphicFramePr>
          <p:cNvPr id="6" name="Table 5" descr="A table that compares third-party property, third-party fire and theft and comprehensive insurances for what they do, what is and is not covered&#10;">
            <a:extLst>
              <a:ext uri="{FF2B5EF4-FFF2-40B4-BE49-F238E27FC236}">
                <a16:creationId xmlns:a16="http://schemas.microsoft.com/office/drawing/2014/main" id="{93983E8C-458D-457B-F8D1-9CB7D37B13C3}"/>
              </a:ext>
            </a:extLst>
          </p:cNvPr>
          <p:cNvGraphicFramePr>
            <a:graphicFrameLocks noGrp="1"/>
          </p:cNvGraphicFramePr>
          <p:nvPr>
            <p:extLst>
              <p:ext uri="{D42A27DB-BD31-4B8C-83A1-F6EECF244321}">
                <p14:modId xmlns:p14="http://schemas.microsoft.com/office/powerpoint/2010/main" val="1783158993"/>
              </p:ext>
            </p:extLst>
          </p:nvPr>
        </p:nvGraphicFramePr>
        <p:xfrm>
          <a:off x="359999" y="1932986"/>
          <a:ext cx="11328420" cy="4607371"/>
        </p:xfrm>
        <a:graphic>
          <a:graphicData uri="http://schemas.openxmlformats.org/drawingml/2006/table">
            <a:tbl>
              <a:tblPr firstRow="1" bandRow="1">
                <a:tableStyleId>{69012ECD-51FC-41F1-AA8D-1B2483CD663E}</a:tableStyleId>
              </a:tblPr>
              <a:tblGrid>
                <a:gridCol w="1977684">
                  <a:extLst>
                    <a:ext uri="{9D8B030D-6E8A-4147-A177-3AD203B41FA5}">
                      <a16:colId xmlns:a16="http://schemas.microsoft.com/office/drawing/2014/main" val="30159047"/>
                    </a:ext>
                  </a:extLst>
                </a:gridCol>
                <a:gridCol w="3307743">
                  <a:extLst>
                    <a:ext uri="{9D8B030D-6E8A-4147-A177-3AD203B41FA5}">
                      <a16:colId xmlns:a16="http://schemas.microsoft.com/office/drawing/2014/main" val="3494298737"/>
                    </a:ext>
                  </a:extLst>
                </a:gridCol>
                <a:gridCol w="3210888">
                  <a:extLst>
                    <a:ext uri="{9D8B030D-6E8A-4147-A177-3AD203B41FA5}">
                      <a16:colId xmlns:a16="http://schemas.microsoft.com/office/drawing/2014/main" val="1147696724"/>
                    </a:ext>
                  </a:extLst>
                </a:gridCol>
                <a:gridCol w="2832105">
                  <a:extLst>
                    <a:ext uri="{9D8B030D-6E8A-4147-A177-3AD203B41FA5}">
                      <a16:colId xmlns:a16="http://schemas.microsoft.com/office/drawing/2014/main" val="3058968675"/>
                    </a:ext>
                  </a:extLst>
                </a:gridCol>
              </a:tblGrid>
              <a:tr h="370840">
                <a:tc>
                  <a:txBody>
                    <a:bodyPr/>
                    <a:lstStyle/>
                    <a:p>
                      <a:endParaRPr lang="en-AU" dirty="0"/>
                    </a:p>
                  </a:txBody>
                  <a:tcPr/>
                </a:tc>
                <a:tc>
                  <a:txBody>
                    <a:bodyPr/>
                    <a:lstStyle/>
                    <a:p>
                      <a:r>
                        <a:rPr lang="en-AU" dirty="0"/>
                        <a:t>Third-party property damage</a:t>
                      </a:r>
                    </a:p>
                  </a:txBody>
                  <a:tcPr/>
                </a:tc>
                <a:tc>
                  <a:txBody>
                    <a:bodyPr/>
                    <a:lstStyle/>
                    <a:p>
                      <a:r>
                        <a:rPr lang="en-AU" dirty="0"/>
                        <a:t>Third-party fire and theft</a:t>
                      </a:r>
                    </a:p>
                  </a:txBody>
                  <a:tcPr/>
                </a:tc>
                <a:tc>
                  <a:txBody>
                    <a:bodyPr/>
                    <a:lstStyle/>
                    <a:p>
                      <a:r>
                        <a:rPr lang="en-AU" dirty="0"/>
                        <a:t>Comprehensive</a:t>
                      </a:r>
                    </a:p>
                  </a:txBody>
                  <a:tcPr/>
                </a:tc>
                <a:extLst>
                  <a:ext uri="{0D108BD9-81ED-4DB2-BD59-A6C34878D82A}">
                    <a16:rowId xmlns:a16="http://schemas.microsoft.com/office/drawing/2014/main" val="762691407"/>
                  </a:ext>
                </a:extLst>
              </a:tr>
              <a:tr h="370840">
                <a:tc>
                  <a:txBody>
                    <a:bodyPr/>
                    <a:lstStyle/>
                    <a:p>
                      <a:pPr>
                        <a:lnSpc>
                          <a:spcPct val="150000"/>
                        </a:lnSpc>
                      </a:pPr>
                      <a:r>
                        <a:rPr lang="en-AU" dirty="0"/>
                        <a:t>What does it do?</a:t>
                      </a:r>
                    </a:p>
                  </a:txBody>
                  <a:tcPr/>
                </a:tc>
                <a:tc>
                  <a:txBody>
                    <a:bodyPr/>
                    <a:lstStyle/>
                    <a:p>
                      <a:pPr>
                        <a:lnSpc>
                          <a:spcPct val="150000"/>
                        </a:lnSpc>
                      </a:pPr>
                      <a:r>
                        <a:rPr lang="en-AU" dirty="0"/>
                        <a:t>Covers damage to other people’s property (including cars) if an accident is your fault</a:t>
                      </a:r>
                    </a:p>
                  </a:txBody>
                  <a:tcPr/>
                </a:tc>
                <a:tc>
                  <a:txBody>
                    <a:bodyPr/>
                    <a:lstStyle/>
                    <a:p>
                      <a:pPr>
                        <a:lnSpc>
                          <a:spcPct val="150000"/>
                        </a:lnSpc>
                      </a:pPr>
                      <a:r>
                        <a:rPr lang="en-AU" dirty="0"/>
                        <a:t>Covers property damage and your car if stolen or damaged by fire (up to $10 000)</a:t>
                      </a:r>
                    </a:p>
                  </a:txBody>
                  <a:tcPr/>
                </a:tc>
                <a:tc>
                  <a:txBody>
                    <a:bodyPr/>
                    <a:lstStyle/>
                    <a:p>
                      <a:pPr>
                        <a:lnSpc>
                          <a:spcPct val="150000"/>
                        </a:lnSpc>
                      </a:pPr>
                      <a:r>
                        <a:rPr lang="en-AU" dirty="0"/>
                        <a:t>Covers repairs to your car and others, even if the accident is your fault</a:t>
                      </a:r>
                    </a:p>
                  </a:txBody>
                  <a:tcPr/>
                </a:tc>
                <a:extLst>
                  <a:ext uri="{0D108BD9-81ED-4DB2-BD59-A6C34878D82A}">
                    <a16:rowId xmlns:a16="http://schemas.microsoft.com/office/drawing/2014/main" val="2910951653"/>
                  </a:ext>
                </a:extLst>
              </a:tr>
              <a:tr h="370840">
                <a:tc>
                  <a:txBody>
                    <a:bodyPr/>
                    <a:lstStyle/>
                    <a:p>
                      <a:pPr>
                        <a:lnSpc>
                          <a:spcPct val="150000"/>
                        </a:lnSpc>
                      </a:pPr>
                      <a:r>
                        <a:rPr lang="en-AU" dirty="0"/>
                        <a:t>What is covered?</a:t>
                      </a:r>
                    </a:p>
                  </a:txBody>
                  <a:tcPr/>
                </a:tc>
                <a:tc>
                  <a:txBody>
                    <a:bodyPr/>
                    <a:lstStyle/>
                    <a:p>
                      <a:pPr>
                        <a:lnSpc>
                          <a:spcPct val="150000"/>
                        </a:lnSpc>
                      </a:pPr>
                      <a:r>
                        <a:rPr lang="en-AU" dirty="0"/>
                        <a:t>Other people’s cars and property</a:t>
                      </a:r>
                    </a:p>
                  </a:txBody>
                  <a:tcPr/>
                </a:tc>
                <a:tc>
                  <a:txBody>
                    <a:bodyPr/>
                    <a:lstStyle/>
                    <a:p>
                      <a:pPr>
                        <a:lnSpc>
                          <a:spcPct val="150000"/>
                        </a:lnSpc>
                      </a:pPr>
                      <a:r>
                        <a:rPr lang="en-AU" dirty="0"/>
                        <a:t>Other people’s cars and property. Your car (theft/fire) up to $10 000</a:t>
                      </a:r>
                    </a:p>
                  </a:txBody>
                  <a:tcPr/>
                </a:tc>
                <a:tc>
                  <a:txBody>
                    <a:bodyPr/>
                    <a:lstStyle/>
                    <a:p>
                      <a:pPr>
                        <a:lnSpc>
                          <a:spcPct val="150000"/>
                        </a:lnSpc>
                      </a:pPr>
                      <a:r>
                        <a:rPr lang="en-AU" dirty="0"/>
                        <a:t>Your car and other cars. Your car if stolen or damaged by fire, flood or vandalism</a:t>
                      </a:r>
                    </a:p>
                  </a:txBody>
                  <a:tcPr/>
                </a:tc>
                <a:extLst>
                  <a:ext uri="{0D108BD9-81ED-4DB2-BD59-A6C34878D82A}">
                    <a16:rowId xmlns:a16="http://schemas.microsoft.com/office/drawing/2014/main" val="3298357157"/>
                  </a:ext>
                </a:extLst>
              </a:tr>
              <a:tr h="370840">
                <a:tc>
                  <a:txBody>
                    <a:bodyPr/>
                    <a:lstStyle/>
                    <a:p>
                      <a:pPr>
                        <a:lnSpc>
                          <a:spcPct val="150000"/>
                        </a:lnSpc>
                      </a:pPr>
                      <a:r>
                        <a:rPr lang="en-AU" dirty="0"/>
                        <a:t>What is NOT covered?</a:t>
                      </a:r>
                    </a:p>
                  </a:txBody>
                  <a:tcPr/>
                </a:tc>
                <a:tc>
                  <a:txBody>
                    <a:bodyPr/>
                    <a:lstStyle/>
                    <a:p>
                      <a:pPr>
                        <a:lnSpc>
                          <a:spcPct val="150000"/>
                        </a:lnSpc>
                      </a:pPr>
                      <a:r>
                        <a:rPr lang="en-AU" dirty="0"/>
                        <a:t>Your own car</a:t>
                      </a:r>
                    </a:p>
                  </a:txBody>
                  <a:tcPr/>
                </a:tc>
                <a:tc>
                  <a:txBody>
                    <a:bodyPr/>
                    <a:lstStyle/>
                    <a:p>
                      <a:pPr>
                        <a:lnSpc>
                          <a:spcPct val="150000"/>
                        </a:lnSpc>
                      </a:pPr>
                      <a:r>
                        <a:rPr lang="en-AU" dirty="0"/>
                        <a:t>Damage to your car in other accidents</a:t>
                      </a:r>
                    </a:p>
                  </a:txBody>
                  <a:tcPr/>
                </a:tc>
                <a:tc>
                  <a:txBody>
                    <a:bodyPr/>
                    <a:lstStyle/>
                    <a:p>
                      <a:pPr>
                        <a:lnSpc>
                          <a:spcPct val="150000"/>
                        </a:lnSpc>
                      </a:pPr>
                      <a:endParaRPr lang="en-AU" dirty="0"/>
                    </a:p>
                  </a:txBody>
                  <a:tcPr/>
                </a:tc>
                <a:extLst>
                  <a:ext uri="{0D108BD9-81ED-4DB2-BD59-A6C34878D82A}">
                    <a16:rowId xmlns:a16="http://schemas.microsoft.com/office/drawing/2014/main" val="2172696686"/>
                  </a:ext>
                </a:extLst>
              </a:tr>
            </a:tbl>
          </a:graphicData>
        </a:graphic>
      </p:graphicFrame>
      <p:sp>
        <p:nvSpPr>
          <p:cNvPr id="8" name="Speech Bubble: Rectangle with Corners Rounded 7">
            <a:extLst>
              <a:ext uri="{FF2B5EF4-FFF2-40B4-BE49-F238E27FC236}">
                <a16:creationId xmlns:a16="http://schemas.microsoft.com/office/drawing/2014/main" id="{94BFDD30-0CA9-5312-C701-A724BDCEB386}"/>
              </a:ext>
            </a:extLst>
          </p:cNvPr>
          <p:cNvSpPr/>
          <p:nvPr/>
        </p:nvSpPr>
        <p:spPr>
          <a:xfrm>
            <a:off x="7991605" y="360000"/>
            <a:ext cx="3696813" cy="1316071"/>
          </a:xfrm>
          <a:prstGeom prst="wedgeRoundRectCallout">
            <a:avLst>
              <a:gd name="adj1" fmla="val -45532"/>
              <a:gd name="adj2" fmla="val -18742"/>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dirty="0"/>
              <a:t>Which type of insurance costs the most?</a:t>
            </a:r>
          </a:p>
        </p:txBody>
      </p:sp>
      <p:sp>
        <p:nvSpPr>
          <p:cNvPr id="2" name="Slide Number Placeholder 1">
            <a:extLst>
              <a:ext uri="{FF2B5EF4-FFF2-40B4-BE49-F238E27FC236}">
                <a16:creationId xmlns:a16="http://schemas.microsoft.com/office/drawing/2014/main" id="{DADFFE28-A01F-C5F1-C09C-E108CDA13FE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37139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7678E1-92FB-31FF-BB76-88748E15AA75}"/>
              </a:ext>
            </a:extLst>
          </p:cNvPr>
          <p:cNvSpPr>
            <a:spLocks noGrp="1"/>
          </p:cNvSpPr>
          <p:nvPr>
            <p:ph type="title"/>
          </p:nvPr>
        </p:nvSpPr>
        <p:spPr/>
        <p:txBody>
          <a:bodyPr/>
          <a:lstStyle/>
          <a:p>
            <a:r>
              <a:rPr lang="en-AU" dirty="0"/>
              <a:t>NRMA car insurance quote</a:t>
            </a:r>
          </a:p>
        </p:txBody>
      </p:sp>
      <p:pic>
        <p:nvPicPr>
          <p:cNvPr id="6" name="Picture 5" descr="A screenshot of a webpage requiring the input of registration number and state&#10;&#10;">
            <a:extLst>
              <a:ext uri="{FF2B5EF4-FFF2-40B4-BE49-F238E27FC236}">
                <a16:creationId xmlns:a16="http://schemas.microsoft.com/office/drawing/2014/main" id="{6FC89B15-D758-AEAB-E885-91B6A3692848}"/>
              </a:ext>
            </a:extLst>
          </p:cNvPr>
          <p:cNvPicPr>
            <a:picLocks noChangeAspect="1"/>
          </p:cNvPicPr>
          <p:nvPr/>
        </p:nvPicPr>
        <p:blipFill>
          <a:blip r:embed="rId2"/>
          <a:stretch>
            <a:fillRect/>
          </a:stretch>
        </p:blipFill>
        <p:spPr>
          <a:xfrm>
            <a:off x="359999" y="1567086"/>
            <a:ext cx="5609789" cy="2673444"/>
          </a:xfrm>
          <a:prstGeom prst="rect">
            <a:avLst/>
          </a:prstGeom>
        </p:spPr>
      </p:pic>
      <p:sp>
        <p:nvSpPr>
          <p:cNvPr id="8" name="Rectangle 7">
            <a:extLst>
              <a:ext uri="{FF2B5EF4-FFF2-40B4-BE49-F238E27FC236}">
                <a16:creationId xmlns:a16="http://schemas.microsoft.com/office/drawing/2014/main" id="{A3BF158D-563D-7C82-DE44-1FEC1A974E39}"/>
              </a:ext>
              <a:ext uri="{C183D7F6-B498-43B3-948B-1728B52AA6E4}">
                <adec:decorative xmlns:adec="http://schemas.microsoft.com/office/drawing/2017/decorative" val="1"/>
              </a:ext>
            </a:extLst>
          </p:cNvPr>
          <p:cNvSpPr/>
          <p:nvPr/>
        </p:nvSpPr>
        <p:spPr>
          <a:xfrm>
            <a:off x="2104072" y="3531871"/>
            <a:ext cx="1107758" cy="28575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pic>
        <p:nvPicPr>
          <p:cNvPr id="9" name="Picture 8" descr="A screenshot of a webpage showing information to place in and a red box around 'I confirm'&#10;">
            <a:extLst>
              <a:ext uri="{FF2B5EF4-FFF2-40B4-BE49-F238E27FC236}">
                <a16:creationId xmlns:a16="http://schemas.microsoft.com/office/drawing/2014/main" id="{C9017AA1-5905-1800-2AEE-659E387D5588}"/>
              </a:ext>
            </a:extLst>
          </p:cNvPr>
          <p:cNvPicPr>
            <a:picLocks noChangeAspect="1"/>
          </p:cNvPicPr>
          <p:nvPr/>
        </p:nvPicPr>
        <p:blipFill>
          <a:blip r:embed="rId3"/>
          <a:stretch>
            <a:fillRect/>
          </a:stretch>
        </p:blipFill>
        <p:spPr>
          <a:xfrm>
            <a:off x="6222214" y="1567086"/>
            <a:ext cx="3924618" cy="4807835"/>
          </a:xfrm>
          <a:prstGeom prst="rect">
            <a:avLst/>
          </a:prstGeom>
        </p:spPr>
      </p:pic>
      <p:sp>
        <p:nvSpPr>
          <p:cNvPr id="10" name="Rectangle 9">
            <a:extLst>
              <a:ext uri="{FF2B5EF4-FFF2-40B4-BE49-F238E27FC236}">
                <a16:creationId xmlns:a16="http://schemas.microsoft.com/office/drawing/2014/main" id="{305929CD-2C3B-CE7F-479C-D98DE252C35B}"/>
              </a:ext>
              <a:ext uri="{C183D7F6-B498-43B3-948B-1728B52AA6E4}">
                <adec:decorative xmlns:adec="http://schemas.microsoft.com/office/drawing/2017/decorative" val="1"/>
              </a:ext>
            </a:extLst>
          </p:cNvPr>
          <p:cNvSpPr/>
          <p:nvPr/>
        </p:nvSpPr>
        <p:spPr>
          <a:xfrm>
            <a:off x="7180897" y="5694504"/>
            <a:ext cx="1128713" cy="59199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7" name="TextBox 6">
            <a:extLst>
              <a:ext uri="{FF2B5EF4-FFF2-40B4-BE49-F238E27FC236}">
                <a16:creationId xmlns:a16="http://schemas.microsoft.com/office/drawing/2014/main" id="{BF978BEB-80C6-0C5F-6182-E946E380F254}"/>
              </a:ext>
            </a:extLst>
          </p:cNvPr>
          <p:cNvSpPr txBox="1"/>
          <p:nvPr/>
        </p:nvSpPr>
        <p:spPr>
          <a:xfrm>
            <a:off x="168300" y="6516000"/>
            <a:ext cx="11315700" cy="246221"/>
          </a:xfrm>
          <a:prstGeom prst="rect">
            <a:avLst/>
          </a:prstGeom>
          <a:noFill/>
        </p:spPr>
        <p:txBody>
          <a:bodyPr wrap="square">
            <a:spAutoFit/>
          </a:bodyPr>
          <a:lstStyle/>
          <a:p>
            <a:r>
              <a:rPr lang="en-AU" sz="1000" dirty="0"/>
              <a:t>Registration and policyholder confirmation screens” from NRMA Insurance (Online Car Insurance Quote). Accessed from the NRMA online quote tool on 24 November 2025</a:t>
            </a:r>
          </a:p>
        </p:txBody>
      </p:sp>
      <p:sp>
        <p:nvSpPr>
          <p:cNvPr id="2" name="Slide Number Placeholder 1">
            <a:extLst>
              <a:ext uri="{FF2B5EF4-FFF2-40B4-BE49-F238E27FC236}">
                <a16:creationId xmlns:a16="http://schemas.microsoft.com/office/drawing/2014/main" id="{8BB33551-F9C5-E3A7-CC11-5C18CD1845B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164127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18318F-058D-4169-CC80-BD66879888D1}"/>
              </a:ext>
            </a:extLst>
          </p:cNvPr>
          <p:cNvSpPr>
            <a:spLocks noGrp="1"/>
          </p:cNvSpPr>
          <p:nvPr>
            <p:ph type="title"/>
          </p:nvPr>
        </p:nvSpPr>
        <p:spPr/>
        <p:txBody>
          <a:bodyPr/>
          <a:lstStyle/>
          <a:p>
            <a:r>
              <a:rPr lang="en-AU" dirty="0"/>
              <a:t>How your car is valued?</a:t>
            </a:r>
          </a:p>
        </p:txBody>
      </p:sp>
      <p:sp>
        <p:nvSpPr>
          <p:cNvPr id="4" name="Text Placeholder 3">
            <a:extLst>
              <a:ext uri="{FF2B5EF4-FFF2-40B4-BE49-F238E27FC236}">
                <a16:creationId xmlns:a16="http://schemas.microsoft.com/office/drawing/2014/main" id="{279634B0-8AB9-AA2E-90CB-7D60EA9A9A80}"/>
              </a:ext>
            </a:extLst>
          </p:cNvPr>
          <p:cNvSpPr>
            <a:spLocks noGrp="1"/>
          </p:cNvSpPr>
          <p:nvPr>
            <p:ph type="body" sz="quarter" idx="18"/>
          </p:nvPr>
        </p:nvSpPr>
        <p:spPr/>
        <p:txBody>
          <a:bodyPr/>
          <a:lstStyle/>
          <a:p>
            <a:r>
              <a:rPr lang="en-AU" dirty="0"/>
              <a:t>Agreed versus market value</a:t>
            </a:r>
          </a:p>
        </p:txBody>
      </p:sp>
      <p:sp>
        <p:nvSpPr>
          <p:cNvPr id="5" name="Text Placeholder 4">
            <a:extLst>
              <a:ext uri="{FF2B5EF4-FFF2-40B4-BE49-F238E27FC236}">
                <a16:creationId xmlns:a16="http://schemas.microsoft.com/office/drawing/2014/main" id="{8D625579-A5CE-6307-39C1-396B076CDCEA}"/>
              </a:ext>
            </a:extLst>
          </p:cNvPr>
          <p:cNvSpPr>
            <a:spLocks noGrp="1"/>
          </p:cNvSpPr>
          <p:nvPr>
            <p:ph type="body" sz="quarter" idx="17"/>
          </p:nvPr>
        </p:nvSpPr>
        <p:spPr/>
        <p:txBody>
          <a:bodyPr/>
          <a:lstStyle/>
          <a:p>
            <a:r>
              <a:rPr lang="en-AU" dirty="0"/>
              <a:t>With comprehensive insurance, you can choose how your car is valued. The value is the amount you will get if your car is written off or stolen:</a:t>
            </a:r>
          </a:p>
          <a:p>
            <a:pPr marL="342900" indent="-342900">
              <a:buFont typeface="Arial" panose="020B0604020202020204" pitchFamily="34" charset="0"/>
              <a:buChar char="•"/>
            </a:pPr>
            <a:r>
              <a:rPr lang="en-AU" dirty="0"/>
              <a:t>Agreed value – a fixed amount that is decided between you and your insurer.</a:t>
            </a:r>
          </a:p>
          <a:p>
            <a:pPr marL="342900" indent="-342900">
              <a:buFont typeface="Arial" panose="020B0604020202020204" pitchFamily="34" charset="0"/>
              <a:buChar char="•"/>
            </a:pPr>
            <a:r>
              <a:rPr lang="en-AU" dirty="0"/>
              <a:t>Market value – the amount your car would have sold for, at the time of the accident.</a:t>
            </a:r>
          </a:p>
          <a:p>
            <a:r>
              <a:rPr lang="en-AU" dirty="0"/>
              <a:t>If you use the market value, you do not know how much you will get if you claim, and you can not change the amount. If you use an agreed value, you will pay a higher premium.</a:t>
            </a:r>
          </a:p>
        </p:txBody>
      </p:sp>
      <p:sp>
        <p:nvSpPr>
          <p:cNvPr id="2" name="Slide Number Placeholder 1">
            <a:extLst>
              <a:ext uri="{FF2B5EF4-FFF2-40B4-BE49-F238E27FC236}">
                <a16:creationId xmlns:a16="http://schemas.microsoft.com/office/drawing/2014/main" id="{A4BF644D-2CDE-FEEF-0AA3-5DF6C0DCD7C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23976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5386ad3-46d6-4eb6-bbc1-9b19b13a5756">
      <Terms xmlns="http://schemas.microsoft.com/office/infopath/2007/PartnerControls"/>
    </lcf76f155ced4ddcb4097134ff3c332f>
    <Description2 xmlns="95386ad3-46d6-4eb6-bbc1-9b19b13a5756" xsi:nil="true"/>
    <Migrated xmlns="95386ad3-46d6-4eb6-bbc1-9b19b13a5756">true</Migrated>
    <TaxCatchAll xmlns="9191b990-ddf9-46cb-8ffe-20db9d3a58aa" xsi:nil="true"/>
    <Readytopublish xmlns="95386ad3-46d6-4eb6-bbc1-9b19b13a5756">false</Readytopublish>
    <InDAM xmlns="95386ad3-46d6-4eb6-bbc1-9b19b13a5756">false</InDAM>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E76218-B129-49DE-ACFC-BAB9D9414ACE}">
  <ds:schemaRefs>
    <ds:schemaRef ds:uri="9191b990-ddf9-46cb-8ffe-20db9d3a58aa"/>
    <ds:schemaRef ds:uri="http://purl.org/dc/terms/"/>
    <ds:schemaRef ds:uri="http://schemas.microsoft.com/office/2006/documentManagement/types"/>
    <ds:schemaRef ds:uri="http://www.w3.org/XML/1998/namespace"/>
    <ds:schemaRef ds:uri="http://purl.org/dc/dcmitype/"/>
    <ds:schemaRef ds:uri="http://purl.org/dc/elements/1.1/"/>
    <ds:schemaRef ds:uri="http://schemas.microsoft.com/office/infopath/2007/PartnerControls"/>
    <ds:schemaRef ds:uri="http://schemas.openxmlformats.org/package/2006/metadata/core-properties"/>
    <ds:schemaRef ds:uri="95386ad3-46d6-4eb6-bbc1-9b19b13a5756"/>
    <ds:schemaRef ds:uri="http://schemas.microsoft.com/office/2006/metadata/properties"/>
  </ds:schemaRefs>
</ds:datastoreItem>
</file>

<file path=customXml/itemProps2.xml><?xml version="1.0" encoding="utf-8"?>
<ds:datastoreItem xmlns:ds="http://schemas.openxmlformats.org/officeDocument/2006/customXml" ds:itemID="{85558A0D-9EDC-4072-A107-CF6B281963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27A563-7A9A-421D-B829-2609421368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193</TotalTime>
  <Words>1752</Words>
  <Application>Microsoft Office PowerPoint</Application>
  <PresentationFormat>Widescreen</PresentationFormat>
  <Paragraphs>243</Paragraphs>
  <Slides>22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Cambria Math</vt:lpstr>
      <vt:lpstr>Arial</vt:lpstr>
      <vt:lpstr>Times New Roman</vt:lpstr>
      <vt:lpstr>NSWG Corporate</vt:lpstr>
      <vt:lpstr>Ongoing costs</vt:lpstr>
      <vt:lpstr>Activating prior knowledge</vt:lpstr>
      <vt:lpstr>Would you rather? (1)</vt:lpstr>
      <vt:lpstr>Learning intentions and success criteria</vt:lpstr>
      <vt:lpstr>Connecting learning</vt:lpstr>
      <vt:lpstr>What is Compulsory Third-Party insurance?</vt:lpstr>
      <vt:lpstr>Types of insurance</vt:lpstr>
      <vt:lpstr>NRMA car insurance quote</vt:lpstr>
      <vt:lpstr>How your car is valued?</vt:lpstr>
      <vt:lpstr>What is excess?</vt:lpstr>
      <vt:lpstr>Excess</vt:lpstr>
      <vt:lpstr>Check for understanding</vt:lpstr>
      <vt:lpstr>Vehicle safety inspection</vt:lpstr>
      <vt:lpstr>Cost of fuel (1)</vt:lpstr>
      <vt:lpstr>Cost of fuel (2)</vt:lpstr>
      <vt:lpstr>Cost of servicing and tyres</vt:lpstr>
      <vt:lpstr>Releasing responsibility</vt:lpstr>
      <vt:lpstr>Cost of servicing and tyres per kilometre</vt:lpstr>
      <vt:lpstr>Independent practice</vt:lpstr>
      <vt:lpstr>Would you rather? (2)</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3 – Ongoing costs – deck – Mathematics Standard</dc:title>
  <dc:creator>NSW Department of Education</dc:creator>
  <cp:keywords/>
  <dc:description/>
  <dcterms:created xsi:type="dcterms:W3CDTF">2025-01-17T00:15:23Z</dcterms:created>
  <dcterms:modified xsi:type="dcterms:W3CDTF">2026-03-24T01:57:31Z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0x0101004A1D8124FFB2A1438B815462E05615AB</vt:lpwstr>
  </property>
  <property fmtid="{D5CDD505-2E9C-101B-9397-08002B2CF9AE}" pid="10" name="MediaServiceImageTags">
    <vt:lpwstr/>
  </property>
</Properties>
</file>