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embedTrueTypeFonts="1">
  <p:sldMasterIdLst>
    <p:sldMasterId id="2147483660" r:id="rId1"/>
  </p:sldMasterIdLst>
  <p:notesMasterIdLst>
    <p:notesMasterId r:id="rId11"/>
  </p:notesMasterIdLst>
  <p:handoutMasterIdLst>
    <p:handoutMasterId r:id="rId12"/>
  </p:handoutMasterIdLst>
  <p:sldIdLst>
    <p:sldId id="26505" r:id="rId2"/>
    <p:sldId id="271" r:id="rId3"/>
    <p:sldId id="26383" r:id="rId4"/>
    <p:sldId id="26506" r:id="rId5"/>
    <p:sldId id="26507" r:id="rId6"/>
    <p:sldId id="26508" r:id="rId7"/>
    <p:sldId id="26509" r:id="rId8"/>
    <p:sldId id="360" r:id="rId9"/>
    <p:sldId id="361" r:id="rId10"/>
  </p:sldIdLst>
  <p:sldSz cx="12192000" cy="6858000"/>
  <p:notesSz cx="6858000" cy="9144000"/>
  <p:embeddedFontLst>
    <p:embeddedFont>
      <p:font typeface="Public Sans" pitchFamily="2" charset="0"/>
      <p:regular r:id="rId13"/>
      <p:bold r:id="rId14"/>
      <p:italic r:id="rId15"/>
      <p:boldItalic r:id="rId16"/>
    </p:embeddedFont>
  </p:embeddedFontLst>
  <p:defaultText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63"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51458"/>
    <a:srgbClr val="00ACC2"/>
    <a:srgbClr val="64BB47"/>
    <a:srgbClr val="E5F7FC"/>
    <a:srgbClr val="FBDBE7"/>
    <a:srgbClr val="FFFFFF"/>
    <a:srgbClr val="EDF9E0"/>
    <a:srgbClr val="63E2EF"/>
    <a:srgbClr val="00296C"/>
    <a:srgbClr val="146CF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A111915-BE36-4E01-A7E5-04B1672EAD32}">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665" autoAdjust="0"/>
    <p:restoredTop sz="86448" autoAdjust="0"/>
  </p:normalViewPr>
  <p:slideViewPr>
    <p:cSldViewPr snapToGrid="0">
      <p:cViewPr varScale="1">
        <p:scale>
          <a:sx n="88" d="100"/>
          <a:sy n="88" d="100"/>
        </p:scale>
        <p:origin x="700" y="76"/>
      </p:cViewPr>
      <p:guideLst>
        <p:guide orient="horz" pos="2160"/>
        <p:guide pos="3863"/>
      </p:guideLst>
    </p:cSldViewPr>
  </p:slideViewPr>
  <p:outlineViewPr>
    <p:cViewPr>
      <p:scale>
        <a:sx n="33" d="100"/>
        <a:sy n="33" d="100"/>
      </p:scale>
      <p:origin x="0" y="-19602"/>
    </p:cViewPr>
  </p:outlineViewPr>
  <p:notesTextViewPr>
    <p:cViewPr>
      <p:scale>
        <a:sx n="1" d="1"/>
        <a:sy n="1" d="1"/>
      </p:scale>
      <p:origin x="0" y="0"/>
    </p:cViewPr>
  </p:notesTextViewPr>
  <p:sorterViewPr>
    <p:cViewPr>
      <p:scale>
        <a:sx n="100" d="100"/>
        <a:sy n="100" d="100"/>
      </p:scale>
      <p:origin x="0" y="0"/>
    </p:cViewPr>
  </p:sorterViewPr>
  <p:notesViewPr>
    <p:cSldViewPr snapToGrid="0">
      <p:cViewPr>
        <p:scale>
          <a:sx n="1" d="2"/>
          <a:sy n="1" d="2"/>
        </p:scale>
        <p:origin x="5082" y="169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1.fntdata"/><Relationship Id="rId18" Type="http://schemas.openxmlformats.org/officeDocument/2006/relationships/viewProps" Target="viewProps.xml"/><Relationship Id="rId3" Type="http://schemas.openxmlformats.org/officeDocument/2006/relationships/slide" Target="slides/slide2.xml"/><Relationship Id="rId21" Type="http://schemas.microsoft.com/office/2018/10/relationships/authors" Target="authors.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font" Target="fonts/font4.fntdata"/><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font" Target="fonts/font3.fntdata"/><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2.fntdata"/></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43F5A19-4E20-4EDB-9EC8-DF02AC748E7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latin typeface="Public Sans" pitchFamily="2" charset="0"/>
            </a:endParaRPr>
          </a:p>
        </p:txBody>
      </p:sp>
      <p:sp>
        <p:nvSpPr>
          <p:cNvPr id="3" name="Date Placeholder 2">
            <a:extLst>
              <a:ext uri="{FF2B5EF4-FFF2-40B4-BE49-F238E27FC236}">
                <a16:creationId xmlns:a16="http://schemas.microsoft.com/office/drawing/2014/main" id="{6F2B4FC2-E151-470D-9291-01D2A5A6D34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0BF4B7B-ADA4-42BE-A113-1D67CA67812F}" type="datetimeFigureOut">
              <a:rPr lang="en-AU" smtClean="0">
                <a:latin typeface="Public Sans" pitchFamily="2" charset="0"/>
              </a:rPr>
              <a:t>1/10/2025</a:t>
            </a:fld>
            <a:endParaRPr lang="en-AU">
              <a:latin typeface="Public Sans" pitchFamily="2" charset="0"/>
            </a:endParaRPr>
          </a:p>
        </p:txBody>
      </p:sp>
      <p:sp>
        <p:nvSpPr>
          <p:cNvPr id="4" name="Footer Placeholder 3">
            <a:extLst>
              <a:ext uri="{FF2B5EF4-FFF2-40B4-BE49-F238E27FC236}">
                <a16:creationId xmlns:a16="http://schemas.microsoft.com/office/drawing/2014/main" id="{2F07DE46-ED0B-49F3-8199-C129451A46B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latin typeface="Public Sans" pitchFamily="2" charset="0"/>
            </a:endParaRPr>
          </a:p>
        </p:txBody>
      </p:sp>
      <p:sp>
        <p:nvSpPr>
          <p:cNvPr id="5" name="Slide Number Placeholder 4">
            <a:extLst>
              <a:ext uri="{FF2B5EF4-FFF2-40B4-BE49-F238E27FC236}">
                <a16:creationId xmlns:a16="http://schemas.microsoft.com/office/drawing/2014/main" id="{56DA6684-5527-4DB9-88B5-C4F66FB5F78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AAF8501-5769-46EC-B8B9-363B75FA9999}" type="slidenum">
              <a:rPr lang="en-AU" smtClean="0">
                <a:latin typeface="Public Sans" pitchFamily="2" charset="0"/>
              </a:rPr>
              <a:t>‹#›</a:t>
            </a:fld>
            <a:endParaRPr lang="en-AU">
              <a:latin typeface="Public Sans" pitchFamily="2" charset="0"/>
            </a:endParaRPr>
          </a:p>
        </p:txBody>
      </p:sp>
    </p:spTree>
    <p:extLst>
      <p:ext uri="{BB962C8B-B14F-4D97-AF65-F5344CB8AC3E}">
        <p14:creationId xmlns:p14="http://schemas.microsoft.com/office/powerpoint/2010/main" val="41447938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Public Sans" pitchFamily="2" charset="0"/>
              </a:defRPr>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Public Sans" pitchFamily="2" charset="0"/>
              </a:defRPr>
            </a:lvl1pPr>
          </a:lstStyle>
          <a:p>
            <a:fld id="{EC6F825C-382E-4C1A-82AB-BCE4AFD21ABE}" type="datetimeFigureOut">
              <a:rPr lang="en-AU" smtClean="0"/>
              <a:pPr/>
              <a:t>1/10/2025</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Public Sans" pitchFamily="2" charset="0"/>
              </a:defRPr>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Public Sans" pitchFamily="2" charset="0"/>
              </a:defRPr>
            </a:lvl1pPr>
          </a:lstStyle>
          <a:p>
            <a:fld id="{B07158C4-A119-4B78-9DE8-A50001BC31DC}" type="slidenum">
              <a:rPr lang="en-AU" smtClean="0"/>
              <a:pPr/>
              <a:t>‹#›</a:t>
            </a:fld>
            <a:endParaRPr lang="en-AU"/>
          </a:p>
        </p:txBody>
      </p:sp>
    </p:spTree>
    <p:extLst>
      <p:ext uri="{BB962C8B-B14F-4D97-AF65-F5344CB8AC3E}">
        <p14:creationId xmlns:p14="http://schemas.microsoft.com/office/powerpoint/2010/main" val="3301092027"/>
      </p:ext>
    </p:extLst>
  </p:cSld>
  <p:clrMap bg1="lt1" tx1="dk1" bg2="lt2" tx2="dk2" accent1="accent1" accent2="accent2" accent3="accent3" accent4="accent4" accent5="accent5" accent6="accent6" hlink="hlink" folHlink="folHlink"/>
  <p:notesStyle>
    <a:lvl1pPr marL="0" algn="l" defTabSz="1219170" rtl="0" eaLnBrk="1" latinLnBrk="0" hangingPunct="1">
      <a:defRPr sz="1600" kern="1200">
        <a:solidFill>
          <a:schemeClr val="tx1"/>
        </a:solidFill>
        <a:latin typeface="Arial" panose="020B0604020202020204" pitchFamily="34" charset="0"/>
        <a:ea typeface="+mn-ea"/>
        <a:cs typeface="Arial" panose="020B0604020202020204" pitchFamily="34" charset="0"/>
      </a:defRPr>
    </a:lvl1pPr>
    <a:lvl2pPr marL="609585" algn="l" defTabSz="1219170" rtl="0" eaLnBrk="1" latinLnBrk="0" hangingPunct="1">
      <a:defRPr sz="1600" kern="1200">
        <a:solidFill>
          <a:schemeClr val="tx1"/>
        </a:solidFill>
        <a:latin typeface="Arial" panose="020B0604020202020204" pitchFamily="34" charset="0"/>
        <a:ea typeface="+mn-ea"/>
        <a:cs typeface="Arial" panose="020B0604020202020204" pitchFamily="34" charset="0"/>
      </a:defRPr>
    </a:lvl2pPr>
    <a:lvl3pPr marL="1219170" algn="l" defTabSz="1219170" rtl="0" eaLnBrk="1" latinLnBrk="0" hangingPunct="1">
      <a:defRPr sz="1600" kern="1200">
        <a:solidFill>
          <a:schemeClr val="tx1"/>
        </a:solidFill>
        <a:latin typeface="Arial" panose="020B0604020202020204" pitchFamily="34" charset="0"/>
        <a:ea typeface="+mn-ea"/>
        <a:cs typeface="Arial" panose="020B0604020202020204" pitchFamily="34" charset="0"/>
      </a:defRPr>
    </a:lvl3pPr>
    <a:lvl4pPr marL="1828754" algn="l" defTabSz="1219170" rtl="0" eaLnBrk="1" latinLnBrk="0" hangingPunct="1">
      <a:defRPr sz="1600" kern="1200">
        <a:solidFill>
          <a:schemeClr val="tx1"/>
        </a:solidFill>
        <a:latin typeface="Arial" panose="020B0604020202020204" pitchFamily="34" charset="0"/>
        <a:ea typeface="+mn-ea"/>
        <a:cs typeface="Arial" panose="020B0604020202020204" pitchFamily="34" charset="0"/>
      </a:defRPr>
    </a:lvl4pPr>
    <a:lvl5pPr marL="2438339" algn="l" defTabSz="1219170" rtl="0" eaLnBrk="1" latinLnBrk="0" hangingPunct="1">
      <a:defRPr sz="1600" kern="1200">
        <a:solidFill>
          <a:schemeClr val="tx1"/>
        </a:solidFill>
        <a:latin typeface="Arial" panose="020B0604020202020204" pitchFamily="34" charset="0"/>
        <a:ea typeface="+mn-ea"/>
        <a:cs typeface="Arial" panose="020B0604020202020204" pitchFamily="34" charset="0"/>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www.aitsl.edu.au/docs/default-source/feedback/aitsl-learning-intentions-and-success-criteria-strategy.pdf?sfvrsn=382dec3c_2" TargetMode="External"/><Relationship Id="rId2" Type="http://schemas.openxmlformats.org/officeDocument/2006/relationships/slide" Target="../slides/slide3.xml"/><Relationship Id="rId1" Type="http://schemas.openxmlformats.org/officeDocument/2006/relationships/notesMaster" Target="../notesMasters/notesMaster1.xml"/><Relationship Id="rId5" Type="http://schemas.openxmlformats.org/officeDocument/2006/relationships/hyperlink" Target="https://education.nsw.gov.au/teaching-and-learning/curriculum/explicit-teaching/explicit-teaching-strategies/sharing-success-criteria" TargetMode="External"/><Relationship Id="rId4" Type="http://schemas.openxmlformats.org/officeDocument/2006/relationships/hyperlink" Target="https://education.nsw.gov.au/teaching-and-learning/curriculum/explicit-teaching/explicit-teaching-strategies/sharing-learning-intentions" TargetMode="Externa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B07158C4-A119-4B78-9DE8-A50001BC31DC}" type="slidenum">
              <a:rPr lang="en-AU" smtClean="0"/>
              <a:pPr/>
              <a:t>1</a:t>
            </a:fld>
            <a:endParaRPr lang="en-AU"/>
          </a:p>
        </p:txBody>
      </p:sp>
    </p:spTree>
    <p:extLst>
      <p:ext uri="{BB962C8B-B14F-4D97-AF65-F5344CB8AC3E}">
        <p14:creationId xmlns:p14="http://schemas.microsoft.com/office/powerpoint/2010/main" val="30088131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B07158C4-A119-4B78-9DE8-A50001BC31DC}" type="slidenum">
              <a:rPr lang="en-AU" smtClean="0"/>
              <a:pPr/>
              <a:t>2</a:t>
            </a:fld>
            <a:endParaRPr lang="en-AU"/>
          </a:p>
        </p:txBody>
      </p:sp>
    </p:spTree>
    <p:extLst>
      <p:ext uri="{BB962C8B-B14F-4D97-AF65-F5344CB8AC3E}">
        <p14:creationId xmlns:p14="http://schemas.microsoft.com/office/powerpoint/2010/main" val="34802854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b="1" dirty="0">
                <a:latin typeface="Arial" panose="020B0604020202020204" pitchFamily="34" charset="0"/>
                <a:cs typeface="Arial" panose="020B0604020202020204" pitchFamily="34" charset="0"/>
              </a:rPr>
              <a:t>Notes for teachers:</a:t>
            </a:r>
            <a:endParaRPr lang="en-AU" dirty="0">
              <a:latin typeface="Arial" panose="020B0604020202020204" pitchFamily="34" charset="0"/>
              <a:cs typeface="Arial" panose="020B0604020202020204" pitchFamily="34" charset="0"/>
            </a:endParaRPr>
          </a:p>
          <a:p>
            <a:pPr marL="171450" indent="-171450">
              <a:buFont typeface="Arial"/>
              <a:buChar char="•"/>
            </a:pPr>
            <a:r>
              <a:rPr lang="en-AU" dirty="0">
                <a:latin typeface="Arial" panose="020B0604020202020204" pitchFamily="34" charset="0"/>
                <a:cs typeface="Arial" panose="020B0604020202020204" pitchFamily="34" charset="0"/>
              </a:rPr>
              <a:t>Learning intentions and success criteria are best co-constructed with students. Adapt the learning intention as required and add matching success criteria.</a:t>
            </a:r>
          </a:p>
          <a:p>
            <a:pPr marL="171450" indent="-171450">
              <a:buFont typeface="Arial"/>
              <a:buChar char="•"/>
            </a:pPr>
            <a:r>
              <a:rPr lang="en-AU" dirty="0">
                <a:latin typeface="Arial" panose="020B0604020202020204" pitchFamily="34" charset="0"/>
                <a:cs typeface="Arial" panose="020B0604020202020204" pitchFamily="34" charset="0"/>
              </a:rPr>
              <a:t>For more information See ⁠</a:t>
            </a:r>
            <a:r>
              <a:rPr lang="en-AU" dirty="0">
                <a:latin typeface="Arial" panose="020B0604020202020204" pitchFamily="34" charset="0"/>
                <a:cs typeface="Arial" panose="020B0604020202020204" pitchFamily="34" charset="0"/>
                <a:hlinkClick r:id="rId3" tooltip="https://www.aitsl.edu.au/docs/default-source/feedback/aitsl-learning-intentions-and-success-criteria-strategy.pdf?sfvrsn=382dec3c_2"/>
              </a:rPr>
              <a:t>AITSL</a:t>
            </a:r>
            <a:r>
              <a:rPr lang="en-AU" dirty="0">
                <a:latin typeface="Arial" panose="020B0604020202020204" pitchFamily="34" charset="0"/>
                <a:cs typeface="Arial" panose="020B0604020202020204" pitchFamily="34" charset="0"/>
              </a:rPr>
              <a:t> or the NSW Department of Education explicit teaching strategies, ⁠</a:t>
            </a:r>
            <a:r>
              <a:rPr lang="en-AU" dirty="0">
                <a:latin typeface="Arial" panose="020B0604020202020204" pitchFamily="34" charset="0"/>
                <a:cs typeface="Arial" panose="020B0604020202020204" pitchFamily="34" charset="0"/>
                <a:hlinkClick r:id="rId4" tooltip="https://education.nsw.gov.au/teaching-and-learning/curriculum/explicit-teaching/explicit-teaching-strategies/sharing-learning-intentions"/>
              </a:rPr>
              <a:t>Sharing learning intentions</a:t>
            </a:r>
            <a:r>
              <a:rPr lang="en-AU" dirty="0">
                <a:latin typeface="Arial" panose="020B0604020202020204" pitchFamily="34" charset="0"/>
                <a:cs typeface="Arial" panose="020B0604020202020204" pitchFamily="34" charset="0"/>
              </a:rPr>
              <a:t> and ⁠</a:t>
            </a:r>
            <a:r>
              <a:rPr lang="en-AU" dirty="0">
                <a:latin typeface="Arial" panose="020B0604020202020204" pitchFamily="34" charset="0"/>
                <a:cs typeface="Arial" panose="020B0604020202020204" pitchFamily="34" charset="0"/>
                <a:hlinkClick r:id="rId5" tooltip="https://education.nsw.gov.au/teaching-and-learning/curriculum/explicit-teaching/explicit-teaching-strategies/sharing-success-criteria"/>
              </a:rPr>
              <a:t>Sharing success criteria</a:t>
            </a:r>
            <a:endParaRPr lang="en-AU" dirty="0">
              <a:latin typeface="Arial" panose="020B0604020202020204" pitchFamily="34" charset="0"/>
              <a:cs typeface="Arial" panose="020B0604020202020204" pitchFamily="34" charset="0"/>
            </a:endParaRPr>
          </a:p>
          <a:p>
            <a:pPr marL="171450" indent="-171450">
              <a:buFont typeface="Arial"/>
              <a:buChar char="•"/>
            </a:pPr>
            <a:r>
              <a:rPr lang="en-AU" dirty="0">
                <a:latin typeface="Arial" panose="020B0604020202020204" pitchFamily="34" charset="0"/>
                <a:cs typeface="Arial" panose="020B0604020202020204" pitchFamily="34" charset="0"/>
              </a:rPr>
              <a:t>LISC is not necessarily presented at the beginning of the lesson. Teacher needs to consider most effectual time to introduce </a:t>
            </a:r>
          </a:p>
          <a:p>
            <a:pPr marL="171450" indent="-171450">
              <a:buFont typeface="Arial"/>
              <a:buChar char="•"/>
            </a:pPr>
            <a:r>
              <a:rPr lang="en-AU" dirty="0">
                <a:latin typeface="Arial" panose="020B0604020202020204" pitchFamily="34" charset="0"/>
                <a:cs typeface="Arial" panose="020B0604020202020204" pitchFamily="34" charset="0"/>
              </a:rPr>
              <a:t>LISC should be revisited during the lesson to support students' evaluation of their learning</a:t>
            </a:r>
          </a:p>
          <a:p>
            <a:endParaRPr lang="en-AU" b="1" dirty="0">
              <a:cs typeface="Calibri"/>
            </a:endParaRPr>
          </a:p>
        </p:txBody>
      </p:sp>
      <p:sp>
        <p:nvSpPr>
          <p:cNvPr id="4" name="Slide Number Placeholder 3"/>
          <p:cNvSpPr>
            <a:spLocks noGrp="1"/>
          </p:cNvSpPr>
          <p:nvPr>
            <p:ph type="sldNum" sz="quarter" idx="5"/>
          </p:nvPr>
        </p:nvSpPr>
        <p:spPr/>
        <p:txBody>
          <a:bodyPr/>
          <a:lstStyle/>
          <a:p>
            <a:fld id="{D09C5488-DD16-4714-9519-7BE21BA11D4E}" type="slidenum">
              <a:rPr lang="en-AU" smtClean="0"/>
              <a:t>3</a:t>
            </a:fld>
            <a:endParaRPr lang="en-AU"/>
          </a:p>
        </p:txBody>
      </p:sp>
    </p:spTree>
    <p:extLst>
      <p:ext uri="{BB962C8B-B14F-4D97-AF65-F5344CB8AC3E}">
        <p14:creationId xmlns:p14="http://schemas.microsoft.com/office/powerpoint/2010/main" val="19151260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C778D4-1209-CE4D-4939-9BF1AD09FFC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040057A-8FB3-01B3-0EB6-685144179EE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7B33BF1-A3A7-17D6-F026-3B7F4381AB38}"/>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6654D049-29F6-443A-273D-65F1507270ED}"/>
              </a:ext>
            </a:extLst>
          </p:cNvPr>
          <p:cNvSpPr>
            <a:spLocks noGrp="1"/>
          </p:cNvSpPr>
          <p:nvPr>
            <p:ph type="sldNum" sz="quarter" idx="5"/>
          </p:nvPr>
        </p:nvSpPr>
        <p:spPr/>
        <p:txBody>
          <a:bodyPr/>
          <a:lstStyle/>
          <a:p>
            <a:fld id="{B07158C4-A119-4B78-9DE8-A50001BC31DC}" type="slidenum">
              <a:rPr lang="en-AU" smtClean="0"/>
              <a:pPr/>
              <a:t>4</a:t>
            </a:fld>
            <a:endParaRPr lang="en-AU"/>
          </a:p>
        </p:txBody>
      </p:sp>
    </p:spTree>
    <p:extLst>
      <p:ext uri="{BB962C8B-B14F-4D97-AF65-F5344CB8AC3E}">
        <p14:creationId xmlns:p14="http://schemas.microsoft.com/office/powerpoint/2010/main" val="39977421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958E19-7B9E-9D20-75CC-3897DAA86D7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9775F44-63A2-78AA-E7B5-5426ECDFD1D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F7100D6-76F9-0FB3-65C4-E133BFB25BD7}"/>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917AD0CD-94BB-40BD-107C-B60AC853F994}"/>
              </a:ext>
            </a:extLst>
          </p:cNvPr>
          <p:cNvSpPr>
            <a:spLocks noGrp="1"/>
          </p:cNvSpPr>
          <p:nvPr>
            <p:ph type="sldNum" sz="quarter" idx="5"/>
          </p:nvPr>
        </p:nvSpPr>
        <p:spPr/>
        <p:txBody>
          <a:bodyPr/>
          <a:lstStyle/>
          <a:p>
            <a:fld id="{B07158C4-A119-4B78-9DE8-A50001BC31DC}" type="slidenum">
              <a:rPr lang="en-AU" smtClean="0"/>
              <a:pPr/>
              <a:t>5</a:t>
            </a:fld>
            <a:endParaRPr lang="en-AU"/>
          </a:p>
        </p:txBody>
      </p:sp>
    </p:spTree>
    <p:extLst>
      <p:ext uri="{BB962C8B-B14F-4D97-AF65-F5344CB8AC3E}">
        <p14:creationId xmlns:p14="http://schemas.microsoft.com/office/powerpoint/2010/main" val="29981955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146EA3-993A-956E-7693-48BF2FEE5A0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D59DDB8-FD29-E095-3C4D-CC6C0A5D946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0E2CC40-BEF9-0D1F-EC3C-EDC8848561FD}"/>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2DC7208B-3566-0CEF-AE93-579173F3ADD0}"/>
              </a:ext>
            </a:extLst>
          </p:cNvPr>
          <p:cNvSpPr>
            <a:spLocks noGrp="1"/>
          </p:cNvSpPr>
          <p:nvPr>
            <p:ph type="sldNum" sz="quarter" idx="5"/>
          </p:nvPr>
        </p:nvSpPr>
        <p:spPr/>
        <p:txBody>
          <a:bodyPr/>
          <a:lstStyle/>
          <a:p>
            <a:fld id="{B07158C4-A119-4B78-9DE8-A50001BC31DC}" type="slidenum">
              <a:rPr lang="en-AU" smtClean="0"/>
              <a:pPr/>
              <a:t>6</a:t>
            </a:fld>
            <a:endParaRPr lang="en-AU"/>
          </a:p>
        </p:txBody>
      </p:sp>
    </p:spTree>
    <p:extLst>
      <p:ext uri="{BB962C8B-B14F-4D97-AF65-F5344CB8AC3E}">
        <p14:creationId xmlns:p14="http://schemas.microsoft.com/office/powerpoint/2010/main" val="12971509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A2031D-86E8-26AE-4C56-F592E5398D3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2C32563-E4C3-F5C8-6354-2422AAC8B44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9B49263-5BC9-ADD1-2423-38E789DFD3FE}"/>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9A85A764-43D8-14AF-4218-2684A9C5F9BE}"/>
              </a:ext>
            </a:extLst>
          </p:cNvPr>
          <p:cNvSpPr>
            <a:spLocks noGrp="1"/>
          </p:cNvSpPr>
          <p:nvPr>
            <p:ph type="sldNum" sz="quarter" idx="5"/>
          </p:nvPr>
        </p:nvSpPr>
        <p:spPr/>
        <p:txBody>
          <a:bodyPr/>
          <a:lstStyle/>
          <a:p>
            <a:fld id="{B07158C4-A119-4B78-9DE8-A50001BC31DC}" type="slidenum">
              <a:rPr lang="en-AU" smtClean="0"/>
              <a:pPr/>
              <a:t>7</a:t>
            </a:fld>
            <a:endParaRPr lang="en-AU"/>
          </a:p>
        </p:txBody>
      </p:sp>
    </p:spTree>
    <p:extLst>
      <p:ext uri="{BB962C8B-B14F-4D97-AF65-F5344CB8AC3E}">
        <p14:creationId xmlns:p14="http://schemas.microsoft.com/office/powerpoint/2010/main" val="38105314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B07158C4-A119-4B78-9DE8-A50001BC31DC}" type="slidenum">
              <a:rPr lang="en-AU" smtClean="0"/>
              <a:pPr/>
              <a:t>8</a:t>
            </a:fld>
            <a:endParaRPr lang="en-AU"/>
          </a:p>
        </p:txBody>
      </p:sp>
    </p:spTree>
    <p:extLst>
      <p:ext uri="{BB962C8B-B14F-4D97-AF65-F5344CB8AC3E}">
        <p14:creationId xmlns:p14="http://schemas.microsoft.com/office/powerpoint/2010/main" val="22855752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B07158C4-A119-4B78-9DE8-A50001BC31DC}" type="slidenum">
              <a:rPr lang="en-AU" smtClean="0"/>
              <a:pPr/>
              <a:t>9</a:t>
            </a:fld>
            <a:endParaRPr lang="en-AU"/>
          </a:p>
        </p:txBody>
      </p:sp>
    </p:spTree>
    <p:extLst>
      <p:ext uri="{BB962C8B-B14F-4D97-AF65-F5344CB8AC3E}">
        <p14:creationId xmlns:p14="http://schemas.microsoft.com/office/powerpoint/2010/main" val="181053512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EA17B1F9-1883-FB0F-19DA-8B4A4053535B}"/>
              </a:ext>
            </a:extLst>
          </p:cNvPr>
          <p:cNvSpPr/>
          <p:nvPr userDrawn="1"/>
        </p:nvSpPr>
        <p:spPr>
          <a:xfrm>
            <a:off x="7128000" y="0"/>
            <a:ext cx="5064000" cy="68580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Rectangle 5">
            <a:extLst>
              <a:ext uri="{FF2B5EF4-FFF2-40B4-BE49-F238E27FC236}">
                <a16:creationId xmlns:a16="http://schemas.microsoft.com/office/drawing/2014/main" id="{6E6ACE4A-E374-4533-BE29-9C2AA078581F}"/>
              </a:ext>
              <a:ext uri="{C183D7F6-B498-43B3-948B-1728B52AA6E4}">
                <adec:decorative xmlns:adec="http://schemas.microsoft.com/office/drawing/2017/decorative" val="1"/>
              </a:ext>
            </a:extLst>
          </p:cNvPr>
          <p:cNvSpPr/>
          <p:nvPr userDrawn="1"/>
        </p:nvSpPr>
        <p:spPr>
          <a:xfrm>
            <a:off x="0" y="0"/>
            <a:ext cx="7128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cxnSp>
        <p:nvCxnSpPr>
          <p:cNvPr id="8" name="Straight Connector 7">
            <a:extLst>
              <a:ext uri="{FF2B5EF4-FFF2-40B4-BE49-F238E27FC236}">
                <a16:creationId xmlns:a16="http://schemas.microsoft.com/office/drawing/2014/main" id="{1379E5D7-4594-7BEA-DCDE-7C07259A2A00}"/>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10" name="Title 1">
            <a:extLst>
              <a:ext uri="{FF2B5EF4-FFF2-40B4-BE49-F238E27FC236}">
                <a16:creationId xmlns:a16="http://schemas.microsoft.com/office/drawing/2014/main" id="{06313123-38FC-0AA8-8313-B587FAEA9FAB}"/>
              </a:ext>
            </a:extLst>
          </p:cNvPr>
          <p:cNvSpPr>
            <a:spLocks noGrp="1"/>
          </p:cNvSpPr>
          <p:nvPr>
            <p:ph type="ctrTitle" hasCustomPrompt="1"/>
          </p:nvPr>
        </p:nvSpPr>
        <p:spPr>
          <a:xfrm>
            <a:off x="539999" y="2240968"/>
            <a:ext cx="6255979" cy="2033997"/>
          </a:xfrm>
          <a:ln>
            <a:noFill/>
          </a:ln>
        </p:spPr>
        <p:txBody>
          <a:bodyPr anchor="b">
            <a:noAutofit/>
          </a:bodyPr>
          <a:lstStyle>
            <a:lvl1pPr algn="l">
              <a:lnSpc>
                <a:spcPct val="100000"/>
              </a:lnSpc>
              <a:defRPr sz="4800">
                <a:solidFill>
                  <a:schemeClr val="bg1"/>
                </a:solidFill>
                <a:latin typeface="Arial" panose="020B0604020202020204" pitchFamily="34" charset="0"/>
                <a:cs typeface="Arial" panose="020B0604020202020204" pitchFamily="34" charset="0"/>
              </a:defRPr>
            </a:lvl1pPr>
          </a:lstStyle>
          <a:p>
            <a:r>
              <a:rPr lang="en-US" dirty="0"/>
              <a:t>Learning sequence/lesson/ activity title</a:t>
            </a:r>
          </a:p>
        </p:txBody>
      </p:sp>
      <p:sp>
        <p:nvSpPr>
          <p:cNvPr id="11" name="Text Placeholder 10">
            <a:extLst>
              <a:ext uri="{FF2B5EF4-FFF2-40B4-BE49-F238E27FC236}">
                <a16:creationId xmlns:a16="http://schemas.microsoft.com/office/drawing/2014/main" id="{1ECD7A7F-13F8-9E9F-94FF-03D42EEEF0A8}"/>
              </a:ext>
            </a:extLst>
          </p:cNvPr>
          <p:cNvSpPr>
            <a:spLocks noGrp="1"/>
          </p:cNvSpPr>
          <p:nvPr>
            <p:ph type="body" sz="quarter" idx="10" hasCustomPrompt="1"/>
          </p:nvPr>
        </p:nvSpPr>
        <p:spPr>
          <a:xfrm>
            <a:off x="539999" y="4385568"/>
            <a:ext cx="6255977" cy="426611"/>
          </a:xfrm>
        </p:spPr>
        <p:txBody>
          <a:bodyPr anchor="t">
            <a:noAutofit/>
          </a:bodyPr>
          <a:lstStyle>
            <a:lvl1pPr>
              <a:defRPr sz="2000">
                <a:solidFill>
                  <a:schemeClr val="accent4"/>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Stage</a:t>
            </a:r>
          </a:p>
        </p:txBody>
      </p:sp>
      <p:sp>
        <p:nvSpPr>
          <p:cNvPr id="12" name="Text Placeholder 14">
            <a:extLst>
              <a:ext uri="{FF2B5EF4-FFF2-40B4-BE49-F238E27FC236}">
                <a16:creationId xmlns:a16="http://schemas.microsoft.com/office/drawing/2014/main" id="{1F1B4A2E-693D-413E-6506-E51D3453E154}"/>
              </a:ext>
            </a:extLst>
          </p:cNvPr>
          <p:cNvSpPr>
            <a:spLocks noGrp="1"/>
          </p:cNvSpPr>
          <p:nvPr>
            <p:ph type="body" sz="quarter" idx="16" hasCustomPrompt="1"/>
          </p:nvPr>
        </p:nvSpPr>
        <p:spPr>
          <a:xfrm>
            <a:off x="540000" y="4925698"/>
            <a:ext cx="6255975" cy="360000"/>
          </a:xfrm>
        </p:spPr>
        <p:txBody>
          <a:bodyPr>
            <a:noAutofit/>
          </a:bodyPr>
          <a:lstStyle>
            <a:lvl1pPr>
              <a:spcAft>
                <a:spcPts val="0"/>
              </a:spcAft>
              <a:defRPr sz="1800" b="1">
                <a:solidFill>
                  <a:schemeClr val="bg1"/>
                </a:solidFill>
                <a:latin typeface="Arial" panose="020B0604020202020204" pitchFamily="34" charset="0"/>
                <a:cs typeface="Arial" panose="020B0604020202020204" pitchFamily="34" charset="0"/>
              </a:defRPr>
            </a:lvl1pPr>
            <a:lvl2pPr>
              <a:spcAft>
                <a:spcPts val="0"/>
              </a:spcAft>
              <a:defRPr sz="1800" b="0">
                <a:solidFill>
                  <a:schemeClr val="bg1"/>
                </a:solidFill>
                <a:latin typeface="+mj-lt"/>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Module</a:t>
            </a:r>
          </a:p>
        </p:txBody>
      </p:sp>
      <p:sp>
        <p:nvSpPr>
          <p:cNvPr id="13" name="Text Placeholder 7">
            <a:extLst>
              <a:ext uri="{FF2B5EF4-FFF2-40B4-BE49-F238E27FC236}">
                <a16:creationId xmlns:a16="http://schemas.microsoft.com/office/drawing/2014/main" id="{0C245AE8-A9B0-AE21-616C-11D22901313C}"/>
              </a:ext>
            </a:extLst>
          </p:cNvPr>
          <p:cNvSpPr>
            <a:spLocks noGrp="1"/>
          </p:cNvSpPr>
          <p:nvPr>
            <p:ph type="body" sz="quarter" idx="14" hasCustomPrompt="1"/>
          </p:nvPr>
        </p:nvSpPr>
        <p:spPr>
          <a:xfrm>
            <a:off x="540000" y="5327998"/>
            <a:ext cx="6255971" cy="792000"/>
          </a:xfrm>
        </p:spPr>
        <p:txBody>
          <a:bodyPr/>
          <a:lstStyle>
            <a:lvl1pPr>
              <a:defRPr sz="1800">
                <a:solidFill>
                  <a:schemeClr val="bg1"/>
                </a:solidFill>
                <a:latin typeface="Arial" panose="020B0604020202020204" pitchFamily="34" charset="0"/>
                <a:cs typeface="Arial" panose="020B0604020202020204" pitchFamily="34" charset="0"/>
              </a:defRPr>
            </a:lvl1pPr>
          </a:lstStyle>
          <a:p>
            <a:pPr lvl="0"/>
            <a:r>
              <a:rPr lang="en-US" dirty="0"/>
              <a:t>Presenter name</a:t>
            </a:r>
            <a:endParaRPr lang="en-AU" dirty="0"/>
          </a:p>
        </p:txBody>
      </p:sp>
      <p:sp>
        <p:nvSpPr>
          <p:cNvPr id="15" name="Text Placeholder 14">
            <a:extLst>
              <a:ext uri="{FF2B5EF4-FFF2-40B4-BE49-F238E27FC236}">
                <a16:creationId xmlns:a16="http://schemas.microsoft.com/office/drawing/2014/main" id="{5C2AC99F-F6FA-4B77-DD09-207FFF07B242}"/>
              </a:ext>
            </a:extLst>
          </p:cNvPr>
          <p:cNvSpPr>
            <a:spLocks noGrp="1"/>
          </p:cNvSpPr>
          <p:nvPr>
            <p:ph type="body" sz="quarter" idx="15" hasCustomPrompt="1"/>
          </p:nvPr>
        </p:nvSpPr>
        <p:spPr>
          <a:xfrm>
            <a:off x="540000" y="6192000"/>
            <a:ext cx="6255975" cy="360000"/>
          </a:xfrm>
        </p:spPr>
        <p:txBody>
          <a:bodyPr anchor="b" anchorCtr="0">
            <a:noAutofit/>
          </a:bodyPr>
          <a:lstStyle>
            <a:lvl1pPr algn="l">
              <a:defRPr sz="1800" b="0">
                <a:solidFill>
                  <a:schemeClr val="bg1"/>
                </a:solidFill>
                <a:latin typeface="Arial" panose="020B0604020202020204" pitchFamily="34" charset="0"/>
                <a:cs typeface="Arial" panose="020B0604020202020204" pitchFamily="34" charset="0"/>
              </a:defRPr>
            </a:lvl1pPr>
            <a:lvl2pPr>
              <a:defRPr sz="1600">
                <a:solidFill>
                  <a:schemeClr val="bg1"/>
                </a:solidFill>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00 Month YYYY</a:t>
            </a:r>
          </a:p>
        </p:txBody>
      </p:sp>
      <p:pic>
        <p:nvPicPr>
          <p:cNvPr id="17" name="Picture 16">
            <a:extLst>
              <a:ext uri="{FF2B5EF4-FFF2-40B4-BE49-F238E27FC236}">
                <a16:creationId xmlns:a16="http://schemas.microsoft.com/office/drawing/2014/main" id="{1B2918F2-2A15-B218-B84D-C469AD3B60DA}"/>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6135329" y="360000"/>
            <a:ext cx="660650" cy="715199"/>
          </a:xfrm>
          <a:prstGeom prst="rect">
            <a:avLst/>
          </a:prstGeom>
        </p:spPr>
      </p:pic>
      <p:sp>
        <p:nvSpPr>
          <p:cNvPr id="2" name="Picture Placeholder 4">
            <a:extLst>
              <a:ext uri="{FF2B5EF4-FFF2-40B4-BE49-F238E27FC236}">
                <a16:creationId xmlns:a16="http://schemas.microsoft.com/office/drawing/2014/main" id="{206B55C3-1914-D3B1-73B3-69F5509A4B69}"/>
              </a:ext>
              <a:ext uri="{C183D7F6-B498-43B3-948B-1728B52AA6E4}">
                <adec:decorative xmlns:adec="http://schemas.microsoft.com/office/drawing/2017/decorative" val="1"/>
              </a:ext>
            </a:extLst>
          </p:cNvPr>
          <p:cNvSpPr>
            <a:spLocks noGrp="1"/>
          </p:cNvSpPr>
          <p:nvPr>
            <p:ph type="pic" sz="quarter" idx="13"/>
          </p:nvPr>
        </p:nvSpPr>
        <p:spPr>
          <a:xfrm>
            <a:off x="7128000" y="0"/>
            <a:ext cx="5064000" cy="6858000"/>
          </a:xfrm>
        </p:spPr>
        <p:txBody>
          <a:bodyPr/>
          <a:lstStyle/>
          <a:p>
            <a:r>
              <a:rPr lang="en-US"/>
              <a:t>Click icon to add picture</a:t>
            </a:r>
            <a:endParaRPr lang="en-AU" dirty="0"/>
          </a:p>
        </p:txBody>
      </p:sp>
    </p:spTree>
    <p:extLst>
      <p:ext uri="{BB962C8B-B14F-4D97-AF65-F5344CB8AC3E}">
        <p14:creationId xmlns:p14="http://schemas.microsoft.com/office/powerpoint/2010/main" val="15784084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11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References">
    <p:bg>
      <p:bgPr>
        <a:solidFill>
          <a:schemeClr val="accent4"/>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3C69E21-27A4-4448-A8A5-3DF6A41F3B28}"/>
              </a:ext>
            </a:extLst>
          </p:cNvPr>
          <p:cNvSpPr/>
          <p:nvPr userDrawn="1"/>
        </p:nvSpPr>
        <p:spPr>
          <a:xfrm>
            <a:off x="0" y="1265616"/>
            <a:ext cx="12192000" cy="19011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a:cxnSpLocks/>
          </p:cNvCxnSpPr>
          <p:nvPr userDrawn="1"/>
        </p:nvCxnSpPr>
        <p:spPr>
          <a:xfrm>
            <a:off x="0" y="1265616"/>
            <a:ext cx="12192000"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5" name="Slide Number Placeholder 4">
            <a:extLst>
              <a:ext uri="{FF2B5EF4-FFF2-40B4-BE49-F238E27FC236}">
                <a16:creationId xmlns:a16="http://schemas.microsoft.com/office/drawing/2014/main" id="{81B646BC-5BB3-E31B-1A9E-AD82558D7FE8}"/>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8" name="Title 3">
            <a:extLst>
              <a:ext uri="{FF2B5EF4-FFF2-40B4-BE49-F238E27FC236}">
                <a16:creationId xmlns:a16="http://schemas.microsoft.com/office/drawing/2014/main" id="{2245FC77-E959-4B3D-936D-71858DF4D065}"/>
              </a:ext>
            </a:extLst>
          </p:cNvPr>
          <p:cNvSpPr>
            <a:spLocks noGrp="1"/>
          </p:cNvSpPr>
          <p:nvPr>
            <p:ph type="title" hasCustomPrompt="1"/>
          </p:nvPr>
        </p:nvSpPr>
        <p:spPr>
          <a:xfrm>
            <a:off x="360000" y="360001"/>
            <a:ext cx="10080000" cy="521412"/>
          </a:xfrm>
        </p:spPr>
        <p:txBody>
          <a:bodyPr/>
          <a:lstStyle>
            <a:lvl1pPr>
              <a:defRPr>
                <a:solidFill>
                  <a:schemeClr val="accent1"/>
                </a:solidFill>
              </a:defRPr>
            </a:lvl1pPr>
          </a:lstStyle>
          <a:p>
            <a:r>
              <a:rPr lang="en-US" dirty="0"/>
              <a:t>References</a:t>
            </a:r>
            <a:endParaRPr lang="en-AU" dirty="0"/>
          </a:p>
        </p:txBody>
      </p:sp>
      <p:sp>
        <p:nvSpPr>
          <p:cNvPr id="2" name="Content Placeholder 2">
            <a:extLst>
              <a:ext uri="{FF2B5EF4-FFF2-40B4-BE49-F238E27FC236}">
                <a16:creationId xmlns:a16="http://schemas.microsoft.com/office/drawing/2014/main" id="{27905181-B8A1-3C65-36D9-EB3FF362FF6C}"/>
              </a:ext>
            </a:extLst>
          </p:cNvPr>
          <p:cNvSpPr>
            <a:spLocks noGrp="1"/>
          </p:cNvSpPr>
          <p:nvPr>
            <p:ph idx="1" hasCustomPrompt="1"/>
          </p:nvPr>
        </p:nvSpPr>
        <p:spPr>
          <a:xfrm>
            <a:off x="360000" y="3428999"/>
            <a:ext cx="11484000" cy="2927351"/>
          </a:xfrm>
        </p:spPr>
        <p:txBody>
          <a:bodyPr/>
          <a:lstStyle>
            <a:lvl1pPr>
              <a:lnSpc>
                <a:spcPct val="150000"/>
              </a:lnSpc>
              <a:defRPr sz="1200">
                <a:latin typeface="Arial" panose="020B0604020202020204" pitchFamily="34" charset="0"/>
                <a:cs typeface="Arial" panose="020B0604020202020204" pitchFamily="34" charset="0"/>
              </a:defRPr>
            </a:lvl1pPr>
            <a:lvl2pPr>
              <a:lnSpc>
                <a:spcPct val="150000"/>
              </a:lnSpc>
              <a:defRPr sz="1200"/>
            </a:lvl2pPr>
            <a:lvl3pPr>
              <a:lnSpc>
                <a:spcPct val="150000"/>
              </a:lnSpc>
              <a:defRPr/>
            </a:lvl3pPr>
            <a:lvl4pPr>
              <a:lnSpc>
                <a:spcPct val="150000"/>
              </a:lnSpc>
              <a:defRPr sz="1200"/>
            </a:lvl4pPr>
            <a:lvl5pPr>
              <a:lnSpc>
                <a:spcPct val="150000"/>
              </a:lnSpc>
              <a:defRPr sz="1200"/>
            </a:lvl5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305930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Copyright">
    <p:bg>
      <p:bgPr>
        <a:solidFill>
          <a:schemeClr val="accent1"/>
        </a:solid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a:defRPr>
                <a:solidFill>
                  <a:schemeClr val="bg1"/>
                </a:solidFill>
              </a:defRPr>
            </a:lvl1pPr>
          </a:lstStyle>
          <a:p>
            <a:fld id="{10A01DC5-1685-4615-8240-15192985C6A2}" type="slidenum">
              <a:rPr lang="en-AU" smtClean="0"/>
              <a:pPr/>
              <a:t>‹#›</a:t>
            </a:fld>
            <a:endParaRPr lang="en-AU"/>
          </a:p>
        </p:txBody>
      </p:sp>
      <p:sp>
        <p:nvSpPr>
          <p:cNvPr id="2" name="Title 1">
            <a:extLst>
              <a:ext uri="{FF2B5EF4-FFF2-40B4-BE49-F238E27FC236}">
                <a16:creationId xmlns:a16="http://schemas.microsoft.com/office/drawing/2014/main" id="{34BE5FFA-C863-5F63-2574-4F650BA4588D}"/>
              </a:ext>
            </a:extLst>
          </p:cNvPr>
          <p:cNvSpPr>
            <a:spLocks noGrp="1"/>
          </p:cNvSpPr>
          <p:nvPr>
            <p:ph type="title" hasCustomPrompt="1"/>
          </p:nvPr>
        </p:nvSpPr>
        <p:spPr>
          <a:xfrm>
            <a:off x="360000" y="360000"/>
            <a:ext cx="10080000" cy="537467"/>
          </a:xfrm>
        </p:spPr>
        <p:txBody>
          <a:bodyPr/>
          <a:lstStyle>
            <a:lvl1pPr>
              <a:defRPr>
                <a:solidFill>
                  <a:schemeClr val="bg1"/>
                </a:solidFill>
              </a:defRPr>
            </a:lvl1pPr>
          </a:lstStyle>
          <a:p>
            <a:r>
              <a:rPr lang="en-US" dirty="0"/>
              <a:t>Copyright</a:t>
            </a:r>
          </a:p>
        </p:txBody>
      </p:sp>
      <p:sp>
        <p:nvSpPr>
          <p:cNvPr id="3" name="Slide Number Placeholder 4">
            <a:extLst>
              <a:ext uri="{FF2B5EF4-FFF2-40B4-BE49-F238E27FC236}">
                <a16:creationId xmlns:a16="http://schemas.microsoft.com/office/drawing/2014/main" id="{CAF241D3-718F-F3B9-95BA-7ED78B1B5BDD}"/>
              </a:ext>
            </a:extLst>
          </p:cNvPr>
          <p:cNvSpPr txBox="1">
            <a:spLocks/>
          </p:cNvSpPr>
          <p:nvPr userDrawn="1"/>
        </p:nvSpPr>
        <p:spPr>
          <a:xfrm>
            <a:off x="11124000" y="6516000"/>
            <a:ext cx="720000" cy="180000"/>
          </a:xfrm>
          <a:prstGeom prst="rect">
            <a:avLst/>
          </a:prstGeom>
        </p:spPr>
        <p:txBody>
          <a:bodyPr vert="horz" lIns="0" tIns="0" rIns="0" bIns="0" rtlCol="0" anchor="t"/>
          <a:lstStyle>
            <a:defPPr>
              <a:defRPr lang="en-US"/>
            </a:defPPr>
            <a:lvl1pPr marL="0" algn="r" defTabSz="609585" rtl="0" eaLnBrk="1" latinLnBrk="0" hangingPunct="1">
              <a:defRPr sz="1200" kern="1200">
                <a:solidFill>
                  <a:schemeClr val="bg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fld id="{10A01DC5-1685-4615-8240-15192985C6A2}" type="slidenum">
              <a:rPr lang="en-AU" smtClean="0"/>
              <a:pPr/>
              <a:t>‹#›</a:t>
            </a:fld>
            <a:endParaRPr lang="en-AU"/>
          </a:p>
        </p:txBody>
      </p:sp>
      <p:sp>
        <p:nvSpPr>
          <p:cNvPr id="5" name="Rectangle 4">
            <a:extLst>
              <a:ext uri="{FF2B5EF4-FFF2-40B4-BE49-F238E27FC236}">
                <a16:creationId xmlns:a16="http://schemas.microsoft.com/office/drawing/2014/main" id="{147A10EB-69B5-E036-369C-033BAFE6DB18}"/>
              </a:ext>
            </a:extLst>
          </p:cNvPr>
          <p:cNvSpPr/>
          <p:nvPr userDrawn="1"/>
        </p:nvSpPr>
        <p:spPr>
          <a:xfrm>
            <a:off x="10915048" y="231006"/>
            <a:ext cx="1039529" cy="110099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6" name="Picture 5" descr="A red flower with white text&#10;&#10;Description automatically generated with low confidence">
            <a:extLst>
              <a:ext uri="{FF2B5EF4-FFF2-40B4-BE49-F238E27FC236}">
                <a16:creationId xmlns:a16="http://schemas.microsoft.com/office/drawing/2014/main" id="{F5F3CD7E-F06C-6B47-6A3E-198A7C0DC31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195216" y="360000"/>
            <a:ext cx="660785" cy="717587"/>
          </a:xfrm>
          <a:prstGeom prst="rect">
            <a:avLst/>
          </a:prstGeom>
        </p:spPr>
      </p:pic>
      <p:pic>
        <p:nvPicPr>
          <p:cNvPr id="7" name="Picture 12" descr="Creative Commons Attribution licence logo">
            <a:extLst>
              <a:ext uri="{FF2B5EF4-FFF2-40B4-BE49-F238E27FC236}">
                <a16:creationId xmlns:a16="http://schemas.microsoft.com/office/drawing/2014/main" id="{7948A98C-F758-2F9B-44F6-E4FEA77CAA7A}"/>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0244972" y="2967486"/>
            <a:ext cx="1406523" cy="489432"/>
          </a:xfrm>
          <a:prstGeom prst="rect">
            <a:avLst/>
          </a:prstGeom>
          <a:noFill/>
          <a:extLst>
            <a:ext uri="{909E8E84-426E-40DD-AFC4-6F175D3DCCD1}">
              <a14:hiddenFill xmlns:a14="http://schemas.microsoft.com/office/drawing/2010/main">
                <a:solidFill>
                  <a:srgbClr val="FFFFFF"/>
                </a:solidFill>
              </a14:hiddenFill>
            </a:ext>
          </a:extLst>
        </p:spPr>
      </p:pic>
      <p:sp>
        <p:nvSpPr>
          <p:cNvPr id="8" name="Text Placeholder 10">
            <a:extLst>
              <a:ext uri="{FF2B5EF4-FFF2-40B4-BE49-F238E27FC236}">
                <a16:creationId xmlns:a16="http://schemas.microsoft.com/office/drawing/2014/main" id="{CD8E711E-20C4-EB65-95D8-4E4BB3686546}"/>
              </a:ext>
            </a:extLst>
          </p:cNvPr>
          <p:cNvSpPr>
            <a:spLocks noGrp="1"/>
          </p:cNvSpPr>
          <p:nvPr>
            <p:ph type="body" sz="quarter" idx="18" hasCustomPrompt="1"/>
          </p:nvPr>
        </p:nvSpPr>
        <p:spPr>
          <a:xfrm>
            <a:off x="360000" y="981264"/>
            <a:ext cx="10080000" cy="310015"/>
          </a:xfrm>
        </p:spPr>
        <p:txBody>
          <a:bodyPr anchor="b">
            <a:noAutofit/>
          </a:bodyPr>
          <a:lstStyle>
            <a:lvl1pPr>
              <a:defRPr sz="2000">
                <a:solidFill>
                  <a:schemeClr val="accent4"/>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30760375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vider">
    <p:bg>
      <p:bgPr>
        <a:solidFill>
          <a:schemeClr val="accent1"/>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5C261660-AF47-818D-7C30-D254D989CACE}"/>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3" name="Title 1">
            <a:extLst>
              <a:ext uri="{FF2B5EF4-FFF2-40B4-BE49-F238E27FC236}">
                <a16:creationId xmlns:a16="http://schemas.microsoft.com/office/drawing/2014/main" id="{8AD8A72A-7327-BEF4-2507-0522B8614AE9}"/>
              </a:ext>
            </a:extLst>
          </p:cNvPr>
          <p:cNvSpPr>
            <a:spLocks noGrp="1"/>
          </p:cNvSpPr>
          <p:nvPr>
            <p:ph type="ctrTitle" hasCustomPrompt="1"/>
          </p:nvPr>
        </p:nvSpPr>
        <p:spPr>
          <a:xfrm>
            <a:off x="540000" y="4067881"/>
            <a:ext cx="11291998" cy="800681"/>
          </a:xfrm>
          <a:ln>
            <a:noFill/>
          </a:ln>
        </p:spPr>
        <p:txBody>
          <a:bodyPr anchor="t">
            <a:noAutofit/>
          </a:bodyPr>
          <a:lstStyle>
            <a:lvl1pPr algn="l">
              <a:lnSpc>
                <a:spcPct val="110000"/>
              </a:lnSpc>
              <a:defRPr sz="4800">
                <a:solidFill>
                  <a:schemeClr val="bg1"/>
                </a:solidFill>
                <a:latin typeface="Arial" panose="020B0604020202020204" pitchFamily="34" charset="0"/>
                <a:cs typeface="Arial" panose="020B0604020202020204" pitchFamily="34" charset="0"/>
              </a:defRPr>
            </a:lvl1pPr>
          </a:lstStyle>
          <a:p>
            <a:pPr>
              <a:lnSpc>
                <a:spcPct val="100000"/>
              </a:lnSpc>
            </a:pPr>
            <a:r>
              <a:rPr lang="en-AU" dirty="0"/>
              <a:t>Lesson title</a:t>
            </a:r>
          </a:p>
        </p:txBody>
      </p:sp>
      <p:sp>
        <p:nvSpPr>
          <p:cNvPr id="6" name="Oval 5">
            <a:extLst>
              <a:ext uri="{FF2B5EF4-FFF2-40B4-BE49-F238E27FC236}">
                <a16:creationId xmlns:a16="http://schemas.microsoft.com/office/drawing/2014/main" id="{5EBAE78F-1A35-0A2C-DBF4-48477CA8F3A7}"/>
              </a:ext>
            </a:extLst>
          </p:cNvPr>
          <p:cNvSpPr>
            <a:spLocks noGrp="1" noRot="1" noMove="1" noResize="1" noEditPoints="1" noAdjustHandles="1" noChangeArrowheads="1" noChangeShapeType="1"/>
          </p:cNvSpPr>
          <p:nvPr userDrawn="1"/>
        </p:nvSpPr>
        <p:spPr>
          <a:xfrm>
            <a:off x="11056620" y="289560"/>
            <a:ext cx="906780" cy="800681"/>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2" name="Picture 1">
            <a:extLst>
              <a:ext uri="{FF2B5EF4-FFF2-40B4-BE49-F238E27FC236}">
                <a16:creationId xmlns:a16="http://schemas.microsoft.com/office/drawing/2014/main" id="{1DE675F6-B3E6-7651-8B0E-50E39CE29B9F}"/>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1171348" y="360000"/>
            <a:ext cx="660650" cy="715199"/>
          </a:xfrm>
          <a:prstGeom prst="rect">
            <a:avLst/>
          </a:prstGeom>
        </p:spPr>
      </p:pic>
    </p:spTree>
    <p:extLst>
      <p:ext uri="{BB962C8B-B14F-4D97-AF65-F5344CB8AC3E}">
        <p14:creationId xmlns:p14="http://schemas.microsoft.com/office/powerpoint/2010/main" val="28646721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Blue backgroun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5165CECD-C00D-4560-9C97-AE28A8535867}"/>
              </a:ext>
              <a:ext uri="{C183D7F6-B498-43B3-948B-1728B52AA6E4}">
                <adec:decorative xmlns:adec="http://schemas.microsoft.com/office/drawing/2017/decorative" val="1"/>
              </a:ext>
            </a:extLst>
          </p:cNvPr>
          <p:cNvSpPr/>
          <p:nvPr userDrawn="1"/>
        </p:nvSpPr>
        <p:spPr>
          <a:xfrm>
            <a:off x="0" y="1620000"/>
            <a:ext cx="12192000" cy="523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 name="Picture Placeholder 4">
            <a:extLst>
              <a:ext uri="{FF2B5EF4-FFF2-40B4-BE49-F238E27FC236}">
                <a16:creationId xmlns:a16="http://schemas.microsoft.com/office/drawing/2014/main" id="{8AB6FE45-2247-43AE-AFB0-3C1EC574D8FA}"/>
              </a:ext>
              <a:ext uri="{C183D7F6-B498-43B3-948B-1728B52AA6E4}">
                <adec:decorative xmlns:adec="http://schemas.microsoft.com/office/drawing/2017/decorative" val="1"/>
              </a:ext>
            </a:extLst>
          </p:cNvPr>
          <p:cNvSpPr>
            <a:spLocks noGrp="1"/>
          </p:cNvSpPr>
          <p:nvPr>
            <p:ph type="pic" sz="quarter" idx="13"/>
          </p:nvPr>
        </p:nvSpPr>
        <p:spPr>
          <a:xfrm>
            <a:off x="359998" y="1909282"/>
            <a:ext cx="11483999" cy="4210718"/>
          </a:xfrm>
        </p:spPr>
        <p:txBody>
          <a:bodyPr/>
          <a:lstStyle/>
          <a:p>
            <a:r>
              <a:rPr lang="en-US"/>
              <a:t>Click icon to add picture</a:t>
            </a:r>
            <a:endParaRPr lang="en-AU" dirty="0"/>
          </a:p>
        </p:txBody>
      </p:sp>
      <p:sp>
        <p:nvSpPr>
          <p:cNvPr id="7" name="Slide Number Placeholder 6"/>
          <p:cNvSpPr>
            <a:spLocks noGrp="1"/>
          </p:cNvSpPr>
          <p:nvPr>
            <p:ph type="sldNum" sz="quarter" idx="12"/>
          </p:nvPr>
        </p:nvSpPr>
        <p:spPr/>
        <p:txBody>
          <a:bodyPr/>
          <a:lstStyle/>
          <a:p>
            <a:fld id="{10A01DC5-1685-4615-8240-15192985C6A2}" type="slidenum">
              <a:rPr lang="en-AU" smtClean="0"/>
              <a:t>‹#›</a:t>
            </a:fld>
            <a:endParaRPr lang="en-AU"/>
          </a:p>
        </p:txBody>
      </p:sp>
      <p:sp>
        <p:nvSpPr>
          <p:cNvPr id="10" name="Title 4">
            <a:extLst>
              <a:ext uri="{FF2B5EF4-FFF2-40B4-BE49-F238E27FC236}">
                <a16:creationId xmlns:a16="http://schemas.microsoft.com/office/drawing/2014/main" id="{4B69FB63-5913-44B0-9BCA-4B6E66CE48BF}"/>
              </a:ext>
            </a:extLst>
          </p:cNvPr>
          <p:cNvSpPr>
            <a:spLocks noGrp="1"/>
          </p:cNvSpPr>
          <p:nvPr>
            <p:ph type="title"/>
          </p:nvPr>
        </p:nvSpPr>
        <p:spPr>
          <a:xfrm>
            <a:off x="359998" y="360000"/>
            <a:ext cx="10260002" cy="522000"/>
          </a:xfrm>
        </p:spPr>
        <p:txBody>
          <a:bodyPr/>
          <a:lstStyle>
            <a:lvl1pPr>
              <a:defRPr>
                <a:solidFill>
                  <a:schemeClr val="accent1"/>
                </a:solidFill>
              </a:defRPr>
            </a:lvl1pPr>
          </a:lstStyle>
          <a:p>
            <a:r>
              <a:rPr lang="en-US"/>
              <a:t>Click to edit Master title style</a:t>
            </a:r>
            <a:endParaRPr lang="en-AU" dirty="0"/>
          </a:p>
        </p:txBody>
      </p:sp>
      <p:sp>
        <p:nvSpPr>
          <p:cNvPr id="11" name="Text Placeholder 10">
            <a:extLst>
              <a:ext uri="{FF2B5EF4-FFF2-40B4-BE49-F238E27FC236}">
                <a16:creationId xmlns:a16="http://schemas.microsoft.com/office/drawing/2014/main" id="{4A905C52-CF4B-447B-B93D-A86FD209402A}"/>
              </a:ext>
            </a:extLst>
          </p:cNvPr>
          <p:cNvSpPr>
            <a:spLocks noGrp="1"/>
          </p:cNvSpPr>
          <p:nvPr>
            <p:ph type="body" sz="quarter" idx="18" hasCustomPrompt="1"/>
          </p:nvPr>
        </p:nvSpPr>
        <p:spPr>
          <a:xfrm>
            <a:off x="360000" y="1016704"/>
            <a:ext cx="10080000" cy="310015"/>
          </a:xfrm>
        </p:spPr>
        <p:txBody>
          <a:bodyPr anchor="b">
            <a:noAutofit/>
          </a:bodyPr>
          <a:lstStyle>
            <a:lvl1pPr>
              <a:defRPr sz="20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22972229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10A01DC5-1685-4615-8240-15192985C6A2}" type="slidenum">
              <a:rPr lang="en-AU" smtClean="0"/>
              <a:t>‹#›</a:t>
            </a:fld>
            <a:endParaRPr lang="en-AU"/>
          </a:p>
        </p:txBody>
      </p:sp>
      <p:sp>
        <p:nvSpPr>
          <p:cNvPr id="4" name="Title 3">
            <a:extLst>
              <a:ext uri="{FF2B5EF4-FFF2-40B4-BE49-F238E27FC236}">
                <a16:creationId xmlns:a16="http://schemas.microsoft.com/office/drawing/2014/main" id="{7CF8C2E4-E0FA-4F11-9270-098EDFE8B41D}"/>
              </a:ext>
            </a:extLst>
          </p:cNvPr>
          <p:cNvSpPr>
            <a:spLocks noGrp="1"/>
          </p:cNvSpPr>
          <p:nvPr>
            <p:ph type="title" hasCustomPrompt="1"/>
          </p:nvPr>
        </p:nvSpPr>
        <p:spPr>
          <a:xfrm>
            <a:off x="360000" y="360000"/>
            <a:ext cx="11484000" cy="545601"/>
          </a:xfrm>
        </p:spPr>
        <p:txBody>
          <a:bodyPr/>
          <a:lstStyle>
            <a:lvl1pPr>
              <a:defRPr>
                <a:solidFill>
                  <a:schemeClr val="accent1"/>
                </a:solidFill>
              </a:defRPr>
            </a:lvl1pPr>
          </a:lstStyle>
          <a:p>
            <a:r>
              <a:rPr lang="en-US" dirty="0"/>
              <a:t>Title</a:t>
            </a:r>
            <a:endParaRPr lang="en-AU" dirty="0"/>
          </a:p>
        </p:txBody>
      </p:sp>
      <p:sp>
        <p:nvSpPr>
          <p:cNvPr id="7" name="Text Placeholder 10">
            <a:extLst>
              <a:ext uri="{FF2B5EF4-FFF2-40B4-BE49-F238E27FC236}">
                <a16:creationId xmlns:a16="http://schemas.microsoft.com/office/drawing/2014/main" id="{C65DF8EF-3190-4490-9931-2111E9229317}"/>
              </a:ext>
            </a:extLst>
          </p:cNvPr>
          <p:cNvSpPr>
            <a:spLocks noGrp="1"/>
          </p:cNvSpPr>
          <p:nvPr>
            <p:ph type="body" sz="quarter" idx="18" hasCustomPrompt="1"/>
          </p:nvPr>
        </p:nvSpPr>
        <p:spPr>
          <a:xfrm>
            <a:off x="359999" y="982520"/>
            <a:ext cx="11483999" cy="310015"/>
          </a:xfrm>
        </p:spPr>
        <p:txBody>
          <a:bodyPr anchor="b">
            <a:noAutofit/>
          </a:bodyPr>
          <a:lstStyle>
            <a:lvl1pPr>
              <a:defRPr sz="20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2" name="Text Placeholder 3">
            <a:extLst>
              <a:ext uri="{FF2B5EF4-FFF2-40B4-BE49-F238E27FC236}">
                <a16:creationId xmlns:a16="http://schemas.microsoft.com/office/drawing/2014/main" id="{7A679F83-4A45-8E00-A9A4-2E8DE35C1BB0}"/>
              </a:ext>
            </a:extLst>
          </p:cNvPr>
          <p:cNvSpPr>
            <a:spLocks noGrp="1"/>
          </p:cNvSpPr>
          <p:nvPr>
            <p:ph type="body" sz="quarter" idx="17" hasCustomPrompt="1"/>
          </p:nvPr>
        </p:nvSpPr>
        <p:spPr>
          <a:xfrm>
            <a:off x="360000" y="1567086"/>
            <a:ext cx="11484000" cy="4807835"/>
          </a:xfrm>
        </p:spPr>
        <p:txBody>
          <a:bodyPr/>
          <a:lstStyle>
            <a:lvl1pPr>
              <a:defRPr/>
            </a:lvl1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9094725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and picture">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10A01DC5-1685-4615-8240-15192985C6A2}" type="slidenum">
              <a:rPr lang="en-AU" smtClean="0"/>
              <a:t>‹#›</a:t>
            </a:fld>
            <a:endParaRPr lang="en-AU"/>
          </a:p>
        </p:txBody>
      </p:sp>
      <p:sp>
        <p:nvSpPr>
          <p:cNvPr id="4" name="Title 3">
            <a:extLst>
              <a:ext uri="{FF2B5EF4-FFF2-40B4-BE49-F238E27FC236}">
                <a16:creationId xmlns:a16="http://schemas.microsoft.com/office/drawing/2014/main" id="{7CF8C2E4-E0FA-4F11-9270-098EDFE8B41D}"/>
              </a:ext>
            </a:extLst>
          </p:cNvPr>
          <p:cNvSpPr>
            <a:spLocks noGrp="1"/>
          </p:cNvSpPr>
          <p:nvPr>
            <p:ph type="title" hasCustomPrompt="1"/>
          </p:nvPr>
        </p:nvSpPr>
        <p:spPr>
          <a:xfrm>
            <a:off x="360000" y="360000"/>
            <a:ext cx="11484000" cy="545601"/>
          </a:xfrm>
        </p:spPr>
        <p:txBody>
          <a:bodyPr/>
          <a:lstStyle>
            <a:lvl1pPr>
              <a:defRPr>
                <a:solidFill>
                  <a:schemeClr val="accent1"/>
                </a:solidFill>
              </a:defRPr>
            </a:lvl1pPr>
          </a:lstStyle>
          <a:p>
            <a:r>
              <a:rPr lang="en-US" dirty="0"/>
              <a:t>Title</a:t>
            </a:r>
            <a:endParaRPr lang="en-AU" dirty="0"/>
          </a:p>
        </p:txBody>
      </p:sp>
      <p:sp>
        <p:nvSpPr>
          <p:cNvPr id="7" name="Text Placeholder 10">
            <a:extLst>
              <a:ext uri="{FF2B5EF4-FFF2-40B4-BE49-F238E27FC236}">
                <a16:creationId xmlns:a16="http://schemas.microsoft.com/office/drawing/2014/main" id="{C65DF8EF-3190-4490-9931-2111E9229317}"/>
              </a:ext>
            </a:extLst>
          </p:cNvPr>
          <p:cNvSpPr>
            <a:spLocks noGrp="1"/>
          </p:cNvSpPr>
          <p:nvPr>
            <p:ph type="body" sz="quarter" idx="18" hasCustomPrompt="1"/>
          </p:nvPr>
        </p:nvSpPr>
        <p:spPr>
          <a:xfrm>
            <a:off x="359999" y="982520"/>
            <a:ext cx="11483999" cy="310015"/>
          </a:xfrm>
        </p:spPr>
        <p:txBody>
          <a:bodyPr anchor="b">
            <a:noAutofit/>
          </a:bodyPr>
          <a:lstStyle>
            <a:lvl1pPr>
              <a:defRPr sz="20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3" name="Content Placeholder 2">
            <a:extLst>
              <a:ext uri="{FF2B5EF4-FFF2-40B4-BE49-F238E27FC236}">
                <a16:creationId xmlns:a16="http://schemas.microsoft.com/office/drawing/2014/main" id="{EAC13D79-FA01-577F-AC79-E39D6DCCC806}"/>
              </a:ext>
            </a:extLst>
          </p:cNvPr>
          <p:cNvSpPr>
            <a:spLocks noGrp="1"/>
          </p:cNvSpPr>
          <p:nvPr>
            <p:ph sz="quarter" idx="19" hasCustomPrompt="1"/>
          </p:nvPr>
        </p:nvSpPr>
        <p:spPr>
          <a:xfrm>
            <a:off x="360363" y="1562471"/>
            <a:ext cx="5735637" cy="4814518"/>
          </a:xfrm>
        </p:spPr>
        <p:txBody>
          <a:body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
        <p:nvSpPr>
          <p:cNvPr id="8" name="Picture Placeholder 7">
            <a:extLst>
              <a:ext uri="{FF2B5EF4-FFF2-40B4-BE49-F238E27FC236}">
                <a16:creationId xmlns:a16="http://schemas.microsoft.com/office/drawing/2014/main" id="{F0C3D212-D9E6-5651-0336-B3898E36FBA5}"/>
              </a:ext>
            </a:extLst>
          </p:cNvPr>
          <p:cNvSpPr>
            <a:spLocks noGrp="1"/>
          </p:cNvSpPr>
          <p:nvPr>
            <p:ph type="pic" sz="quarter" idx="20"/>
          </p:nvPr>
        </p:nvSpPr>
        <p:spPr>
          <a:xfrm>
            <a:off x="6324599" y="1562470"/>
            <a:ext cx="5507038" cy="4814518"/>
          </a:xfrm>
        </p:spPr>
        <p:txBody>
          <a:bodyPr/>
          <a:lstStyle/>
          <a:p>
            <a:r>
              <a:rPr lang="en-US"/>
              <a:t>Click icon to add picture</a:t>
            </a:r>
            <a:endParaRPr lang="en-AU"/>
          </a:p>
        </p:txBody>
      </p:sp>
    </p:spTree>
    <p:extLst>
      <p:ext uri="{BB962C8B-B14F-4D97-AF65-F5344CB8AC3E}">
        <p14:creationId xmlns:p14="http://schemas.microsoft.com/office/powerpoint/2010/main" val="42838551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Feature image and text">
    <p:spTree>
      <p:nvGrpSpPr>
        <p:cNvPr id="1" name=""/>
        <p:cNvGrpSpPr/>
        <p:nvPr/>
      </p:nvGrpSpPr>
      <p:grpSpPr>
        <a:xfrm>
          <a:off x="0" y="0"/>
          <a:ext cx="0" cy="0"/>
          <a:chOff x="0" y="0"/>
          <a:chExt cx="0" cy="0"/>
        </a:xfrm>
      </p:grpSpPr>
      <p:sp>
        <p:nvSpPr>
          <p:cNvPr id="2" name="Picture Placeholder 8">
            <a:extLst>
              <a:ext uri="{FF2B5EF4-FFF2-40B4-BE49-F238E27FC236}">
                <a16:creationId xmlns:a16="http://schemas.microsoft.com/office/drawing/2014/main" id="{91FCC384-7450-516C-24D0-7D029ED3855A}"/>
              </a:ext>
              <a:ext uri="{C183D7F6-B498-43B3-948B-1728B52AA6E4}">
                <adec:decorative xmlns:adec="http://schemas.microsoft.com/office/drawing/2017/decorative" val="1"/>
              </a:ext>
            </a:extLst>
          </p:cNvPr>
          <p:cNvSpPr>
            <a:spLocks noGrp="1"/>
          </p:cNvSpPr>
          <p:nvPr>
            <p:ph type="pic" sz="quarter" idx="13"/>
          </p:nvPr>
        </p:nvSpPr>
        <p:spPr>
          <a:xfrm>
            <a:off x="0" y="0"/>
            <a:ext cx="5040000" cy="6858000"/>
          </a:xfrm>
        </p:spPr>
        <p:txBody>
          <a:bodyPr/>
          <a:lstStyle/>
          <a:p>
            <a:r>
              <a:rPr lang="en-US"/>
              <a:t>Click icon to add picture</a:t>
            </a:r>
            <a:endParaRPr lang="en-AU"/>
          </a:p>
        </p:txBody>
      </p:sp>
      <p:sp>
        <p:nvSpPr>
          <p:cNvPr id="4" name="Title 1">
            <a:extLst>
              <a:ext uri="{FF2B5EF4-FFF2-40B4-BE49-F238E27FC236}">
                <a16:creationId xmlns:a16="http://schemas.microsoft.com/office/drawing/2014/main" id="{46E61F09-1856-72E7-5C79-31B4A856E7AD}"/>
              </a:ext>
            </a:extLst>
          </p:cNvPr>
          <p:cNvSpPr>
            <a:spLocks noGrp="1"/>
          </p:cNvSpPr>
          <p:nvPr>
            <p:ph type="title" hasCustomPrompt="1"/>
          </p:nvPr>
        </p:nvSpPr>
        <p:spPr>
          <a:xfrm>
            <a:off x="5400000" y="360000"/>
            <a:ext cx="6407150" cy="554400"/>
          </a:xfrm>
        </p:spPr>
        <p:txBody>
          <a:bodyPr/>
          <a:lstStyle>
            <a:lvl1pPr>
              <a:defRPr>
                <a:solidFill>
                  <a:schemeClr val="accent1"/>
                </a:solidFill>
              </a:defRPr>
            </a:lvl1pPr>
          </a:lstStyle>
          <a:p>
            <a:r>
              <a:rPr lang="en-US" dirty="0"/>
              <a:t>Title</a:t>
            </a:r>
          </a:p>
        </p:txBody>
      </p:sp>
      <p:cxnSp>
        <p:nvCxnSpPr>
          <p:cNvPr id="6" name="Straight Connector 5">
            <a:extLst>
              <a:ext uri="{FF2B5EF4-FFF2-40B4-BE49-F238E27FC236}">
                <a16:creationId xmlns:a16="http://schemas.microsoft.com/office/drawing/2014/main" id="{52576981-5B08-29E1-CBD0-60B20605F583}"/>
              </a:ext>
              <a:ext uri="{C183D7F6-B498-43B3-948B-1728B52AA6E4}">
                <adec:decorative xmlns:adec="http://schemas.microsoft.com/office/drawing/2017/decorative" val="1"/>
              </a:ext>
            </a:extLst>
          </p:cNvPr>
          <p:cNvCxnSpPr>
            <a:cxnSpLocks/>
          </p:cNvCxnSpPr>
          <p:nvPr userDrawn="1"/>
        </p:nvCxnSpPr>
        <p:spPr>
          <a:xfrm>
            <a:off x="5220000" y="1800000"/>
            <a:ext cx="0" cy="4536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Slide Number Placeholder 1">
            <a:extLst>
              <a:ext uri="{FF2B5EF4-FFF2-40B4-BE49-F238E27FC236}">
                <a16:creationId xmlns:a16="http://schemas.microsoft.com/office/drawing/2014/main" id="{AC754ADD-23A8-B626-EF2D-A89E9897C22E}"/>
              </a:ext>
            </a:extLst>
          </p:cNvPr>
          <p:cNvSpPr>
            <a:spLocks noGrp="1"/>
          </p:cNvSpPr>
          <p:nvPr>
            <p:ph type="sldNum" sz="quarter" idx="16"/>
          </p:nvPr>
        </p:nvSpPr>
        <p:spPr>
          <a:xfrm>
            <a:off x="11124000" y="6516000"/>
            <a:ext cx="720000" cy="180000"/>
          </a:xfrm>
        </p:spPr>
        <p:txBody>
          <a:bodyPr/>
          <a:lstStyle/>
          <a:p>
            <a:fld id="{10A01DC5-1685-4615-8240-15192985C6A2}" type="slidenum">
              <a:rPr lang="en-AU" smtClean="0"/>
              <a:pPr/>
              <a:t>‹#›</a:t>
            </a:fld>
            <a:endParaRPr lang="en-AU"/>
          </a:p>
        </p:txBody>
      </p:sp>
      <p:sp>
        <p:nvSpPr>
          <p:cNvPr id="10" name="Text Placeholder 3">
            <a:extLst>
              <a:ext uri="{FF2B5EF4-FFF2-40B4-BE49-F238E27FC236}">
                <a16:creationId xmlns:a16="http://schemas.microsoft.com/office/drawing/2014/main" id="{DE31FF8A-F945-2755-C01F-A984129CCFE4}"/>
              </a:ext>
            </a:extLst>
          </p:cNvPr>
          <p:cNvSpPr>
            <a:spLocks noGrp="1"/>
          </p:cNvSpPr>
          <p:nvPr>
            <p:ph type="body" sz="quarter" idx="17" hasCustomPrompt="1"/>
          </p:nvPr>
        </p:nvSpPr>
        <p:spPr>
          <a:xfrm>
            <a:off x="5400675" y="1800000"/>
            <a:ext cx="6407150" cy="4536000"/>
          </a:xfrm>
        </p:spPr>
        <p:txBody>
          <a:bodyPr/>
          <a:lstStyle>
            <a:lvl1pPr>
              <a:defRPr/>
            </a:lvl1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
        <p:nvSpPr>
          <p:cNvPr id="13" name="Text Placeholder 10">
            <a:extLst>
              <a:ext uri="{FF2B5EF4-FFF2-40B4-BE49-F238E27FC236}">
                <a16:creationId xmlns:a16="http://schemas.microsoft.com/office/drawing/2014/main" id="{5222D209-0CF8-F581-20B2-402482319282}"/>
              </a:ext>
            </a:extLst>
          </p:cNvPr>
          <p:cNvSpPr>
            <a:spLocks noGrp="1"/>
          </p:cNvSpPr>
          <p:nvPr>
            <p:ph type="body" sz="quarter" idx="18" hasCustomPrompt="1"/>
          </p:nvPr>
        </p:nvSpPr>
        <p:spPr>
          <a:xfrm>
            <a:off x="5399998" y="982520"/>
            <a:ext cx="6407150" cy="294189"/>
          </a:xfrm>
        </p:spPr>
        <p:txBody>
          <a:bodyPr anchor="b">
            <a:noAutofit/>
          </a:bodyPr>
          <a:lstStyle>
            <a:lvl1pPr>
              <a:defRPr sz="20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17219981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tudent devised example">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E8F6E96-99E3-4F1D-3A20-E08B77215476}"/>
              </a:ext>
            </a:extLst>
          </p:cNvPr>
          <p:cNvSpPr/>
          <p:nvPr userDrawn="1"/>
        </p:nvSpPr>
        <p:spPr>
          <a:xfrm>
            <a:off x="0" y="0"/>
            <a:ext cx="12192000" cy="1616364"/>
          </a:xfrm>
          <a:prstGeom prst="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 name="Slide Number Placeholder 4"/>
          <p:cNvSpPr>
            <a:spLocks noGrp="1"/>
          </p:cNvSpPr>
          <p:nvPr>
            <p:ph type="sldNum" sz="quarter" idx="12"/>
          </p:nvPr>
        </p:nvSpPr>
        <p:spPr/>
        <p:txBody>
          <a:bodyPr/>
          <a:lstStyle/>
          <a:p>
            <a:fld id="{10A01DC5-1685-4615-8240-15192985C6A2}" type="slidenum">
              <a:rPr lang="en-AU" smtClean="0"/>
              <a:t>‹#›</a:t>
            </a:fld>
            <a:endParaRPr lang="en-AU"/>
          </a:p>
        </p:txBody>
      </p:sp>
      <p:sp>
        <p:nvSpPr>
          <p:cNvPr id="4" name="Title 3">
            <a:extLst>
              <a:ext uri="{FF2B5EF4-FFF2-40B4-BE49-F238E27FC236}">
                <a16:creationId xmlns:a16="http://schemas.microsoft.com/office/drawing/2014/main" id="{7CF8C2E4-E0FA-4F11-9270-098EDFE8B41D}"/>
              </a:ext>
            </a:extLst>
          </p:cNvPr>
          <p:cNvSpPr>
            <a:spLocks noGrp="1"/>
          </p:cNvSpPr>
          <p:nvPr>
            <p:ph type="title" hasCustomPrompt="1"/>
          </p:nvPr>
        </p:nvSpPr>
        <p:spPr>
          <a:xfrm>
            <a:off x="360000" y="535382"/>
            <a:ext cx="9920073" cy="545601"/>
          </a:xfrm>
        </p:spPr>
        <p:txBody>
          <a:bodyPr/>
          <a:lstStyle>
            <a:lvl1pPr>
              <a:defRPr>
                <a:solidFill>
                  <a:schemeClr val="accent1"/>
                </a:solidFill>
              </a:defRPr>
            </a:lvl1pPr>
          </a:lstStyle>
          <a:p>
            <a:r>
              <a:rPr lang="en-US"/>
              <a:t>Title</a:t>
            </a:r>
            <a:endParaRPr lang="en-AU"/>
          </a:p>
        </p:txBody>
      </p:sp>
      <p:sp>
        <p:nvSpPr>
          <p:cNvPr id="7" name="Text Placeholder 10">
            <a:extLst>
              <a:ext uri="{FF2B5EF4-FFF2-40B4-BE49-F238E27FC236}">
                <a16:creationId xmlns:a16="http://schemas.microsoft.com/office/drawing/2014/main" id="{C65DF8EF-3190-4490-9931-2111E9229317}"/>
              </a:ext>
            </a:extLst>
          </p:cNvPr>
          <p:cNvSpPr>
            <a:spLocks noGrp="1"/>
          </p:cNvSpPr>
          <p:nvPr>
            <p:ph type="body" sz="quarter" idx="18" hasCustomPrompt="1"/>
          </p:nvPr>
        </p:nvSpPr>
        <p:spPr>
          <a:xfrm>
            <a:off x="360000" y="1743837"/>
            <a:ext cx="9920073" cy="471554"/>
          </a:xfrm>
        </p:spPr>
        <p:txBody>
          <a:bodyPr anchor="b">
            <a:noAutofit/>
          </a:bodyPr>
          <a:lstStyle>
            <a:lvl1pPr>
              <a:defRPr sz="28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pic>
        <p:nvPicPr>
          <p:cNvPr id="3" name="Picture 2" descr="A blue circle with a piece of a puzzle&#10;&#10;Description automatically generated">
            <a:extLst>
              <a:ext uri="{FF2B5EF4-FFF2-40B4-BE49-F238E27FC236}">
                <a16:creationId xmlns:a16="http://schemas.microsoft.com/office/drawing/2014/main" id="{F96725C5-9C99-B330-D0AA-938DE6B59F4D}"/>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682417" y="134354"/>
            <a:ext cx="1347657" cy="1347657"/>
          </a:xfrm>
          <a:prstGeom prst="rect">
            <a:avLst/>
          </a:prstGeom>
          <a:noFill/>
          <a:extLst>
            <a:ext uri="{909E8E84-426E-40DD-AFC4-6F175D3DCCD1}">
              <a14:hiddenFill xmlns:a14="http://schemas.microsoft.com/office/drawing/2010/main">
                <a:solidFill>
                  <a:srgbClr val="FFFFFF"/>
                </a:solidFill>
              </a14:hiddenFill>
            </a:ext>
          </a:extLst>
        </p:spPr>
      </p:pic>
      <p:sp>
        <p:nvSpPr>
          <p:cNvPr id="8" name="Picture Placeholder 7">
            <a:extLst>
              <a:ext uri="{FF2B5EF4-FFF2-40B4-BE49-F238E27FC236}">
                <a16:creationId xmlns:a16="http://schemas.microsoft.com/office/drawing/2014/main" id="{0A1CAFC3-176E-0DAD-ACB1-AD56FA16962A}"/>
              </a:ext>
            </a:extLst>
          </p:cNvPr>
          <p:cNvSpPr>
            <a:spLocks noGrp="1"/>
          </p:cNvSpPr>
          <p:nvPr>
            <p:ph type="pic" sz="quarter" idx="19"/>
          </p:nvPr>
        </p:nvSpPr>
        <p:spPr>
          <a:xfrm>
            <a:off x="360363" y="2317750"/>
            <a:ext cx="11483637" cy="2060575"/>
          </a:xfrm>
        </p:spPr>
        <p:txBody>
          <a:bodyPr/>
          <a:lstStyle/>
          <a:p>
            <a:r>
              <a:rPr lang="en-US"/>
              <a:t>Click icon to add picture</a:t>
            </a:r>
            <a:endParaRPr lang="en-AU"/>
          </a:p>
        </p:txBody>
      </p:sp>
      <p:sp>
        <p:nvSpPr>
          <p:cNvPr id="10" name="Text Placeholder 9">
            <a:extLst>
              <a:ext uri="{FF2B5EF4-FFF2-40B4-BE49-F238E27FC236}">
                <a16:creationId xmlns:a16="http://schemas.microsoft.com/office/drawing/2014/main" id="{3C17158F-8305-9FAD-5D27-F260E3A45E51}"/>
              </a:ext>
            </a:extLst>
          </p:cNvPr>
          <p:cNvSpPr>
            <a:spLocks noGrp="1"/>
          </p:cNvSpPr>
          <p:nvPr>
            <p:ph type="body" sz="quarter" idx="20"/>
          </p:nvPr>
        </p:nvSpPr>
        <p:spPr>
          <a:xfrm>
            <a:off x="360363" y="4579938"/>
            <a:ext cx="11483975" cy="1743075"/>
          </a:xfrm>
        </p:spPr>
        <p:txBody>
          <a:bodyPr/>
          <a:lstStyle>
            <a:lvl1pPr>
              <a:spcAft>
                <a:spcPts val="1200"/>
              </a:spcAft>
              <a:defRPr sz="1800"/>
            </a:lvl1pPr>
            <a:lvl2pPr>
              <a:spcAft>
                <a:spcPts val="1200"/>
              </a:spcAft>
              <a:defRPr sz="1800"/>
            </a:lvl2pPr>
            <a:lvl3pPr>
              <a:spcAft>
                <a:spcPts val="1200"/>
              </a:spcAft>
              <a:defRPr sz="1800"/>
            </a:lvl3pPr>
            <a:lvl4pPr>
              <a:spcAft>
                <a:spcPts val="1200"/>
              </a:spcAft>
              <a:defRPr sz="1800"/>
            </a:lvl4pPr>
            <a:lvl5pPr>
              <a:spcAft>
                <a:spcPts val="1200"/>
              </a:spcAft>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Tree>
    <p:extLst>
      <p:ext uri="{BB962C8B-B14F-4D97-AF65-F5344CB8AC3E}">
        <p14:creationId xmlns:p14="http://schemas.microsoft.com/office/powerpoint/2010/main" val="31527811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subtitle">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10A01DC5-1685-4615-8240-15192985C6A2}" type="slidenum">
              <a:rPr lang="en-AU" smtClean="0"/>
              <a:t>‹#›</a:t>
            </a:fld>
            <a:endParaRPr lang="en-AU"/>
          </a:p>
        </p:txBody>
      </p:sp>
      <p:sp>
        <p:nvSpPr>
          <p:cNvPr id="4" name="Title 3">
            <a:extLst>
              <a:ext uri="{FF2B5EF4-FFF2-40B4-BE49-F238E27FC236}">
                <a16:creationId xmlns:a16="http://schemas.microsoft.com/office/drawing/2014/main" id="{7CF8C2E4-E0FA-4F11-9270-098EDFE8B41D}"/>
              </a:ext>
            </a:extLst>
          </p:cNvPr>
          <p:cNvSpPr>
            <a:spLocks noGrp="1"/>
          </p:cNvSpPr>
          <p:nvPr>
            <p:ph type="title" hasCustomPrompt="1"/>
          </p:nvPr>
        </p:nvSpPr>
        <p:spPr>
          <a:xfrm>
            <a:off x="360000" y="360000"/>
            <a:ext cx="11484000" cy="545601"/>
          </a:xfrm>
        </p:spPr>
        <p:txBody>
          <a:bodyPr/>
          <a:lstStyle>
            <a:lvl1pPr>
              <a:defRPr>
                <a:solidFill>
                  <a:schemeClr val="accent1"/>
                </a:solidFill>
              </a:defRPr>
            </a:lvl1pPr>
          </a:lstStyle>
          <a:p>
            <a:r>
              <a:rPr lang="en-US" dirty="0"/>
              <a:t>Title</a:t>
            </a:r>
            <a:endParaRPr lang="en-AU" dirty="0"/>
          </a:p>
        </p:txBody>
      </p:sp>
      <p:sp>
        <p:nvSpPr>
          <p:cNvPr id="7" name="Text Placeholder 10">
            <a:extLst>
              <a:ext uri="{FF2B5EF4-FFF2-40B4-BE49-F238E27FC236}">
                <a16:creationId xmlns:a16="http://schemas.microsoft.com/office/drawing/2014/main" id="{C65DF8EF-3190-4490-9931-2111E9229317}"/>
              </a:ext>
            </a:extLst>
          </p:cNvPr>
          <p:cNvSpPr>
            <a:spLocks noGrp="1"/>
          </p:cNvSpPr>
          <p:nvPr>
            <p:ph type="body" sz="quarter" idx="18" hasCustomPrompt="1"/>
          </p:nvPr>
        </p:nvSpPr>
        <p:spPr>
          <a:xfrm>
            <a:off x="360000" y="982520"/>
            <a:ext cx="11484000" cy="310015"/>
          </a:xfrm>
        </p:spPr>
        <p:txBody>
          <a:bodyPr anchor="b">
            <a:noAutofit/>
          </a:bodyPr>
          <a:lstStyle>
            <a:lvl1pPr>
              <a:defRPr sz="20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37814771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0A01DC5-1685-4615-8240-15192985C6A2}" type="slidenum">
              <a:rPr lang="en-AU" smtClean="0"/>
              <a:t>‹#›</a:t>
            </a:fld>
            <a:endParaRPr lang="en-AU"/>
          </a:p>
        </p:txBody>
      </p:sp>
    </p:spTree>
    <p:extLst>
      <p:ext uri="{BB962C8B-B14F-4D97-AF65-F5344CB8AC3E}">
        <p14:creationId xmlns:p14="http://schemas.microsoft.com/office/powerpoint/2010/main" val="25868077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0000" y="360000"/>
            <a:ext cx="10080000" cy="1008000"/>
          </a:xfrm>
          <a:prstGeom prst="rect">
            <a:avLst/>
          </a:prstGeom>
        </p:spPr>
        <p:txBody>
          <a:bodyPr vert="horz" lIns="0" tIns="0" rIns="0" bIns="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360000" y="1620000"/>
            <a:ext cx="11484000" cy="4536000"/>
          </a:xfrm>
          <a:prstGeom prst="rect">
            <a:avLst/>
          </a:prstGeom>
        </p:spPr>
        <p:txBody>
          <a:bodyPr vert="horz" lIns="0" tIns="0" rIns="0" bIns="0" rtlCol="0">
            <a:noAutofit/>
          </a:body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11124000" y="6516000"/>
            <a:ext cx="720000" cy="180000"/>
          </a:xfrm>
          <a:prstGeom prst="rect">
            <a:avLst/>
          </a:prstGeom>
        </p:spPr>
        <p:txBody>
          <a:bodyPr vert="horz" lIns="0" tIns="0" rIns="0" bIns="0" rtlCol="0" anchor="t"/>
          <a:lstStyle>
            <a:lvl1pPr algn="r">
              <a:defRPr sz="1200">
                <a:solidFill>
                  <a:schemeClr val="tx1"/>
                </a:solidFill>
                <a:latin typeface="+mn-lt"/>
              </a:defRPr>
            </a:lvl1pPr>
          </a:lstStyle>
          <a:p>
            <a:fld id="{10A01DC5-1685-4615-8240-15192985C6A2}" type="slidenum">
              <a:rPr lang="en-AU" smtClean="0"/>
              <a:pPr/>
              <a:t>‹#›</a:t>
            </a:fld>
            <a:endParaRPr lang="en-AU"/>
          </a:p>
        </p:txBody>
      </p:sp>
    </p:spTree>
    <p:extLst>
      <p:ext uri="{BB962C8B-B14F-4D97-AF65-F5344CB8AC3E}">
        <p14:creationId xmlns:p14="http://schemas.microsoft.com/office/powerpoint/2010/main" val="4123316428"/>
      </p:ext>
    </p:extLst>
  </p:cSld>
  <p:clrMap bg1="lt1" tx1="dk1" bg2="lt2" tx2="dk2" accent1="accent1" accent2="accent2" accent3="accent3" accent4="accent4" accent5="accent5" accent6="accent6" hlink="hlink" folHlink="folHlink"/>
  <p:sldLayoutIdLst>
    <p:sldLayoutId id="2147483728" r:id="rId1"/>
    <p:sldLayoutId id="2147483731" r:id="rId2"/>
    <p:sldLayoutId id="2147483747" r:id="rId3"/>
    <p:sldLayoutId id="2147483724" r:id="rId4"/>
    <p:sldLayoutId id="2147483762" r:id="rId5"/>
    <p:sldLayoutId id="2147483723" r:id="rId6"/>
    <p:sldLayoutId id="2147483764" r:id="rId7"/>
    <p:sldLayoutId id="2147483746" r:id="rId8"/>
    <p:sldLayoutId id="2147483725" r:id="rId9"/>
    <p:sldLayoutId id="2147483743" r:id="rId10"/>
    <p:sldLayoutId id="2147483744"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dt="0"/>
  <p:txStyles>
    <p:titleStyle>
      <a:lvl1pPr algn="l" defTabSz="914377" rtl="0" eaLnBrk="1" latinLnBrk="0" hangingPunct="1">
        <a:lnSpc>
          <a:spcPct val="90000"/>
        </a:lnSpc>
        <a:spcBef>
          <a:spcPct val="0"/>
        </a:spcBef>
        <a:buNone/>
        <a:defRPr sz="3600" kern="1200">
          <a:solidFill>
            <a:schemeClr val="tx1"/>
          </a:solidFill>
          <a:latin typeface="Arial" panose="020B0604020202020204" pitchFamily="34" charset="0"/>
          <a:ea typeface="+mj-ea"/>
          <a:cs typeface="Arial" panose="020B0604020202020204" pitchFamily="34" charset="0"/>
        </a:defRPr>
      </a:lvl1pPr>
    </p:titleStyle>
    <p:bodyStyle>
      <a:lvl1pPr marL="0" indent="0" algn="l" defTabSz="914377" rtl="0" eaLnBrk="1" latinLnBrk="0" hangingPunct="1">
        <a:lnSpc>
          <a:spcPct val="150000"/>
        </a:lnSpc>
        <a:spcBef>
          <a:spcPts val="0"/>
        </a:spcBef>
        <a:spcAft>
          <a:spcPts val="1200"/>
        </a:spcAft>
        <a:buFont typeface="Arial" panose="020B0604020202020204" pitchFamily="34" charset="0"/>
        <a:buNone/>
        <a:defRPr sz="2000" b="0" kern="1200">
          <a:solidFill>
            <a:schemeClr val="tx1"/>
          </a:solidFill>
          <a:latin typeface="Arial" panose="020B0604020202020204" pitchFamily="34" charset="0"/>
          <a:ea typeface="+mn-ea"/>
          <a:cs typeface="Arial" panose="020B0604020202020204" pitchFamily="34" charset="0"/>
        </a:defRPr>
      </a:lvl1pPr>
      <a:lvl2pPr marL="0" indent="0" algn="l" defTabSz="914377" rtl="0" eaLnBrk="1" latinLnBrk="0" hangingPunct="1">
        <a:lnSpc>
          <a:spcPct val="150000"/>
        </a:lnSpc>
        <a:spcBef>
          <a:spcPts val="0"/>
        </a:spcBef>
        <a:spcAft>
          <a:spcPts val="600"/>
        </a:spcAft>
        <a:buFont typeface="Arial" panose="020B0604020202020204" pitchFamily="34" charset="0"/>
        <a:buNone/>
        <a:defRPr sz="1800" b="0" kern="1200">
          <a:solidFill>
            <a:schemeClr val="tx1"/>
          </a:solidFill>
          <a:latin typeface="Arial" panose="020B0604020202020204" pitchFamily="34" charset="0"/>
          <a:ea typeface="+mn-ea"/>
          <a:cs typeface="Arial" panose="020B0604020202020204" pitchFamily="34" charset="0"/>
        </a:defRPr>
      </a:lvl2pPr>
      <a:lvl3pPr marL="0" indent="0" algn="l" defTabSz="914377" rtl="0" eaLnBrk="1" latinLnBrk="0" hangingPunct="1">
        <a:lnSpc>
          <a:spcPct val="150000"/>
        </a:lnSpc>
        <a:spcBef>
          <a:spcPts val="0"/>
        </a:spcBef>
        <a:spcAft>
          <a:spcPts val="600"/>
        </a:spcAft>
        <a:buFont typeface="Arial" panose="020B0604020202020204" pitchFamily="34" charset="0"/>
        <a:buNone/>
        <a:defRPr sz="1800" kern="1200">
          <a:solidFill>
            <a:schemeClr val="tx1"/>
          </a:solidFill>
          <a:latin typeface="Arial" panose="020B0604020202020204" pitchFamily="34" charset="0"/>
          <a:ea typeface="+mn-ea"/>
          <a:cs typeface="Arial" panose="020B0604020202020204" pitchFamily="34" charset="0"/>
        </a:defRPr>
      </a:lvl3pPr>
      <a:lvl4pPr marL="0" indent="-180000" algn="l" defTabSz="914377" rtl="0" eaLnBrk="1" latinLnBrk="0" hangingPunct="1">
        <a:lnSpc>
          <a:spcPct val="150000"/>
        </a:lnSpc>
        <a:spcBef>
          <a:spcPts val="0"/>
        </a:spcBef>
        <a:spcAft>
          <a:spcPts val="60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360000" indent="-180000" algn="l" defTabSz="914377" rtl="0" eaLnBrk="1" latinLnBrk="0" hangingPunct="1">
        <a:lnSpc>
          <a:spcPct val="150000"/>
        </a:lnSpc>
        <a:spcBef>
          <a:spcPts val="0"/>
        </a:spcBef>
        <a:spcAft>
          <a:spcPts val="600"/>
        </a:spcAft>
        <a:buFont typeface="Times New Roman" panose="02020603050405020304" pitchFamily="18" charset="0"/>
        <a:buChar char="–"/>
        <a:defRPr sz="1800" kern="1200">
          <a:solidFill>
            <a:schemeClr val="tx1"/>
          </a:solidFill>
          <a:latin typeface="Arial" panose="020B0604020202020204" pitchFamily="34" charset="0"/>
          <a:ea typeface="+mn-ea"/>
          <a:cs typeface="Arial" panose="020B0604020202020204" pitchFamily="34" charset="0"/>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hyperlink" Target="https://educationstandards.nsw.edu.au/wps/portal/nesa/mini-footer/copyright" TargetMode="External"/><Relationship Id="rId2" Type="http://schemas.openxmlformats.org/officeDocument/2006/relationships/notesSlide" Target="../notesSlides/notesSlide8.xml"/><Relationship Id="rId1" Type="http://schemas.openxmlformats.org/officeDocument/2006/relationships/slideLayout" Target="../slideLayouts/slideLayout10.xml"/><Relationship Id="rId6" Type="http://schemas.openxmlformats.org/officeDocument/2006/relationships/hyperlink" Target="https://curriculum.nsw.edu.au/learning-areas/mathematics/mathematics-standard-11-12-2024/overview" TargetMode="External"/><Relationship Id="rId5" Type="http://schemas.openxmlformats.org/officeDocument/2006/relationships/hyperlink" Target="https://curriculum.nsw.edu.au/" TargetMode="External"/><Relationship Id="rId4" Type="http://schemas.openxmlformats.org/officeDocument/2006/relationships/hyperlink" Target="https://educationstandards.nsw.edu.au/wps/portal/nesa/home"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s://creativecommons.org/licenses/by/4.0/" TargetMode="External"/><Relationship Id="rId2" Type="http://schemas.openxmlformats.org/officeDocument/2006/relationships/notesSlide" Target="../notesSlides/notesSlide9.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EF38185-B00A-9878-8E80-7D55E5647711}"/>
              </a:ext>
            </a:extLst>
          </p:cNvPr>
          <p:cNvSpPr>
            <a:spLocks noGrp="1"/>
          </p:cNvSpPr>
          <p:nvPr>
            <p:ph type="ctrTitle"/>
          </p:nvPr>
        </p:nvSpPr>
        <p:spPr/>
        <p:txBody>
          <a:bodyPr/>
          <a:lstStyle/>
          <a:p>
            <a:r>
              <a:rPr lang="en-AU" dirty="0">
                <a:effectLst/>
                <a:latin typeface="+mj-lt"/>
                <a:ea typeface="Times New Roman" panose="02020603050405020304" pitchFamily="18" charset="0"/>
              </a:rPr>
              <a:t>Budgeting</a:t>
            </a:r>
            <a:endParaRPr lang="en-AU" dirty="0">
              <a:latin typeface="+mj-lt"/>
            </a:endParaRPr>
          </a:p>
        </p:txBody>
      </p:sp>
      <p:sp>
        <p:nvSpPr>
          <p:cNvPr id="11" name="Text Placeholder 10">
            <a:extLst>
              <a:ext uri="{FF2B5EF4-FFF2-40B4-BE49-F238E27FC236}">
                <a16:creationId xmlns:a16="http://schemas.microsoft.com/office/drawing/2014/main" id="{3D12AD43-6748-1D46-1B69-DCBF45A45856}"/>
              </a:ext>
            </a:extLst>
          </p:cNvPr>
          <p:cNvSpPr>
            <a:spLocks noGrp="1"/>
          </p:cNvSpPr>
          <p:nvPr>
            <p:ph type="body" sz="quarter" idx="10"/>
          </p:nvPr>
        </p:nvSpPr>
        <p:spPr/>
        <p:txBody>
          <a:bodyPr/>
          <a:lstStyle/>
          <a:p>
            <a:r>
              <a:rPr lang="en-AU" dirty="0">
                <a:latin typeface="+mj-lt"/>
              </a:rPr>
              <a:t>Mathematics Standard – Stage 6 (Year 11)</a:t>
            </a:r>
          </a:p>
        </p:txBody>
      </p:sp>
      <p:sp>
        <p:nvSpPr>
          <p:cNvPr id="10" name="Text Placeholder 9">
            <a:extLst>
              <a:ext uri="{FF2B5EF4-FFF2-40B4-BE49-F238E27FC236}">
                <a16:creationId xmlns:a16="http://schemas.microsoft.com/office/drawing/2014/main" id="{CA5E7E5A-B4C4-F5B9-98E5-6C838D018316}"/>
              </a:ext>
            </a:extLst>
          </p:cNvPr>
          <p:cNvSpPr>
            <a:spLocks noGrp="1"/>
          </p:cNvSpPr>
          <p:nvPr>
            <p:ph type="body" sz="quarter" idx="16"/>
          </p:nvPr>
        </p:nvSpPr>
        <p:spPr/>
        <p:txBody>
          <a:bodyPr/>
          <a:lstStyle/>
          <a:p>
            <a:r>
              <a:rPr lang="en-AU" dirty="0">
                <a:latin typeface="+mj-lt"/>
              </a:rPr>
              <a:t>Show me the money</a:t>
            </a:r>
          </a:p>
        </p:txBody>
      </p:sp>
      <p:sp>
        <p:nvSpPr>
          <p:cNvPr id="8" name="Text Placeholder 7">
            <a:extLst>
              <a:ext uri="{FF2B5EF4-FFF2-40B4-BE49-F238E27FC236}">
                <a16:creationId xmlns:a16="http://schemas.microsoft.com/office/drawing/2014/main" id="{9AB1D8F6-C07D-41A5-64F9-503ABE80FF0B}"/>
              </a:ext>
            </a:extLst>
          </p:cNvPr>
          <p:cNvSpPr>
            <a:spLocks noGrp="1"/>
          </p:cNvSpPr>
          <p:nvPr>
            <p:ph type="body" sz="quarter" idx="15"/>
          </p:nvPr>
        </p:nvSpPr>
        <p:spPr>
          <a:xfrm>
            <a:off x="539999" y="5399216"/>
            <a:ext cx="6255975" cy="360000"/>
          </a:xfrm>
        </p:spPr>
        <p:txBody>
          <a:bodyPr/>
          <a:lstStyle/>
          <a:p>
            <a:endParaRPr lang="en-AU" dirty="0">
              <a:latin typeface="+mj-lt"/>
            </a:endParaRPr>
          </a:p>
        </p:txBody>
      </p:sp>
      <p:pic>
        <p:nvPicPr>
          <p:cNvPr id="5" name="Picture Placeholder 4">
            <a:extLst>
              <a:ext uri="{FF2B5EF4-FFF2-40B4-BE49-F238E27FC236}">
                <a16:creationId xmlns:a16="http://schemas.microsoft.com/office/drawing/2014/main" id="{93C9FE19-FBF1-8F95-AD13-2CED796BD442}"/>
              </a:ext>
              <a:ext uri="{C183D7F6-B498-43B3-948B-1728B52AA6E4}">
                <adec:decorative xmlns:adec="http://schemas.microsoft.com/office/drawing/2017/decorative" val="1"/>
              </a:ext>
            </a:extLst>
          </p:cNvPr>
          <p:cNvPicPr>
            <a:picLocks noGrp="1" noChangeAspect="1"/>
          </p:cNvPicPr>
          <p:nvPr>
            <p:ph type="pic" sz="quarter" idx="13"/>
          </p:nvPr>
        </p:nvPicPr>
        <p:blipFill>
          <a:blip r:embed="rId3">
            <a:extLst>
              <a:ext uri="{28A0092B-C50C-407E-A947-70E740481C1C}">
                <a14:useLocalDpi xmlns:a14="http://schemas.microsoft.com/office/drawing/2010/main" val="0"/>
              </a:ext>
            </a:extLst>
          </a:blip>
          <a:srcRect/>
          <a:stretch>
            <a:fillRect/>
          </a:stretch>
        </p:blipFill>
        <p:spPr/>
      </p:pic>
    </p:spTree>
    <p:extLst>
      <p:ext uri="{BB962C8B-B14F-4D97-AF65-F5344CB8AC3E}">
        <p14:creationId xmlns:p14="http://schemas.microsoft.com/office/powerpoint/2010/main" val="22122649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49800255-62C7-52FC-7626-3B3FEBADF4CA}"/>
              </a:ext>
            </a:extLst>
          </p:cNvPr>
          <p:cNvSpPr>
            <a:spLocks noGrp="1"/>
          </p:cNvSpPr>
          <p:nvPr>
            <p:ph type="ctrTitle"/>
          </p:nvPr>
        </p:nvSpPr>
        <p:spPr/>
        <p:txBody>
          <a:bodyPr/>
          <a:lstStyle/>
          <a:p>
            <a:r>
              <a:rPr lang="en-AU" dirty="0">
                <a:latin typeface="+mj-lt"/>
              </a:rPr>
              <a:t>Activating </a:t>
            </a:r>
            <a:r>
              <a:rPr lang="en-AU">
                <a:latin typeface="+mj-lt"/>
              </a:rPr>
              <a:t>prior knowledge</a:t>
            </a:r>
            <a:endParaRPr lang="en-AU" dirty="0">
              <a:latin typeface="+mj-lt"/>
            </a:endParaRPr>
          </a:p>
        </p:txBody>
      </p:sp>
    </p:spTree>
    <p:extLst>
      <p:ext uri="{BB962C8B-B14F-4D97-AF65-F5344CB8AC3E}">
        <p14:creationId xmlns:p14="http://schemas.microsoft.com/office/powerpoint/2010/main" val="20281939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7E6A87E-8352-0E8F-5677-2D3F86A4C16A}"/>
              </a:ext>
            </a:extLst>
          </p:cNvPr>
          <p:cNvSpPr>
            <a:spLocks noGrp="1"/>
          </p:cNvSpPr>
          <p:nvPr>
            <p:ph type="title"/>
          </p:nvPr>
        </p:nvSpPr>
        <p:spPr/>
        <p:txBody>
          <a:bodyPr/>
          <a:lstStyle/>
          <a:p>
            <a:r>
              <a:rPr lang="en-AU" dirty="0">
                <a:latin typeface="+mj-lt"/>
              </a:rPr>
              <a:t>Learning intentions and success criteria</a:t>
            </a:r>
          </a:p>
        </p:txBody>
      </p:sp>
      <p:sp>
        <p:nvSpPr>
          <p:cNvPr id="3" name="TextBox 2">
            <a:extLst>
              <a:ext uri="{FF2B5EF4-FFF2-40B4-BE49-F238E27FC236}">
                <a16:creationId xmlns:a16="http://schemas.microsoft.com/office/drawing/2014/main" id="{DF637BA9-DB5E-2457-A795-0B300DBA6F82}"/>
              </a:ext>
            </a:extLst>
          </p:cNvPr>
          <p:cNvSpPr txBox="1"/>
          <p:nvPr/>
        </p:nvSpPr>
        <p:spPr>
          <a:xfrm>
            <a:off x="370416" y="1894417"/>
            <a:ext cx="11303000" cy="3636316"/>
          </a:xfrm>
          <a:prstGeom prst="rect">
            <a:avLst/>
          </a:prstGeom>
          <a:noFill/>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a:lnSpc>
                <a:spcPct val="150000"/>
              </a:lnSpc>
              <a:spcAft>
                <a:spcPts val="600"/>
              </a:spcAft>
            </a:pPr>
            <a:r>
              <a:rPr lang="en-AU" sz="2000" b="1" dirty="0">
                <a:solidFill>
                  <a:schemeClr val="accent1"/>
                </a:solidFill>
                <a:latin typeface="+mj-lt"/>
                <a:cs typeface="Arial" panose="020B0604020202020204" pitchFamily="34" charset="0"/>
              </a:rPr>
              <a:t>Learning intentions</a:t>
            </a:r>
            <a:endParaRPr lang="en-AU" sz="2000" b="1" dirty="0">
              <a:solidFill>
                <a:schemeClr val="accent1"/>
              </a:solidFill>
              <a:latin typeface="+mj-lt"/>
              <a:ea typeface="+mn-lt"/>
              <a:cs typeface="Arial" panose="020B0604020202020204" pitchFamily="34" charset="0"/>
            </a:endParaRPr>
          </a:p>
          <a:p>
            <a:pPr marL="342900" indent="-342900">
              <a:lnSpc>
                <a:spcPct val="150000"/>
              </a:lnSpc>
              <a:spcAft>
                <a:spcPts val="600"/>
              </a:spcAft>
              <a:buFont typeface="Arial" panose="020B0604020202020204" pitchFamily="34" charset="0"/>
              <a:buChar char="•"/>
            </a:pPr>
            <a:r>
              <a:rPr lang="en-AU" sz="2000" dirty="0">
                <a:cs typeface="Arial" panose="020B0604020202020204" pitchFamily="34" charset="0"/>
              </a:rPr>
              <a:t>To know how to prepare a personal budget.</a:t>
            </a:r>
          </a:p>
          <a:p>
            <a:pPr>
              <a:lnSpc>
                <a:spcPct val="150000"/>
              </a:lnSpc>
              <a:spcAft>
                <a:spcPts val="600"/>
              </a:spcAft>
            </a:pPr>
            <a:r>
              <a:rPr lang="en-AU" sz="2000" b="1" dirty="0">
                <a:solidFill>
                  <a:schemeClr val="accent1"/>
                </a:solidFill>
                <a:latin typeface="+mj-lt"/>
                <a:cs typeface="Arial" panose="020B0604020202020204" pitchFamily="34" charset="0"/>
              </a:rPr>
              <a:t>Success criteria</a:t>
            </a:r>
            <a:endParaRPr lang="en-US" sz="2000" dirty="0">
              <a:solidFill>
                <a:schemeClr val="accent1"/>
              </a:solidFill>
              <a:latin typeface="+mj-lt"/>
              <a:cs typeface="Arial" panose="020B0604020202020204" pitchFamily="34" charset="0"/>
            </a:endParaRPr>
          </a:p>
          <a:p>
            <a:pPr marL="342900" indent="-342900">
              <a:lnSpc>
                <a:spcPct val="150000"/>
              </a:lnSpc>
              <a:spcAft>
                <a:spcPts val="600"/>
              </a:spcAft>
              <a:buFont typeface="Arial"/>
              <a:buChar char="•"/>
            </a:pPr>
            <a:r>
              <a:rPr lang="en-AU" sz="2000" dirty="0">
                <a:cs typeface="Arial" panose="020B0604020202020204" pitchFamily="34" charset="0"/>
              </a:rPr>
              <a:t>I can define </a:t>
            </a:r>
            <a:r>
              <a:rPr lang="en-AU" sz="2000">
                <a:cs typeface="Arial" panose="020B0604020202020204" pitchFamily="34" charset="0"/>
              </a:rPr>
              <a:t>‘</a:t>
            </a:r>
            <a:r>
              <a:rPr lang="en-AU" sz="2000" dirty="0">
                <a:cs typeface="Arial" panose="020B0604020202020204" pitchFamily="34" charset="0"/>
              </a:rPr>
              <a:t>fixed</a:t>
            </a:r>
            <a:r>
              <a:rPr lang="en-AU" sz="2000">
                <a:cs typeface="Arial" panose="020B0604020202020204" pitchFamily="34" charset="0"/>
              </a:rPr>
              <a:t>’</a:t>
            </a:r>
            <a:r>
              <a:rPr lang="en-AU" sz="2000" dirty="0">
                <a:cs typeface="Arial" panose="020B0604020202020204" pitchFamily="34" charset="0"/>
              </a:rPr>
              <a:t> and </a:t>
            </a:r>
            <a:r>
              <a:rPr lang="en-AU" sz="2000">
                <a:cs typeface="Arial" panose="020B0604020202020204" pitchFamily="34" charset="0"/>
              </a:rPr>
              <a:t>‘</a:t>
            </a:r>
            <a:r>
              <a:rPr lang="en-AU" sz="2000" dirty="0">
                <a:cs typeface="Arial" panose="020B0604020202020204" pitchFamily="34" charset="0"/>
              </a:rPr>
              <a:t>discretionary</a:t>
            </a:r>
            <a:r>
              <a:rPr lang="en-AU" sz="2000">
                <a:cs typeface="Arial" panose="020B0604020202020204" pitchFamily="34" charset="0"/>
              </a:rPr>
              <a:t>’</a:t>
            </a:r>
            <a:r>
              <a:rPr lang="en-AU" sz="2000" dirty="0">
                <a:cs typeface="Arial" panose="020B0604020202020204" pitchFamily="34" charset="0"/>
              </a:rPr>
              <a:t> spending.</a:t>
            </a:r>
          </a:p>
          <a:p>
            <a:pPr marL="342900" indent="-342900">
              <a:lnSpc>
                <a:spcPct val="150000"/>
              </a:lnSpc>
              <a:spcAft>
                <a:spcPts val="600"/>
              </a:spcAft>
              <a:buFont typeface="Arial"/>
              <a:buChar char="•"/>
            </a:pPr>
            <a:r>
              <a:rPr lang="en-AU" sz="2000" dirty="0">
                <a:cs typeface="Arial" panose="020B0604020202020204" pitchFamily="34" charset="0"/>
              </a:rPr>
              <a:t>I can use a spreadsheet to create a budget.</a:t>
            </a:r>
          </a:p>
          <a:p>
            <a:pPr marL="342900" indent="-342900">
              <a:lnSpc>
                <a:spcPct val="150000"/>
              </a:lnSpc>
              <a:spcAft>
                <a:spcPts val="600"/>
              </a:spcAft>
              <a:buFont typeface="Arial"/>
              <a:buChar char="•"/>
            </a:pPr>
            <a:r>
              <a:rPr lang="en-AU" sz="2000" dirty="0">
                <a:cs typeface="Arial" panose="020B0604020202020204" pitchFamily="34" charset="0"/>
              </a:rPr>
              <a:t>I can explain the need for an emergency fund and how to establish one.</a:t>
            </a:r>
          </a:p>
          <a:p>
            <a:pPr marL="342900" indent="-342900">
              <a:lnSpc>
                <a:spcPct val="150000"/>
              </a:lnSpc>
              <a:spcAft>
                <a:spcPts val="600"/>
              </a:spcAft>
              <a:buFont typeface="Arial"/>
              <a:buChar char="•"/>
            </a:pPr>
            <a:r>
              <a:rPr lang="en-AU" sz="2000" dirty="0">
                <a:cs typeface="Arial" panose="020B0604020202020204" pitchFamily="34" charset="0"/>
              </a:rPr>
              <a:t>I can use my budget to make decisions about spending. </a:t>
            </a:r>
          </a:p>
        </p:txBody>
      </p:sp>
      <p:sp>
        <p:nvSpPr>
          <p:cNvPr id="2" name="Slide Number Placeholder 1">
            <a:extLst>
              <a:ext uri="{FF2B5EF4-FFF2-40B4-BE49-F238E27FC236}">
                <a16:creationId xmlns:a16="http://schemas.microsoft.com/office/drawing/2014/main" id="{19C0759C-7815-62EE-E606-EBC3C273B189}"/>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pPr/>
              <a:t>3</a:t>
            </a:fld>
            <a:endParaRPr lang="en-AU"/>
          </a:p>
        </p:txBody>
      </p:sp>
    </p:spTree>
    <p:extLst>
      <p:ext uri="{BB962C8B-B14F-4D97-AF65-F5344CB8AC3E}">
        <p14:creationId xmlns:p14="http://schemas.microsoft.com/office/powerpoint/2010/main" val="36489671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325DC0-A78B-9C20-510F-F88FE757CC15}"/>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20030C1D-752A-AD32-B228-695EEA3063DA}"/>
              </a:ext>
            </a:extLst>
          </p:cNvPr>
          <p:cNvSpPr>
            <a:spLocks noGrp="1"/>
          </p:cNvSpPr>
          <p:nvPr>
            <p:ph type="ctrTitle"/>
          </p:nvPr>
        </p:nvSpPr>
        <p:spPr/>
        <p:txBody>
          <a:bodyPr/>
          <a:lstStyle/>
          <a:p>
            <a:r>
              <a:rPr lang="en-AU" dirty="0">
                <a:latin typeface="+mj-lt"/>
              </a:rPr>
              <a:t>Connecting learning</a:t>
            </a:r>
          </a:p>
        </p:txBody>
      </p:sp>
    </p:spTree>
    <p:extLst>
      <p:ext uri="{BB962C8B-B14F-4D97-AF65-F5344CB8AC3E}">
        <p14:creationId xmlns:p14="http://schemas.microsoft.com/office/powerpoint/2010/main" val="19321278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F3F182-990D-6870-1750-EC335749B0D4}"/>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A96CC305-1E98-FB0A-3EA0-B3CA71624764}"/>
              </a:ext>
            </a:extLst>
          </p:cNvPr>
          <p:cNvSpPr>
            <a:spLocks noGrp="1"/>
          </p:cNvSpPr>
          <p:nvPr>
            <p:ph type="title"/>
          </p:nvPr>
        </p:nvSpPr>
        <p:spPr/>
        <p:txBody>
          <a:bodyPr/>
          <a:lstStyle/>
          <a:p>
            <a:r>
              <a:rPr lang="en-AU" dirty="0">
                <a:latin typeface="+mj-lt"/>
              </a:rPr>
              <a:t>Budgeting (1)</a:t>
            </a:r>
          </a:p>
        </p:txBody>
      </p:sp>
      <p:sp>
        <p:nvSpPr>
          <p:cNvPr id="13" name="Text Placeholder 12">
            <a:extLst>
              <a:ext uri="{FF2B5EF4-FFF2-40B4-BE49-F238E27FC236}">
                <a16:creationId xmlns:a16="http://schemas.microsoft.com/office/drawing/2014/main" id="{5B953966-FD71-5928-B2ED-4EBCB8E3CD53}"/>
              </a:ext>
            </a:extLst>
          </p:cNvPr>
          <p:cNvSpPr>
            <a:spLocks noGrp="1"/>
          </p:cNvSpPr>
          <p:nvPr>
            <p:ph type="body" sz="quarter" idx="18"/>
          </p:nvPr>
        </p:nvSpPr>
        <p:spPr>
          <a:xfrm>
            <a:off x="360000" y="982520"/>
            <a:ext cx="11483998" cy="356423"/>
          </a:xfrm>
        </p:spPr>
        <p:txBody>
          <a:bodyPr/>
          <a:lstStyle/>
          <a:p>
            <a:r>
              <a:rPr lang="en-AU" dirty="0">
                <a:latin typeface="+mj-lt"/>
              </a:rPr>
              <a:t>Syllabus definitions</a:t>
            </a:r>
          </a:p>
        </p:txBody>
      </p:sp>
      <p:sp>
        <p:nvSpPr>
          <p:cNvPr id="8" name="Freeform: Shape 7">
            <a:extLst>
              <a:ext uri="{FF2B5EF4-FFF2-40B4-BE49-F238E27FC236}">
                <a16:creationId xmlns:a16="http://schemas.microsoft.com/office/drawing/2014/main" id="{D2DD12D7-499B-1C9A-C0D7-08B6ED6C8A94}"/>
              </a:ext>
            </a:extLst>
          </p:cNvPr>
          <p:cNvSpPr/>
          <p:nvPr/>
        </p:nvSpPr>
        <p:spPr>
          <a:xfrm>
            <a:off x="1107678" y="1760127"/>
            <a:ext cx="9976644" cy="783458"/>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66079" tIns="166079" rIns="166079" bIns="166079" numCol="1" spcCol="1270" anchor="ctr" anchorCtr="0">
            <a:noAutofit/>
          </a:bodyPr>
          <a:lstStyle/>
          <a:p>
            <a:pPr marL="0" lvl="0" indent="0" algn="l" defTabSz="1244600">
              <a:lnSpc>
                <a:spcPct val="90000"/>
              </a:lnSpc>
              <a:spcBef>
                <a:spcPct val="0"/>
              </a:spcBef>
              <a:spcAft>
                <a:spcPct val="35000"/>
              </a:spcAft>
              <a:buNone/>
            </a:pPr>
            <a:r>
              <a:rPr lang="en-AU" sz="2800" b="1" kern="1200" dirty="0">
                <a:effectLst/>
                <a:latin typeface="+mj-lt"/>
              </a:rPr>
              <a:t>Fixed spending</a:t>
            </a:r>
            <a:endParaRPr lang="en-AU" sz="2800" kern="1200" dirty="0">
              <a:latin typeface="+mj-lt"/>
            </a:endParaRPr>
          </a:p>
        </p:txBody>
      </p:sp>
      <p:sp>
        <p:nvSpPr>
          <p:cNvPr id="9" name="Freeform: Shape 8">
            <a:extLst>
              <a:ext uri="{FF2B5EF4-FFF2-40B4-BE49-F238E27FC236}">
                <a16:creationId xmlns:a16="http://schemas.microsoft.com/office/drawing/2014/main" id="{15D03970-593A-4E89-240C-3586239AEB65}"/>
              </a:ext>
            </a:extLst>
          </p:cNvPr>
          <p:cNvSpPr/>
          <p:nvPr/>
        </p:nvSpPr>
        <p:spPr>
          <a:xfrm>
            <a:off x="1107678" y="2650241"/>
            <a:ext cx="9976644" cy="1076400"/>
          </a:xfrm>
          <a:custGeom>
            <a:avLst/>
            <a:gdLst>
              <a:gd name="connsiteX0" fmla="*/ 0 w 9976644"/>
              <a:gd name="connsiteY0" fmla="*/ 0 h 1076400"/>
              <a:gd name="connsiteX1" fmla="*/ 9976644 w 9976644"/>
              <a:gd name="connsiteY1" fmla="*/ 0 h 1076400"/>
              <a:gd name="connsiteX2" fmla="*/ 9976644 w 9976644"/>
              <a:gd name="connsiteY2" fmla="*/ 1076400 h 1076400"/>
              <a:gd name="connsiteX3" fmla="*/ 0 w 9976644"/>
              <a:gd name="connsiteY3" fmla="*/ 1076400 h 1076400"/>
              <a:gd name="connsiteX4" fmla="*/ 0 w 9976644"/>
              <a:gd name="connsiteY4" fmla="*/ 0 h 1076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976644" h="1076400">
                <a:moveTo>
                  <a:pt x="0" y="0"/>
                </a:moveTo>
                <a:lnTo>
                  <a:pt x="9976644" y="0"/>
                </a:lnTo>
                <a:lnTo>
                  <a:pt x="9976644" y="1076400"/>
                </a:lnTo>
                <a:lnTo>
                  <a:pt x="0" y="1076400"/>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316758" tIns="30480" rIns="170688" bIns="30480" numCol="1" spcCol="1270" anchor="t" anchorCtr="0">
            <a:noAutofit/>
          </a:bodyPr>
          <a:lstStyle/>
          <a:p>
            <a:pPr marL="228600" lvl="1" indent="-228600" algn="l" defTabSz="1066800">
              <a:lnSpc>
                <a:spcPct val="90000"/>
              </a:lnSpc>
              <a:spcBef>
                <a:spcPct val="0"/>
              </a:spcBef>
              <a:spcAft>
                <a:spcPct val="20000"/>
              </a:spcAft>
              <a:buChar char="•"/>
            </a:pPr>
            <a:r>
              <a:rPr lang="en-AU" sz="2400" kern="1200" dirty="0">
                <a:solidFill>
                  <a:srgbClr val="22272B"/>
                </a:solidFill>
                <a:effectLst/>
                <a:latin typeface="+mj-lt"/>
              </a:rPr>
              <a:t>A type of spending that is essential or mandatory. It includes expenses </a:t>
            </a:r>
            <a:r>
              <a:rPr lang="en-AU" sz="2400" kern="1200">
                <a:solidFill>
                  <a:srgbClr val="22272B"/>
                </a:solidFill>
                <a:effectLst/>
                <a:latin typeface="+mj-lt"/>
              </a:rPr>
              <a:t>like rent </a:t>
            </a:r>
            <a:r>
              <a:rPr lang="en-AU" sz="2400" kern="1200" dirty="0">
                <a:solidFill>
                  <a:srgbClr val="22272B"/>
                </a:solidFill>
                <a:effectLst/>
                <a:latin typeface="+mj-lt"/>
              </a:rPr>
              <a:t>that cannot be varied or changed.</a:t>
            </a:r>
            <a:r>
              <a:rPr lang="en-AU" sz="2400" kern="1200" dirty="0">
                <a:effectLst/>
                <a:latin typeface="+mj-lt"/>
              </a:rPr>
              <a:t> </a:t>
            </a:r>
            <a:endParaRPr lang="en-AU" sz="2400" kern="1200" dirty="0">
              <a:latin typeface="+mj-lt"/>
            </a:endParaRPr>
          </a:p>
        </p:txBody>
      </p:sp>
      <p:sp>
        <p:nvSpPr>
          <p:cNvPr id="10" name="Freeform: Shape 9">
            <a:extLst>
              <a:ext uri="{FF2B5EF4-FFF2-40B4-BE49-F238E27FC236}">
                <a16:creationId xmlns:a16="http://schemas.microsoft.com/office/drawing/2014/main" id="{5EE38D07-DB40-FFD4-6EED-84FAF7EF7FC9}"/>
              </a:ext>
            </a:extLst>
          </p:cNvPr>
          <p:cNvSpPr/>
          <p:nvPr/>
        </p:nvSpPr>
        <p:spPr>
          <a:xfrm>
            <a:off x="1147356" y="3927455"/>
            <a:ext cx="9976644" cy="773922"/>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66079" tIns="166079" rIns="166079" bIns="166079" numCol="1" spcCol="1270" anchor="ctr" anchorCtr="0">
            <a:noAutofit/>
          </a:bodyPr>
          <a:lstStyle/>
          <a:p>
            <a:pPr marL="0" lvl="0" indent="0" algn="l" defTabSz="1244600">
              <a:lnSpc>
                <a:spcPct val="90000"/>
              </a:lnSpc>
              <a:spcBef>
                <a:spcPct val="0"/>
              </a:spcBef>
              <a:spcAft>
                <a:spcPct val="35000"/>
              </a:spcAft>
              <a:buNone/>
            </a:pPr>
            <a:r>
              <a:rPr lang="en-AU" sz="2800" b="1" kern="1200" dirty="0">
                <a:effectLst/>
                <a:latin typeface="+mj-lt"/>
              </a:rPr>
              <a:t>Discretionary spending</a:t>
            </a:r>
            <a:endParaRPr lang="en-AU" sz="2800" kern="1200" dirty="0">
              <a:effectLst/>
              <a:latin typeface="+mj-lt"/>
            </a:endParaRPr>
          </a:p>
        </p:txBody>
      </p:sp>
      <p:sp>
        <p:nvSpPr>
          <p:cNvPr id="11" name="Freeform: Shape 10">
            <a:extLst>
              <a:ext uri="{FF2B5EF4-FFF2-40B4-BE49-F238E27FC236}">
                <a16:creationId xmlns:a16="http://schemas.microsoft.com/office/drawing/2014/main" id="{82C57214-A4D7-685B-5628-2436D8D0F358}"/>
              </a:ext>
            </a:extLst>
          </p:cNvPr>
          <p:cNvSpPr/>
          <p:nvPr/>
        </p:nvSpPr>
        <p:spPr>
          <a:xfrm>
            <a:off x="1107678" y="4786278"/>
            <a:ext cx="9976644" cy="1177312"/>
          </a:xfrm>
          <a:custGeom>
            <a:avLst/>
            <a:gdLst>
              <a:gd name="connsiteX0" fmla="*/ 0 w 9976644"/>
              <a:gd name="connsiteY0" fmla="*/ 0 h 1177312"/>
              <a:gd name="connsiteX1" fmla="*/ 9976644 w 9976644"/>
              <a:gd name="connsiteY1" fmla="*/ 0 h 1177312"/>
              <a:gd name="connsiteX2" fmla="*/ 9976644 w 9976644"/>
              <a:gd name="connsiteY2" fmla="*/ 1177312 h 1177312"/>
              <a:gd name="connsiteX3" fmla="*/ 0 w 9976644"/>
              <a:gd name="connsiteY3" fmla="*/ 1177312 h 1177312"/>
              <a:gd name="connsiteX4" fmla="*/ 0 w 9976644"/>
              <a:gd name="connsiteY4" fmla="*/ 0 h 11773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976644" h="1177312">
                <a:moveTo>
                  <a:pt x="0" y="0"/>
                </a:moveTo>
                <a:lnTo>
                  <a:pt x="9976644" y="0"/>
                </a:lnTo>
                <a:lnTo>
                  <a:pt x="9976644" y="1177312"/>
                </a:lnTo>
                <a:lnTo>
                  <a:pt x="0" y="1177312"/>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316758" tIns="30480" rIns="170688" bIns="30480" numCol="1" spcCol="1270" anchor="t" anchorCtr="0">
            <a:noAutofit/>
          </a:bodyPr>
          <a:lstStyle/>
          <a:p>
            <a:pPr marL="228600" lvl="1" indent="-228600" algn="l" defTabSz="1066800">
              <a:lnSpc>
                <a:spcPct val="90000"/>
              </a:lnSpc>
              <a:spcBef>
                <a:spcPct val="0"/>
              </a:spcBef>
              <a:spcAft>
                <a:spcPct val="20000"/>
              </a:spcAft>
              <a:buChar char="•"/>
            </a:pPr>
            <a:r>
              <a:rPr lang="en-AU" sz="2400" kern="1200" dirty="0">
                <a:solidFill>
                  <a:srgbClr val="22272B"/>
                </a:solidFill>
                <a:effectLst/>
                <a:latin typeface="+mj-lt"/>
              </a:rPr>
              <a:t>A type of spending that is not essential or mandatory. It includes expenses such as entertainment, clothes, and gifts that can be varied based on choice and preference.</a:t>
            </a:r>
            <a:r>
              <a:rPr lang="en-AU" sz="2400" kern="1200" dirty="0">
                <a:effectLst/>
                <a:latin typeface="+mj-lt"/>
              </a:rPr>
              <a:t> </a:t>
            </a:r>
          </a:p>
        </p:txBody>
      </p:sp>
      <p:sp>
        <p:nvSpPr>
          <p:cNvPr id="3" name="Slide Number Placeholder 2">
            <a:extLst>
              <a:ext uri="{FF2B5EF4-FFF2-40B4-BE49-F238E27FC236}">
                <a16:creationId xmlns:a16="http://schemas.microsoft.com/office/drawing/2014/main" id="{394AAF77-5A98-9051-4116-376780A6196C}"/>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pPr/>
              <a:t>5</a:t>
            </a:fld>
            <a:endParaRPr lang="en-AU"/>
          </a:p>
        </p:txBody>
      </p:sp>
    </p:spTree>
    <p:extLst>
      <p:ext uri="{BB962C8B-B14F-4D97-AF65-F5344CB8AC3E}">
        <p14:creationId xmlns:p14="http://schemas.microsoft.com/office/powerpoint/2010/main" val="24549846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55060C-CD4B-86D9-BB2F-AC262E796F46}"/>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78AA51E7-98EE-0835-DB40-1232D94B3100}"/>
              </a:ext>
            </a:extLst>
          </p:cNvPr>
          <p:cNvSpPr>
            <a:spLocks noGrp="1"/>
          </p:cNvSpPr>
          <p:nvPr>
            <p:ph type="ctrTitle"/>
          </p:nvPr>
        </p:nvSpPr>
        <p:spPr/>
        <p:txBody>
          <a:bodyPr/>
          <a:lstStyle/>
          <a:p>
            <a:r>
              <a:rPr lang="en-AU" dirty="0">
                <a:latin typeface="+mj-lt"/>
              </a:rPr>
              <a:t>Releasing responsibility</a:t>
            </a:r>
          </a:p>
        </p:txBody>
      </p:sp>
    </p:spTree>
    <p:extLst>
      <p:ext uri="{BB962C8B-B14F-4D97-AF65-F5344CB8AC3E}">
        <p14:creationId xmlns:p14="http://schemas.microsoft.com/office/powerpoint/2010/main" val="14607710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EA04D7-6C03-65DF-D374-2321BDB56DBE}"/>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EB9F054E-8F86-7B62-55ED-8885AA78E64A}"/>
              </a:ext>
            </a:extLst>
          </p:cNvPr>
          <p:cNvSpPr>
            <a:spLocks noGrp="1"/>
          </p:cNvSpPr>
          <p:nvPr>
            <p:ph type="title"/>
          </p:nvPr>
        </p:nvSpPr>
        <p:spPr/>
        <p:txBody>
          <a:bodyPr/>
          <a:lstStyle/>
          <a:p>
            <a:r>
              <a:rPr lang="en-AU" dirty="0">
                <a:latin typeface="+mj-lt"/>
              </a:rPr>
              <a:t>Budgeting (2)</a:t>
            </a:r>
          </a:p>
        </p:txBody>
      </p:sp>
      <p:sp>
        <p:nvSpPr>
          <p:cNvPr id="13" name="Text Placeholder 12">
            <a:extLst>
              <a:ext uri="{FF2B5EF4-FFF2-40B4-BE49-F238E27FC236}">
                <a16:creationId xmlns:a16="http://schemas.microsoft.com/office/drawing/2014/main" id="{E2D336A4-E716-E7AB-6A55-51340F3942B2}"/>
              </a:ext>
            </a:extLst>
          </p:cNvPr>
          <p:cNvSpPr>
            <a:spLocks noGrp="1"/>
          </p:cNvSpPr>
          <p:nvPr>
            <p:ph type="body" sz="quarter" idx="18"/>
          </p:nvPr>
        </p:nvSpPr>
        <p:spPr>
          <a:xfrm>
            <a:off x="359998" y="982520"/>
            <a:ext cx="11484000" cy="356423"/>
          </a:xfrm>
        </p:spPr>
        <p:txBody>
          <a:bodyPr/>
          <a:lstStyle/>
          <a:p>
            <a:r>
              <a:rPr lang="en-AU" dirty="0">
                <a:latin typeface="+mj-lt"/>
              </a:rPr>
              <a:t>Notes to their future forgetful selves</a:t>
            </a:r>
          </a:p>
        </p:txBody>
      </p:sp>
      <p:sp>
        <p:nvSpPr>
          <p:cNvPr id="2" name="TextBox 1">
            <a:extLst>
              <a:ext uri="{FF2B5EF4-FFF2-40B4-BE49-F238E27FC236}">
                <a16:creationId xmlns:a16="http://schemas.microsoft.com/office/drawing/2014/main" id="{3563F06B-8B65-E7FB-5209-7D0599655D19}"/>
              </a:ext>
            </a:extLst>
          </p:cNvPr>
          <p:cNvSpPr txBox="1"/>
          <p:nvPr/>
        </p:nvSpPr>
        <p:spPr>
          <a:xfrm>
            <a:off x="359998" y="1564850"/>
            <a:ext cx="11124002" cy="4933150"/>
          </a:xfrm>
          <a:prstGeom prst="rect">
            <a:avLst/>
          </a:prstGeom>
          <a:noFill/>
        </p:spPr>
        <p:txBody>
          <a:bodyPr wrap="square" lIns="0" tIns="0" rIns="0" bIns="0" rtlCol="0">
            <a:noAutofit/>
          </a:bodyPr>
          <a:lstStyle/>
          <a:p>
            <a:pPr algn="l">
              <a:lnSpc>
                <a:spcPct val="150000"/>
              </a:lnSpc>
              <a:spcBef>
                <a:spcPts val="1200"/>
              </a:spcBef>
            </a:pPr>
            <a:r>
              <a:rPr lang="en-AU" sz="2000" dirty="0"/>
              <a:t>Create summary notes using the questions below as a guide:</a:t>
            </a:r>
            <a:endParaRPr lang="en-AU" sz="1800" dirty="0"/>
          </a:p>
          <a:p>
            <a:pPr marL="285750" indent="-285750" algn="l">
              <a:lnSpc>
                <a:spcPct val="150000"/>
              </a:lnSpc>
              <a:spcBef>
                <a:spcPts val="1200"/>
              </a:spcBef>
              <a:buFont typeface="Arial" panose="020B0604020202020204" pitchFamily="34" charset="0"/>
              <a:buChar char="•"/>
            </a:pPr>
            <a:r>
              <a:rPr lang="en-AU" sz="2000" dirty="0"/>
              <a:t>How does having a budget help you manage your money?</a:t>
            </a:r>
          </a:p>
          <a:p>
            <a:pPr marL="285750" indent="-285750" algn="l">
              <a:lnSpc>
                <a:spcPct val="150000"/>
              </a:lnSpc>
              <a:spcBef>
                <a:spcPts val="1200"/>
              </a:spcBef>
              <a:buFont typeface="Arial" panose="020B0604020202020204" pitchFamily="34" charset="0"/>
              <a:buChar char="•"/>
            </a:pPr>
            <a:r>
              <a:rPr lang="en-AU" sz="2000" dirty="0"/>
              <a:t>What are the benefits of having your budget in a spreadsheet?</a:t>
            </a:r>
          </a:p>
          <a:p>
            <a:pPr marL="342900" indent="-342900" algn="l">
              <a:lnSpc>
                <a:spcPct val="150000"/>
              </a:lnSpc>
              <a:spcBef>
                <a:spcPts val="1200"/>
              </a:spcBef>
              <a:buFont typeface="Arial" panose="020B0604020202020204" pitchFamily="34" charset="0"/>
              <a:buChar char="•"/>
            </a:pPr>
            <a:r>
              <a:rPr lang="en-AU" sz="2000" dirty="0"/>
              <a:t>What is the difference between fixed and discretionary spending?</a:t>
            </a:r>
          </a:p>
          <a:p>
            <a:pPr marL="342900" indent="-342900" algn="l">
              <a:lnSpc>
                <a:spcPct val="150000"/>
              </a:lnSpc>
              <a:spcBef>
                <a:spcPts val="1200"/>
              </a:spcBef>
              <a:buFont typeface="Arial" panose="020B0604020202020204" pitchFamily="34" charset="0"/>
              <a:buChar char="•"/>
            </a:pPr>
            <a:r>
              <a:rPr lang="en-AU" sz="2000" dirty="0"/>
              <a:t>What advice would you provide to someone on ways they can reduce their spending to avoid financial problems?</a:t>
            </a:r>
          </a:p>
          <a:p>
            <a:pPr marL="285750" indent="-285750" algn="l">
              <a:lnSpc>
                <a:spcPct val="150000"/>
              </a:lnSpc>
              <a:spcBef>
                <a:spcPts val="1200"/>
              </a:spcBef>
              <a:buFont typeface="Arial" panose="020B0604020202020204" pitchFamily="34" charset="0"/>
              <a:buChar char="•"/>
            </a:pPr>
            <a:r>
              <a:rPr lang="en-AU" sz="2000" dirty="0"/>
              <a:t>Why should you have an emergency fund?</a:t>
            </a:r>
          </a:p>
          <a:p>
            <a:pPr marL="285750" indent="-285750" algn="l">
              <a:lnSpc>
                <a:spcPct val="150000"/>
              </a:lnSpc>
              <a:spcBef>
                <a:spcPts val="1200"/>
              </a:spcBef>
              <a:buFont typeface="Arial" panose="020B0604020202020204" pitchFamily="34" charset="0"/>
              <a:buChar char="•"/>
            </a:pPr>
            <a:r>
              <a:rPr lang="en-AU" sz="2000" dirty="0"/>
              <a:t>How do you establish an emergency fund?</a:t>
            </a:r>
          </a:p>
        </p:txBody>
      </p:sp>
      <p:sp>
        <p:nvSpPr>
          <p:cNvPr id="3" name="Slide Number Placeholder 2">
            <a:extLst>
              <a:ext uri="{FF2B5EF4-FFF2-40B4-BE49-F238E27FC236}">
                <a16:creationId xmlns:a16="http://schemas.microsoft.com/office/drawing/2014/main" id="{27D26E8A-1217-BC56-F53F-D2245EEAAAFB}"/>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pPr/>
              <a:t>7</a:t>
            </a:fld>
            <a:endParaRPr lang="en-AU"/>
          </a:p>
        </p:txBody>
      </p:sp>
    </p:spTree>
    <p:extLst>
      <p:ext uri="{BB962C8B-B14F-4D97-AF65-F5344CB8AC3E}">
        <p14:creationId xmlns:p14="http://schemas.microsoft.com/office/powerpoint/2010/main" val="31754166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A8966FD-9600-3EC7-EF10-06492353388E}"/>
              </a:ext>
            </a:extLst>
          </p:cNvPr>
          <p:cNvSpPr>
            <a:spLocks noGrp="1"/>
          </p:cNvSpPr>
          <p:nvPr>
            <p:ph type="title"/>
          </p:nvPr>
        </p:nvSpPr>
        <p:spPr/>
        <p:txBody>
          <a:bodyPr/>
          <a:lstStyle/>
          <a:p>
            <a:r>
              <a:rPr lang="en-AU" dirty="0">
                <a:latin typeface="+mj-lt"/>
              </a:rPr>
              <a:t>References</a:t>
            </a:r>
          </a:p>
        </p:txBody>
      </p:sp>
      <p:sp>
        <p:nvSpPr>
          <p:cNvPr id="6" name="TextBox 5">
            <a:extLst>
              <a:ext uri="{FF2B5EF4-FFF2-40B4-BE49-F238E27FC236}">
                <a16:creationId xmlns:a16="http://schemas.microsoft.com/office/drawing/2014/main" id="{EABCE76F-41B1-7EE2-14F1-DC744150DE0C}"/>
              </a:ext>
            </a:extLst>
          </p:cNvPr>
          <p:cNvSpPr txBox="1"/>
          <p:nvPr/>
        </p:nvSpPr>
        <p:spPr>
          <a:xfrm>
            <a:off x="335826" y="1397263"/>
            <a:ext cx="11471999" cy="1597297"/>
          </a:xfrm>
          <a:prstGeom prst="rect">
            <a:avLst/>
          </a:prstGeom>
          <a:noFill/>
        </p:spPr>
        <p:txBody>
          <a:bodyPr wrap="square">
            <a:spAutoFit/>
          </a:bodyPr>
          <a:lstStyle/>
          <a:p>
            <a:pPr marL="0" marR="0" lvl="0" indent="0" algn="l" defTabSz="609585" rtl="0" eaLnBrk="1" fontAlgn="auto" latinLnBrk="0" hangingPunct="1">
              <a:lnSpc>
                <a:spcPct val="150000"/>
              </a:lnSpc>
              <a:spcBef>
                <a:spcPts val="0"/>
              </a:spcBef>
              <a:spcAft>
                <a:spcPts val="600"/>
              </a:spcAft>
              <a:buClrTx/>
              <a:buSzTx/>
              <a:buFontTx/>
              <a:buNone/>
              <a:tabLst/>
              <a:defRPr/>
            </a:pPr>
            <a:r>
              <a:rPr kumimoji="0" lang="en-AU" sz="1200" b="0" i="0" u="none" strike="noStrike" kern="1200" cap="none" spc="0" normalizeH="0" baseline="0" noProof="0" dirty="0">
                <a:ln>
                  <a:noFill/>
                </a:ln>
                <a:solidFill>
                  <a:srgbClr val="FFFFFF"/>
                </a:solidFill>
                <a:effectLst/>
                <a:uLnTx/>
                <a:uFillTx/>
                <a:ea typeface="+mn-ea"/>
                <a:cs typeface="+mn-cs"/>
              </a:rPr>
              <a:t>This presentation contains NSW Curriculum and syllabus content. The NSW Curriculum is developed by the NSW Education Standards Authority. This content is prepared by NESA for and on behalf of the Crown in the right of the State of New South Wales. The material is protected by Crown copyright.</a:t>
            </a:r>
          </a:p>
          <a:p>
            <a:pPr marL="0" marR="0" lvl="0" indent="0" algn="l" defTabSz="609585" rtl="0" eaLnBrk="1" fontAlgn="auto" latinLnBrk="0" hangingPunct="1">
              <a:lnSpc>
                <a:spcPct val="150000"/>
              </a:lnSpc>
              <a:spcBef>
                <a:spcPts val="0"/>
              </a:spcBef>
              <a:spcAft>
                <a:spcPts val="600"/>
              </a:spcAft>
              <a:buClrTx/>
              <a:buSzTx/>
              <a:buFontTx/>
              <a:buNone/>
              <a:tabLst/>
              <a:defRPr/>
            </a:pPr>
            <a:r>
              <a:rPr kumimoji="0" lang="en-AU" sz="1200" b="0" i="0" u="none" strike="noStrike" kern="1200" cap="none" spc="0" normalizeH="0" baseline="0" noProof="0" dirty="0">
                <a:ln>
                  <a:noFill/>
                </a:ln>
                <a:solidFill>
                  <a:srgbClr val="FFFFFF"/>
                </a:solidFill>
                <a:effectLst/>
                <a:uLnTx/>
                <a:uFillTx/>
                <a:ea typeface="+mn-ea"/>
                <a:cs typeface="+mn-cs"/>
              </a:rPr>
              <a:t>Please refer to the NESA Copyright Disclaimer for more information </a:t>
            </a:r>
            <a:r>
              <a:rPr kumimoji="0" lang="en-AU" sz="1200" b="0" i="0" u="none" strike="noStrike" kern="1200" cap="none" spc="0" normalizeH="0" baseline="0" noProof="0" dirty="0">
                <a:ln>
                  <a:noFill/>
                </a:ln>
                <a:solidFill>
                  <a:srgbClr val="CBEDFD"/>
                </a:solidFill>
                <a:effectLst/>
                <a:uLnTx/>
                <a:uFillTx/>
                <a:ea typeface="+mn-ea"/>
                <a:cs typeface="+mn-cs"/>
                <a:hlinkClick r:id="rId3">
                  <a:extLst>
                    <a:ext uri="{A12FA001-AC4F-418D-AE19-62706E023703}">
                      <ahyp:hlinkClr xmlns:ahyp="http://schemas.microsoft.com/office/drawing/2018/hyperlinkcolor" val="tx"/>
                    </a:ext>
                  </a:extLst>
                </a:hlinkClick>
              </a:rPr>
              <a:t>https://educationstandards.nsw.edu.au/wps/portal/nesa/mini-footer/copyright</a:t>
            </a:r>
            <a:r>
              <a:rPr kumimoji="0" lang="en-AU" sz="1200" b="0" i="0" u="none" strike="noStrike" kern="1200" cap="none" spc="0" normalizeH="0" baseline="0" noProof="0" dirty="0">
                <a:ln>
                  <a:noFill/>
                </a:ln>
                <a:solidFill>
                  <a:srgbClr val="FFFFFF"/>
                </a:solidFill>
                <a:effectLst/>
                <a:uLnTx/>
                <a:uFillTx/>
                <a:ea typeface="+mn-ea"/>
                <a:cs typeface="+mn-cs"/>
              </a:rPr>
              <a:t>. </a:t>
            </a:r>
          </a:p>
          <a:p>
            <a:pPr marL="0" marR="0" lvl="0" indent="0" algn="l" defTabSz="609585" rtl="0" eaLnBrk="1" fontAlgn="auto" latinLnBrk="0" hangingPunct="1">
              <a:lnSpc>
                <a:spcPct val="150000"/>
              </a:lnSpc>
              <a:spcBef>
                <a:spcPts val="0"/>
              </a:spcBef>
              <a:spcAft>
                <a:spcPts val="600"/>
              </a:spcAft>
              <a:buClrTx/>
              <a:buSzTx/>
              <a:buFontTx/>
              <a:buNone/>
              <a:tabLst/>
              <a:defRPr/>
            </a:pPr>
            <a:r>
              <a:rPr kumimoji="0" lang="en-AU" sz="1200" b="0" i="0" u="none" strike="noStrike" kern="1200" cap="none" spc="0" normalizeH="0" baseline="0" noProof="0" dirty="0">
                <a:ln>
                  <a:noFill/>
                </a:ln>
                <a:solidFill>
                  <a:srgbClr val="FFFFFF"/>
                </a:solidFill>
                <a:effectLst/>
                <a:uLnTx/>
                <a:uFillTx/>
                <a:ea typeface="+mn-ea"/>
                <a:cs typeface="+mn-cs"/>
              </a:rPr>
              <a:t>NESA holds the only official and up-to-date versions of the NSW Curriculum and syllabus documents. Please visit the NSW Education Standards Authority (NESA) website </a:t>
            </a:r>
            <a:r>
              <a:rPr kumimoji="0" lang="en-AU" sz="1200" b="0" i="0" u="none" strike="noStrike" kern="1200" cap="none" spc="0" normalizeH="0" baseline="0" noProof="0" dirty="0">
                <a:ln>
                  <a:noFill/>
                </a:ln>
                <a:solidFill>
                  <a:srgbClr val="CBEDFD"/>
                </a:solidFill>
                <a:effectLst/>
                <a:uLnTx/>
                <a:uFillTx/>
                <a:ea typeface="+mn-ea"/>
                <a:cs typeface="+mn-cs"/>
                <a:hlinkClick r:id="rId4">
                  <a:extLst>
                    <a:ext uri="{A12FA001-AC4F-418D-AE19-62706E023703}">
                      <ahyp:hlinkClr xmlns:ahyp="http://schemas.microsoft.com/office/drawing/2018/hyperlinkcolor" val="tx"/>
                    </a:ext>
                  </a:extLst>
                </a:hlinkClick>
              </a:rPr>
              <a:t>https://educationstandards.nsw.edu.au/wps/portal/nesa/home</a:t>
            </a:r>
            <a:r>
              <a:rPr kumimoji="0" lang="en-AU" sz="1200" b="0" i="0" u="none" strike="noStrike" kern="1200" cap="none" spc="0" normalizeH="0" baseline="0" noProof="0" dirty="0">
                <a:ln>
                  <a:noFill/>
                </a:ln>
                <a:solidFill>
                  <a:srgbClr val="CBEDFD"/>
                </a:solidFill>
                <a:effectLst/>
                <a:uLnTx/>
                <a:uFillTx/>
                <a:ea typeface="+mn-ea"/>
                <a:cs typeface="+mn-cs"/>
              </a:rPr>
              <a:t> </a:t>
            </a:r>
            <a:r>
              <a:rPr kumimoji="0" lang="en-AU" sz="1200" b="0" i="0" u="none" strike="noStrike" kern="1200" cap="none" spc="0" normalizeH="0" baseline="0" noProof="0" dirty="0">
                <a:ln>
                  <a:noFill/>
                </a:ln>
                <a:solidFill>
                  <a:srgbClr val="FFFFFF"/>
                </a:solidFill>
                <a:effectLst/>
                <a:uLnTx/>
                <a:uFillTx/>
                <a:ea typeface="+mn-ea"/>
                <a:cs typeface="+mn-cs"/>
              </a:rPr>
              <a:t>and the NSW Curriculum website </a:t>
            </a:r>
            <a:r>
              <a:rPr kumimoji="0" lang="en-AU" sz="1200" b="0" i="0" u="none" strike="noStrike" kern="1200" cap="none" spc="0" normalizeH="0" baseline="0" noProof="0" dirty="0">
                <a:ln>
                  <a:noFill/>
                </a:ln>
                <a:solidFill>
                  <a:srgbClr val="CBEDFD"/>
                </a:solidFill>
                <a:effectLst/>
                <a:uLnTx/>
                <a:uFillTx/>
                <a:ea typeface="+mn-ea"/>
                <a:cs typeface="+mn-cs"/>
                <a:hlinkClick r:id="rId5">
                  <a:extLst>
                    <a:ext uri="{A12FA001-AC4F-418D-AE19-62706E023703}">
                      <ahyp:hlinkClr xmlns:ahyp="http://schemas.microsoft.com/office/drawing/2018/hyperlinkcolor" val="tx"/>
                    </a:ext>
                  </a:extLst>
                </a:hlinkClick>
              </a:rPr>
              <a:t>https://curriculum.nsw.edu.au</a:t>
            </a:r>
            <a:r>
              <a:rPr kumimoji="0" lang="en-AU" sz="1200" b="0" i="0" u="none" strike="noStrike" kern="1200" cap="none" spc="0" normalizeH="0" baseline="0" noProof="0" dirty="0">
                <a:ln>
                  <a:noFill/>
                </a:ln>
                <a:solidFill>
                  <a:srgbClr val="FFFFFF"/>
                </a:solidFill>
                <a:effectLst/>
                <a:uLnTx/>
                <a:uFillTx/>
                <a:ea typeface="+mn-ea"/>
                <a:cs typeface="+mn-cs"/>
              </a:rPr>
              <a:t>.</a:t>
            </a:r>
          </a:p>
        </p:txBody>
      </p:sp>
      <p:sp>
        <p:nvSpPr>
          <p:cNvPr id="4" name="Content Placeholder 3">
            <a:extLst>
              <a:ext uri="{FF2B5EF4-FFF2-40B4-BE49-F238E27FC236}">
                <a16:creationId xmlns:a16="http://schemas.microsoft.com/office/drawing/2014/main" id="{B7C07B50-96D9-2E35-E2CE-3139F6377F08}"/>
              </a:ext>
            </a:extLst>
          </p:cNvPr>
          <p:cNvSpPr>
            <a:spLocks noGrp="1"/>
          </p:cNvSpPr>
          <p:nvPr>
            <p:ph idx="1"/>
          </p:nvPr>
        </p:nvSpPr>
        <p:spPr/>
        <p:txBody>
          <a:bodyPr/>
          <a:lstStyle/>
          <a:p>
            <a:pPr>
              <a:lnSpc>
                <a:spcPct val="150000"/>
              </a:lnSpc>
              <a:spcBef>
                <a:spcPts val="1200"/>
              </a:spcBef>
              <a:spcAft>
                <a:spcPts val="600"/>
              </a:spcAft>
            </a:pPr>
            <a:r>
              <a:rPr lang="en-AU" u="sng" dirty="0">
                <a:solidFill>
                  <a:srgbClr val="2F5496"/>
                </a:solidFill>
                <a:effectLst/>
                <a:latin typeface="Arial" panose="020B0604020202020204" pitchFamily="34" charset="0"/>
                <a:ea typeface="Calibri" panose="020F0502020204030204" pitchFamily="34" charset="0"/>
                <a:hlinkClick r:id="rId6"/>
              </a:rPr>
              <a:t>Mathematics Standard Stage 6 Syllabus </a:t>
            </a:r>
            <a:r>
              <a:rPr lang="en-AU" dirty="0">
                <a:effectLst/>
                <a:latin typeface="Arial" panose="020B0604020202020204" pitchFamily="34" charset="0"/>
                <a:ea typeface="Calibri" panose="020F0502020204030204" pitchFamily="34" charset="0"/>
              </a:rPr>
              <a:t>© NSW Education Standards Authority (NESA) for and on behalf of the Crown in right of the State of New South Wales, 2024.</a:t>
            </a:r>
          </a:p>
        </p:txBody>
      </p:sp>
      <p:sp>
        <p:nvSpPr>
          <p:cNvPr id="2" name="Slide Number Placeholder 1">
            <a:extLst>
              <a:ext uri="{FF2B5EF4-FFF2-40B4-BE49-F238E27FC236}">
                <a16:creationId xmlns:a16="http://schemas.microsoft.com/office/drawing/2014/main" id="{48223418-AC99-D403-B6BA-7F5E5111A87A}"/>
              </a:ext>
              <a:ext uri="{C183D7F6-B498-43B3-948B-1728B52AA6E4}">
                <adec:decorative xmlns:adec="http://schemas.microsoft.com/office/drawing/2017/decorative" val="1"/>
              </a:ext>
            </a:extLst>
          </p:cNvPr>
          <p:cNvSpPr>
            <a:spLocks noGrp="1"/>
          </p:cNvSpPr>
          <p:nvPr>
            <p:ph type="sldNum" sz="quarter" idx="10"/>
          </p:nvPr>
        </p:nvSpPr>
        <p:spPr/>
        <p:txBody>
          <a:bodyPr/>
          <a:lstStyle/>
          <a:p>
            <a:fld id="{10A01DC5-1685-4615-8240-15192985C6A2}" type="slidenum">
              <a:rPr lang="en-AU" smtClean="0"/>
              <a:pPr/>
              <a:t>8</a:t>
            </a:fld>
            <a:endParaRPr lang="en-AU"/>
          </a:p>
        </p:txBody>
      </p:sp>
    </p:spTree>
    <p:extLst>
      <p:ext uri="{BB962C8B-B14F-4D97-AF65-F5344CB8AC3E}">
        <p14:creationId xmlns:p14="http://schemas.microsoft.com/office/powerpoint/2010/main" val="11810145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2146F84-0A22-2DEF-978C-013AB2B0CDA6}"/>
              </a:ext>
            </a:extLst>
          </p:cNvPr>
          <p:cNvSpPr>
            <a:spLocks noGrp="1"/>
          </p:cNvSpPr>
          <p:nvPr>
            <p:ph type="title"/>
          </p:nvPr>
        </p:nvSpPr>
        <p:spPr>
          <a:xfrm>
            <a:off x="360000" y="360000"/>
            <a:ext cx="10080000" cy="537467"/>
          </a:xfrm>
        </p:spPr>
        <p:txBody>
          <a:bodyPr/>
          <a:lstStyle/>
          <a:p>
            <a:r>
              <a:rPr lang="en-AU" dirty="0">
                <a:latin typeface="+mj-lt"/>
              </a:rPr>
              <a:t>Copyright</a:t>
            </a:r>
          </a:p>
        </p:txBody>
      </p:sp>
      <p:sp>
        <p:nvSpPr>
          <p:cNvPr id="7" name="Text Placeholder 6">
            <a:extLst>
              <a:ext uri="{FF2B5EF4-FFF2-40B4-BE49-F238E27FC236}">
                <a16:creationId xmlns:a16="http://schemas.microsoft.com/office/drawing/2014/main" id="{E762E711-B51D-9854-C2DD-A164FE59F882}"/>
              </a:ext>
            </a:extLst>
          </p:cNvPr>
          <p:cNvSpPr>
            <a:spLocks noGrp="1"/>
          </p:cNvSpPr>
          <p:nvPr>
            <p:ph type="body" sz="quarter" idx="18"/>
          </p:nvPr>
        </p:nvSpPr>
        <p:spPr/>
        <p:txBody>
          <a:bodyPr/>
          <a:lstStyle/>
          <a:p>
            <a:r>
              <a:rPr lang="en-AU" dirty="0">
                <a:latin typeface="+mj-lt"/>
              </a:rPr>
              <a:t>© State of New South Wales (Department of Education), 2025</a:t>
            </a:r>
          </a:p>
        </p:txBody>
      </p:sp>
      <p:sp>
        <p:nvSpPr>
          <p:cNvPr id="8" name="TextBox 7">
            <a:extLst>
              <a:ext uri="{FF2B5EF4-FFF2-40B4-BE49-F238E27FC236}">
                <a16:creationId xmlns:a16="http://schemas.microsoft.com/office/drawing/2014/main" id="{F70BB973-8437-BE43-4C71-6089E7F934FA}"/>
              </a:ext>
            </a:extLst>
          </p:cNvPr>
          <p:cNvSpPr txBox="1"/>
          <p:nvPr/>
        </p:nvSpPr>
        <p:spPr>
          <a:xfrm>
            <a:off x="360000" y="1453575"/>
            <a:ext cx="11484338" cy="5067724"/>
          </a:xfrm>
          <a:prstGeom prst="rect">
            <a:avLst/>
          </a:prstGeom>
          <a:noFill/>
        </p:spPr>
        <p:txBody>
          <a:bodyPr wrap="square" lIns="0" tIns="0" rIns="0" bIns="0" rtlCol="0">
            <a:noAutofit/>
          </a:bodyPr>
          <a:lstStyle/>
          <a:p>
            <a:pPr algn="l">
              <a:lnSpc>
                <a:spcPct val="150000"/>
              </a:lnSpc>
              <a:spcAft>
                <a:spcPts val="600"/>
              </a:spcAft>
            </a:pPr>
            <a:r>
              <a:rPr lang="en-AU" sz="1200" dirty="0">
                <a:solidFill>
                  <a:schemeClr val="bg1"/>
                </a:solidFill>
              </a:rPr>
              <a:t>The copyright material published in this resource is subject to the </a:t>
            </a:r>
            <a:r>
              <a:rPr lang="en-AU" sz="1200" i="1" dirty="0">
                <a:solidFill>
                  <a:schemeClr val="bg1"/>
                </a:solidFill>
              </a:rPr>
              <a:t>Copyright Act 1968</a:t>
            </a:r>
            <a:r>
              <a:rPr lang="en-AU" sz="1200" dirty="0">
                <a:solidFill>
                  <a:schemeClr val="bg1"/>
                </a:solidFill>
              </a:rPr>
              <a:t> (</a:t>
            </a:r>
            <a:r>
              <a:rPr lang="en-AU" sz="1200" dirty="0" err="1">
                <a:solidFill>
                  <a:schemeClr val="bg1"/>
                </a:solidFill>
              </a:rPr>
              <a:t>Cth</a:t>
            </a:r>
            <a:r>
              <a:rPr lang="en-AU" sz="1200" dirty="0">
                <a:solidFill>
                  <a:schemeClr val="bg1"/>
                </a:solidFill>
              </a:rPr>
              <a:t>) and is owned by the NSW Department of Education or, where indicated, by a party other than the NSW Department of Education (third-party material).</a:t>
            </a:r>
          </a:p>
          <a:p>
            <a:pPr algn="l">
              <a:lnSpc>
                <a:spcPct val="150000"/>
              </a:lnSpc>
              <a:spcAft>
                <a:spcPts val="600"/>
              </a:spcAft>
            </a:pPr>
            <a:r>
              <a:rPr lang="en-AU" sz="1200" dirty="0">
                <a:solidFill>
                  <a:schemeClr val="bg1"/>
                </a:solidFill>
              </a:rPr>
              <a:t>Copyright material available in this resource and owned by the NSW Department of Education is licensed under a </a:t>
            </a:r>
            <a:r>
              <a:rPr lang="en-AU" sz="1200" dirty="0">
                <a:solidFill>
                  <a:schemeClr val="accent4"/>
                </a:solidFill>
                <a:hlinkClick r:id="rId3">
                  <a:extLst>
                    <a:ext uri="{A12FA001-AC4F-418D-AE19-62706E023703}">
                      <ahyp:hlinkClr xmlns:ahyp="http://schemas.microsoft.com/office/drawing/2018/hyperlinkcolor" val="tx"/>
                    </a:ext>
                  </a:extLst>
                </a:hlinkClick>
              </a:rPr>
              <a:t>Creative Commons Attribution 4.0 International (CC BY 4.0) license</a:t>
            </a:r>
            <a:r>
              <a:rPr lang="en-AU" sz="1200" dirty="0">
                <a:solidFill>
                  <a:schemeClr val="bg1"/>
                </a:solidFill>
              </a:rPr>
              <a:t>.</a:t>
            </a:r>
          </a:p>
          <a:p>
            <a:pPr algn="l">
              <a:lnSpc>
                <a:spcPct val="150000"/>
              </a:lnSpc>
              <a:spcAft>
                <a:spcPts val="600"/>
              </a:spcAft>
            </a:pPr>
            <a:r>
              <a:rPr lang="en-AU" sz="1200" dirty="0">
                <a:solidFill>
                  <a:schemeClr val="bg1"/>
                </a:solidFill>
              </a:rPr>
              <a:t>This license allows you to share and adapt the material for any purpose, even commercially.</a:t>
            </a:r>
          </a:p>
          <a:p>
            <a:pPr algn="l">
              <a:lnSpc>
                <a:spcPct val="150000"/>
              </a:lnSpc>
              <a:spcAft>
                <a:spcPts val="600"/>
              </a:spcAft>
            </a:pPr>
            <a:r>
              <a:rPr lang="en-AU" sz="1200" dirty="0">
                <a:solidFill>
                  <a:schemeClr val="bg1"/>
                </a:solidFill>
              </a:rPr>
              <a:t>Attribution should be given to © State of New South Wales (Department of Education), 2025.</a:t>
            </a:r>
          </a:p>
          <a:p>
            <a:pPr algn="l">
              <a:lnSpc>
                <a:spcPct val="150000"/>
              </a:lnSpc>
            </a:pPr>
            <a:r>
              <a:rPr lang="en-AU" sz="1200" dirty="0">
                <a:solidFill>
                  <a:schemeClr val="bg1"/>
                </a:solidFill>
              </a:rPr>
              <a:t>Material in this resource not available under a Creative Commons license:</a:t>
            </a:r>
          </a:p>
          <a:p>
            <a:pPr marL="171450" indent="-171450" algn="l">
              <a:lnSpc>
                <a:spcPct val="150000"/>
              </a:lnSpc>
              <a:buFont typeface="Arial" panose="020B0604020202020204" pitchFamily="34" charset="0"/>
              <a:buChar char="•"/>
            </a:pPr>
            <a:r>
              <a:rPr lang="en-AU" sz="1200" dirty="0">
                <a:solidFill>
                  <a:schemeClr val="bg1"/>
                </a:solidFill>
              </a:rPr>
              <a:t>the NSW Department of Education logo, other logos and trademark-protected material</a:t>
            </a:r>
          </a:p>
          <a:p>
            <a:pPr marL="171450" indent="-171450" algn="l">
              <a:lnSpc>
                <a:spcPct val="150000"/>
              </a:lnSpc>
              <a:buFont typeface="Arial" panose="020B0604020202020204" pitchFamily="34" charset="0"/>
              <a:buChar char="•"/>
            </a:pPr>
            <a:r>
              <a:rPr lang="en-AU" sz="1200" dirty="0">
                <a:solidFill>
                  <a:schemeClr val="bg1"/>
                </a:solidFill>
              </a:rPr>
              <a:t>Material owned by a third party that has been reproduced with permission. You will need to obtain permission from the third party to reuse its material. </a:t>
            </a:r>
          </a:p>
          <a:p>
            <a:pPr algn="l">
              <a:lnSpc>
                <a:spcPct val="150000"/>
              </a:lnSpc>
              <a:spcBef>
                <a:spcPts val="1200"/>
              </a:spcBef>
              <a:spcAft>
                <a:spcPts val="600"/>
              </a:spcAft>
            </a:pPr>
            <a:r>
              <a:rPr lang="en-AU" sz="1200" b="1" dirty="0">
                <a:solidFill>
                  <a:schemeClr val="bg1"/>
                </a:solidFill>
                <a:latin typeface="+mj-lt"/>
              </a:rPr>
              <a:t>Links to third-party material and websites</a:t>
            </a:r>
          </a:p>
          <a:p>
            <a:pPr algn="l">
              <a:lnSpc>
                <a:spcPct val="150000"/>
              </a:lnSpc>
              <a:spcAft>
                <a:spcPts val="600"/>
              </a:spcAft>
            </a:pPr>
            <a:r>
              <a:rPr lang="en-AU" sz="1200" dirty="0">
                <a:solidFill>
                  <a:schemeClr val="bg1"/>
                </a:solidFill>
              </a:rPr>
              <a:t>Please note that the provided (reading/viewing material/list/links/texts) are a suggestion only and implies no endorsement, by the New South Wales Department of Education, of any author, publisher, or book title. School principals and teachers are best placed to assess the suitability of resources that would complement the curriculum and reflect the needs and interests of their students.</a:t>
            </a:r>
          </a:p>
          <a:p>
            <a:pPr algn="l">
              <a:lnSpc>
                <a:spcPct val="150000"/>
              </a:lnSpc>
              <a:spcAft>
                <a:spcPts val="600"/>
              </a:spcAft>
            </a:pPr>
            <a:r>
              <a:rPr lang="en-AU" sz="1200" dirty="0">
                <a:solidFill>
                  <a:schemeClr val="bg1"/>
                </a:solidFill>
              </a:rPr>
              <a:t>If you use the links provided in this document to access a third-party’s website, you acknowledge that the terms of use, including licence terms set out on the third-party’s website apply to the use which may be made of the materials on that third-party website or where permitted by the </a:t>
            </a:r>
            <a:r>
              <a:rPr lang="en-AU" sz="1200" i="1" dirty="0">
                <a:solidFill>
                  <a:schemeClr val="bg1"/>
                </a:solidFill>
              </a:rPr>
              <a:t>Copyright Act 1968 </a:t>
            </a:r>
            <a:r>
              <a:rPr lang="en-AU" sz="1200" dirty="0">
                <a:solidFill>
                  <a:schemeClr val="bg1"/>
                </a:solidFill>
              </a:rPr>
              <a:t>(</a:t>
            </a:r>
            <a:r>
              <a:rPr lang="en-AU" sz="1200" dirty="0" err="1">
                <a:solidFill>
                  <a:schemeClr val="bg1"/>
                </a:solidFill>
              </a:rPr>
              <a:t>Cth</a:t>
            </a:r>
            <a:r>
              <a:rPr lang="en-AU" sz="1200" dirty="0">
                <a:solidFill>
                  <a:schemeClr val="bg1"/>
                </a:solidFill>
              </a:rPr>
              <a:t>). The department accepts no responsibility for content on third-party websites. </a:t>
            </a:r>
          </a:p>
        </p:txBody>
      </p:sp>
    </p:spTree>
    <p:extLst>
      <p:ext uri="{BB962C8B-B14F-4D97-AF65-F5344CB8AC3E}">
        <p14:creationId xmlns:p14="http://schemas.microsoft.com/office/powerpoint/2010/main" val="38204117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NSWG Corporate">
  <a:themeElements>
    <a:clrScheme name="Custom 14">
      <a:dk1>
        <a:srgbClr val="22272B"/>
      </a:dk1>
      <a:lt1>
        <a:srgbClr val="FFFFFF"/>
      </a:lt1>
      <a:dk2>
        <a:srgbClr val="D7153A"/>
      </a:dk2>
      <a:lt2>
        <a:srgbClr val="EBEBEB"/>
      </a:lt2>
      <a:accent1>
        <a:srgbClr val="002664"/>
      </a:accent1>
      <a:accent2>
        <a:srgbClr val="146CFD"/>
      </a:accent2>
      <a:accent3>
        <a:srgbClr val="8CE0FF"/>
      </a:accent3>
      <a:accent4>
        <a:srgbClr val="CBEDFD"/>
      </a:accent4>
      <a:accent5>
        <a:srgbClr val="495054"/>
      </a:accent5>
      <a:accent6>
        <a:srgbClr val="FFE6EA"/>
      </a:accent6>
      <a:hlink>
        <a:srgbClr val="146CFD"/>
      </a:hlink>
      <a:folHlink>
        <a:srgbClr val="146CFD"/>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lIns="0" tIns="0" rIns="0" bIns="0" rtlCol="0">
        <a:noAutofit/>
      </a:bodyPr>
      <a:lstStyle>
        <a:defPPr algn="l">
          <a:defRPr sz="1800" dirty="0"/>
        </a:defPPr>
      </a:lstStyle>
    </a:txDef>
  </a:objectDefaults>
  <a:extraClrSchemeLst/>
  <a:extLst>
    <a:ext uri="{05A4C25C-085E-4340-85A3-A5531E510DB2}">
      <thm15:themeFamily xmlns:thm15="http://schemas.microsoft.com/office/thememl/2012/main" name="Presentation1" id="{98D72BBF-9DFB-4703-A10A-3D04BF39C611}" vid="{E5DF0675-1073-40E7-AE87-3170FA1911D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839</Words>
  <Application>Microsoft Office PowerPoint</Application>
  <PresentationFormat>Widescreen</PresentationFormat>
  <Paragraphs>64</Paragraphs>
  <Slides>9</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Calibri</vt:lpstr>
      <vt:lpstr>Arial</vt:lpstr>
      <vt:lpstr>Times New Roman</vt:lpstr>
      <vt:lpstr>Public Sans</vt:lpstr>
      <vt:lpstr>NSWG Corporate</vt:lpstr>
      <vt:lpstr>Budgeting</vt:lpstr>
      <vt:lpstr>Activating prior knowledge</vt:lpstr>
      <vt:lpstr>Learning intentions and success criteria</vt:lpstr>
      <vt:lpstr>Connecting learning</vt:lpstr>
      <vt:lpstr>Budgeting (1)</vt:lpstr>
      <vt:lpstr>Releasing responsibility</vt:lpstr>
      <vt:lpstr>Budgeting (2)</vt:lpstr>
      <vt:lpstr>References</vt:lpstr>
      <vt:lpstr>Copyright</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Budgeting</dc:title>
  <dc:subject/>
  <dc:creator>NSW Department of Education</dc:creator>
  <cp:keywords/>
  <dc:description/>
  <cp:lastModifiedBy/>
  <cp:revision>1</cp:revision>
  <dcterms:created xsi:type="dcterms:W3CDTF">2025-10-01T04:31:14Z</dcterms:created>
  <dcterms:modified xsi:type="dcterms:W3CDTF">2025-10-01T04:31:26Z</dcterms:modified>
  <cp:category/>
</cp:coreProperties>
</file>