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65" r:id="rId5"/>
  </p:sldMasterIdLst>
  <p:notesMasterIdLst>
    <p:notesMasterId r:id="rId19"/>
  </p:notesMasterIdLst>
  <p:handoutMasterIdLst>
    <p:handoutMasterId r:id="rId20"/>
  </p:handoutMasterIdLst>
  <p:sldIdLst>
    <p:sldId id="26505" r:id="rId6"/>
    <p:sldId id="26383" r:id="rId7"/>
    <p:sldId id="26518" r:id="rId8"/>
    <p:sldId id="26513" r:id="rId9"/>
    <p:sldId id="26528" r:id="rId10"/>
    <p:sldId id="26524" r:id="rId11"/>
    <p:sldId id="26512" r:id="rId12"/>
    <p:sldId id="26532" r:id="rId13"/>
    <p:sldId id="26531" r:id="rId14"/>
    <p:sldId id="26526" r:id="rId15"/>
    <p:sldId id="26527" r:id="rId16"/>
    <p:sldId id="360" r:id="rId17"/>
    <p:sldId id="361" r:id="rId18"/>
  </p:sldIdLst>
  <p:sldSz cx="12192000" cy="6858000"/>
  <p:notesSz cx="6858000" cy="9144000"/>
  <p:embeddedFontLst>
    <p:embeddedFont>
      <p:font typeface="Public Sans" pitchFamily="2" charset="0"/>
      <p:regular r:id="rId21"/>
      <p:bold r:id="rId22"/>
      <p:italic r:id="rId23"/>
      <p:boldItalic r:id="rId24"/>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4F1CB63D-989B-4ED3-C689-6E27F710C353}" name="Jennifer Smith" initials="JS" userId="S::JENNIFER.DOBOS@det.nsw.edu.au::7f9e27fc-fd2b-4362-b070-705aa97fa997" providerId="AD"/>
  <p188:author id="{F0B1DE53-2FAC-E709-641F-E032F89B4737}" name="Leena Ryan (Leena Ryan)" initials="LR" userId="S::leena.ryan1@det.nsw.edu.au::9c67d486-9172-40ac-ba38-ccc164a357ad" providerId="AD"/>
  <p188:author id="{15D3C655-FA0C-37E3-0AF9-B42F82485347}" name="Lee Hyland" initials="LH" userId="S::LESLEE.HYLAND@det.nsw.edu.au::236b8219-96ed-46a5-92bf-a10e6892f95f" providerId="AD"/>
  <p188:author id="{1F9DAA67-1999-CDD5-89B9-99579500886D}" name="Belinda Zammit" initials="BZ" userId="S::Belinda.Zammit3@det.nsw.edu.au::19300e28-55a3-4c43-b3ac-256c5f3db2f0" providerId="AD"/>
  <p188:author id="{7A515281-0D4E-108C-0E29-1B372EFE0351}" name="Casey Law" initials="CL" userId="S::casey.law6@det.nsw.edu.au::f30dbcee-59ca-40a3-8d27-f74b8047a654"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FB6664F6-0480-2BED-BC34-E3CF4005A9EE}" name="Leena Ryan (Leena Ryan)" initials="LR" userId="S::Leena.Ryan1@det.nsw.edu.au::9c67d486-9172-40ac-ba38-ccc164a357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1458"/>
    <a:srgbClr val="00ACC2"/>
    <a:srgbClr val="64BB47"/>
    <a:srgbClr val="E5F7FC"/>
    <a:srgbClr val="FBDBE7"/>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09940-6DBF-4FAC-A42F-C6E2EE6E8123}" v="1" dt="2025-10-16T23:42:14.18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58"/>
  </p:normalViewPr>
  <p:slideViewPr>
    <p:cSldViewPr snapToGrid="0">
      <p:cViewPr varScale="1">
        <p:scale>
          <a:sx n="68" d="100"/>
          <a:sy n="68" d="100"/>
        </p:scale>
        <p:origin x="236" y="6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isy Hong" userId="852f2fe8-ba51-4773-8c32-260fca1b2ee4" providerId="ADAL" clId="{BA9E5D68-9781-55FC-B968-ED696BFEB24F}"/>
    <pc:docChg chg="custSel modSld">
      <pc:chgData name="Daisy Hong" userId="852f2fe8-ba51-4773-8c32-260fca1b2ee4" providerId="ADAL" clId="{BA9E5D68-9781-55FC-B968-ED696BFEB24F}" dt="2025-10-08T02:00:11.703" v="96" actId="20577"/>
      <pc:docMkLst>
        <pc:docMk/>
      </pc:docMkLst>
      <pc:sldChg chg="modSp">
        <pc:chgData name="Daisy Hong" userId="852f2fe8-ba51-4773-8c32-260fca1b2ee4" providerId="ADAL" clId="{BA9E5D68-9781-55FC-B968-ED696BFEB24F}" dt="2025-10-08T00:22:32.614" v="0"/>
        <pc:sldMkLst>
          <pc:docMk/>
          <pc:sldMk cId="1181014578" sldId="360"/>
        </pc:sldMkLst>
        <pc:spChg chg="mod">
          <ac:chgData name="Daisy Hong" userId="852f2fe8-ba51-4773-8c32-260fca1b2ee4" providerId="ADAL" clId="{BA9E5D68-9781-55FC-B968-ED696BFEB24F}" dt="2025-10-08T00:22:32.614" v="0"/>
          <ac:spMkLst>
            <pc:docMk/>
            <pc:sldMk cId="1181014578" sldId="360"/>
            <ac:spMk id="4" creationId="{B7C07B50-96D9-2E35-E2CE-3139F6377F08}"/>
          </ac:spMkLst>
        </pc:spChg>
      </pc:sldChg>
      <pc:sldChg chg="modSp mod">
        <pc:chgData name="Daisy Hong" userId="852f2fe8-ba51-4773-8c32-260fca1b2ee4" providerId="ADAL" clId="{BA9E5D68-9781-55FC-B968-ED696BFEB24F}" dt="2025-10-08T01:29:41.044" v="32" actId="12"/>
        <pc:sldMkLst>
          <pc:docMk/>
          <pc:sldMk cId="3648967162" sldId="26383"/>
        </pc:sldMkLst>
        <pc:spChg chg="mod">
          <ac:chgData name="Daisy Hong" userId="852f2fe8-ba51-4773-8c32-260fca1b2ee4" providerId="ADAL" clId="{BA9E5D68-9781-55FC-B968-ED696BFEB24F}" dt="2025-10-08T01:29:41.044" v="32" actId="12"/>
          <ac:spMkLst>
            <pc:docMk/>
            <pc:sldMk cId="3648967162" sldId="26383"/>
            <ac:spMk id="3" creationId="{DF637BA9-DB5E-2457-A795-0B300DBA6F82}"/>
          </ac:spMkLst>
        </pc:spChg>
      </pc:sldChg>
      <pc:sldChg chg="modSp mod">
        <pc:chgData name="Daisy Hong" userId="852f2fe8-ba51-4773-8c32-260fca1b2ee4" providerId="ADAL" clId="{BA9E5D68-9781-55FC-B968-ED696BFEB24F}" dt="2025-10-08T02:00:11.703" v="96" actId="20577"/>
        <pc:sldMkLst>
          <pc:docMk/>
          <pc:sldMk cId="2212264922" sldId="26505"/>
        </pc:sldMkLst>
        <pc:spChg chg="mod">
          <ac:chgData name="Daisy Hong" userId="852f2fe8-ba51-4773-8c32-260fca1b2ee4" providerId="ADAL" clId="{BA9E5D68-9781-55FC-B968-ED696BFEB24F}" dt="2025-10-08T02:00:11.703" v="96" actId="20577"/>
          <ac:spMkLst>
            <pc:docMk/>
            <pc:sldMk cId="2212264922" sldId="26505"/>
            <ac:spMk id="8" creationId="{9AB1D8F6-C07D-41A5-64F9-503ABE80FF0B}"/>
          </ac:spMkLst>
        </pc:spChg>
        <pc:spChg chg="mod">
          <ac:chgData name="Daisy Hong" userId="852f2fe8-ba51-4773-8c32-260fca1b2ee4" providerId="ADAL" clId="{BA9E5D68-9781-55FC-B968-ED696BFEB24F}" dt="2025-10-08T01:57:25.440" v="84" actId="20577"/>
          <ac:spMkLst>
            <pc:docMk/>
            <pc:sldMk cId="2212264922" sldId="26505"/>
            <ac:spMk id="10" creationId="{CA5E7E5A-B4C4-F5B9-98E5-6C838D018316}"/>
          </ac:spMkLst>
        </pc:spChg>
      </pc:sldChg>
      <pc:sldChg chg="addSp delSp modSp mod">
        <pc:chgData name="Daisy Hong" userId="852f2fe8-ba51-4773-8c32-260fca1b2ee4" providerId="ADAL" clId="{BA9E5D68-9781-55FC-B968-ED696BFEB24F}" dt="2025-10-08T01:39:32.762" v="50" actId="13244"/>
        <pc:sldMkLst>
          <pc:docMk/>
          <pc:sldMk cId="393764529" sldId="26512"/>
        </pc:sldMkLst>
        <pc:spChg chg="mod ord">
          <ac:chgData name="Daisy Hong" userId="852f2fe8-ba51-4773-8c32-260fca1b2ee4" providerId="ADAL" clId="{BA9E5D68-9781-55FC-B968-ED696BFEB24F}" dt="2025-10-08T01:39:19.028" v="48" actId="13244"/>
          <ac:spMkLst>
            <pc:docMk/>
            <pc:sldMk cId="393764529" sldId="26512"/>
            <ac:spMk id="2" creationId="{9D3E3EF1-81FF-D62A-BEE9-2AF765DBE3E2}"/>
          </ac:spMkLst>
        </pc:spChg>
        <pc:spChg chg="add mod ord">
          <ac:chgData name="Daisy Hong" userId="852f2fe8-ba51-4773-8c32-260fca1b2ee4" providerId="ADAL" clId="{BA9E5D68-9781-55FC-B968-ED696BFEB24F}" dt="2025-10-08T01:39:32.762" v="50" actId="13244"/>
          <ac:spMkLst>
            <pc:docMk/>
            <pc:sldMk cId="393764529" sldId="26512"/>
            <ac:spMk id="4" creationId="{3924859B-5AF5-382F-C69E-A1C31E82398E}"/>
          </ac:spMkLst>
        </pc:spChg>
        <pc:spChg chg="add mod ord">
          <ac:chgData name="Daisy Hong" userId="852f2fe8-ba51-4773-8c32-260fca1b2ee4" providerId="ADAL" clId="{BA9E5D68-9781-55FC-B968-ED696BFEB24F}" dt="2025-10-08T01:39:21.567" v="49" actId="13244"/>
          <ac:spMkLst>
            <pc:docMk/>
            <pc:sldMk cId="393764529" sldId="26512"/>
            <ac:spMk id="7" creationId="{05CC2541-C76C-D672-12EF-9902AF09FEA7}"/>
          </ac:spMkLst>
        </pc:spChg>
      </pc:sldChg>
      <pc:sldChg chg="addSp delSp modSp mod">
        <pc:chgData name="Daisy Hong" userId="852f2fe8-ba51-4773-8c32-260fca1b2ee4" providerId="ADAL" clId="{BA9E5D68-9781-55FC-B968-ED696BFEB24F}" dt="2025-10-08T01:21:48.239" v="4" actId="13244"/>
        <pc:sldMkLst>
          <pc:docMk/>
          <pc:sldMk cId="2657413589" sldId="26513"/>
        </pc:sldMkLst>
        <pc:spChg chg="mod ord">
          <ac:chgData name="Daisy Hong" userId="852f2fe8-ba51-4773-8c32-260fca1b2ee4" providerId="ADAL" clId="{BA9E5D68-9781-55FC-B968-ED696BFEB24F}" dt="2025-10-08T01:21:48.239" v="4" actId="13244"/>
          <ac:spMkLst>
            <pc:docMk/>
            <pc:sldMk cId="2657413589" sldId="26513"/>
            <ac:spMk id="2" creationId="{70155910-843F-0934-95F3-B505A1B0C47A}"/>
          </ac:spMkLst>
        </pc:spChg>
        <pc:picChg chg="add mod">
          <ac:chgData name="Daisy Hong" userId="852f2fe8-ba51-4773-8c32-260fca1b2ee4" providerId="ADAL" clId="{BA9E5D68-9781-55FC-B968-ED696BFEB24F}" dt="2025-10-08T00:23:15.251" v="2"/>
          <ac:picMkLst>
            <pc:docMk/>
            <pc:sldMk cId="2657413589" sldId="26513"/>
            <ac:picMk id="4" creationId="{C4CBC5FE-E864-0E6B-4C2A-FD21C0D73467}"/>
          </ac:picMkLst>
        </pc:picChg>
      </pc:sldChg>
      <pc:sldChg chg="modSp mod">
        <pc:chgData name="Daisy Hong" userId="852f2fe8-ba51-4773-8c32-260fca1b2ee4" providerId="ADAL" clId="{BA9E5D68-9781-55FC-B968-ED696BFEB24F}" dt="2025-10-08T01:40:02.616" v="52" actId="948"/>
        <pc:sldMkLst>
          <pc:docMk/>
          <pc:sldMk cId="539715906" sldId="26528"/>
        </pc:sldMkLst>
        <pc:spChg chg="mod ord">
          <ac:chgData name="Daisy Hong" userId="852f2fe8-ba51-4773-8c32-260fca1b2ee4" providerId="ADAL" clId="{BA9E5D68-9781-55FC-B968-ED696BFEB24F}" dt="2025-10-08T01:21:54.173" v="6" actId="13244"/>
          <ac:spMkLst>
            <pc:docMk/>
            <pc:sldMk cId="539715906" sldId="26528"/>
            <ac:spMk id="2" creationId="{7F69E4BD-4C31-1B8C-EFC7-EA16F3353126}"/>
          </ac:spMkLst>
        </pc:spChg>
        <pc:spChg chg="mod">
          <ac:chgData name="Daisy Hong" userId="852f2fe8-ba51-4773-8c32-260fca1b2ee4" providerId="ADAL" clId="{BA9E5D68-9781-55FC-B968-ED696BFEB24F}" dt="2025-10-08T01:30:38.923" v="34" actId="14100"/>
          <ac:spMkLst>
            <pc:docMk/>
            <pc:sldMk cId="539715906" sldId="26528"/>
            <ac:spMk id="11" creationId="{0EA2EBBA-6A87-936F-7FF1-948C25FFC0FE}"/>
          </ac:spMkLst>
        </pc:spChg>
        <pc:spChg chg="mod">
          <ac:chgData name="Daisy Hong" userId="852f2fe8-ba51-4773-8c32-260fca1b2ee4" providerId="ADAL" clId="{BA9E5D68-9781-55FC-B968-ED696BFEB24F}" dt="2025-10-08T01:40:02.616" v="52" actId="948"/>
          <ac:spMkLst>
            <pc:docMk/>
            <pc:sldMk cId="539715906" sldId="26528"/>
            <ac:spMk id="15" creationId="{B55C86AB-04AD-A190-7D1A-6FA4A1CAAC53}"/>
          </ac:spMkLst>
        </pc:spChg>
        <pc:picChg chg="ord">
          <ac:chgData name="Daisy Hong" userId="852f2fe8-ba51-4773-8c32-260fca1b2ee4" providerId="ADAL" clId="{BA9E5D68-9781-55FC-B968-ED696BFEB24F}" dt="2025-10-08T01:21:58.459" v="7" actId="13244"/>
          <ac:picMkLst>
            <pc:docMk/>
            <pc:sldMk cId="539715906" sldId="26528"/>
            <ac:picMk id="5" creationId="{576F9C8B-CBBA-D0DA-4B3C-3CC4B49F408A}"/>
          </ac:picMkLst>
        </pc:picChg>
      </pc:sldChg>
      <pc:sldChg chg="modSp mod">
        <pc:chgData name="Daisy Hong" userId="852f2fe8-ba51-4773-8c32-260fca1b2ee4" providerId="ADAL" clId="{BA9E5D68-9781-55FC-B968-ED696BFEB24F}" dt="2025-10-08T01:44:25.347" v="74" actId="14100"/>
        <pc:sldMkLst>
          <pc:docMk/>
          <pc:sldMk cId="1743705346" sldId="26531"/>
        </pc:sldMkLst>
        <pc:spChg chg="mod ord">
          <ac:chgData name="Daisy Hong" userId="852f2fe8-ba51-4773-8c32-260fca1b2ee4" providerId="ADAL" clId="{BA9E5D68-9781-55FC-B968-ED696BFEB24F}" dt="2025-10-08T01:22:05.913" v="9" actId="13244"/>
          <ac:spMkLst>
            <pc:docMk/>
            <pc:sldMk cId="1743705346" sldId="26531"/>
            <ac:spMk id="2" creationId="{33E684A5-8825-99D7-4BBE-DA76F456B05B}"/>
          </ac:spMkLst>
        </pc:spChg>
        <pc:graphicFrameChg chg="modGraphic">
          <ac:chgData name="Daisy Hong" userId="852f2fe8-ba51-4773-8c32-260fca1b2ee4" providerId="ADAL" clId="{BA9E5D68-9781-55FC-B968-ED696BFEB24F}" dt="2025-10-08T01:44:25.347" v="74" actId="14100"/>
          <ac:graphicFrameMkLst>
            <pc:docMk/>
            <pc:sldMk cId="1743705346" sldId="26531"/>
            <ac:graphicFrameMk id="8" creationId="{D75843DF-B5E0-417C-1776-E9AAE9DFC61F}"/>
          </ac:graphicFrameMkLst>
        </pc:graphicFrameChg>
        <pc:picChg chg="ord">
          <ac:chgData name="Daisy Hong" userId="852f2fe8-ba51-4773-8c32-260fca1b2ee4" providerId="ADAL" clId="{BA9E5D68-9781-55FC-B968-ED696BFEB24F}" dt="2025-10-08T01:22:09.750" v="10" actId="13244"/>
          <ac:picMkLst>
            <pc:docMk/>
            <pc:sldMk cId="1743705346" sldId="26531"/>
            <ac:picMk id="5" creationId="{C4687D8C-5175-EA7C-8E3D-8143DD53073E}"/>
          </ac:picMkLst>
        </pc:picChg>
      </pc:sldChg>
    </pc:docChg>
  </pc:docChgLst>
  <pc:docChgLst>
    <pc:chgData name="Daisy Hong" userId="852f2fe8-ba51-4773-8c32-260fca1b2ee4" providerId="ADAL" clId="{EE50EE57-3437-4430-ADC4-4A473AEC925C}"/>
    <pc:docChg chg="modSld">
      <pc:chgData name="Daisy Hong" userId="852f2fe8-ba51-4773-8c32-260fca1b2ee4" providerId="ADAL" clId="{EE50EE57-3437-4430-ADC4-4A473AEC925C}" dt="2025-10-16T04:34:04.165" v="0" actId="14100"/>
      <pc:docMkLst>
        <pc:docMk/>
      </pc:docMkLst>
      <pc:sldChg chg="modSp mod">
        <pc:chgData name="Daisy Hong" userId="852f2fe8-ba51-4773-8c32-260fca1b2ee4" providerId="ADAL" clId="{EE50EE57-3437-4430-ADC4-4A473AEC925C}" dt="2025-10-16T04:34:04.165" v="0" actId="14100"/>
        <pc:sldMkLst>
          <pc:docMk/>
          <pc:sldMk cId="1805598295" sldId="26527"/>
        </pc:sldMkLst>
        <pc:spChg chg="mod">
          <ac:chgData name="Daisy Hong" userId="852f2fe8-ba51-4773-8c32-260fca1b2ee4" providerId="ADAL" clId="{EE50EE57-3437-4430-ADC4-4A473AEC925C}" dt="2025-10-16T04:34:04.165" v="0" actId="14100"/>
          <ac:spMkLst>
            <pc:docMk/>
            <pc:sldMk cId="1805598295" sldId="26527"/>
            <ac:spMk id="2" creationId="{06F45236-54AA-8248-4197-903AB16134C3}"/>
          </ac:spMkLst>
        </pc:spChg>
      </pc:sldChg>
    </pc:docChg>
  </pc:docChgLst>
  <pc:docChgLst>
    <pc:chgData name="Daisy Hong" userId="852f2fe8-ba51-4773-8c32-260fca1b2ee4" providerId="ADAL" clId="{4C1D98EE-D52B-47C9-86AE-3426DBE1674A}"/>
    <pc:docChg chg="modSld">
      <pc:chgData name="Daisy Hong" userId="852f2fe8-ba51-4773-8c32-260fca1b2ee4" providerId="ADAL" clId="{4C1D98EE-D52B-47C9-86AE-3426DBE1674A}" dt="2025-10-08T22:27:23.618" v="4"/>
      <pc:docMkLst>
        <pc:docMk/>
      </pc:docMkLst>
      <pc:sldChg chg="modSp mod">
        <pc:chgData name="Daisy Hong" userId="852f2fe8-ba51-4773-8c32-260fca1b2ee4" providerId="ADAL" clId="{4C1D98EE-D52B-47C9-86AE-3426DBE1674A}" dt="2025-10-08T22:27:23.618" v="4"/>
        <pc:sldMkLst>
          <pc:docMk/>
          <pc:sldMk cId="1181014578" sldId="360"/>
        </pc:sldMkLst>
        <pc:spChg chg="mod">
          <ac:chgData name="Daisy Hong" userId="852f2fe8-ba51-4773-8c32-260fca1b2ee4" providerId="ADAL" clId="{4C1D98EE-D52B-47C9-86AE-3426DBE1674A}" dt="2025-10-08T22:27:23.618" v="4"/>
          <ac:spMkLst>
            <pc:docMk/>
            <pc:sldMk cId="1181014578" sldId="360"/>
            <ac:spMk id="4" creationId="{B7C07B50-96D9-2E35-E2CE-3139F6377F08}"/>
          </ac:spMkLst>
        </pc:spChg>
      </pc:sldChg>
      <pc:sldChg chg="modSp mod">
        <pc:chgData name="Daisy Hong" userId="852f2fe8-ba51-4773-8c32-260fca1b2ee4" providerId="ADAL" clId="{4C1D98EE-D52B-47C9-86AE-3426DBE1674A}" dt="2025-10-08T22:21:58.332" v="1" actId="20577"/>
        <pc:sldMkLst>
          <pc:docMk/>
          <pc:sldMk cId="2212264922" sldId="26505"/>
        </pc:sldMkLst>
        <pc:spChg chg="mod">
          <ac:chgData name="Daisy Hong" userId="852f2fe8-ba51-4773-8c32-260fca1b2ee4" providerId="ADAL" clId="{4C1D98EE-D52B-47C9-86AE-3426DBE1674A}" dt="2025-10-08T22:21:58.332" v="1" actId="20577"/>
          <ac:spMkLst>
            <pc:docMk/>
            <pc:sldMk cId="2212264922" sldId="26505"/>
            <ac:spMk id="10" creationId="{CA5E7E5A-B4C4-F5B9-98E5-6C838D0183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17/10/2025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17/10/2025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Public Sans" pitchFamily="2" charset="0"/>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Public Sans" pitchFamily="2" charset="0"/>
              <a:ea typeface="+mn-ea"/>
              <a:cs typeface="+mn-cs"/>
            </a:endParaRPr>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416C-E790-B4BE-72BD-AD4ED3EC6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8A570-F03E-7C32-D930-CA7CB30BDB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FB2994-5610-A6F2-E91A-32FD60FB8F3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B6B7EC4-CCE7-4CE0-6DB2-11761C8FDC01}"/>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794087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0AF81-88D5-3EA9-44C4-E494F790C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8CDF9-CC39-1F8A-5714-02A6286E9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DD5239-0B45-B3D8-4C7C-504295B68B9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92AB3D1-D2C4-54D2-C4F8-92E29095A996}"/>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2219147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A854C-6C5C-D0BC-5C2B-D96F6F713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B941EB-FC59-CD23-B104-7CA316CC7A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053CA4-30A1-9188-EF9F-2B00F7A1394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B952E9E-0F17-A405-0670-6DDEC4A16C23}"/>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06415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3581236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369531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75059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95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356016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65765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6366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64005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74574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20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43570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39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19425596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latin typeface="+mj-lt"/>
              </a:rPr>
              <a:t>Interpreting box plots</a:t>
            </a: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1 – getting healthy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dirty="0">
              <a:latin typeface="+mj-lt"/>
            </a:endParaRPr>
          </a:p>
        </p:txBody>
      </p:sp>
      <p:pic>
        <p:nvPicPr>
          <p:cNvPr id="5" name="Picture Placeholder 4">
            <a:extLst>
              <a:ext uri="{FF2B5EF4-FFF2-40B4-BE49-F238E27FC236}">
                <a16:creationId xmlns:a16="http://schemas.microsoft.com/office/drawing/2014/main" id="{83B9393D-153F-67A8-A856-15F78ACDC0A3}"/>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821" r="35925"/>
          <a:stretch/>
        </p:blipFill>
        <p:spPr>
          <a:xfrm>
            <a:off x="7128000" y="0"/>
            <a:ext cx="5064000"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8B264-7522-DD06-CA76-5D50F477BB4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615D98D-AB30-8042-9710-D67CA9741E38}"/>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277222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C9D8F-ED3B-E0A8-EE5D-CCE71D098F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7C4B1BA-8C79-3EDA-058C-8C98C161C3EF}"/>
              </a:ext>
            </a:extLst>
          </p:cNvPr>
          <p:cNvSpPr>
            <a:spLocks noGrp="1"/>
          </p:cNvSpPr>
          <p:nvPr>
            <p:ph type="title"/>
          </p:nvPr>
        </p:nvSpPr>
        <p:spPr/>
        <p:txBody>
          <a:bodyPr/>
          <a:lstStyle/>
          <a:p>
            <a:r>
              <a:rPr lang="en-AU" dirty="0"/>
              <a:t>Scenario</a:t>
            </a:r>
          </a:p>
        </p:txBody>
      </p:sp>
      <p:pic>
        <p:nvPicPr>
          <p:cNvPr id="9" name="Picture 8" descr="A screenshot of running app data for a runner covering 5 kilometres. There are 5 parallel box plots covering the years 2020 to 2024. Each year the box plot has appeared to shift downwards and from start to finish, the spread has decreased.">
            <a:extLst>
              <a:ext uri="{FF2B5EF4-FFF2-40B4-BE49-F238E27FC236}">
                <a16:creationId xmlns:a16="http://schemas.microsoft.com/office/drawing/2014/main" id="{2F5D546C-88E8-2FB7-84C8-425A0A00E5EF}"/>
              </a:ext>
            </a:extLst>
          </p:cNvPr>
          <p:cNvPicPr>
            <a:picLocks noChangeAspect="1"/>
          </p:cNvPicPr>
          <p:nvPr/>
        </p:nvPicPr>
        <p:blipFill>
          <a:blip r:embed="rId2">
            <a:extLst>
              <a:ext uri="{28A0092B-C50C-407E-A947-70E740481C1C}">
                <a14:useLocalDpi xmlns:a14="http://schemas.microsoft.com/office/drawing/2010/main" val="0"/>
              </a:ext>
            </a:extLst>
          </a:blip>
          <a:srcRect t="10932"/>
          <a:stretch>
            <a:fillRect/>
          </a:stretch>
        </p:blipFill>
        <p:spPr>
          <a:xfrm>
            <a:off x="2051913" y="1674421"/>
            <a:ext cx="8088174" cy="4752800"/>
          </a:xfrm>
          <a:prstGeom prst="rect">
            <a:avLst/>
          </a:prstGeom>
          <a:ln w="28575">
            <a:solidFill>
              <a:schemeClr val="accent1"/>
            </a:solidFill>
          </a:ln>
        </p:spPr>
      </p:pic>
      <p:sp>
        <p:nvSpPr>
          <p:cNvPr id="2" name="TextBox 1">
            <a:extLst>
              <a:ext uri="{FF2B5EF4-FFF2-40B4-BE49-F238E27FC236}">
                <a16:creationId xmlns:a16="http://schemas.microsoft.com/office/drawing/2014/main" id="{06F45236-54AA-8248-4197-903AB16134C3}"/>
              </a:ext>
            </a:extLst>
          </p:cNvPr>
          <p:cNvSpPr txBox="1"/>
          <p:nvPr/>
        </p:nvSpPr>
        <p:spPr>
          <a:xfrm>
            <a:off x="4486355" y="997527"/>
            <a:ext cx="3408948" cy="914400"/>
          </a:xfrm>
          <a:prstGeom prst="rect">
            <a:avLst/>
          </a:prstGeom>
          <a:noFill/>
        </p:spPr>
        <p:txBody>
          <a:bodyPr wrap="none" lIns="0" tIns="0" rIns="0" bIns="0" rtlCol="0">
            <a:noAutofit/>
          </a:bodyPr>
          <a:lstStyle/>
          <a:p>
            <a:pPr algn="l"/>
            <a:r>
              <a:rPr lang="en-AU" sz="3200" dirty="0"/>
              <a:t>5km running times</a:t>
            </a:r>
          </a:p>
        </p:txBody>
      </p:sp>
    </p:spTree>
    <p:extLst>
      <p:ext uri="{BB962C8B-B14F-4D97-AF65-F5344CB8AC3E}">
        <p14:creationId xmlns:p14="http://schemas.microsoft.com/office/powerpoint/2010/main" val="180559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spcBef>
                <a:spcPts val="1200"/>
              </a:spcBef>
              <a:spcAft>
                <a:spcPts val="600"/>
              </a:spcAft>
            </a:pPr>
            <a:r>
              <a:rPr lang="en-AU" u="sng">
                <a:solidFill>
                  <a:srgbClr val="2F5496"/>
                </a:solidFill>
                <a:ea typeface="Calibri" panose="020F0502020204030204" pitchFamily="34" charset="0"/>
                <a:hlinkClick r:id="rId6"/>
              </a:rPr>
              <a:t>Mathematics Standard 11</a:t>
            </a:r>
            <a:r>
              <a:rPr lang="en-AU" u="sng">
                <a:solidFill>
                  <a:srgbClr val="2F5496"/>
                </a:solidFill>
                <a:ea typeface="Calibri" panose="020F0502020204030204" pitchFamily="34" charset="0"/>
                <a:sym typeface="Symbol" panose="05050102010706020507" pitchFamily="18" charset="2"/>
                <a:hlinkClick r:id="rId6"/>
              </a:rPr>
              <a:t>–12 </a:t>
            </a:r>
            <a:r>
              <a:rPr lang="en-AU" u="sng">
                <a:solidFill>
                  <a:srgbClr val="2F5496"/>
                </a:solidFill>
                <a:ea typeface="Calibri" panose="020F0502020204030204" pitchFamily="34" charset="0"/>
                <a:hlinkClick r:id="rId6"/>
              </a:rPr>
              <a:t>Syllabus</a:t>
            </a:r>
            <a:r>
              <a:rPr lang="en-AU"/>
              <a:t> </a:t>
            </a:r>
            <a:r>
              <a:rPr lang="en-AU">
                <a:ea typeface="Calibri" panose="020F0502020204030204" pitchFamily="34" charset="0"/>
              </a:rPr>
              <a:t>© NSW Education Standards Authority (NESA) for and on behalf of the Crown in right of the State of New South Wales, 2024.</a:t>
            </a:r>
            <a:endParaRPr lang="en-AU" dirty="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12</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444500" y="1781371"/>
            <a:ext cx="11303000" cy="430367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585" rtl="0" eaLnBrk="1" fontAlgn="auto" latinLnBrk="0" hangingPunct="1">
              <a:lnSpc>
                <a:spcPct val="150000"/>
              </a:lnSpc>
              <a:spcBef>
                <a:spcPts val="0"/>
              </a:spcBef>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Learning intentions</a:t>
            </a:r>
            <a:endParaRPr lang="en-AU" sz="1800" b="1" dirty="0">
              <a:solidFill>
                <a:srgbClr val="002664"/>
              </a:solidFill>
              <a:latin typeface="Arial" panose="020B0604020202020204"/>
              <a:ea typeface="+mn-lt"/>
              <a:cs typeface="Arial" panose="020B0604020202020204" pitchFamily="34" charset="0"/>
            </a:endParaRPr>
          </a:p>
          <a:p>
            <a:pPr marL="285750" marR="0" lvl="0" indent="-285750" algn="l" defTabSz="609585" rtl="0" eaLnBrk="1" fontAlgn="auto" latinLnBrk="0" hangingPunct="1">
              <a:lnSpc>
                <a:spcPct val="150000"/>
              </a:lnSpc>
              <a:spcBef>
                <a:spcPts val="0"/>
              </a:spcBef>
              <a:buClrTx/>
              <a:buSzTx/>
              <a:buFont typeface="Arial" panose="020B0604020202020204" pitchFamily="34" charset="0"/>
              <a:buChar char="•"/>
              <a:tabLst/>
              <a:defRPr/>
            </a:pPr>
            <a:r>
              <a:rPr lang="en-AU" sz="1800" dirty="0">
                <a:latin typeface="Arial" panose="020B0604020202020204" pitchFamily="34" charset="0"/>
                <a:ea typeface="Calibri" panose="020F0502020204030204" pitchFamily="34" charset="0"/>
              </a:rPr>
              <a:t>T</a:t>
            </a:r>
            <a:r>
              <a:rPr lang="en-AU" sz="1800" dirty="0">
                <a:latin typeface="Arial" panose="020B0604020202020204" pitchFamily="34" charset="0"/>
              </a:rPr>
              <a:t>o understand how to compare the use of range and interquartile range (IQR) as measures of spread.</a:t>
            </a:r>
          </a:p>
          <a:p>
            <a:pPr marL="285750" marR="0" lvl="0" indent="-285750" algn="l" defTabSz="609585" rtl="0" eaLnBrk="1" fontAlgn="auto" latinLnBrk="0" hangingPunct="1">
              <a:lnSpc>
                <a:spcPct val="150000"/>
              </a:lnSpc>
              <a:spcBef>
                <a:spcPts val="0"/>
              </a:spcBef>
              <a:buClrTx/>
              <a:buSzTx/>
              <a:buFont typeface="Arial" panose="020B0604020202020204" pitchFamily="34" charset="0"/>
              <a:buChar char="•"/>
              <a:tabLst/>
              <a:defRPr/>
            </a:pPr>
            <a:r>
              <a:rPr lang="en-AU" sz="1800" dirty="0">
                <a:latin typeface="Arial" panose="020B0604020202020204" pitchFamily="34" charset="0"/>
              </a:rPr>
              <a:t>To be able to interpret box plots to make conclusions and inferences about a dataset within a given context</a:t>
            </a:r>
            <a:r>
              <a:rPr lang="en-AU" sz="1800" dirty="0">
                <a:effectLst/>
                <a:latin typeface="Arial" panose="020B0604020202020204" pitchFamily="34" charset="0"/>
                <a:ea typeface="Calibri" panose="020F0502020204030204" pitchFamily="34" charset="0"/>
              </a:rPr>
              <a:t>.</a:t>
            </a:r>
          </a:p>
          <a:p>
            <a:pPr marL="285750" marR="0" lvl="0" indent="-285750" algn="l" defTabSz="609585" rtl="0" eaLnBrk="1" fontAlgn="auto" latinLnBrk="0" hangingPunct="1">
              <a:lnSpc>
                <a:spcPct val="150000"/>
              </a:lnSpc>
              <a:spcBef>
                <a:spcPts val="0"/>
              </a:spcBef>
              <a:buClrTx/>
              <a:buSzTx/>
              <a:buFont typeface="Arial" panose="020B0604020202020204" pitchFamily="34" charset="0"/>
              <a:buChar char="•"/>
              <a:tabLst/>
              <a:defRPr/>
            </a:pPr>
            <a:endPar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0" marR="0" lvl="0" indent="0" algn="l" defTabSz="609585" rtl="0" eaLnBrk="1" fontAlgn="auto" latinLnBrk="0" hangingPunct="1">
              <a:lnSpc>
                <a:spcPct val="150000"/>
              </a:lnSpc>
              <a:spcBef>
                <a:spcPts val="0"/>
              </a:spcBef>
              <a:buClrTx/>
              <a:buSzTx/>
              <a:buFontTx/>
              <a:buNone/>
              <a:tabLst/>
              <a:defRPr/>
            </a:pPr>
            <a:r>
              <a:rPr kumimoji="0" lang="en-AU" sz="1800" b="1"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rPr>
              <a:t>Success criteria</a:t>
            </a:r>
            <a:endParaRPr kumimoji="0" lang="en-US" sz="1800" b="0" i="0" u="none" strike="noStrike" kern="1200" cap="none" spc="0" normalizeH="0" baseline="0" noProof="0" dirty="0">
              <a:ln>
                <a:noFill/>
              </a:ln>
              <a:solidFill>
                <a:srgbClr val="002664"/>
              </a:solidFill>
              <a:effectLst/>
              <a:uLnTx/>
              <a:uFillTx/>
              <a:latin typeface="Arial" panose="020B0604020202020204"/>
              <a:ea typeface="+mn-ea"/>
              <a:cs typeface="Arial" panose="020B0604020202020204" pitchFamily="34" charset="0"/>
            </a:endParaRPr>
          </a:p>
          <a:p>
            <a:pPr marL="285750" lvl="0" indent="-285750">
              <a:lnSpc>
                <a:spcPct val="150000"/>
              </a:lnSpc>
              <a:spcBef>
                <a:spcPts val="1200"/>
              </a:spcBef>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find the IQR of a given dataset.</a:t>
            </a:r>
          </a:p>
          <a:p>
            <a:pPr marL="285750" lvl="0" indent="-285750">
              <a:lnSpc>
                <a:spcPct val="150000"/>
              </a:lnSpc>
              <a:spcBef>
                <a:spcPts val="1200"/>
              </a:spcBef>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explain when the range or the IQR </a:t>
            </a:r>
            <a:r>
              <a:rPr lang="en-AU" sz="1800" dirty="0">
                <a:latin typeface="Arial" panose="020B0604020202020204" pitchFamily="34" charset="0"/>
                <a:ea typeface="Calibri" panose="020F0502020204030204" pitchFamily="34" charset="0"/>
              </a:rPr>
              <a:t>is</a:t>
            </a:r>
            <a:r>
              <a:rPr lang="en-AU" sz="1800" dirty="0">
                <a:effectLst/>
                <a:latin typeface="Arial" panose="020B0604020202020204" pitchFamily="34" charset="0"/>
                <a:ea typeface="Calibri" panose="020F0502020204030204" pitchFamily="34" charset="0"/>
              </a:rPr>
              <a:t> more appropriate to describe the spread of the data.</a:t>
            </a:r>
          </a:p>
          <a:p>
            <a:pPr marL="285750" lvl="0" indent="-285750">
              <a:lnSpc>
                <a:spcPct val="150000"/>
              </a:lnSpc>
              <a:spcBef>
                <a:spcPts val="1200"/>
              </a:spcBef>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make inferences about data from parallel box plots.</a:t>
            </a:r>
          </a:p>
          <a:p>
            <a:pPr marL="285750" lvl="0" indent="-285750">
              <a:lnSpc>
                <a:spcPct val="150000"/>
              </a:lnSpc>
              <a:spcBef>
                <a:spcPts val="1200"/>
              </a:spcBef>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I can compare </a:t>
            </a:r>
            <a:r>
              <a:rPr lang="en-AU" sz="1800" dirty="0">
                <a:latin typeface="Arial" panose="020B0604020202020204" pitchFamily="34" charset="0"/>
                <a:ea typeface="Calibri" panose="020F0502020204030204" pitchFamily="34" charset="0"/>
              </a:rPr>
              <a:t>2</a:t>
            </a:r>
            <a:r>
              <a:rPr lang="en-AU" sz="1800" dirty="0">
                <a:effectLst/>
                <a:latin typeface="Arial" panose="020B0604020202020204" pitchFamily="34" charset="0"/>
                <a:ea typeface="Calibri" panose="020F0502020204030204" pitchFamily="34" charset="0"/>
              </a:rPr>
              <a:t> or more datasets using IQR, range, and box plots to justify conclusions about variability.</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81F32-6CC9-ABC2-AFD2-5AD8500AB02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37ED449-0934-0320-F767-663AFBCE450E}"/>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302877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2BFC80-E119-2F8D-C9FD-AAF435745E80}"/>
              </a:ext>
            </a:extLst>
          </p:cNvPr>
          <p:cNvSpPr>
            <a:spLocks noGrp="1"/>
          </p:cNvSpPr>
          <p:nvPr>
            <p:ph type="title"/>
          </p:nvPr>
        </p:nvSpPr>
        <p:spPr/>
        <p:txBody>
          <a:bodyPr/>
          <a:lstStyle/>
          <a:p>
            <a:r>
              <a:rPr lang="en-AU" dirty="0"/>
              <a:t>Statistical investigation process</a:t>
            </a:r>
          </a:p>
        </p:txBody>
      </p:sp>
      <p:pic>
        <p:nvPicPr>
          <p:cNvPr id="4" name="Graphic 3" descr="Statistical investigation process showing the steps of posing a question, planning an investigation, collecting and sorting data, analysing data and forming conclusions.">
            <a:extLst>
              <a:ext uri="{FF2B5EF4-FFF2-40B4-BE49-F238E27FC236}">
                <a16:creationId xmlns:a16="http://schemas.microsoft.com/office/drawing/2014/main" id="{C4CBC5FE-E864-0E6B-4C2A-FD21C0D734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000" y="360000"/>
            <a:ext cx="12276000" cy="6138000"/>
          </a:xfrm>
          <a:prstGeom prst="rect">
            <a:avLst/>
          </a:prstGeom>
        </p:spPr>
      </p:pic>
      <p:sp>
        <p:nvSpPr>
          <p:cNvPr id="2" name="Slide Number Placeholder 1">
            <a:extLst>
              <a:ext uri="{FF2B5EF4-FFF2-40B4-BE49-F238E27FC236}">
                <a16:creationId xmlns:a16="http://schemas.microsoft.com/office/drawing/2014/main" id="{70155910-843F-0934-95F3-B505A1B0C4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65741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4D76CA-B8CC-1800-074F-7C2FE65E659D}"/>
              </a:ext>
            </a:extLst>
          </p:cNvPr>
          <p:cNvSpPr>
            <a:spLocks noGrp="1"/>
          </p:cNvSpPr>
          <p:nvPr>
            <p:ph type="title"/>
          </p:nvPr>
        </p:nvSpPr>
        <p:spPr/>
        <p:txBody>
          <a:bodyPr/>
          <a:lstStyle/>
          <a:p>
            <a:r>
              <a:rPr lang="en-AU" dirty="0"/>
              <a:t>Creating datasets</a:t>
            </a:r>
          </a:p>
        </p:txBody>
      </p:sp>
      <p:sp>
        <p:nvSpPr>
          <p:cNvPr id="11" name="TextBox 10">
            <a:extLst>
              <a:ext uri="{FF2B5EF4-FFF2-40B4-BE49-F238E27FC236}">
                <a16:creationId xmlns:a16="http://schemas.microsoft.com/office/drawing/2014/main" id="{0EA2EBBA-6A87-936F-7FF1-948C25FFC0FE}"/>
              </a:ext>
            </a:extLst>
          </p:cNvPr>
          <p:cNvSpPr txBox="1"/>
          <p:nvPr/>
        </p:nvSpPr>
        <p:spPr>
          <a:xfrm>
            <a:off x="360000" y="1110783"/>
            <a:ext cx="10402735" cy="338554"/>
          </a:xfrm>
          <a:prstGeom prst="rect">
            <a:avLst/>
          </a:prstGeom>
          <a:noFill/>
        </p:spPr>
        <p:txBody>
          <a:bodyPr wrap="square">
            <a:spAutoFit/>
          </a:bodyPr>
          <a:lstStyle/>
          <a:p>
            <a:r>
              <a:rPr lang="en-AU" sz="1600" b="1" dirty="0">
                <a:effectLst/>
                <a:latin typeface="Arial" panose="020B0604020202020204" pitchFamily="34" charset="0"/>
                <a:ea typeface="Calibri" panose="020F0502020204030204" pitchFamily="34" charset="0"/>
              </a:rPr>
              <a:t>Step 1:</a:t>
            </a:r>
            <a:r>
              <a:rPr lang="en-AU" sz="1600" dirty="0">
                <a:effectLst/>
                <a:latin typeface="Arial" panose="020B0604020202020204" pitchFamily="34" charset="0"/>
                <a:ea typeface="Calibri" panose="020F0502020204030204" pitchFamily="34" charset="0"/>
              </a:rPr>
              <a:t> On your vertical non-permanent surface, write the </a:t>
            </a:r>
            <a:r>
              <a:rPr lang="en-AU" sz="1600" b="1" dirty="0">
                <a:effectLst/>
                <a:latin typeface="Arial" panose="020B0604020202020204" pitchFamily="34" charset="0"/>
                <a:ea typeface="Calibri" panose="020F0502020204030204" pitchFamily="34" charset="0"/>
              </a:rPr>
              <a:t>five-number summary</a:t>
            </a:r>
            <a:r>
              <a:rPr lang="en-AU" sz="1600" dirty="0">
                <a:effectLst/>
                <a:latin typeface="Arial" panose="020B0604020202020204" pitchFamily="34" charset="0"/>
                <a:ea typeface="Calibri" panose="020F0502020204030204" pitchFamily="34" charset="0"/>
              </a:rPr>
              <a:t> for the following box plot:</a:t>
            </a:r>
            <a:endParaRPr lang="en-AU" sz="1600" dirty="0"/>
          </a:p>
        </p:txBody>
      </p:sp>
      <p:pic>
        <p:nvPicPr>
          <p:cNvPr id="5" name="Picture 4" descr="Box and whisker plot showing data with hours of sleep from a group of consistent sleepers.&#10;Min=6.5, Q1=7, Q2=7.5, Q3=8, Max=8.5">
            <a:extLst>
              <a:ext uri="{FF2B5EF4-FFF2-40B4-BE49-F238E27FC236}">
                <a16:creationId xmlns:a16="http://schemas.microsoft.com/office/drawing/2014/main" id="{576F9C8B-CBBA-D0DA-4B3C-3CC4B49F408A}"/>
              </a:ext>
            </a:extLst>
          </p:cNvPr>
          <p:cNvPicPr>
            <a:picLocks noChangeAspect="1"/>
          </p:cNvPicPr>
          <p:nvPr/>
        </p:nvPicPr>
        <p:blipFill>
          <a:blip r:embed="rId2"/>
          <a:stretch>
            <a:fillRect/>
          </a:stretch>
        </p:blipFill>
        <p:spPr>
          <a:xfrm>
            <a:off x="2381118" y="1443733"/>
            <a:ext cx="6167339" cy="1830208"/>
          </a:xfrm>
          <a:prstGeom prst="rect">
            <a:avLst/>
          </a:prstGeom>
        </p:spPr>
      </p:pic>
      <p:sp>
        <p:nvSpPr>
          <p:cNvPr id="15" name="TextBox 14">
            <a:extLst>
              <a:ext uri="{FF2B5EF4-FFF2-40B4-BE49-F238E27FC236}">
                <a16:creationId xmlns:a16="http://schemas.microsoft.com/office/drawing/2014/main" id="{B55C86AB-04AD-A190-7D1A-6FA4A1CAAC53}"/>
              </a:ext>
            </a:extLst>
          </p:cNvPr>
          <p:cNvSpPr txBox="1"/>
          <p:nvPr/>
        </p:nvSpPr>
        <p:spPr>
          <a:xfrm>
            <a:off x="359999" y="3584059"/>
            <a:ext cx="10958789" cy="2647391"/>
          </a:xfrm>
          <a:prstGeom prst="rect">
            <a:avLst/>
          </a:prstGeom>
          <a:noFill/>
        </p:spPr>
        <p:txBody>
          <a:bodyPr wrap="square">
            <a:spAutoFit/>
          </a:bodyPr>
          <a:lstStyle/>
          <a:p>
            <a:pPr>
              <a:lnSpc>
                <a:spcPct val="150000"/>
              </a:lnSpc>
              <a:spcAft>
                <a:spcPts val="600"/>
              </a:spcAft>
              <a:buNone/>
            </a:pPr>
            <a:r>
              <a:rPr lang="en-AU" sz="1600" b="1" dirty="0">
                <a:effectLst/>
                <a:latin typeface="Arial" panose="020B0604020202020204" pitchFamily="34" charset="0"/>
                <a:ea typeface="Calibri" panose="020F0502020204030204" pitchFamily="34" charset="0"/>
              </a:rPr>
              <a:t>Step 2:</a:t>
            </a:r>
            <a:r>
              <a:rPr lang="en-AU" sz="1600" dirty="0">
                <a:effectLst/>
                <a:latin typeface="Arial" panose="020B0604020202020204" pitchFamily="34" charset="0"/>
                <a:ea typeface="Calibri" panose="020F0502020204030204" pitchFamily="34" charset="0"/>
              </a:rPr>
              <a:t> </a:t>
            </a:r>
            <a:r>
              <a:rPr lang="en-AU" sz="1600" dirty="0">
                <a:latin typeface="Arial" panose="020B0604020202020204" pitchFamily="34" charset="0"/>
                <a:ea typeface="Calibri" panose="020F0502020204030204" pitchFamily="34" charset="0"/>
              </a:rPr>
              <a:t>Answer these questions:</a:t>
            </a:r>
          </a:p>
          <a:p>
            <a:pPr marL="952485" lvl="1" indent="-342900">
              <a:lnSpc>
                <a:spcPct val="150000"/>
              </a:lnSpc>
              <a:spcAft>
                <a:spcPts val="600"/>
              </a:spcAft>
              <a:buFont typeface="+mj-lt"/>
              <a:buAutoNum type="alphaLcParenR"/>
              <a:tabLst>
                <a:tab pos="457200" algn="l"/>
              </a:tabLst>
            </a:pPr>
            <a:r>
              <a:rPr lang="en-AU" sz="1600" dirty="0">
                <a:latin typeface="Arial" panose="020B0604020202020204" pitchFamily="34" charset="0"/>
                <a:ea typeface="Calibri" panose="020F0502020204030204" pitchFamily="34" charset="0"/>
              </a:rPr>
              <a:t>What is the range of your dataset?</a:t>
            </a:r>
          </a:p>
          <a:p>
            <a:pPr marL="952485" lvl="1" indent="-342900">
              <a:lnSpc>
                <a:spcPct val="150000"/>
              </a:lnSpc>
              <a:spcAft>
                <a:spcPts val="600"/>
              </a:spcAft>
              <a:buFont typeface="+mj-lt"/>
              <a:buAutoNum type="alphaLcParenR"/>
              <a:tabLst>
                <a:tab pos="457200" algn="l"/>
              </a:tabLst>
            </a:pPr>
            <a:r>
              <a:rPr lang="en-AU" sz="1600" dirty="0">
                <a:latin typeface="Arial" panose="020B0604020202020204" pitchFamily="34" charset="0"/>
                <a:ea typeface="Calibri" panose="020F0502020204030204" pitchFamily="34" charset="0"/>
              </a:rPr>
              <a:t>What is the IQR of your dataset?</a:t>
            </a:r>
          </a:p>
          <a:p>
            <a:pPr marL="952485" lvl="1" indent="-342900">
              <a:lnSpc>
                <a:spcPct val="150000"/>
              </a:lnSpc>
              <a:spcAft>
                <a:spcPts val="600"/>
              </a:spcAft>
              <a:buFont typeface="+mj-lt"/>
              <a:buAutoNum type="alphaLcParenR"/>
              <a:tabLst>
                <a:tab pos="457200" algn="l"/>
              </a:tabLst>
            </a:pPr>
            <a:r>
              <a:rPr lang="en-AU" sz="1600" dirty="0">
                <a:latin typeface="Arial" panose="020B0604020202020204" pitchFamily="34" charset="0"/>
                <a:ea typeface="Calibri" panose="020F0502020204030204" pitchFamily="34" charset="0"/>
              </a:rPr>
              <a:t>Which measure (range or IQR) better describes the spread? Why?</a:t>
            </a:r>
          </a:p>
          <a:p>
            <a:pPr marL="952485" lvl="1" indent="-342900">
              <a:lnSpc>
                <a:spcPct val="150000"/>
              </a:lnSpc>
              <a:spcAft>
                <a:spcPts val="600"/>
              </a:spcAft>
              <a:buFont typeface="+mj-lt"/>
              <a:buAutoNum type="alphaLcParenR"/>
              <a:tabLst>
                <a:tab pos="457200" algn="l"/>
              </a:tabLst>
            </a:pPr>
            <a:r>
              <a:rPr lang="en-AU" sz="1600" dirty="0">
                <a:latin typeface="Arial" panose="020B0604020202020204" pitchFamily="34" charset="0"/>
                <a:ea typeface="Calibri" panose="020F0502020204030204" pitchFamily="34" charset="0"/>
              </a:rPr>
              <a:t>Write one “75% of people…” and one “25% of people…” statement from your data.</a:t>
            </a:r>
          </a:p>
          <a:p>
            <a:pPr>
              <a:lnSpc>
                <a:spcPct val="150000"/>
              </a:lnSpc>
              <a:spcAft>
                <a:spcPts val="600"/>
              </a:spcAft>
            </a:pPr>
            <a:r>
              <a:rPr lang="en-AU" sz="1600" b="1" dirty="0">
                <a:effectLst/>
                <a:latin typeface="Arial" panose="020B0604020202020204" pitchFamily="34" charset="0"/>
                <a:ea typeface="Calibri" panose="020F0502020204030204" pitchFamily="34" charset="0"/>
              </a:rPr>
              <a:t>Step 3: </a:t>
            </a:r>
            <a:r>
              <a:rPr lang="en-AU" sz="1600" dirty="0">
                <a:latin typeface="Arial" panose="020B0604020202020204" pitchFamily="34" charset="0"/>
                <a:ea typeface="Calibri" panose="020F0502020204030204" pitchFamily="34" charset="0"/>
              </a:rPr>
              <a:t>Create a </a:t>
            </a:r>
            <a:r>
              <a:rPr lang="en-AU" sz="1600" b="1" dirty="0">
                <a:latin typeface="Arial" panose="020B0604020202020204" pitchFamily="34" charset="0"/>
                <a:ea typeface="Calibri" panose="020F0502020204030204" pitchFamily="34" charset="0"/>
              </a:rPr>
              <a:t>set of 10–12 numbers</a:t>
            </a:r>
            <a:r>
              <a:rPr lang="en-AU" sz="1600" dirty="0">
                <a:latin typeface="Arial" panose="020B0604020202020204" pitchFamily="34" charset="0"/>
                <a:ea typeface="Calibri" panose="020F0502020204030204" pitchFamily="34" charset="0"/>
              </a:rPr>
              <a:t> that fits the box plot and matches your five-number summary.</a:t>
            </a:r>
          </a:p>
        </p:txBody>
      </p:sp>
      <p:sp>
        <p:nvSpPr>
          <p:cNvPr id="2" name="Slide Number Placeholder 1">
            <a:extLst>
              <a:ext uri="{FF2B5EF4-FFF2-40B4-BE49-F238E27FC236}">
                <a16:creationId xmlns:a16="http://schemas.microsoft.com/office/drawing/2014/main" id="{7F69E4BD-4C31-1B8C-EFC7-EA16F33531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5397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FCA17-006C-E297-AE42-EDCFD18DE70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5F9F146-B55B-5A30-23D9-36FBD771DABD}"/>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201413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C2E825-5056-1B10-19DD-A8FB8DA80BE1}"/>
              </a:ext>
            </a:extLst>
          </p:cNvPr>
          <p:cNvSpPr>
            <a:spLocks noGrp="1"/>
          </p:cNvSpPr>
          <p:nvPr>
            <p:ph type="title"/>
          </p:nvPr>
        </p:nvSpPr>
        <p:spPr/>
        <p:txBody>
          <a:bodyPr/>
          <a:lstStyle/>
          <a:p>
            <a:r>
              <a:rPr lang="en-AU" dirty="0"/>
              <a:t>Comparing datasets</a:t>
            </a:r>
          </a:p>
        </p:txBody>
      </p:sp>
      <p:sp>
        <p:nvSpPr>
          <p:cNvPr id="7" name="Text Placeholder 6">
            <a:extLst>
              <a:ext uri="{FF2B5EF4-FFF2-40B4-BE49-F238E27FC236}">
                <a16:creationId xmlns:a16="http://schemas.microsoft.com/office/drawing/2014/main" id="{05CC2541-C76C-D672-12EF-9902AF09FEA7}"/>
              </a:ext>
            </a:extLst>
          </p:cNvPr>
          <p:cNvSpPr>
            <a:spLocks noGrp="1"/>
          </p:cNvSpPr>
          <p:nvPr>
            <p:ph type="body" sz="quarter" idx="18"/>
          </p:nvPr>
        </p:nvSpPr>
        <p:spPr/>
        <p:txBody>
          <a:bodyPr/>
          <a:lstStyle/>
          <a:p>
            <a:endParaRPr lang="en-US"/>
          </a:p>
        </p:txBody>
      </p:sp>
      <p:sp>
        <p:nvSpPr>
          <p:cNvPr id="4" name="Text Placeholder 3">
            <a:extLst>
              <a:ext uri="{FF2B5EF4-FFF2-40B4-BE49-F238E27FC236}">
                <a16:creationId xmlns:a16="http://schemas.microsoft.com/office/drawing/2014/main" id="{3924859B-5AF5-382F-C69E-A1C31E82398E}"/>
              </a:ext>
            </a:extLst>
          </p:cNvPr>
          <p:cNvSpPr>
            <a:spLocks noGrp="1"/>
          </p:cNvSpPr>
          <p:nvPr>
            <p:ph type="body" sz="quarter" idx="17" hasCustomPrompt="1"/>
          </p:nvPr>
        </p:nvSpPr>
        <p:spPr>
          <a:xfrm>
            <a:off x="360000" y="1567086"/>
            <a:ext cx="11131784" cy="4807835"/>
          </a:xfrm>
        </p:spPr>
        <p:txBody>
          <a:bodyPr/>
          <a:lstStyle>
            <a:lvl1pPr>
              <a:defRPr/>
            </a:lvl1pPr>
          </a:lstStyle>
          <a:p>
            <a:r>
              <a:rPr lang="en-AU" dirty="0"/>
              <a:t>The 3 datasets below show the amount of sleep 3 different people get for 10 consecutive nights. Use the data to construct 3 parallel box plots :</a:t>
            </a:r>
          </a:p>
        </p:txBody>
      </p:sp>
      <p:sp>
        <p:nvSpPr>
          <p:cNvPr id="2" name="TextBox 1">
            <a:extLst>
              <a:ext uri="{FF2B5EF4-FFF2-40B4-BE49-F238E27FC236}">
                <a16:creationId xmlns:a16="http://schemas.microsoft.com/office/drawing/2014/main" id="{9D3E3EF1-81FF-D62A-BEE9-2AF765DBE3E2}"/>
              </a:ext>
            </a:extLst>
          </p:cNvPr>
          <p:cNvSpPr txBox="1"/>
          <p:nvPr/>
        </p:nvSpPr>
        <p:spPr>
          <a:xfrm>
            <a:off x="2296160" y="2580640"/>
            <a:ext cx="6736629" cy="3048000"/>
          </a:xfrm>
          <a:prstGeom prst="rect">
            <a:avLst/>
          </a:prstGeom>
          <a:noFill/>
        </p:spPr>
        <p:txBody>
          <a:bodyPr wrap="square" lIns="0" tIns="0" rIns="0" bIns="0" rtlCol="0">
            <a:noAutofit/>
          </a:bodyPr>
          <a:lstStyle/>
          <a:p>
            <a:pPr>
              <a:lnSpc>
                <a:spcPct val="200000"/>
              </a:lnSpc>
            </a:pPr>
            <a:r>
              <a:rPr lang="en-AU" sz="3200" dirty="0"/>
              <a:t>Dataset A: 7, 7, 6, 7, 8, 7, 6, 7, 8, 14</a:t>
            </a:r>
          </a:p>
          <a:p>
            <a:pPr>
              <a:lnSpc>
                <a:spcPct val="200000"/>
              </a:lnSpc>
            </a:pPr>
            <a:r>
              <a:rPr lang="en-AU" sz="3200" dirty="0"/>
              <a:t>Dataset B: 5, 8, 6, 7, 8, 5, 6, 7, 5, 12</a:t>
            </a:r>
          </a:p>
          <a:p>
            <a:pPr>
              <a:lnSpc>
                <a:spcPct val="200000"/>
              </a:lnSpc>
            </a:pPr>
            <a:r>
              <a:rPr lang="en-AU" sz="3200" dirty="0"/>
              <a:t>Dataset C: 6, 6, 7, 7, 6, 6, 6, 8, 6, 13</a:t>
            </a:r>
          </a:p>
        </p:txBody>
      </p:sp>
    </p:spTree>
    <p:extLst>
      <p:ext uri="{BB962C8B-B14F-4D97-AF65-F5344CB8AC3E}">
        <p14:creationId xmlns:p14="http://schemas.microsoft.com/office/powerpoint/2010/main" val="39376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44E4DA-8F9C-012D-4456-9259AF098DFE}"/>
              </a:ext>
            </a:extLst>
          </p:cNvPr>
          <p:cNvSpPr>
            <a:spLocks noGrp="1"/>
          </p:cNvSpPr>
          <p:nvPr>
            <p:ph type="ctrTitle"/>
          </p:nvPr>
        </p:nvSpPr>
        <p:spPr/>
        <p:txBody>
          <a:bodyPr/>
          <a:lstStyle/>
          <a:p>
            <a:r>
              <a:rPr lang="en-AU" dirty="0"/>
              <a:t>Releasing responsibility</a:t>
            </a:r>
          </a:p>
        </p:txBody>
      </p:sp>
      <p:sp>
        <p:nvSpPr>
          <p:cNvPr id="2" name="Slide Number Placeholder 1">
            <a:extLst>
              <a:ext uri="{FF2B5EF4-FFF2-40B4-BE49-F238E27FC236}">
                <a16:creationId xmlns:a16="http://schemas.microsoft.com/office/drawing/2014/main" id="{CAF6D176-588D-41E1-2B8E-DEAECB5722B1}"/>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91055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6A02D-785E-2EDD-FB87-BBA59545F107}"/>
              </a:ext>
            </a:extLst>
          </p:cNvPr>
          <p:cNvSpPr>
            <a:spLocks noGrp="1"/>
          </p:cNvSpPr>
          <p:nvPr>
            <p:ph type="title"/>
          </p:nvPr>
        </p:nvSpPr>
        <p:spPr/>
        <p:txBody>
          <a:bodyPr/>
          <a:lstStyle/>
          <a:p>
            <a:r>
              <a:rPr lang="en-AU" dirty="0"/>
              <a:t>Two truths and a lie</a:t>
            </a:r>
          </a:p>
        </p:txBody>
      </p:sp>
      <p:pic>
        <p:nvPicPr>
          <p:cNvPr id="5" name="Picture 4" descr="Weekly exercise data for 2 groups displayed as boxplots.">
            <a:extLst>
              <a:ext uri="{FF2B5EF4-FFF2-40B4-BE49-F238E27FC236}">
                <a16:creationId xmlns:a16="http://schemas.microsoft.com/office/drawing/2014/main" id="{C4687D8C-5175-EA7C-8E3D-8143DD53073E}"/>
              </a:ext>
            </a:extLst>
          </p:cNvPr>
          <p:cNvPicPr>
            <a:picLocks noChangeAspect="1"/>
          </p:cNvPicPr>
          <p:nvPr/>
        </p:nvPicPr>
        <p:blipFill>
          <a:blip r:embed="rId2"/>
          <a:stretch>
            <a:fillRect/>
          </a:stretch>
        </p:blipFill>
        <p:spPr>
          <a:xfrm>
            <a:off x="2576485" y="964575"/>
            <a:ext cx="6242396" cy="3117311"/>
          </a:xfrm>
          <a:prstGeom prst="rect">
            <a:avLst/>
          </a:prstGeom>
        </p:spPr>
      </p:pic>
      <p:graphicFrame>
        <p:nvGraphicFramePr>
          <p:cNvPr id="8" name="Table 7">
            <a:extLst>
              <a:ext uri="{FF2B5EF4-FFF2-40B4-BE49-F238E27FC236}">
                <a16:creationId xmlns:a16="http://schemas.microsoft.com/office/drawing/2014/main" id="{D75843DF-B5E0-417C-1776-E9AAE9DFC61F}"/>
              </a:ext>
            </a:extLst>
          </p:cNvPr>
          <p:cNvGraphicFramePr>
            <a:graphicFrameLocks noGrp="1"/>
          </p:cNvGraphicFramePr>
          <p:nvPr>
            <p:extLst>
              <p:ext uri="{D42A27DB-BD31-4B8C-83A1-F6EECF244321}">
                <p14:modId xmlns:p14="http://schemas.microsoft.com/office/powerpoint/2010/main" val="1978605270"/>
              </p:ext>
            </p:extLst>
          </p:nvPr>
        </p:nvGraphicFramePr>
        <p:xfrm>
          <a:off x="1755450" y="4140860"/>
          <a:ext cx="9279135" cy="1965548"/>
        </p:xfrm>
        <a:graphic>
          <a:graphicData uri="http://schemas.openxmlformats.org/drawingml/2006/table">
            <a:tbl>
              <a:tblPr firstRow="1" bandRow="1">
                <a:tableStyleId>{5A111915-BE36-4E01-A7E5-04B1672EAD32}</a:tableStyleId>
              </a:tblPr>
              <a:tblGrid>
                <a:gridCol w="3093045">
                  <a:extLst>
                    <a:ext uri="{9D8B030D-6E8A-4147-A177-3AD203B41FA5}">
                      <a16:colId xmlns:a16="http://schemas.microsoft.com/office/drawing/2014/main" val="1005828587"/>
                    </a:ext>
                  </a:extLst>
                </a:gridCol>
                <a:gridCol w="3093045">
                  <a:extLst>
                    <a:ext uri="{9D8B030D-6E8A-4147-A177-3AD203B41FA5}">
                      <a16:colId xmlns:a16="http://schemas.microsoft.com/office/drawing/2014/main" val="1545181695"/>
                    </a:ext>
                  </a:extLst>
                </a:gridCol>
                <a:gridCol w="3093045">
                  <a:extLst>
                    <a:ext uri="{9D8B030D-6E8A-4147-A177-3AD203B41FA5}">
                      <a16:colId xmlns:a16="http://schemas.microsoft.com/office/drawing/2014/main" val="2813487049"/>
                    </a:ext>
                  </a:extLst>
                </a:gridCol>
              </a:tblGrid>
              <a:tr h="1965548">
                <a:tc>
                  <a:txBody>
                    <a:bodyPr/>
                    <a:lstStyle/>
                    <a:p>
                      <a:pPr marL="342900" indent="-342900">
                        <a:buFont typeface="+mj-lt"/>
                        <a:buAutoNum type="arabicPeriod"/>
                      </a:pPr>
                      <a:r>
                        <a:rPr lang="en-AU" b="0" dirty="0">
                          <a:solidFill>
                            <a:schemeClr val="tx1"/>
                          </a:solidFill>
                        </a:rPr>
                        <a:t>50% of Group B is higher than that of 75% of Group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mj-lt"/>
                        <a:buAutoNum type="arabicPeriod" startAt="2"/>
                      </a:pPr>
                      <a:r>
                        <a:rPr lang="en-AU" b="0" dirty="0">
                          <a:solidFill>
                            <a:schemeClr val="tx1"/>
                          </a:solidFill>
                        </a:rPr>
                        <a:t>Group B has a wider range of values in the top 25% of the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mj-lt"/>
                        <a:buAutoNum type="arabicPeriod" startAt="3"/>
                      </a:pPr>
                      <a:r>
                        <a:rPr lang="en-AU" b="0" dirty="0">
                          <a:solidFill>
                            <a:schemeClr val="tx1"/>
                          </a:solidFill>
                        </a:rPr>
                        <a:t>If Group A had a maximum of 9, we could say they are equally as consistent because their ranges are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5255789"/>
                  </a:ext>
                </a:extLst>
              </a:tr>
            </a:tbl>
          </a:graphicData>
        </a:graphic>
      </p:graphicFrame>
      <p:sp>
        <p:nvSpPr>
          <p:cNvPr id="2" name="Slide Number Placeholder 1">
            <a:extLst>
              <a:ext uri="{FF2B5EF4-FFF2-40B4-BE49-F238E27FC236}">
                <a16:creationId xmlns:a16="http://schemas.microsoft.com/office/drawing/2014/main" id="{33E684A5-8825-99D7-4BBE-DA76F456B05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74370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0FAC60-2A5F-4005-B8B6-2B9DF8B95578}">
  <ds:schemaRefs>
    <ds:schemaRef ds:uri="http://schemas.microsoft.com/office/infopath/2007/PartnerControls"/>
    <ds:schemaRef ds:uri="http://schemas.microsoft.com/office/2006/documentManagement/types"/>
    <ds:schemaRef ds:uri="98740c54-966f-451d-a76c-e38eb7fddd55"/>
    <ds:schemaRef ds:uri="094ce8ca-8c20-4eb0-bb23-b47a1c76b753"/>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D680CCEF-36D2-4772-AC29-094185E539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374E43-C756-4BE8-8F70-D43A31F3F4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64</TotalTime>
  <Words>999</Words>
  <Application>Microsoft Office PowerPoint</Application>
  <PresentationFormat>Widescreen</PresentationFormat>
  <Paragraphs>72</Paragraphs>
  <Slides>13</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Calibri</vt:lpstr>
      <vt:lpstr>Arial</vt:lpstr>
      <vt:lpstr>Public Sans</vt:lpstr>
      <vt:lpstr>Times New Roman</vt:lpstr>
      <vt:lpstr>NSWG Corporate</vt:lpstr>
      <vt:lpstr>1_NSWG Corporate</vt:lpstr>
      <vt:lpstr>Interpreting box plots</vt:lpstr>
      <vt:lpstr>Learning intentions and success criteria</vt:lpstr>
      <vt:lpstr>Activating prior knowledge</vt:lpstr>
      <vt:lpstr>Statistical investigation process</vt:lpstr>
      <vt:lpstr>Creating datasets</vt:lpstr>
      <vt:lpstr>Connecting learning</vt:lpstr>
      <vt:lpstr>Comparing datasets</vt:lpstr>
      <vt:lpstr>Releasing responsibility</vt:lpstr>
      <vt:lpstr>Two truths and a lie</vt:lpstr>
      <vt:lpstr>Independent practice</vt:lpstr>
      <vt:lpstr>Scenario</vt:lpstr>
      <vt:lpstr>References</vt:lpstr>
      <vt:lpstr>Copyright</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7 – Interpreting box plots – slide deck – Mathematics Standard</dc:title>
  <dc:subject>mathematics; stage 6; unit 1</dc:subject>
  <dc:creator>NSW Department of Education</dc:creator>
  <cp:keywords>mathematics; Unit 1 – getting healthy</cp:keywords>
  <dcterms:created xsi:type="dcterms:W3CDTF">2025-02-21T00:53:28Z</dcterms:created>
  <dcterms:modified xsi:type="dcterms:W3CDTF">2025-10-16T23:42:23Z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