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handoutMasterIdLst>
    <p:handoutMasterId r:id="rId30"/>
  </p:handoutMasterIdLst>
  <p:sldIdLst>
    <p:sldId id="26505" r:id="rId5"/>
    <p:sldId id="26383" r:id="rId6"/>
    <p:sldId id="26532" r:id="rId7"/>
    <p:sldId id="26513" r:id="rId8"/>
    <p:sldId id="26555" r:id="rId9"/>
    <p:sldId id="289" r:id="rId10"/>
    <p:sldId id="26543" r:id="rId11"/>
    <p:sldId id="26512" r:id="rId12"/>
    <p:sldId id="26515" r:id="rId13"/>
    <p:sldId id="26551" r:id="rId14"/>
    <p:sldId id="26506" r:id="rId15"/>
    <p:sldId id="26556" r:id="rId16"/>
    <p:sldId id="26565" r:id="rId17"/>
    <p:sldId id="26557" r:id="rId18"/>
    <p:sldId id="26521" r:id="rId19"/>
    <p:sldId id="26554" r:id="rId20"/>
    <p:sldId id="26519" r:id="rId21"/>
    <p:sldId id="26523" r:id="rId22"/>
    <p:sldId id="26552" r:id="rId23"/>
    <p:sldId id="26540" r:id="rId24"/>
    <p:sldId id="26564" r:id="rId25"/>
    <p:sldId id="26526" r:id="rId26"/>
    <p:sldId id="360" r:id="rId27"/>
    <p:sldId id="361" r:id="rId28"/>
  </p:sldIdLst>
  <p:sldSz cx="12192000" cy="6858000"/>
  <p:notesSz cx="6858000" cy="9144000"/>
  <p:embeddedFontLst>
    <p:embeddedFont>
      <p:font typeface="Cambria Math" panose="02040503050406030204" pitchFamily="18" charset="0"/>
      <p:regular r:id="rId31"/>
    </p:embeddedFont>
    <p:embeddedFont>
      <p:font typeface="Ink Free" panose="03080402000500000000" pitchFamily="66" charset="0"/>
      <p:regular r:id="rId32"/>
    </p:embeddedFont>
    <p:embeddedFont>
      <p:font typeface="Public Sans" pitchFamily="2" charset="0"/>
      <p:regular r:id="rId33"/>
      <p:bold r:id="rId34"/>
      <p:italic r:id="rId35"/>
      <p:boldItalic r:id="rId3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15D3C655-FA0C-37E3-0AF9-B42F82485347}" name="Lee Hyland" initials="LH" userId="S::LESLEE.HYLAND@det.nsw.edu.au::236b8219-96ed-46a5-92bf-a10e6892f95f" providerId="AD"/>
  <p188:author id="{1F9DAA67-1999-CDD5-89B9-99579500886D}" name="Belinda Zammit" initials="BZ" userId="S::Belinda.Zammit3@det.nsw.edu.au::19300e28-55a3-4c43-b3ac-256c5f3db2f0"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FB6664F6-0480-2BED-BC34-E3CF4005A9EE}" name="Leena Ryan" initials="LR" userId="S::Leena.Ryan1@det.nsw.edu.au::9c67d486-9172-40ac-ba38-ccc164a357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64BB47"/>
    <a:srgbClr val="FF0066"/>
    <a:srgbClr val="008000"/>
    <a:srgbClr val="CC66FF"/>
    <a:srgbClr val="CC99FF"/>
    <a:srgbClr val="146CFD"/>
    <a:srgbClr val="B51458"/>
    <a:srgbClr val="00ACC2"/>
    <a:srgbClr val="E5F7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613386-171A-4BF4-BED7-D33FA5F1587F}" v="1" dt="2025-10-16T22:22:51.522"/>
    <p1510:client id="{6342FB0D-2A61-4A73-B478-1DC2C1EBD461}" v="1" dt="2025-10-16T23:40:58.84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6986" autoAdjust="0"/>
  </p:normalViewPr>
  <p:slideViewPr>
    <p:cSldViewPr snapToGrid="0">
      <p:cViewPr varScale="1">
        <p:scale>
          <a:sx n="63" d="100"/>
          <a:sy n="63" d="100"/>
        </p:scale>
        <p:origin x="460" y="5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4.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BA9E5D68-9781-55FC-B968-ED696BFEB24F}"/>
    <pc:docChg chg="undo custSel modSld">
      <pc:chgData name="Daisy Hong" userId="852f2fe8-ba51-4773-8c32-260fca1b2ee4" providerId="ADAL" clId="{BA9E5D68-9781-55FC-B968-ED696BFEB24F}" dt="2025-10-08T03:35:20.770" v="193" actId="20577"/>
      <pc:docMkLst>
        <pc:docMk/>
      </pc:docMkLst>
      <pc:sldChg chg="modSp mod">
        <pc:chgData name="Daisy Hong" userId="852f2fe8-ba51-4773-8c32-260fca1b2ee4" providerId="ADAL" clId="{BA9E5D68-9781-55FC-B968-ED696BFEB24F}" dt="2025-10-08T00:50:38.980" v="47" actId="14100"/>
        <pc:sldMkLst>
          <pc:docMk/>
          <pc:sldMk cId="2031742732" sldId="289"/>
        </pc:sldMkLst>
        <pc:spChg chg="mod">
          <ac:chgData name="Daisy Hong" userId="852f2fe8-ba51-4773-8c32-260fca1b2ee4" providerId="ADAL" clId="{BA9E5D68-9781-55FC-B968-ED696BFEB24F}" dt="2025-10-08T00:50:38.980" v="47" actId="14100"/>
          <ac:spMkLst>
            <pc:docMk/>
            <pc:sldMk cId="2031742732" sldId="289"/>
            <ac:spMk id="2" creationId="{04EFF875-6E71-6B91-7B77-0335E0718346}"/>
          </ac:spMkLst>
        </pc:spChg>
        <pc:spChg chg="mod">
          <ac:chgData name="Daisy Hong" userId="852f2fe8-ba51-4773-8c32-260fca1b2ee4" providerId="ADAL" clId="{BA9E5D68-9781-55FC-B968-ED696BFEB24F}" dt="2025-10-08T00:50:27.496" v="44" actId="2710"/>
          <ac:spMkLst>
            <pc:docMk/>
            <pc:sldMk cId="2031742732" sldId="289"/>
            <ac:spMk id="5" creationId="{3A176C3E-C937-6FE2-7301-A7E3FAEBEDD2}"/>
          </ac:spMkLst>
        </pc:spChg>
      </pc:sldChg>
      <pc:sldChg chg="modSp mod">
        <pc:chgData name="Daisy Hong" userId="852f2fe8-ba51-4773-8c32-260fca1b2ee4" providerId="ADAL" clId="{BA9E5D68-9781-55FC-B968-ED696BFEB24F}" dt="2025-10-08T00:46:48.754" v="19"/>
        <pc:sldMkLst>
          <pc:docMk/>
          <pc:sldMk cId="1181014578" sldId="360"/>
        </pc:sldMkLst>
        <pc:spChg chg="mod">
          <ac:chgData name="Daisy Hong" userId="852f2fe8-ba51-4773-8c32-260fca1b2ee4" providerId="ADAL" clId="{BA9E5D68-9781-55FC-B968-ED696BFEB24F}" dt="2025-10-08T00:46:48.754" v="19"/>
          <ac:spMkLst>
            <pc:docMk/>
            <pc:sldMk cId="1181014578" sldId="360"/>
            <ac:spMk id="4" creationId="{B7C07B50-96D9-2E35-E2CE-3139F6377F08}"/>
          </ac:spMkLst>
        </pc:spChg>
      </pc:sldChg>
      <pc:sldChg chg="modSp mod">
        <pc:chgData name="Daisy Hong" userId="852f2fe8-ba51-4773-8c32-260fca1b2ee4" providerId="ADAL" clId="{BA9E5D68-9781-55FC-B968-ED696BFEB24F}" dt="2025-10-08T03:35:20.770" v="193" actId="20577"/>
        <pc:sldMkLst>
          <pc:docMk/>
          <pc:sldMk cId="3648967162" sldId="26383"/>
        </pc:sldMkLst>
        <pc:spChg chg="mod">
          <ac:chgData name="Daisy Hong" userId="852f2fe8-ba51-4773-8c32-260fca1b2ee4" providerId="ADAL" clId="{BA9E5D68-9781-55FC-B968-ED696BFEB24F}" dt="2025-10-08T03:35:20.770" v="193" actId="20577"/>
          <ac:spMkLst>
            <pc:docMk/>
            <pc:sldMk cId="3648967162" sldId="26383"/>
            <ac:spMk id="3" creationId="{DF637BA9-DB5E-2457-A795-0B300DBA6F82}"/>
          </ac:spMkLst>
        </pc:spChg>
      </pc:sldChg>
      <pc:sldChg chg="modSp mod">
        <pc:chgData name="Daisy Hong" userId="852f2fe8-ba51-4773-8c32-260fca1b2ee4" providerId="ADAL" clId="{BA9E5D68-9781-55FC-B968-ED696BFEB24F}" dt="2025-10-08T01:58:46.623" v="192"/>
        <pc:sldMkLst>
          <pc:docMk/>
          <pc:sldMk cId="2212264922" sldId="26505"/>
        </pc:sldMkLst>
        <pc:spChg chg="mod">
          <ac:chgData name="Daisy Hong" userId="852f2fe8-ba51-4773-8c32-260fca1b2ee4" providerId="ADAL" clId="{BA9E5D68-9781-55FC-B968-ED696BFEB24F}" dt="2025-10-08T01:18:45.063" v="189" actId="20577"/>
          <ac:spMkLst>
            <pc:docMk/>
            <pc:sldMk cId="2212264922" sldId="26505"/>
            <ac:spMk id="3" creationId="{2EF38185-B00A-9878-8E80-7D55E5647711}"/>
          </ac:spMkLst>
        </pc:spChg>
        <pc:spChg chg="mod">
          <ac:chgData name="Daisy Hong" userId="852f2fe8-ba51-4773-8c32-260fca1b2ee4" providerId="ADAL" clId="{BA9E5D68-9781-55FC-B968-ED696BFEB24F}" dt="2025-10-08T01:58:46.623" v="192"/>
          <ac:spMkLst>
            <pc:docMk/>
            <pc:sldMk cId="2212264922" sldId="26505"/>
            <ac:spMk id="10" creationId="{CA5E7E5A-B4C4-F5B9-98E5-6C838D018316}"/>
          </ac:spMkLst>
        </pc:spChg>
      </pc:sldChg>
      <pc:sldChg chg="modSp mod">
        <pc:chgData name="Daisy Hong" userId="852f2fe8-ba51-4773-8c32-260fca1b2ee4" providerId="ADAL" clId="{BA9E5D68-9781-55FC-B968-ED696BFEB24F}" dt="2025-10-08T00:50:18.346" v="43" actId="14100"/>
        <pc:sldMkLst>
          <pc:docMk/>
          <pc:sldMk cId="277233169" sldId="26512"/>
        </pc:sldMkLst>
        <pc:spChg chg="mod">
          <ac:chgData name="Daisy Hong" userId="852f2fe8-ba51-4773-8c32-260fca1b2ee4" providerId="ADAL" clId="{BA9E5D68-9781-55FC-B968-ED696BFEB24F}" dt="2025-10-08T00:50:09.893" v="42" actId="255"/>
          <ac:spMkLst>
            <pc:docMk/>
            <pc:sldMk cId="277233169" sldId="26512"/>
            <ac:spMk id="19" creationId="{D536241C-D0E3-4FB9-4EEB-2813D0FB2A96}"/>
          </ac:spMkLst>
        </pc:spChg>
        <pc:spChg chg="mod">
          <ac:chgData name="Daisy Hong" userId="852f2fe8-ba51-4773-8c32-260fca1b2ee4" providerId="ADAL" clId="{BA9E5D68-9781-55FC-B968-ED696BFEB24F}" dt="2025-10-08T00:50:18.346" v="43" actId="14100"/>
          <ac:spMkLst>
            <pc:docMk/>
            <pc:sldMk cId="277233169" sldId="26512"/>
            <ac:spMk id="20" creationId="{C48AA562-D12F-E801-CE0F-C04882CD2E16}"/>
          </ac:spMkLst>
        </pc:spChg>
      </pc:sldChg>
      <pc:sldChg chg="addSp delSp modSp mod">
        <pc:chgData name="Daisy Hong" userId="852f2fe8-ba51-4773-8c32-260fca1b2ee4" providerId="ADAL" clId="{BA9E5D68-9781-55FC-B968-ED696BFEB24F}" dt="2025-10-08T00:44:39.331" v="5" actId="13244"/>
        <pc:sldMkLst>
          <pc:docMk/>
          <pc:sldMk cId="2657413589" sldId="26513"/>
        </pc:sldMkLst>
        <pc:spChg chg="mod ord">
          <ac:chgData name="Daisy Hong" userId="852f2fe8-ba51-4773-8c32-260fca1b2ee4" providerId="ADAL" clId="{BA9E5D68-9781-55FC-B968-ED696BFEB24F}" dt="2025-10-08T00:44:39.331" v="5" actId="13244"/>
          <ac:spMkLst>
            <pc:docMk/>
            <pc:sldMk cId="2657413589" sldId="26513"/>
            <ac:spMk id="2" creationId="{70155910-843F-0934-95F3-B505A1B0C47A}"/>
          </ac:spMkLst>
        </pc:spChg>
        <pc:picChg chg="add mod">
          <ac:chgData name="Daisy Hong" userId="852f2fe8-ba51-4773-8c32-260fca1b2ee4" providerId="ADAL" clId="{BA9E5D68-9781-55FC-B968-ED696BFEB24F}" dt="2025-10-08T00:23:22.686" v="3"/>
          <ac:picMkLst>
            <pc:docMk/>
            <pc:sldMk cId="2657413589" sldId="26513"/>
            <ac:picMk id="4" creationId="{60C33947-6867-9BFA-CBA8-F50222A29475}"/>
          </ac:picMkLst>
        </pc:picChg>
      </pc:sldChg>
      <pc:sldChg chg="modSp mod">
        <pc:chgData name="Daisy Hong" userId="852f2fe8-ba51-4773-8c32-260fca1b2ee4" providerId="ADAL" clId="{BA9E5D68-9781-55FC-B968-ED696BFEB24F}" dt="2025-10-08T01:20:34.371" v="191" actId="20577"/>
        <pc:sldMkLst>
          <pc:docMk/>
          <pc:sldMk cId="1587969100" sldId="26515"/>
        </pc:sldMkLst>
        <pc:spChg chg="mod">
          <ac:chgData name="Daisy Hong" userId="852f2fe8-ba51-4773-8c32-260fca1b2ee4" providerId="ADAL" clId="{BA9E5D68-9781-55FC-B968-ED696BFEB24F}" dt="2025-10-08T01:20:34.371" v="191" actId="20577"/>
          <ac:spMkLst>
            <pc:docMk/>
            <pc:sldMk cId="1587969100" sldId="26515"/>
            <ac:spMk id="4" creationId="{701ADFF6-CB6B-C62E-66BC-E9EF15956F23}"/>
          </ac:spMkLst>
        </pc:spChg>
        <pc:spChg chg="mod">
          <ac:chgData name="Daisy Hong" userId="852f2fe8-ba51-4773-8c32-260fca1b2ee4" providerId="ADAL" clId="{BA9E5D68-9781-55FC-B968-ED696BFEB24F}" dt="2025-10-08T00:52:08.956" v="61" actId="14100"/>
          <ac:spMkLst>
            <pc:docMk/>
            <pc:sldMk cId="1587969100" sldId="26515"/>
            <ac:spMk id="7" creationId="{9100672D-5D7D-F605-98A5-2F9F8A033652}"/>
          </ac:spMkLst>
        </pc:spChg>
        <pc:spChg chg="mod">
          <ac:chgData name="Daisy Hong" userId="852f2fe8-ba51-4773-8c32-260fca1b2ee4" providerId="ADAL" clId="{BA9E5D68-9781-55FC-B968-ED696BFEB24F}" dt="2025-10-08T00:52:17.752" v="63" actId="14100"/>
          <ac:spMkLst>
            <pc:docMk/>
            <pc:sldMk cId="1587969100" sldId="26515"/>
            <ac:spMk id="8" creationId="{265ADBCC-D8E5-9C8F-BC17-16E64E50C57A}"/>
          </ac:spMkLst>
        </pc:spChg>
      </pc:sldChg>
      <pc:sldChg chg="modSp mod">
        <pc:chgData name="Daisy Hong" userId="852f2fe8-ba51-4773-8c32-260fca1b2ee4" providerId="ADAL" clId="{BA9E5D68-9781-55FC-B968-ED696BFEB24F}" dt="2025-10-08T01:13:07.489" v="166" actId="13244"/>
        <pc:sldMkLst>
          <pc:docMk/>
          <pc:sldMk cId="887407884" sldId="26519"/>
        </pc:sldMkLst>
        <pc:spChg chg="ord">
          <ac:chgData name="Daisy Hong" userId="852f2fe8-ba51-4773-8c32-260fca1b2ee4" providerId="ADAL" clId="{BA9E5D68-9781-55FC-B968-ED696BFEB24F}" dt="2025-10-08T01:12:45.282" v="162" actId="13244"/>
          <ac:spMkLst>
            <pc:docMk/>
            <pc:sldMk cId="887407884" sldId="26519"/>
            <ac:spMk id="3" creationId="{3D3D0FEB-6628-D65A-8CE1-70D160B54647}"/>
          </ac:spMkLst>
        </pc:spChg>
        <pc:spChg chg="ord">
          <ac:chgData name="Daisy Hong" userId="852f2fe8-ba51-4773-8c32-260fca1b2ee4" providerId="ADAL" clId="{BA9E5D68-9781-55FC-B968-ED696BFEB24F}" dt="2025-10-08T01:12:53.949" v="164" actId="13244"/>
          <ac:spMkLst>
            <pc:docMk/>
            <pc:sldMk cId="887407884" sldId="26519"/>
            <ac:spMk id="27" creationId="{57EF31FB-82D2-DE89-C156-4F505BA12B0F}"/>
          </ac:spMkLst>
        </pc:spChg>
        <pc:spChg chg="mod">
          <ac:chgData name="Daisy Hong" userId="852f2fe8-ba51-4773-8c32-260fca1b2ee4" providerId="ADAL" clId="{BA9E5D68-9781-55FC-B968-ED696BFEB24F}" dt="2025-10-08T01:12:33.655" v="161" actId="14100"/>
          <ac:spMkLst>
            <pc:docMk/>
            <pc:sldMk cId="887407884" sldId="26519"/>
            <ac:spMk id="28" creationId="{5D476B60-2F8B-F535-BF8B-CA16FA143366}"/>
          </ac:spMkLst>
        </pc:spChg>
        <pc:spChg chg="mod ord">
          <ac:chgData name="Daisy Hong" userId="852f2fe8-ba51-4773-8c32-260fca1b2ee4" providerId="ADAL" clId="{BA9E5D68-9781-55FC-B968-ED696BFEB24F}" dt="2025-10-08T01:13:01.627" v="165" actId="13244"/>
          <ac:spMkLst>
            <pc:docMk/>
            <pc:sldMk cId="887407884" sldId="26519"/>
            <ac:spMk id="30" creationId="{DFFFF28F-29CB-10F7-74C8-BA8A7A712AF7}"/>
          </ac:spMkLst>
        </pc:spChg>
        <pc:spChg chg="mod ord">
          <ac:chgData name="Daisy Hong" userId="852f2fe8-ba51-4773-8c32-260fca1b2ee4" providerId="ADAL" clId="{BA9E5D68-9781-55FC-B968-ED696BFEB24F}" dt="2025-10-08T01:13:07.489" v="166" actId="13244"/>
          <ac:spMkLst>
            <pc:docMk/>
            <pc:sldMk cId="887407884" sldId="26519"/>
            <ac:spMk id="31" creationId="{CACD740D-6506-A6BE-5067-778DDFE2443A}"/>
          </ac:spMkLst>
        </pc:spChg>
        <pc:graphicFrameChg chg="modGraphic">
          <ac:chgData name="Daisy Hong" userId="852f2fe8-ba51-4773-8c32-260fca1b2ee4" providerId="ADAL" clId="{BA9E5D68-9781-55FC-B968-ED696BFEB24F}" dt="2025-10-08T00:56:17.060" v="92" actId="3064"/>
          <ac:graphicFrameMkLst>
            <pc:docMk/>
            <pc:sldMk cId="887407884" sldId="26519"/>
            <ac:graphicFrameMk id="2" creationId="{03FC957D-4D2C-89D7-1415-8FDEAC542B6E}"/>
          </ac:graphicFrameMkLst>
        </pc:graphicFrameChg>
      </pc:sldChg>
      <pc:sldChg chg="modSp mod">
        <pc:chgData name="Daisy Hong" userId="852f2fe8-ba51-4773-8c32-260fca1b2ee4" providerId="ADAL" clId="{BA9E5D68-9781-55FC-B968-ED696BFEB24F}" dt="2025-10-08T01:11:06.101" v="147" actId="13244"/>
        <pc:sldMkLst>
          <pc:docMk/>
          <pc:sldMk cId="523857723" sldId="26521"/>
        </pc:sldMkLst>
        <pc:spChg chg="ord">
          <ac:chgData name="Daisy Hong" userId="852f2fe8-ba51-4773-8c32-260fca1b2ee4" providerId="ADAL" clId="{BA9E5D68-9781-55FC-B968-ED696BFEB24F}" dt="2025-10-08T01:10:58.548" v="144" actId="13244"/>
          <ac:spMkLst>
            <pc:docMk/>
            <pc:sldMk cId="523857723" sldId="26521"/>
            <ac:spMk id="3" creationId="{35B79D52-A024-B93D-E5FD-E3AC1158B166}"/>
          </ac:spMkLst>
        </pc:spChg>
        <pc:spChg chg="mod ord">
          <ac:chgData name="Daisy Hong" userId="852f2fe8-ba51-4773-8c32-260fca1b2ee4" providerId="ADAL" clId="{BA9E5D68-9781-55FC-B968-ED696BFEB24F}" dt="2025-10-08T01:11:04.433" v="146" actId="13244"/>
          <ac:spMkLst>
            <pc:docMk/>
            <pc:sldMk cId="523857723" sldId="26521"/>
            <ac:spMk id="5" creationId="{9BE2040E-D01B-222E-84EC-8D179E56D8E1}"/>
          </ac:spMkLst>
        </pc:spChg>
        <pc:spChg chg="mod ord">
          <ac:chgData name="Daisy Hong" userId="852f2fe8-ba51-4773-8c32-260fca1b2ee4" providerId="ADAL" clId="{BA9E5D68-9781-55FC-B968-ED696BFEB24F}" dt="2025-10-08T01:11:06.101" v="147" actId="13244"/>
          <ac:spMkLst>
            <pc:docMk/>
            <pc:sldMk cId="523857723" sldId="26521"/>
            <ac:spMk id="6" creationId="{69180A95-3913-6970-3CE9-3886499D378C}"/>
          </ac:spMkLst>
        </pc:spChg>
        <pc:spChg chg="ord">
          <ac:chgData name="Daisy Hong" userId="852f2fe8-ba51-4773-8c32-260fca1b2ee4" providerId="ADAL" clId="{BA9E5D68-9781-55FC-B968-ED696BFEB24F}" dt="2025-10-08T01:11:02.108" v="145" actId="13244"/>
          <ac:spMkLst>
            <pc:docMk/>
            <pc:sldMk cId="523857723" sldId="26521"/>
            <ac:spMk id="7" creationId="{1DF7079F-36E3-0745-305C-E05340CD5856}"/>
          </ac:spMkLst>
        </pc:spChg>
        <pc:spChg chg="mod">
          <ac:chgData name="Daisy Hong" userId="852f2fe8-ba51-4773-8c32-260fca1b2ee4" providerId="ADAL" clId="{BA9E5D68-9781-55FC-B968-ED696BFEB24F}" dt="2025-10-08T01:09:45.178" v="126" actId="14100"/>
          <ac:spMkLst>
            <pc:docMk/>
            <pc:sldMk cId="523857723" sldId="26521"/>
            <ac:spMk id="12" creationId="{F7DEF9A8-0C8F-850D-A5DA-150AD5BB4A6D}"/>
          </ac:spMkLst>
        </pc:spChg>
      </pc:sldChg>
      <pc:sldChg chg="modSp mod">
        <pc:chgData name="Daisy Hong" userId="852f2fe8-ba51-4773-8c32-260fca1b2ee4" providerId="ADAL" clId="{BA9E5D68-9781-55FC-B968-ED696BFEB24F}" dt="2025-10-08T01:14:00.933" v="170" actId="13244"/>
        <pc:sldMkLst>
          <pc:docMk/>
          <pc:sldMk cId="1288573914" sldId="26523"/>
        </pc:sldMkLst>
        <pc:spChg chg="ord">
          <ac:chgData name="Daisy Hong" userId="852f2fe8-ba51-4773-8c32-260fca1b2ee4" providerId="ADAL" clId="{BA9E5D68-9781-55FC-B968-ED696BFEB24F}" dt="2025-10-08T01:13:49.497" v="167" actId="13244"/>
          <ac:spMkLst>
            <pc:docMk/>
            <pc:sldMk cId="1288573914" sldId="26523"/>
            <ac:spMk id="3" creationId="{F827B002-7CEF-83E4-2D9F-B44EE7743A79}"/>
          </ac:spMkLst>
        </pc:spChg>
        <pc:spChg chg="ord">
          <ac:chgData name="Daisy Hong" userId="852f2fe8-ba51-4773-8c32-260fca1b2ee4" providerId="ADAL" clId="{BA9E5D68-9781-55FC-B968-ED696BFEB24F}" dt="2025-10-08T01:13:53.788" v="168" actId="13244"/>
          <ac:spMkLst>
            <pc:docMk/>
            <pc:sldMk cId="1288573914" sldId="26523"/>
            <ac:spMk id="6" creationId="{4D70DD32-862C-B5E0-B9BA-E1775DD8F5D2}"/>
          </ac:spMkLst>
        </pc:spChg>
        <pc:spChg chg="ord">
          <ac:chgData name="Daisy Hong" userId="852f2fe8-ba51-4773-8c32-260fca1b2ee4" providerId="ADAL" clId="{BA9E5D68-9781-55FC-B968-ED696BFEB24F}" dt="2025-10-08T01:13:56.823" v="169" actId="13244"/>
          <ac:spMkLst>
            <pc:docMk/>
            <pc:sldMk cId="1288573914" sldId="26523"/>
            <ac:spMk id="7" creationId="{36BA1626-1F37-B925-EF9D-362A6808BA32}"/>
          </ac:spMkLst>
        </pc:spChg>
        <pc:spChg chg="ord">
          <ac:chgData name="Daisy Hong" userId="852f2fe8-ba51-4773-8c32-260fca1b2ee4" providerId="ADAL" clId="{BA9E5D68-9781-55FC-B968-ED696BFEB24F}" dt="2025-10-08T01:14:00.933" v="170" actId="13244"/>
          <ac:spMkLst>
            <pc:docMk/>
            <pc:sldMk cId="1288573914" sldId="26523"/>
            <ac:spMk id="9" creationId="{D6646122-5BFE-29FB-DB13-D0628963992E}"/>
          </ac:spMkLst>
        </pc:spChg>
        <pc:graphicFrameChg chg="modGraphic">
          <ac:chgData name="Daisy Hong" userId="852f2fe8-ba51-4773-8c32-260fca1b2ee4" providerId="ADAL" clId="{BA9E5D68-9781-55FC-B968-ED696BFEB24F}" dt="2025-10-08T00:56:28.842" v="94" actId="3064"/>
          <ac:graphicFrameMkLst>
            <pc:docMk/>
            <pc:sldMk cId="1288573914" sldId="26523"/>
            <ac:graphicFrameMk id="2" creationId="{7A847152-9CC2-14A3-B225-36CC0F7E0DD8}"/>
          </ac:graphicFrameMkLst>
        </pc:graphicFrameChg>
      </pc:sldChg>
      <pc:sldChg chg="modSp mod">
        <pc:chgData name="Daisy Hong" userId="852f2fe8-ba51-4773-8c32-260fca1b2ee4" providerId="ADAL" clId="{BA9E5D68-9781-55FC-B968-ED696BFEB24F}" dt="2025-10-08T00:51:34.743" v="56" actId="1076"/>
        <pc:sldMkLst>
          <pc:docMk/>
          <pc:sldMk cId="1449203233" sldId="26543"/>
        </pc:sldMkLst>
        <pc:spChg chg="mod">
          <ac:chgData name="Daisy Hong" userId="852f2fe8-ba51-4773-8c32-260fca1b2ee4" providerId="ADAL" clId="{BA9E5D68-9781-55FC-B968-ED696BFEB24F}" dt="2025-10-08T00:51:24.813" v="53" actId="14100"/>
          <ac:spMkLst>
            <pc:docMk/>
            <pc:sldMk cId="1449203233" sldId="26543"/>
            <ac:spMk id="2" creationId="{52452BAB-37B1-339C-4F5F-1C014C7B2740}"/>
          </ac:spMkLst>
        </pc:spChg>
        <pc:spChg chg="mod">
          <ac:chgData name="Daisy Hong" userId="852f2fe8-ba51-4773-8c32-260fca1b2ee4" providerId="ADAL" clId="{BA9E5D68-9781-55FC-B968-ED696BFEB24F}" dt="2025-10-08T00:51:34.743" v="56" actId="1076"/>
          <ac:spMkLst>
            <pc:docMk/>
            <pc:sldMk cId="1449203233" sldId="26543"/>
            <ac:spMk id="5" creationId="{8EBF66BA-EE29-CB01-26D9-9B197FFC11DF}"/>
          </ac:spMkLst>
        </pc:spChg>
        <pc:spChg chg="mod">
          <ac:chgData name="Daisy Hong" userId="852f2fe8-ba51-4773-8c32-260fca1b2ee4" providerId="ADAL" clId="{BA9E5D68-9781-55FC-B968-ED696BFEB24F}" dt="2025-10-08T00:49:23.370" v="34" actId="108"/>
          <ac:spMkLst>
            <pc:docMk/>
            <pc:sldMk cId="1449203233" sldId="26543"/>
            <ac:spMk id="12" creationId="{C81185B5-3F2E-8289-1C4F-A02498777C09}"/>
          </ac:spMkLst>
        </pc:spChg>
      </pc:sldChg>
      <pc:sldChg chg="modSp mod">
        <pc:chgData name="Daisy Hong" userId="852f2fe8-ba51-4773-8c32-260fca1b2ee4" providerId="ADAL" clId="{BA9E5D68-9781-55FC-B968-ED696BFEB24F}" dt="2025-10-08T00:54:59.493" v="79" actId="14100"/>
        <pc:sldMkLst>
          <pc:docMk/>
          <pc:sldMk cId="4111623608" sldId="26551"/>
        </pc:sldMkLst>
        <pc:spChg chg="mod">
          <ac:chgData name="Daisy Hong" userId="852f2fe8-ba51-4773-8c32-260fca1b2ee4" providerId="ADAL" clId="{BA9E5D68-9781-55FC-B968-ED696BFEB24F}" dt="2025-10-08T00:53:19.004" v="76" actId="14100"/>
          <ac:spMkLst>
            <pc:docMk/>
            <pc:sldMk cId="4111623608" sldId="26551"/>
            <ac:spMk id="2" creationId="{74BA681D-6F7C-7B43-8B97-465089AF1E5B}"/>
          </ac:spMkLst>
        </pc:spChg>
        <pc:spChg chg="mod">
          <ac:chgData name="Daisy Hong" userId="852f2fe8-ba51-4773-8c32-260fca1b2ee4" providerId="ADAL" clId="{BA9E5D68-9781-55FC-B968-ED696BFEB24F}" dt="2025-10-08T00:54:59.493" v="79" actId="14100"/>
          <ac:spMkLst>
            <pc:docMk/>
            <pc:sldMk cId="4111623608" sldId="26551"/>
            <ac:spMk id="5" creationId="{A6F92752-16CC-A60A-BCB8-781FE71B8EB3}"/>
          </ac:spMkLst>
        </pc:spChg>
        <pc:spChg chg="mod">
          <ac:chgData name="Daisy Hong" userId="852f2fe8-ba51-4773-8c32-260fca1b2ee4" providerId="ADAL" clId="{BA9E5D68-9781-55FC-B968-ED696BFEB24F}" dt="2025-10-08T00:53:29.520" v="78" actId="554"/>
          <ac:spMkLst>
            <pc:docMk/>
            <pc:sldMk cId="4111623608" sldId="26551"/>
            <ac:spMk id="6" creationId="{764D6CD2-8088-57F6-29D7-29D6F8C2689B}"/>
          </ac:spMkLst>
        </pc:spChg>
        <pc:spChg chg="mod">
          <ac:chgData name="Daisy Hong" userId="852f2fe8-ba51-4773-8c32-260fca1b2ee4" providerId="ADAL" clId="{BA9E5D68-9781-55FC-B968-ED696BFEB24F}" dt="2025-10-08T00:53:02.594" v="71" actId="1076"/>
          <ac:spMkLst>
            <pc:docMk/>
            <pc:sldMk cId="4111623608" sldId="26551"/>
            <ac:spMk id="10" creationId="{F921DB3B-49D8-FB9B-808D-B3FF146FDDBB}"/>
          </ac:spMkLst>
        </pc:spChg>
        <pc:spChg chg="mod">
          <ac:chgData name="Daisy Hong" userId="852f2fe8-ba51-4773-8c32-260fca1b2ee4" providerId="ADAL" clId="{BA9E5D68-9781-55FC-B968-ED696BFEB24F}" dt="2025-10-08T00:53:02.594" v="71" actId="1076"/>
          <ac:spMkLst>
            <pc:docMk/>
            <pc:sldMk cId="4111623608" sldId="26551"/>
            <ac:spMk id="11" creationId="{A484E165-8B06-CAD5-70AC-5822E8F842C3}"/>
          </ac:spMkLst>
        </pc:spChg>
        <pc:picChg chg="mod">
          <ac:chgData name="Daisy Hong" userId="852f2fe8-ba51-4773-8c32-260fca1b2ee4" providerId="ADAL" clId="{BA9E5D68-9781-55FC-B968-ED696BFEB24F}" dt="2025-10-08T00:53:02.594" v="71" actId="1076"/>
          <ac:picMkLst>
            <pc:docMk/>
            <pc:sldMk cId="4111623608" sldId="26551"/>
            <ac:picMk id="9" creationId="{7C22B54D-B991-F9D9-9FA7-4310EF5E20C6}"/>
          </ac:picMkLst>
        </pc:picChg>
      </pc:sldChg>
      <pc:sldChg chg="modSp mod">
        <pc:chgData name="Daisy Hong" userId="852f2fe8-ba51-4773-8c32-260fca1b2ee4" providerId="ADAL" clId="{BA9E5D68-9781-55FC-B968-ED696BFEB24F}" dt="2025-10-08T01:14:17.783" v="173" actId="13244"/>
        <pc:sldMkLst>
          <pc:docMk/>
          <pc:sldMk cId="1643855820" sldId="26552"/>
        </pc:sldMkLst>
        <pc:spChg chg="mod ord">
          <ac:chgData name="Daisy Hong" userId="852f2fe8-ba51-4773-8c32-260fca1b2ee4" providerId="ADAL" clId="{BA9E5D68-9781-55FC-B968-ED696BFEB24F}" dt="2025-10-08T01:14:10.978" v="172" actId="13244"/>
          <ac:spMkLst>
            <pc:docMk/>
            <pc:sldMk cId="1643855820" sldId="26552"/>
            <ac:spMk id="2" creationId="{120D2876-A0CA-AB34-EBAA-10B9E7BB62E5}"/>
          </ac:spMkLst>
        </pc:spChg>
        <pc:spChg chg="mod">
          <ac:chgData name="Daisy Hong" userId="852f2fe8-ba51-4773-8c32-260fca1b2ee4" providerId="ADAL" clId="{BA9E5D68-9781-55FC-B968-ED696BFEB24F}" dt="2025-10-08T00:58:39.951" v="115" actId="14100"/>
          <ac:spMkLst>
            <pc:docMk/>
            <pc:sldMk cId="1643855820" sldId="26552"/>
            <ac:spMk id="6" creationId="{629B3DC0-DCB0-9BCB-2FF6-7B379610980B}"/>
          </ac:spMkLst>
        </pc:spChg>
        <pc:spChg chg="mod ord">
          <ac:chgData name="Daisy Hong" userId="852f2fe8-ba51-4773-8c32-260fca1b2ee4" providerId="ADAL" clId="{BA9E5D68-9781-55FC-B968-ED696BFEB24F}" dt="2025-10-08T01:14:17.783" v="173" actId="13244"/>
          <ac:spMkLst>
            <pc:docMk/>
            <pc:sldMk cId="1643855820" sldId="26552"/>
            <ac:spMk id="7" creationId="{19392882-22BA-29FF-8797-D3BE04611B5B}"/>
          </ac:spMkLst>
        </pc:spChg>
        <pc:picChg chg="mod">
          <ac:chgData name="Daisy Hong" userId="852f2fe8-ba51-4773-8c32-260fca1b2ee4" providerId="ADAL" clId="{BA9E5D68-9781-55FC-B968-ED696BFEB24F}" dt="2025-10-08T00:57:21.770" v="97" actId="1076"/>
          <ac:picMkLst>
            <pc:docMk/>
            <pc:sldMk cId="1643855820" sldId="26552"/>
            <ac:picMk id="3074" creationId="{B83CCB2B-B1DA-CC88-1E80-B857A6FE3188}"/>
          </ac:picMkLst>
        </pc:picChg>
      </pc:sldChg>
      <pc:sldChg chg="modSp mod">
        <pc:chgData name="Daisy Hong" userId="852f2fe8-ba51-4773-8c32-260fca1b2ee4" providerId="ADAL" clId="{BA9E5D68-9781-55FC-B968-ED696BFEB24F}" dt="2025-10-08T01:11:38.202" v="151" actId="13244"/>
        <pc:sldMkLst>
          <pc:docMk/>
          <pc:sldMk cId="545602321" sldId="26554"/>
        </pc:sldMkLst>
        <pc:spChg chg="mod ord">
          <ac:chgData name="Daisy Hong" userId="852f2fe8-ba51-4773-8c32-260fca1b2ee4" providerId="ADAL" clId="{BA9E5D68-9781-55FC-B968-ED696BFEB24F}" dt="2025-10-08T01:11:38.202" v="151" actId="13244"/>
          <ac:spMkLst>
            <pc:docMk/>
            <pc:sldMk cId="545602321" sldId="26554"/>
            <ac:spMk id="2" creationId="{B46D728C-9D41-BBD6-AA57-5B77D5706C00}"/>
          </ac:spMkLst>
        </pc:spChg>
        <pc:spChg chg="ord">
          <ac:chgData name="Daisy Hong" userId="852f2fe8-ba51-4773-8c32-260fca1b2ee4" providerId="ADAL" clId="{BA9E5D68-9781-55FC-B968-ED696BFEB24F}" dt="2025-10-08T01:11:16.726" v="148" actId="13244"/>
          <ac:spMkLst>
            <pc:docMk/>
            <pc:sldMk cId="545602321" sldId="26554"/>
            <ac:spMk id="3" creationId="{F827B002-7CEF-83E4-2D9F-B44EE7743A79}"/>
          </ac:spMkLst>
        </pc:spChg>
        <pc:spChg chg="mod ord">
          <ac:chgData name="Daisy Hong" userId="852f2fe8-ba51-4773-8c32-260fca1b2ee4" providerId="ADAL" clId="{BA9E5D68-9781-55FC-B968-ED696BFEB24F}" dt="2025-10-08T01:11:18.843" v="149" actId="13244"/>
          <ac:spMkLst>
            <pc:docMk/>
            <pc:sldMk cId="545602321" sldId="26554"/>
            <ac:spMk id="8" creationId="{D94FA035-A1BB-59C8-DFA1-DD1CE475D202}"/>
          </ac:spMkLst>
        </pc:spChg>
        <pc:spChg chg="mod">
          <ac:chgData name="Daisy Hong" userId="852f2fe8-ba51-4773-8c32-260fca1b2ee4" providerId="ADAL" clId="{BA9E5D68-9781-55FC-B968-ED696BFEB24F}" dt="2025-10-08T01:10:24.093" v="128" actId="14100"/>
          <ac:spMkLst>
            <pc:docMk/>
            <pc:sldMk cId="545602321" sldId="26554"/>
            <ac:spMk id="12" creationId="{A26F568E-6634-3E91-2EB6-A1794DB1F53D}"/>
          </ac:spMkLst>
        </pc:spChg>
        <pc:spChg chg="mod">
          <ac:chgData name="Daisy Hong" userId="852f2fe8-ba51-4773-8c32-260fca1b2ee4" providerId="ADAL" clId="{BA9E5D68-9781-55FC-B968-ED696BFEB24F}" dt="2025-10-08T01:10:43.693" v="143" actId="1076"/>
          <ac:spMkLst>
            <pc:docMk/>
            <pc:sldMk cId="545602321" sldId="26554"/>
            <ac:spMk id="15" creationId="{BCD9C687-3A7E-39DC-B158-38D9611C7C7C}"/>
          </ac:spMkLst>
        </pc:spChg>
        <pc:picChg chg="mod">
          <ac:chgData name="Daisy Hong" userId="852f2fe8-ba51-4773-8c32-260fca1b2ee4" providerId="ADAL" clId="{BA9E5D68-9781-55FC-B968-ED696BFEB24F}" dt="2025-10-08T01:11:32.830" v="150" actId="14100"/>
          <ac:picMkLst>
            <pc:docMk/>
            <pc:sldMk cId="545602321" sldId="26554"/>
            <ac:picMk id="6" creationId="{91A68816-698A-29E4-5E28-C11E64B3A998}"/>
          </ac:picMkLst>
        </pc:picChg>
      </pc:sldChg>
      <pc:sldChg chg="modSp mod">
        <pc:chgData name="Daisy Hong" userId="852f2fe8-ba51-4773-8c32-260fca1b2ee4" providerId="ADAL" clId="{BA9E5D68-9781-55FC-B968-ED696BFEB24F}" dt="2025-10-08T00:48:20.652" v="23" actId="1076"/>
        <pc:sldMkLst>
          <pc:docMk/>
          <pc:sldMk cId="662516056" sldId="26555"/>
        </pc:sldMkLst>
        <pc:spChg chg="mod ord">
          <ac:chgData name="Daisy Hong" userId="852f2fe8-ba51-4773-8c32-260fca1b2ee4" providerId="ADAL" clId="{BA9E5D68-9781-55FC-B968-ED696BFEB24F}" dt="2025-10-08T00:44:47.460" v="7" actId="13244"/>
          <ac:spMkLst>
            <pc:docMk/>
            <pc:sldMk cId="662516056" sldId="26555"/>
            <ac:spMk id="2" creationId="{9E0497E6-1706-4B6A-0B42-5A7A33C4A144}"/>
          </ac:spMkLst>
        </pc:spChg>
        <pc:spChg chg="mod">
          <ac:chgData name="Daisy Hong" userId="852f2fe8-ba51-4773-8c32-260fca1b2ee4" providerId="ADAL" clId="{BA9E5D68-9781-55FC-B968-ED696BFEB24F}" dt="2025-10-08T00:48:20.652" v="23" actId="1076"/>
          <ac:spMkLst>
            <pc:docMk/>
            <pc:sldMk cId="662516056" sldId="26555"/>
            <ac:spMk id="6" creationId="{424C60F8-F2AA-86DF-53B0-099BE3731772}"/>
          </ac:spMkLst>
        </pc:spChg>
      </pc:sldChg>
      <pc:sldChg chg="modSp mod">
        <pc:chgData name="Daisy Hong" userId="852f2fe8-ba51-4773-8c32-260fca1b2ee4" providerId="ADAL" clId="{BA9E5D68-9781-55FC-B968-ED696BFEB24F}" dt="2025-10-08T01:00:15.702" v="120" actId="13244"/>
        <pc:sldMkLst>
          <pc:docMk/>
          <pc:sldMk cId="1856929424" sldId="26556"/>
        </pc:sldMkLst>
        <pc:spChg chg="mod ord">
          <ac:chgData name="Daisy Hong" userId="852f2fe8-ba51-4773-8c32-260fca1b2ee4" providerId="ADAL" clId="{BA9E5D68-9781-55FC-B968-ED696BFEB24F}" dt="2025-10-08T01:00:08.580" v="118" actId="13244"/>
          <ac:spMkLst>
            <pc:docMk/>
            <pc:sldMk cId="1856929424" sldId="26556"/>
            <ac:spMk id="2" creationId="{F24D990F-CD7F-7C6B-AA69-8D49350F7058}"/>
          </ac:spMkLst>
        </pc:spChg>
        <pc:spChg chg="mod ord">
          <ac:chgData name="Daisy Hong" userId="852f2fe8-ba51-4773-8c32-260fca1b2ee4" providerId="ADAL" clId="{BA9E5D68-9781-55FC-B968-ED696BFEB24F}" dt="2025-10-08T01:00:15.702" v="120" actId="13244"/>
          <ac:spMkLst>
            <pc:docMk/>
            <pc:sldMk cId="1856929424" sldId="26556"/>
            <ac:spMk id="8" creationId="{1DD276B4-9828-E397-1AEC-A0DAEB3184AB}"/>
          </ac:spMkLst>
        </pc:spChg>
        <pc:graphicFrameChg chg="ord modGraphic">
          <ac:chgData name="Daisy Hong" userId="852f2fe8-ba51-4773-8c32-260fca1b2ee4" providerId="ADAL" clId="{BA9E5D68-9781-55FC-B968-ED696BFEB24F}" dt="2025-10-08T01:00:13.417" v="119" actId="13244"/>
          <ac:graphicFrameMkLst>
            <pc:docMk/>
            <pc:sldMk cId="1856929424" sldId="26556"/>
            <ac:graphicFrameMk id="6" creationId="{FA2BF4C4-6C7E-FBA7-2C10-F73EF3793B89}"/>
          </ac:graphicFrameMkLst>
        </pc:graphicFrameChg>
      </pc:sldChg>
      <pc:sldChg chg="delSp modSp mod">
        <pc:chgData name="Daisy Hong" userId="852f2fe8-ba51-4773-8c32-260fca1b2ee4" providerId="ADAL" clId="{BA9E5D68-9781-55FC-B968-ED696BFEB24F}" dt="2025-10-08T01:14:35.500" v="177" actId="1076"/>
        <pc:sldMkLst>
          <pc:docMk/>
          <pc:sldMk cId="3378489920" sldId="26564"/>
        </pc:sldMkLst>
        <pc:spChg chg="mod ord">
          <ac:chgData name="Daisy Hong" userId="852f2fe8-ba51-4773-8c32-260fca1b2ee4" providerId="ADAL" clId="{BA9E5D68-9781-55FC-B968-ED696BFEB24F}" dt="2025-10-08T01:14:25.358" v="175" actId="13244"/>
          <ac:spMkLst>
            <pc:docMk/>
            <pc:sldMk cId="3378489920" sldId="26564"/>
            <ac:spMk id="2" creationId="{AE0057C8-9960-6F82-7845-9FB18E18C707}"/>
          </ac:spMkLst>
        </pc:spChg>
        <pc:picChg chg="mod">
          <ac:chgData name="Daisy Hong" userId="852f2fe8-ba51-4773-8c32-260fca1b2ee4" providerId="ADAL" clId="{BA9E5D68-9781-55FC-B968-ED696BFEB24F}" dt="2025-10-08T01:14:35.500" v="177" actId="1076"/>
          <ac:picMkLst>
            <pc:docMk/>
            <pc:sldMk cId="3378489920" sldId="26564"/>
            <ac:picMk id="6" creationId="{F19FFC90-B007-B64B-C08B-0AB36AA6D51C}"/>
          </ac:picMkLst>
        </pc:picChg>
      </pc:sldChg>
      <pc:sldChg chg="modSp mod">
        <pc:chgData name="Daisy Hong" userId="852f2fe8-ba51-4773-8c32-260fca1b2ee4" providerId="ADAL" clId="{BA9E5D68-9781-55FC-B968-ED696BFEB24F}" dt="2025-10-08T01:08:45.531" v="122" actId="13244"/>
        <pc:sldMkLst>
          <pc:docMk/>
          <pc:sldMk cId="3830854163" sldId="26565"/>
        </pc:sldMkLst>
        <pc:spChg chg="mod ord">
          <ac:chgData name="Daisy Hong" userId="852f2fe8-ba51-4773-8c32-260fca1b2ee4" providerId="ADAL" clId="{BA9E5D68-9781-55FC-B968-ED696BFEB24F}" dt="2025-10-08T01:08:45.531" v="122" actId="13244"/>
          <ac:spMkLst>
            <pc:docMk/>
            <pc:sldMk cId="3830854163" sldId="26565"/>
            <ac:spMk id="2" creationId="{CFC65B08-D59C-8E78-3111-C49E284ED63A}"/>
          </ac:spMkLst>
        </pc:spChg>
      </pc:sldChg>
    </pc:docChg>
  </pc:docChgLst>
  <pc:docChgLst>
    <pc:chgData name="Daisy Hong" userId="852f2fe8-ba51-4773-8c32-260fca1b2ee4" providerId="ADAL" clId="{0DBBD20F-9E25-427E-A130-1B9C513F6B71}"/>
    <pc:docChg chg="modSld">
      <pc:chgData name="Daisy Hong" userId="852f2fe8-ba51-4773-8c32-260fca1b2ee4" providerId="ADAL" clId="{0DBBD20F-9E25-427E-A130-1B9C513F6B71}" dt="2025-10-08T22:24:29.652" v="3"/>
      <pc:docMkLst>
        <pc:docMk/>
      </pc:docMkLst>
      <pc:sldChg chg="modSp">
        <pc:chgData name="Daisy Hong" userId="852f2fe8-ba51-4773-8c32-260fca1b2ee4" providerId="ADAL" clId="{0DBBD20F-9E25-427E-A130-1B9C513F6B71}" dt="2025-10-08T22:24:29.652" v="3"/>
        <pc:sldMkLst>
          <pc:docMk/>
          <pc:sldMk cId="1181014578" sldId="360"/>
        </pc:sldMkLst>
        <pc:spChg chg="mod">
          <ac:chgData name="Daisy Hong" userId="852f2fe8-ba51-4773-8c32-260fca1b2ee4" providerId="ADAL" clId="{0DBBD20F-9E25-427E-A130-1B9C513F6B71}" dt="2025-10-08T22:24:29.652" v="3"/>
          <ac:spMkLst>
            <pc:docMk/>
            <pc:sldMk cId="1181014578" sldId="360"/>
            <ac:spMk id="4" creationId="{B7C07B50-96D9-2E35-E2CE-3139F6377F08}"/>
          </ac:spMkLst>
        </pc:spChg>
      </pc:sldChg>
      <pc:sldChg chg="modSp mod">
        <pc:chgData name="Daisy Hong" userId="852f2fe8-ba51-4773-8c32-260fca1b2ee4" providerId="ADAL" clId="{0DBBD20F-9E25-427E-A130-1B9C513F6B71}" dt="2025-10-08T22:23:25.683" v="1" actId="20577"/>
        <pc:sldMkLst>
          <pc:docMk/>
          <pc:sldMk cId="2212264922" sldId="26505"/>
        </pc:sldMkLst>
        <pc:spChg chg="mod">
          <ac:chgData name="Daisy Hong" userId="852f2fe8-ba51-4773-8c32-260fca1b2ee4" providerId="ADAL" clId="{0DBBD20F-9E25-427E-A130-1B9C513F6B71}" dt="2025-10-08T22:23:25.683" v="1" actId="20577"/>
          <ac:spMkLst>
            <pc:docMk/>
            <pc:sldMk cId="2212264922" sldId="26505"/>
            <ac:spMk id="10" creationId="{CA5E7E5A-B4C4-F5B9-98E5-6C838D018316}"/>
          </ac:spMkLst>
        </pc:spChg>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6T22:22:51.522" v="1"/>
      <pc:docMkLst>
        <pc:docMk/>
      </pc:docMkLst>
      <pc:sldChg chg="addSp delSp modSp mod">
        <pc:chgData name="Daisy Hong" userId="852f2fe8-ba51-4773-8c32-260fca1b2ee4" providerId="ADAL" clId="{BB608F32-918A-4A14-94F6-A0382153581E}" dt="2025-10-16T22:22:51.522" v="1"/>
        <pc:sldMkLst>
          <pc:docMk/>
          <pc:sldMk cId="2212264922" sldId="26505"/>
        </pc:sldMkLst>
        <pc:spChg chg="del">
          <ac:chgData name="Daisy Hong" userId="852f2fe8-ba51-4773-8c32-260fca1b2ee4" providerId="ADAL" clId="{BB608F32-918A-4A14-94F6-A0382153581E}" dt="2025-10-16T22:22:50.594" v="0" actId="478"/>
          <ac:spMkLst>
            <pc:docMk/>
            <pc:sldMk cId="2212264922" sldId="26505"/>
            <ac:spMk id="2" creationId="{BCBB44E6-1D9B-5185-AF7C-1BB9BB6D9839}"/>
          </ac:spMkLst>
        </pc:spChg>
        <pc:picChg chg="add mod">
          <ac:chgData name="Daisy Hong" userId="852f2fe8-ba51-4773-8c32-260fca1b2ee4" providerId="ADAL" clId="{BB608F32-918A-4A14-94F6-A0382153581E}" dt="2025-10-16T22:22:51.522" v="1"/>
          <ac:picMkLst>
            <pc:docMk/>
            <pc:sldMk cId="2212264922" sldId="26505"/>
            <ac:picMk id="4" creationId="{398A58EF-C531-A312-B9CE-6CD79349C2A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300 300 320 </a:t>
            </a:r>
            <a:r>
              <a:rPr lang="en-AU" b="1" dirty="0"/>
              <a:t>320</a:t>
            </a:r>
            <a:r>
              <a:rPr lang="en-AU" dirty="0"/>
              <a:t> 320 340 340 </a:t>
            </a:r>
            <a:r>
              <a:rPr lang="en-AU" b="1" dirty="0"/>
              <a:t>340</a:t>
            </a:r>
            <a:r>
              <a:rPr lang="en-AU" dirty="0"/>
              <a:t> 360 360 360 </a:t>
            </a:r>
            <a:r>
              <a:rPr lang="en-AU" b="1" dirty="0"/>
              <a:t>360</a:t>
            </a:r>
            <a:r>
              <a:rPr lang="en-AU" dirty="0"/>
              <a:t> 380 380 400</a:t>
            </a:r>
          </a:p>
          <a:p>
            <a:r>
              <a:rPr lang="en-AU" dirty="0"/>
              <a:t>200 240 260 </a:t>
            </a:r>
            <a:r>
              <a:rPr lang="en-AU" b="1" dirty="0"/>
              <a:t>280</a:t>
            </a:r>
            <a:r>
              <a:rPr lang="en-AU" dirty="0"/>
              <a:t> 280 280 280 </a:t>
            </a:r>
            <a:r>
              <a:rPr lang="en-AU" b="1" dirty="0"/>
              <a:t>280</a:t>
            </a:r>
            <a:r>
              <a:rPr lang="en-AU" dirty="0"/>
              <a:t> 300 300 300 </a:t>
            </a:r>
            <a:r>
              <a:rPr lang="en-AU" b="1" dirty="0"/>
              <a:t>320</a:t>
            </a:r>
            <a:r>
              <a:rPr lang="en-AU" dirty="0"/>
              <a:t> 360 360 380</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871239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7E547-D807-5301-9442-F6502C4B5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2BC6F0-EB4B-C084-A69D-BE49AC597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1A354E-4B44-63BC-164A-E7B38B624AB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1DB4718-754D-517B-2E5B-7AB10B26DD46}"/>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80386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81DE3-DAE8-5EFF-DD20-E3D2A293F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93785-DEBE-6ADA-ADFE-B2C9DE60D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52EFB-AD4B-F142-B267-9972AE237AF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6DD88B2-9A1C-E017-4C5B-395DADFAB224}"/>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923895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6F119-1E28-219D-58A6-6281B7AFD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C97B0-4CDD-1F0D-3304-965A29AEE0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6F057-B1F0-019B-B62F-B5B3D62A0DC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EFE7B52-E9D7-DD8E-B704-8E42DE870D46}"/>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740487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C2E68-35F9-011C-61F9-56C2C1053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E1C71-6814-A06E-A598-4A34D5E0B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3A48E-515E-0FE8-9B8B-08E166E701C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67717E6-CE92-8272-9132-998E19DC8E19}"/>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3877860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59DE1-116E-60D6-89FC-EC39B6E49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75F68-3AC8-F44B-2395-796B75B95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B2894-EA88-80C9-171B-B8ABA630DBD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855379C-039B-B91F-9B3E-7545BD97992A}"/>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9705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C2E68-35F9-011C-61F9-56C2C1053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E1C71-6814-A06E-A598-4A34D5E0B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3A48E-515E-0FE8-9B8B-08E166E701C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67717E6-CE92-8272-9132-998E19DC8E19}"/>
              </a:ext>
            </a:extLst>
          </p:cNvPr>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387786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2F130-3235-0690-67AE-D962A6CB3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6107D-1E6D-437E-C67C-2540DF9C3D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6E639-0B6C-0F34-8090-D43D2FE50C4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CF5BACB-D9D3-3C19-FF02-125F8D6700FA}"/>
              </a:ext>
            </a:extLst>
          </p:cNvPr>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2677419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2912490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557378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18A5E-A5BB-4740-0CE0-4D75D7781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2E23A-9B1D-EE2B-6D1E-590F6614CC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8122E9-8C3F-379C-FC3A-61F56C93452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906A0FF-70CC-2E26-8730-E2E58E333E1B}"/>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230227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19D23-250B-D9B9-83BF-CB6FC44AAA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32A99-888C-BA16-EA98-D504765F0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AD7D9-D1B5-51E3-3873-3A547EAE5F6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0F24B46-6AFF-EFBF-C010-6BBDB6766C2B}"/>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365189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F374A-C629-D760-FA24-F95AE2157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13896-2983-555B-3AF0-DDF13CDB3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A9A92-8BDA-CD28-1D49-E562ECBBD0E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0F0D9BC-0E57-50C1-23D9-532288452E2B}"/>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375346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C16CD-E18B-171E-7048-EBE4FFD07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9A1E4-A2EC-BB3B-40D6-6F092D6EC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95DF7-96B4-9937-C79C-DE763CDB8FC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E6788A2-8B20-CB84-D007-886B45C70585}"/>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878773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F8D29-A9C9-F144-C92C-FB6F26568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53FDA-60F9-635C-A5DA-D75B45E4F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50B435-F245-42B7-FC1E-5B242167E77C}"/>
              </a:ext>
            </a:extLst>
          </p:cNvPr>
          <p:cNvSpPr>
            <a:spLocks noGrp="1"/>
          </p:cNvSpPr>
          <p:nvPr>
            <p:ph type="body" idx="1"/>
          </p:nvPr>
        </p:nvSpPr>
        <p:spPr/>
        <p:txBody>
          <a:bodyPr/>
          <a:lstStyle/>
          <a:p>
            <a:r>
              <a:rPr lang="en-AU" dirty="0"/>
              <a:t>1, 1, 2, 3, 3, 3, 3, 4, 6, 6</a:t>
            </a:r>
          </a:p>
        </p:txBody>
      </p:sp>
      <p:sp>
        <p:nvSpPr>
          <p:cNvPr id="4" name="Slide Number Placeholder 3">
            <a:extLst>
              <a:ext uri="{FF2B5EF4-FFF2-40B4-BE49-F238E27FC236}">
                <a16:creationId xmlns:a16="http://schemas.microsoft.com/office/drawing/2014/main" id="{196367DB-B8B6-84BD-846A-15D78266C5A5}"/>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53367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CF47C-185C-0393-E456-F26B076B79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961BA-98A3-030D-2561-BEDB32C16B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440068-657F-0E9A-76EA-8B6B9D61DF0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8A295AB-3269-1B2A-351B-996C98E55A0A}"/>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53608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1.png"/></Relationships>
</file>

<file path=ppt/slides/_rels/slide17.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7.png"/><Relationship Id="rId7" Type="http://schemas.openxmlformats.org/officeDocument/2006/relationships/image" Target="../media/image15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0.png"/><Relationship Id="rId4" Type="http://schemas.openxmlformats.org/officeDocument/2006/relationships/image" Target="../media/image180.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Five-number summary</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Unit 1 – getting healthy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4">
            <a:extLst>
              <a:ext uri="{FF2B5EF4-FFF2-40B4-BE49-F238E27FC236}">
                <a16:creationId xmlns:a16="http://schemas.microsoft.com/office/drawing/2014/main" id="{398A58EF-C531-A312-B9CE-6CD79349C2A6}"/>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821" r="35925"/>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5261C-88D5-A441-A453-D1FAD62E34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6B2FEB-4860-B31E-A252-7AD1CD84FFEA}"/>
              </a:ext>
            </a:extLst>
          </p:cNvPr>
          <p:cNvSpPr>
            <a:spLocks noGrp="1"/>
          </p:cNvSpPr>
          <p:nvPr>
            <p:ph type="title"/>
          </p:nvPr>
        </p:nvSpPr>
        <p:spPr/>
        <p:txBody>
          <a:bodyPr/>
          <a:lstStyle/>
          <a:p>
            <a:r>
              <a:rPr lang="en-AU" dirty="0">
                <a:latin typeface="+mj-lt"/>
              </a:rPr>
              <a:t>Five-number summary (5)</a:t>
            </a:r>
          </a:p>
        </p:txBody>
      </p:sp>
      <p:sp>
        <p:nvSpPr>
          <p:cNvPr id="13" name="Text Placeholder 12">
            <a:extLst>
              <a:ext uri="{FF2B5EF4-FFF2-40B4-BE49-F238E27FC236}">
                <a16:creationId xmlns:a16="http://schemas.microsoft.com/office/drawing/2014/main" id="{27E7EBF0-F162-0D31-32A1-1FA6765382D9}"/>
              </a:ext>
            </a:extLst>
          </p:cNvPr>
          <p:cNvSpPr>
            <a:spLocks noGrp="1"/>
          </p:cNvSpPr>
          <p:nvPr>
            <p:ph type="body" sz="quarter" idx="18"/>
          </p:nvPr>
        </p:nvSpPr>
        <p:spPr>
          <a:xfrm>
            <a:off x="360000" y="982520"/>
            <a:ext cx="11483998" cy="356423"/>
          </a:xfrm>
        </p:spPr>
        <p:txBody>
          <a:bodyPr/>
          <a:lstStyle/>
          <a:p>
            <a:r>
              <a:rPr lang="en-AU" dirty="0">
                <a:latin typeface="+mj-lt"/>
              </a:rPr>
              <a:t>Incorrect example 5</a:t>
            </a:r>
          </a:p>
        </p:txBody>
      </p:sp>
      <p:sp>
        <p:nvSpPr>
          <p:cNvPr id="12" name="Text Placeholder 11">
            <a:extLst>
              <a:ext uri="{FF2B5EF4-FFF2-40B4-BE49-F238E27FC236}">
                <a16:creationId xmlns:a16="http://schemas.microsoft.com/office/drawing/2014/main" id="{EB7F7C8F-130F-ADED-B975-655B7A9BFBCB}"/>
              </a:ext>
            </a:extLst>
          </p:cNvPr>
          <p:cNvSpPr>
            <a:spLocks noGrp="1"/>
          </p:cNvSpPr>
          <p:nvPr>
            <p:ph type="body" sz="quarter" idx="17"/>
          </p:nvPr>
        </p:nvSpPr>
        <p:spPr/>
        <p:txBody>
          <a:bodyPr/>
          <a:lstStyle/>
          <a:p>
            <a:r>
              <a:rPr lang="en-AU" sz="1800" dirty="0">
                <a:latin typeface="+mn-lt"/>
              </a:rPr>
              <a:t>Seth attempted to calculate the upper quartile from the dot plot but made an error.</a:t>
            </a:r>
          </a:p>
          <a:p>
            <a:r>
              <a:rPr lang="en-AU" sz="1800" dirty="0">
                <a:latin typeface="+mn-lt"/>
              </a:rPr>
              <a:t>Here is his working out.</a:t>
            </a:r>
          </a:p>
        </p:txBody>
      </p:sp>
      <p:sp>
        <p:nvSpPr>
          <p:cNvPr id="3" name="Slide Number Placeholder 2">
            <a:extLst>
              <a:ext uri="{FF2B5EF4-FFF2-40B4-BE49-F238E27FC236}">
                <a16:creationId xmlns:a16="http://schemas.microsoft.com/office/drawing/2014/main" id="{67F444BD-E0DE-5D3D-53A7-EF604FB677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pic>
        <p:nvPicPr>
          <p:cNvPr id="9" name="Picture 8" descr="A dot plot showing data points 1, 1, 2, 3, 3, 3, 3, 4, 6, 6. Median is 3 and the upper quartile is 5.">
            <a:extLst>
              <a:ext uri="{FF2B5EF4-FFF2-40B4-BE49-F238E27FC236}">
                <a16:creationId xmlns:a16="http://schemas.microsoft.com/office/drawing/2014/main" id="{7C22B54D-B991-F9D9-9FA7-4310EF5E20C6}"/>
              </a:ext>
            </a:extLst>
          </p:cNvPr>
          <p:cNvPicPr>
            <a:picLocks noChangeAspect="1"/>
          </p:cNvPicPr>
          <p:nvPr/>
        </p:nvPicPr>
        <p:blipFill>
          <a:blip r:embed="rId3"/>
          <a:stretch>
            <a:fillRect/>
          </a:stretch>
        </p:blipFill>
        <p:spPr>
          <a:xfrm>
            <a:off x="3474555" y="2340412"/>
            <a:ext cx="4165614" cy="4157588"/>
          </a:xfrm>
          <a:prstGeom prst="rect">
            <a:avLst/>
          </a:prstGeom>
        </p:spPr>
      </p:pic>
      <p:sp>
        <p:nvSpPr>
          <p:cNvPr id="10" name="TextBox 9">
            <a:extLst>
              <a:ext uri="{FF2B5EF4-FFF2-40B4-BE49-F238E27FC236}">
                <a16:creationId xmlns:a16="http://schemas.microsoft.com/office/drawing/2014/main" id="{F921DB3B-49D8-FB9B-808D-B3FF146FDDBB}"/>
              </a:ext>
            </a:extLst>
          </p:cNvPr>
          <p:cNvSpPr txBox="1"/>
          <p:nvPr/>
        </p:nvSpPr>
        <p:spPr>
          <a:xfrm>
            <a:off x="3925899" y="4637607"/>
            <a:ext cx="1164292" cy="280219"/>
          </a:xfrm>
          <a:prstGeom prst="rect">
            <a:avLst/>
          </a:prstGeom>
          <a:noFill/>
        </p:spPr>
        <p:txBody>
          <a:bodyPr wrap="square" lIns="0" tIns="0" rIns="0" bIns="0" rtlCol="0">
            <a:noAutofit/>
          </a:bodyPr>
          <a:lstStyle/>
          <a:p>
            <a:pPr algn="l"/>
            <a:r>
              <a:rPr lang="en-AU" sz="1800" dirty="0">
                <a:solidFill>
                  <a:srgbClr val="FF0000"/>
                </a:solidFill>
                <a:latin typeface="Ink Free" panose="03080402000500000000" pitchFamily="66" charset="0"/>
              </a:rPr>
              <a:t>median = 3</a:t>
            </a:r>
          </a:p>
        </p:txBody>
      </p:sp>
      <p:sp>
        <p:nvSpPr>
          <p:cNvPr id="11" name="TextBox 10">
            <a:extLst>
              <a:ext uri="{FF2B5EF4-FFF2-40B4-BE49-F238E27FC236}">
                <a16:creationId xmlns:a16="http://schemas.microsoft.com/office/drawing/2014/main" id="{A484E165-8B06-CAD5-70AC-5822E8F842C3}"/>
              </a:ext>
            </a:extLst>
          </p:cNvPr>
          <p:cNvSpPr txBox="1"/>
          <p:nvPr/>
        </p:nvSpPr>
        <p:spPr>
          <a:xfrm>
            <a:off x="5730244" y="4791505"/>
            <a:ext cx="1641973" cy="280219"/>
          </a:xfrm>
          <a:prstGeom prst="rect">
            <a:avLst/>
          </a:prstGeom>
          <a:noFill/>
        </p:spPr>
        <p:txBody>
          <a:bodyPr wrap="square" lIns="0" tIns="0" rIns="0" bIns="0" rtlCol="0">
            <a:noAutofit/>
          </a:bodyPr>
          <a:lstStyle/>
          <a:p>
            <a:pPr algn="l"/>
            <a:r>
              <a:rPr lang="en-AU" sz="1800" dirty="0">
                <a:solidFill>
                  <a:srgbClr val="146CFD"/>
                </a:solidFill>
                <a:latin typeface="Ink Free" panose="03080402000500000000" pitchFamily="66" charset="0"/>
              </a:rPr>
              <a:t>Quartile 3 = 5</a:t>
            </a:r>
          </a:p>
        </p:txBody>
      </p:sp>
      <p:sp>
        <p:nvSpPr>
          <p:cNvPr id="6" name="Rounded Rectangular Callout 5" descr="A speech bubble with a self explanation prompt asking “What learning could you use from a previous lesson to help work out the median?”">
            <a:extLst>
              <a:ext uri="{FF2B5EF4-FFF2-40B4-BE49-F238E27FC236}">
                <a16:creationId xmlns:a16="http://schemas.microsoft.com/office/drawing/2014/main" id="{764D6CD2-8088-57F6-29D7-29D6F8C2689B}"/>
              </a:ext>
            </a:extLst>
          </p:cNvPr>
          <p:cNvSpPr/>
          <p:nvPr/>
        </p:nvSpPr>
        <p:spPr>
          <a:xfrm>
            <a:off x="360001" y="2696696"/>
            <a:ext cx="2776900" cy="1016975"/>
          </a:xfrm>
          <a:prstGeom prst="wedgeRoundRectCallout">
            <a:avLst>
              <a:gd name="adj1" fmla="val 65150"/>
              <a:gd name="adj2" fmla="val 1448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Has Seth calculated the median correctly?</a:t>
            </a:r>
          </a:p>
        </p:txBody>
      </p:sp>
      <p:sp>
        <p:nvSpPr>
          <p:cNvPr id="2" name="Rounded Rectangular Callout 1" descr="A speech bubble with a self explanation prompt asking “How has Irving misinterpreted the frequency table?”">
            <a:extLst>
              <a:ext uri="{FF2B5EF4-FFF2-40B4-BE49-F238E27FC236}">
                <a16:creationId xmlns:a16="http://schemas.microsoft.com/office/drawing/2014/main" id="{74BA681D-6F7C-7B43-8B97-465089AF1E5B}"/>
              </a:ext>
            </a:extLst>
          </p:cNvPr>
          <p:cNvSpPr/>
          <p:nvPr/>
        </p:nvSpPr>
        <p:spPr>
          <a:xfrm>
            <a:off x="7873986" y="4917826"/>
            <a:ext cx="3958014" cy="1449430"/>
          </a:xfrm>
          <a:prstGeom prst="wedgeRoundRectCallout">
            <a:avLst>
              <a:gd name="adj1" fmla="val -76589"/>
              <a:gd name="adj2" fmla="val 266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Have the correct numbers been included for the upper half of the data?</a:t>
            </a:r>
          </a:p>
        </p:txBody>
      </p:sp>
      <p:sp>
        <p:nvSpPr>
          <p:cNvPr id="5" name="Rounded Rectangular Callout 5" descr="A speech bubble with a self explanation prompt asking “What learning could you use from a previous lesson to help work out the median?”">
            <a:extLst>
              <a:ext uri="{FF2B5EF4-FFF2-40B4-BE49-F238E27FC236}">
                <a16:creationId xmlns:a16="http://schemas.microsoft.com/office/drawing/2014/main" id="{A6F92752-16CC-A60A-BCB8-781FE71B8EB3}"/>
              </a:ext>
            </a:extLst>
          </p:cNvPr>
          <p:cNvSpPr/>
          <p:nvPr/>
        </p:nvSpPr>
        <p:spPr>
          <a:xfrm>
            <a:off x="7873986" y="2696696"/>
            <a:ext cx="3958014" cy="884196"/>
          </a:xfrm>
          <a:prstGeom prst="wedgeRoundRectCallout">
            <a:avLst>
              <a:gd name="adj1" fmla="val -43716"/>
              <a:gd name="adj2" fmla="val 12926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How else could Seth have organised this data?</a:t>
            </a:r>
          </a:p>
        </p:txBody>
      </p:sp>
    </p:spTree>
    <p:extLst>
      <p:ext uri="{BB962C8B-B14F-4D97-AF65-F5344CB8AC3E}">
        <p14:creationId xmlns:p14="http://schemas.microsoft.com/office/powerpoint/2010/main" val="411162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D7A9C-DED0-6F11-20F4-862F74AEEA4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1A9D810-7F82-824B-DEC2-F6276B61F4F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417210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E17C7E-52CE-D2A7-B4DF-9AB722A7C400}"/>
              </a:ext>
            </a:extLst>
          </p:cNvPr>
          <p:cNvSpPr>
            <a:spLocks noGrp="1"/>
          </p:cNvSpPr>
          <p:nvPr>
            <p:ph type="title"/>
          </p:nvPr>
        </p:nvSpPr>
        <p:spPr/>
        <p:txBody>
          <a:bodyPr/>
          <a:lstStyle/>
          <a:p>
            <a:r>
              <a:rPr lang="en-AU" dirty="0"/>
              <a:t>Class data (2)</a:t>
            </a:r>
          </a:p>
        </p:txBody>
      </p:sp>
      <p:sp>
        <p:nvSpPr>
          <p:cNvPr id="4" name="Text Placeholder 3">
            <a:extLst>
              <a:ext uri="{FF2B5EF4-FFF2-40B4-BE49-F238E27FC236}">
                <a16:creationId xmlns:a16="http://schemas.microsoft.com/office/drawing/2014/main" id="{38311BDD-D1B7-0A2F-D758-8E5CD7A3DB32}"/>
              </a:ext>
            </a:extLst>
          </p:cNvPr>
          <p:cNvSpPr>
            <a:spLocks noGrp="1"/>
          </p:cNvSpPr>
          <p:nvPr>
            <p:ph type="body" sz="quarter" idx="18"/>
          </p:nvPr>
        </p:nvSpPr>
        <p:spPr/>
        <p:txBody>
          <a:bodyPr/>
          <a:lstStyle/>
          <a:p>
            <a:r>
              <a:rPr lang="en-AU" dirty="0"/>
              <a:t>NSW Premier’s Sporting Challenge</a:t>
            </a:r>
          </a:p>
        </p:txBody>
      </p:sp>
      <p:pic>
        <p:nvPicPr>
          <p:cNvPr id="10" name="Picture 9" descr="Frequency data for  Class C Physical activity for week 1: 300 300 320 320 320 340 340 340 360 360 360 360 380 380 400">
            <a:extLst>
              <a:ext uri="{FF2B5EF4-FFF2-40B4-BE49-F238E27FC236}">
                <a16:creationId xmlns:a16="http://schemas.microsoft.com/office/drawing/2014/main" id="{D62FB17A-2533-4DA8-5256-A259DC92A012}"/>
              </a:ext>
            </a:extLst>
          </p:cNvPr>
          <p:cNvPicPr>
            <a:picLocks noChangeAspect="1"/>
          </p:cNvPicPr>
          <p:nvPr/>
        </p:nvPicPr>
        <p:blipFill>
          <a:blip r:embed="rId3"/>
          <a:stretch>
            <a:fillRect/>
          </a:stretch>
        </p:blipFill>
        <p:spPr>
          <a:xfrm>
            <a:off x="487762" y="2051184"/>
            <a:ext cx="6100133" cy="3666570"/>
          </a:xfrm>
          <a:prstGeom prst="rect">
            <a:avLst/>
          </a:prstGeom>
        </p:spPr>
      </p:pic>
      <p:sp>
        <p:nvSpPr>
          <p:cNvPr id="8" name="TextBox 7">
            <a:extLst>
              <a:ext uri="{FF2B5EF4-FFF2-40B4-BE49-F238E27FC236}">
                <a16:creationId xmlns:a16="http://schemas.microsoft.com/office/drawing/2014/main" id="{1DD276B4-9828-E397-1AEC-A0DAEB3184AB}"/>
              </a:ext>
            </a:extLst>
          </p:cNvPr>
          <p:cNvSpPr txBox="1"/>
          <p:nvPr/>
        </p:nvSpPr>
        <p:spPr>
          <a:xfrm>
            <a:off x="7119650" y="1369454"/>
            <a:ext cx="4004350" cy="514101"/>
          </a:xfrm>
          <a:prstGeom prst="rect">
            <a:avLst/>
          </a:prstGeom>
          <a:noFill/>
        </p:spPr>
        <p:txBody>
          <a:bodyPr wrap="square" lIns="0" tIns="0" rIns="0" bIns="0" rtlCol="0">
            <a:noAutofit/>
          </a:bodyPr>
          <a:lstStyle/>
          <a:p>
            <a:pPr algn="l"/>
            <a:r>
              <a:rPr lang="en-AU" sz="1800" dirty="0"/>
              <a:t>Class D Physical Activity for Week 1</a:t>
            </a:r>
          </a:p>
        </p:txBody>
      </p:sp>
      <p:graphicFrame>
        <p:nvGraphicFramePr>
          <p:cNvPr id="6" name="Table 5">
            <a:extLst>
              <a:ext uri="{FF2B5EF4-FFF2-40B4-BE49-F238E27FC236}">
                <a16:creationId xmlns:a16="http://schemas.microsoft.com/office/drawing/2014/main" id="{FA2BF4C4-6C7E-FBA7-2C10-F73EF3793B89}"/>
              </a:ext>
            </a:extLst>
          </p:cNvPr>
          <p:cNvGraphicFramePr>
            <a:graphicFrameLocks noGrp="1"/>
          </p:cNvGraphicFramePr>
          <p:nvPr>
            <p:extLst>
              <p:ext uri="{D42A27DB-BD31-4B8C-83A1-F6EECF244321}">
                <p14:modId xmlns:p14="http://schemas.microsoft.com/office/powerpoint/2010/main" val="1456040973"/>
              </p:ext>
            </p:extLst>
          </p:nvPr>
        </p:nvGraphicFramePr>
        <p:xfrm>
          <a:off x="7119650" y="1772687"/>
          <a:ext cx="3688050" cy="4725314"/>
        </p:xfrm>
        <a:graphic>
          <a:graphicData uri="http://schemas.openxmlformats.org/drawingml/2006/table">
            <a:tbl>
              <a:tblPr firstRow="1" firstCol="1" bandRow="1">
                <a:tableStyleId>{69012ECD-51FC-41F1-AA8D-1B2483CD663E}</a:tableStyleId>
              </a:tblPr>
              <a:tblGrid>
                <a:gridCol w="1844025">
                  <a:extLst>
                    <a:ext uri="{9D8B030D-6E8A-4147-A177-3AD203B41FA5}">
                      <a16:colId xmlns:a16="http://schemas.microsoft.com/office/drawing/2014/main" val="3991330200"/>
                    </a:ext>
                  </a:extLst>
                </a:gridCol>
                <a:gridCol w="1844025">
                  <a:extLst>
                    <a:ext uri="{9D8B030D-6E8A-4147-A177-3AD203B41FA5}">
                      <a16:colId xmlns:a16="http://schemas.microsoft.com/office/drawing/2014/main" val="2203073206"/>
                    </a:ext>
                  </a:extLst>
                </a:gridCol>
              </a:tblGrid>
              <a:tr h="429574">
                <a:tc>
                  <a:txBody>
                    <a:bodyPr/>
                    <a:lstStyle/>
                    <a:p>
                      <a:pPr algn="l">
                        <a:lnSpc>
                          <a:spcPct val="150000"/>
                        </a:lnSpc>
                        <a:spcBef>
                          <a:spcPts val="600"/>
                        </a:spcBef>
                        <a:spcAft>
                          <a:spcPts val="600"/>
                        </a:spcAft>
                        <a:buNone/>
                      </a:pPr>
                      <a:r>
                        <a:rPr lang="en-AU" sz="1600" dirty="0">
                          <a:effectLst/>
                        </a:rPr>
                        <a:t>Minutes</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600"/>
                        </a:spcBef>
                        <a:spcAft>
                          <a:spcPts val="600"/>
                        </a:spcAft>
                        <a:buNone/>
                      </a:pPr>
                      <a:r>
                        <a:rPr lang="en-AU" sz="1600" dirty="0">
                          <a:effectLst/>
                        </a:rPr>
                        <a:t>Frequency</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745074"/>
                  </a:ext>
                </a:extLst>
              </a:tr>
              <a:tr h="429574">
                <a:tc>
                  <a:txBody>
                    <a:bodyPr/>
                    <a:lstStyle/>
                    <a:p>
                      <a:pPr algn="l">
                        <a:lnSpc>
                          <a:spcPct val="150000"/>
                        </a:lnSpc>
                        <a:spcBef>
                          <a:spcPts val="600"/>
                        </a:spcBef>
                        <a:spcAft>
                          <a:spcPts val="600"/>
                        </a:spcAft>
                        <a:buNone/>
                      </a:pPr>
                      <a:r>
                        <a:rPr lang="en-AU" sz="1600" dirty="0">
                          <a:effectLst/>
                        </a:rPr>
                        <a:t> 200</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600"/>
                        </a:spcBef>
                        <a:spcAft>
                          <a:spcPts val="600"/>
                        </a:spcAft>
                        <a:buNone/>
                      </a:pPr>
                      <a:r>
                        <a:rPr lang="en-AU" sz="1600" dirty="0">
                          <a:effectLst/>
                        </a:rPr>
                        <a:t>1</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537504"/>
                  </a:ext>
                </a:extLst>
              </a:tr>
              <a:tr h="429574">
                <a:tc>
                  <a:txBody>
                    <a:bodyPr/>
                    <a:lstStyle/>
                    <a:p>
                      <a:pPr algn="l">
                        <a:lnSpc>
                          <a:spcPct val="150000"/>
                        </a:lnSpc>
                        <a:spcBef>
                          <a:spcPts val="600"/>
                        </a:spcBef>
                        <a:spcAft>
                          <a:spcPts val="600"/>
                        </a:spcAft>
                        <a:buNone/>
                      </a:pPr>
                      <a:r>
                        <a:rPr lang="en-AU" sz="1600" dirty="0">
                          <a:effectLst/>
                        </a:rPr>
                        <a:t> 220</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600"/>
                        </a:spcBef>
                        <a:spcAft>
                          <a:spcPts val="600"/>
                        </a:spcAft>
                        <a:buNone/>
                      </a:pPr>
                      <a:r>
                        <a:rPr lang="en-AU" sz="1600" dirty="0">
                          <a:effectLst/>
                        </a:rPr>
                        <a:t>0</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9635923"/>
                  </a:ext>
                </a:extLst>
              </a:tr>
              <a:tr h="429574">
                <a:tc>
                  <a:txBody>
                    <a:bodyPr/>
                    <a:lstStyle/>
                    <a:p>
                      <a:pPr algn="l">
                        <a:lnSpc>
                          <a:spcPct val="150000"/>
                        </a:lnSpc>
                        <a:spcBef>
                          <a:spcPts val="600"/>
                        </a:spcBef>
                        <a:spcAft>
                          <a:spcPts val="600"/>
                        </a:spcAft>
                        <a:buNone/>
                      </a:pPr>
                      <a:r>
                        <a:rPr lang="en-AU" sz="1600" dirty="0">
                          <a:effectLst/>
                        </a:rPr>
                        <a:t> 240</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600"/>
                        </a:spcBef>
                        <a:spcAft>
                          <a:spcPts val="600"/>
                        </a:spcAft>
                        <a:buNone/>
                      </a:pPr>
                      <a:r>
                        <a:rPr lang="en-AU" sz="1600" dirty="0">
                          <a:effectLst/>
                        </a:rPr>
                        <a:t>1</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845103"/>
                  </a:ext>
                </a:extLst>
              </a:tr>
              <a:tr h="429574">
                <a:tc>
                  <a:txBody>
                    <a:bodyPr/>
                    <a:lstStyle/>
                    <a:p>
                      <a:pPr algn="l">
                        <a:lnSpc>
                          <a:spcPct val="150000"/>
                        </a:lnSpc>
                        <a:spcBef>
                          <a:spcPts val="600"/>
                        </a:spcBef>
                        <a:spcAft>
                          <a:spcPts val="600"/>
                        </a:spcAft>
                        <a:buNone/>
                      </a:pPr>
                      <a:r>
                        <a:rPr lang="en-AU" sz="1600" dirty="0">
                          <a:effectLst/>
                        </a:rPr>
                        <a:t> 260</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600"/>
                        </a:spcBef>
                        <a:spcAft>
                          <a:spcPts val="600"/>
                        </a:spcAft>
                        <a:buNone/>
                      </a:pPr>
                      <a:r>
                        <a:rPr lang="en-AU" sz="1600" dirty="0">
                          <a:effectLst/>
                        </a:rPr>
                        <a:t>1</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9745954"/>
                  </a:ext>
                </a:extLst>
              </a:tr>
              <a:tr h="429574">
                <a:tc>
                  <a:txBody>
                    <a:bodyPr/>
                    <a:lstStyle/>
                    <a:p>
                      <a:pPr algn="l">
                        <a:lnSpc>
                          <a:spcPct val="150000"/>
                        </a:lnSpc>
                        <a:spcBef>
                          <a:spcPts val="600"/>
                        </a:spcBef>
                        <a:spcAft>
                          <a:spcPts val="600"/>
                        </a:spcAft>
                        <a:buNone/>
                      </a:pPr>
                      <a:r>
                        <a:rPr lang="en-AU" sz="1600" dirty="0">
                          <a:effectLst/>
                        </a:rPr>
                        <a:t> 280</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600"/>
                        </a:spcBef>
                        <a:spcAft>
                          <a:spcPts val="600"/>
                        </a:spcAft>
                        <a:buNone/>
                      </a:pPr>
                      <a:r>
                        <a:rPr lang="en-AU" sz="1600" dirty="0">
                          <a:effectLst/>
                        </a:rPr>
                        <a:t>5</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526349"/>
                  </a:ext>
                </a:extLst>
              </a:tr>
              <a:tr h="429574">
                <a:tc>
                  <a:txBody>
                    <a:bodyPr/>
                    <a:lstStyle/>
                    <a:p>
                      <a:pPr algn="l">
                        <a:lnSpc>
                          <a:spcPct val="150000"/>
                        </a:lnSpc>
                        <a:spcBef>
                          <a:spcPts val="600"/>
                        </a:spcBef>
                        <a:spcAft>
                          <a:spcPts val="600"/>
                        </a:spcAft>
                        <a:buNone/>
                      </a:pPr>
                      <a:r>
                        <a:rPr lang="en-AU" sz="1600" dirty="0">
                          <a:effectLst/>
                          <a:latin typeface="Arial" panose="020B0604020202020204" pitchFamily="34" charset="0"/>
                          <a:ea typeface="Calibri" panose="020F0502020204030204" pitchFamily="34" charset="0"/>
                          <a:cs typeface="Arial" panose="020B0604020202020204" pitchFamily="34" charset="0"/>
                        </a:rPr>
                        <a:t>300</a:t>
                      </a: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600"/>
                        </a:spcBef>
                        <a:spcAft>
                          <a:spcPts val="600"/>
                        </a:spcAft>
                        <a:buNone/>
                      </a:pPr>
                      <a:r>
                        <a:rPr lang="en-AU" sz="16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5028512"/>
                  </a:ext>
                </a:extLst>
              </a:tr>
              <a:tr h="429574">
                <a:tc>
                  <a:txBody>
                    <a:bodyPr/>
                    <a:lstStyle/>
                    <a:p>
                      <a:pPr algn="l">
                        <a:lnSpc>
                          <a:spcPct val="150000"/>
                        </a:lnSpc>
                        <a:spcBef>
                          <a:spcPts val="600"/>
                        </a:spcBef>
                        <a:spcAft>
                          <a:spcPts val="600"/>
                        </a:spcAft>
                        <a:buNone/>
                      </a:pPr>
                      <a:r>
                        <a:rPr lang="en-AU" sz="1600" dirty="0">
                          <a:effectLst/>
                          <a:latin typeface="Arial" panose="020B0604020202020204" pitchFamily="34" charset="0"/>
                          <a:ea typeface="Calibri" panose="020F0502020204030204" pitchFamily="34" charset="0"/>
                          <a:cs typeface="Arial" panose="020B0604020202020204" pitchFamily="34" charset="0"/>
                        </a:rPr>
                        <a:t>320</a:t>
                      </a: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600"/>
                        </a:spcBef>
                        <a:spcAft>
                          <a:spcPts val="600"/>
                        </a:spcAft>
                        <a:buNone/>
                      </a:pPr>
                      <a:r>
                        <a:rPr lang="en-AU"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8027826"/>
                  </a:ext>
                </a:extLst>
              </a:tr>
              <a:tr h="429574">
                <a:tc>
                  <a:txBody>
                    <a:bodyPr/>
                    <a:lstStyle/>
                    <a:p>
                      <a:pPr algn="l">
                        <a:lnSpc>
                          <a:spcPct val="150000"/>
                        </a:lnSpc>
                        <a:spcBef>
                          <a:spcPts val="600"/>
                        </a:spcBef>
                        <a:spcAft>
                          <a:spcPts val="600"/>
                        </a:spcAft>
                        <a:buNone/>
                      </a:pPr>
                      <a:r>
                        <a:rPr lang="en-AU" sz="1600" dirty="0">
                          <a:effectLst/>
                          <a:latin typeface="Arial" panose="020B0604020202020204" pitchFamily="34" charset="0"/>
                          <a:ea typeface="Calibri" panose="020F0502020204030204" pitchFamily="34" charset="0"/>
                          <a:cs typeface="Arial" panose="020B0604020202020204" pitchFamily="34" charset="0"/>
                        </a:rPr>
                        <a:t>340</a:t>
                      </a: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600"/>
                        </a:spcBef>
                        <a:spcAft>
                          <a:spcPts val="600"/>
                        </a:spcAft>
                        <a:buNone/>
                      </a:pPr>
                      <a:r>
                        <a:rPr lang="en-AU"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3769192"/>
                  </a:ext>
                </a:extLst>
              </a:tr>
              <a:tr h="429574">
                <a:tc>
                  <a:txBody>
                    <a:bodyPr/>
                    <a:lstStyle/>
                    <a:p>
                      <a:pPr algn="l">
                        <a:lnSpc>
                          <a:spcPct val="150000"/>
                        </a:lnSpc>
                        <a:spcBef>
                          <a:spcPts val="600"/>
                        </a:spcBef>
                        <a:spcAft>
                          <a:spcPts val="600"/>
                        </a:spcAft>
                        <a:buNone/>
                      </a:pPr>
                      <a:r>
                        <a:rPr lang="en-AU" sz="1600" dirty="0">
                          <a:effectLst/>
                          <a:latin typeface="Arial" panose="020B0604020202020204" pitchFamily="34" charset="0"/>
                          <a:ea typeface="Calibri" panose="020F0502020204030204" pitchFamily="34" charset="0"/>
                          <a:cs typeface="Arial" panose="020B0604020202020204" pitchFamily="34" charset="0"/>
                        </a:rPr>
                        <a:t>360</a:t>
                      </a: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600"/>
                        </a:spcBef>
                        <a:spcAft>
                          <a:spcPts val="600"/>
                        </a:spcAft>
                        <a:buNone/>
                      </a:pPr>
                      <a:r>
                        <a:rPr lang="en-AU" sz="16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41100"/>
                  </a:ext>
                </a:extLst>
              </a:tr>
              <a:tr h="429574">
                <a:tc>
                  <a:txBody>
                    <a:bodyPr/>
                    <a:lstStyle/>
                    <a:p>
                      <a:pPr algn="l">
                        <a:lnSpc>
                          <a:spcPct val="150000"/>
                        </a:lnSpc>
                        <a:spcBef>
                          <a:spcPts val="600"/>
                        </a:spcBef>
                        <a:spcAft>
                          <a:spcPts val="600"/>
                        </a:spcAft>
                        <a:buNone/>
                      </a:pPr>
                      <a:r>
                        <a:rPr lang="en-AU" sz="1600" dirty="0">
                          <a:effectLst/>
                          <a:latin typeface="Arial" panose="020B0604020202020204" pitchFamily="34" charset="0"/>
                          <a:ea typeface="Calibri" panose="020F0502020204030204" pitchFamily="34" charset="0"/>
                          <a:cs typeface="Arial" panose="020B0604020202020204" pitchFamily="34" charset="0"/>
                        </a:rPr>
                        <a:t>380</a:t>
                      </a: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600"/>
                        </a:spcBef>
                        <a:spcAft>
                          <a:spcPts val="600"/>
                        </a:spcAft>
                        <a:buNone/>
                      </a:pPr>
                      <a:r>
                        <a:rPr lang="en-AU"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1606022"/>
                  </a:ext>
                </a:extLst>
              </a:tr>
            </a:tbl>
          </a:graphicData>
        </a:graphic>
      </p:graphicFrame>
      <p:sp>
        <p:nvSpPr>
          <p:cNvPr id="2" name="Slide Number Placeholder 1">
            <a:extLst>
              <a:ext uri="{FF2B5EF4-FFF2-40B4-BE49-F238E27FC236}">
                <a16:creationId xmlns:a16="http://schemas.microsoft.com/office/drawing/2014/main" id="{F24D990F-CD7F-7C6B-AA69-8D49350F705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185692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8CF43-29D6-B59B-3640-29357834CA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1EC3BC-CE4F-E488-9AF6-F0AB3F7E6951}"/>
              </a:ext>
            </a:extLst>
          </p:cNvPr>
          <p:cNvSpPr>
            <a:spLocks noGrp="1"/>
          </p:cNvSpPr>
          <p:nvPr>
            <p:ph type="title"/>
          </p:nvPr>
        </p:nvSpPr>
        <p:spPr/>
        <p:txBody>
          <a:bodyPr/>
          <a:lstStyle/>
          <a:p>
            <a:r>
              <a:rPr lang="en-AU" dirty="0"/>
              <a:t>Class data (3)</a:t>
            </a:r>
          </a:p>
        </p:txBody>
      </p:sp>
      <p:sp>
        <p:nvSpPr>
          <p:cNvPr id="4" name="Text Placeholder 3">
            <a:extLst>
              <a:ext uri="{FF2B5EF4-FFF2-40B4-BE49-F238E27FC236}">
                <a16:creationId xmlns:a16="http://schemas.microsoft.com/office/drawing/2014/main" id="{E9694A2D-C63F-2C41-17C6-4807594E4B79}"/>
              </a:ext>
            </a:extLst>
          </p:cNvPr>
          <p:cNvSpPr>
            <a:spLocks noGrp="1"/>
          </p:cNvSpPr>
          <p:nvPr>
            <p:ph type="body" sz="quarter" idx="18"/>
          </p:nvPr>
        </p:nvSpPr>
        <p:spPr/>
        <p:txBody>
          <a:bodyPr/>
          <a:lstStyle/>
          <a:p>
            <a:r>
              <a:rPr lang="en-AU" dirty="0"/>
              <a:t>NSW Premier’s Sporting Challenge</a:t>
            </a:r>
          </a:p>
        </p:txBody>
      </p:sp>
      <p:pic>
        <p:nvPicPr>
          <p:cNvPr id="9" name="Picture 8" descr="A cumulative frequency histogram and polygon showing the level of physical activity for Class E during Week 1 or the challenge.">
            <a:extLst>
              <a:ext uri="{FF2B5EF4-FFF2-40B4-BE49-F238E27FC236}">
                <a16:creationId xmlns:a16="http://schemas.microsoft.com/office/drawing/2014/main" id="{10B5824B-EE20-78C2-93A9-E7D6871694B6}"/>
              </a:ext>
            </a:extLst>
          </p:cNvPr>
          <p:cNvPicPr>
            <a:picLocks noChangeAspect="1"/>
          </p:cNvPicPr>
          <p:nvPr/>
        </p:nvPicPr>
        <p:blipFill>
          <a:blip r:embed="rId3"/>
          <a:stretch>
            <a:fillRect/>
          </a:stretch>
        </p:blipFill>
        <p:spPr>
          <a:xfrm>
            <a:off x="359999" y="1463421"/>
            <a:ext cx="6273557" cy="5034579"/>
          </a:xfrm>
          <a:prstGeom prst="rect">
            <a:avLst/>
          </a:prstGeom>
        </p:spPr>
      </p:pic>
      <p:sp>
        <p:nvSpPr>
          <p:cNvPr id="2" name="Slide Number Placeholder 1">
            <a:extLst>
              <a:ext uri="{FF2B5EF4-FFF2-40B4-BE49-F238E27FC236}">
                <a16:creationId xmlns:a16="http://schemas.microsoft.com/office/drawing/2014/main" id="{CFC65B08-D59C-8E78-3111-C49E284ED63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383085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4F17-129D-DB8E-9F4B-B88BF78F83D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56B69A1-C113-6C61-96A3-A1B3FEF252E7}"/>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154037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B55A2-5232-338F-052C-6F9EA8D2AA6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F88019-78CE-E1B0-FFF6-457753CF68F7}"/>
              </a:ext>
            </a:extLst>
          </p:cNvPr>
          <p:cNvSpPr>
            <a:spLocks noGrp="1"/>
          </p:cNvSpPr>
          <p:nvPr>
            <p:ph type="title"/>
          </p:nvPr>
        </p:nvSpPr>
        <p:spPr/>
        <p:txBody>
          <a:bodyPr/>
          <a:lstStyle/>
          <a:p>
            <a:r>
              <a:rPr lang="en-AU" dirty="0">
                <a:latin typeface="+mj-lt"/>
              </a:rPr>
              <a:t>Five-number summary (6)</a:t>
            </a:r>
          </a:p>
        </p:txBody>
      </p:sp>
      <p:sp>
        <p:nvSpPr>
          <p:cNvPr id="13" name="Text Placeholder 12">
            <a:extLst>
              <a:ext uri="{FF2B5EF4-FFF2-40B4-BE49-F238E27FC236}">
                <a16:creationId xmlns:a16="http://schemas.microsoft.com/office/drawing/2014/main" id="{B7189DCE-85EF-7FEC-2B12-B0F19E8E6515}"/>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p:sp>
        <p:nvSpPr>
          <p:cNvPr id="12" name="Text Placeholder 11">
            <a:extLst>
              <a:ext uri="{FF2B5EF4-FFF2-40B4-BE49-F238E27FC236}">
                <a16:creationId xmlns:a16="http://schemas.microsoft.com/office/drawing/2014/main" id="{F7DEF9A8-0C8F-850D-A5DA-150AD5BB4A6D}"/>
              </a:ext>
            </a:extLst>
          </p:cNvPr>
          <p:cNvSpPr>
            <a:spLocks noGrp="1"/>
          </p:cNvSpPr>
          <p:nvPr>
            <p:ph type="body" sz="quarter" idx="17"/>
          </p:nvPr>
        </p:nvSpPr>
        <p:spPr>
          <a:xfrm>
            <a:off x="354000" y="1567086"/>
            <a:ext cx="10770000" cy="4807835"/>
          </a:xfrm>
        </p:spPr>
        <p:txBody>
          <a:bodyPr/>
          <a:lstStyle/>
          <a:p>
            <a:r>
              <a:rPr lang="en-AU" sz="1800" dirty="0">
                <a:latin typeface="+mn-lt"/>
              </a:rPr>
              <a:t>The histogram shows the survey results of how many pieces of fruit a class of Year 11 students consume in a week. Determine the five-number summary and use this to calculate the interquartile range. </a:t>
            </a:r>
          </a:p>
        </p:txBody>
      </p:sp>
      <p:sp>
        <p:nvSpPr>
          <p:cNvPr id="10" name="TextBox 9">
            <a:extLst>
              <a:ext uri="{FF2B5EF4-FFF2-40B4-BE49-F238E27FC236}">
                <a16:creationId xmlns:a16="http://schemas.microsoft.com/office/drawing/2014/main" id="{309DD8A4-293B-1162-F948-01275461718B}"/>
              </a:ext>
            </a:extLst>
          </p:cNvPr>
          <p:cNvSpPr txBox="1"/>
          <p:nvPr/>
        </p:nvSpPr>
        <p:spPr>
          <a:xfrm>
            <a:off x="1124125" y="2873942"/>
            <a:ext cx="3768717" cy="338554"/>
          </a:xfrm>
          <a:prstGeom prst="rect">
            <a:avLst/>
          </a:prstGeom>
          <a:noFill/>
        </p:spPr>
        <p:txBody>
          <a:bodyPr wrap="square">
            <a:spAutoFit/>
          </a:bodyPr>
          <a:lstStyle/>
          <a:p>
            <a:r>
              <a:rPr kumimoji="0" lang="en-AU" sz="1600" b="0" i="0" u="sng"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Fruit consumed in a week by students </a:t>
            </a:r>
            <a:endParaRPr lang="en-AU" dirty="0"/>
          </a:p>
        </p:txBody>
      </p:sp>
      <p:pic>
        <p:nvPicPr>
          <p:cNvPr id="11" name="Picture 10" descr="Histogram showing the survey results of how many pieces of fruit are consumed by a class of year 12 students. Data includes: (1,1), (3,2), (4,3), (6,1), (7,3), (8,1) and (10,1).">
            <a:extLst>
              <a:ext uri="{FF2B5EF4-FFF2-40B4-BE49-F238E27FC236}">
                <a16:creationId xmlns:a16="http://schemas.microsoft.com/office/drawing/2014/main" id="{EC51FD52-80DE-B701-20A9-C0208D849650}"/>
              </a:ext>
            </a:extLst>
          </p:cNvPr>
          <p:cNvPicPr>
            <a:picLocks noChangeAspect="1"/>
          </p:cNvPicPr>
          <p:nvPr/>
        </p:nvPicPr>
        <p:blipFill>
          <a:blip r:embed="rId3"/>
          <a:srcRect t="19372" r="5321"/>
          <a:stretch>
            <a:fillRect/>
          </a:stretch>
        </p:blipFill>
        <p:spPr>
          <a:xfrm>
            <a:off x="113676" y="3347549"/>
            <a:ext cx="6431413" cy="2587112"/>
          </a:xfrm>
          <a:prstGeom prst="rect">
            <a:avLst/>
          </a:prstGeom>
        </p:spPr>
      </p:pic>
      <p:sp>
        <p:nvSpPr>
          <p:cNvPr id="7" name="TextBox 6">
            <a:extLst>
              <a:ext uri="{FF2B5EF4-FFF2-40B4-BE49-F238E27FC236}">
                <a16:creationId xmlns:a16="http://schemas.microsoft.com/office/drawing/2014/main" id="{1DF7079F-36E3-0745-305C-E05340CD5856}"/>
              </a:ext>
            </a:extLst>
          </p:cNvPr>
          <p:cNvSpPr txBox="1"/>
          <p:nvPr/>
        </p:nvSpPr>
        <p:spPr>
          <a:xfrm>
            <a:off x="6915807" y="3134362"/>
            <a:ext cx="3201865" cy="522815"/>
          </a:xfrm>
          <a:prstGeom prst="rect">
            <a:avLst/>
          </a:prstGeom>
          <a:noFill/>
        </p:spPr>
        <p:txBody>
          <a:bodyPr wrap="none" lIns="0" tIns="0" rIns="0" bIns="0" rtlCol="0">
            <a:noAutofit/>
          </a:bodyPr>
          <a:lstStyle/>
          <a:p>
            <a:r>
              <a:rPr lang="en-AU" sz="1800" dirty="0"/>
              <a:t>1, 3, 3, </a:t>
            </a:r>
            <a:r>
              <a:rPr lang="en-AU" sz="1800" dirty="0">
                <a:solidFill>
                  <a:schemeClr val="accent2"/>
                </a:solidFill>
              </a:rPr>
              <a:t>|</a:t>
            </a:r>
            <a:r>
              <a:rPr lang="en-AU" sz="1800" dirty="0"/>
              <a:t> 4, 4, 4, </a:t>
            </a:r>
            <a:r>
              <a:rPr lang="en-AU" sz="1800" dirty="0">
                <a:solidFill>
                  <a:srgbClr val="FF0000"/>
                </a:solidFill>
              </a:rPr>
              <a:t>|</a:t>
            </a:r>
            <a:r>
              <a:rPr lang="en-AU" sz="1800" dirty="0"/>
              <a:t> 6, 7, 7, </a:t>
            </a:r>
            <a:r>
              <a:rPr lang="en-AU" sz="1800" dirty="0">
                <a:solidFill>
                  <a:schemeClr val="accent2"/>
                </a:solidFill>
              </a:rPr>
              <a:t>|</a:t>
            </a:r>
            <a:r>
              <a:rPr lang="en-AU" sz="1800" dirty="0">
                <a:solidFill>
                  <a:schemeClr val="accent1"/>
                </a:solidFill>
              </a:rPr>
              <a:t> </a:t>
            </a:r>
            <a:r>
              <a:rPr lang="en-AU" sz="1800" dirty="0"/>
              <a:t>7, 8, 10</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76505EB-DA04-DE28-419A-4B5CDD680EC7}"/>
                  </a:ext>
                </a:extLst>
              </p:cNvPr>
              <p:cNvSpPr txBox="1"/>
              <p:nvPr/>
            </p:nvSpPr>
            <p:spPr>
              <a:xfrm>
                <a:off x="6096000" y="3657177"/>
                <a:ext cx="2335284" cy="2788283"/>
              </a:xfrm>
              <a:prstGeom prst="rect">
                <a:avLst/>
              </a:prstGeom>
              <a:noFill/>
            </p:spPr>
            <p:txBody>
              <a:bodyPr wrap="square" lIns="0" tIns="0" rIns="0" bIns="0" rtlCol="0">
                <a:noAutofit/>
              </a:bodyPr>
              <a:lstStyle/>
              <a:p>
                <a:pPr algn="l">
                  <a:lnSpc>
                    <a:spcPct val="200000"/>
                  </a:lnSpc>
                </a:pPr>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𝑀𝑖𝑛</m:t>
                      </m:r>
                      <m:r>
                        <m:rPr>
                          <m:aln/>
                        </m:rPr>
                        <a:rPr lang="en-AU" sz="1800" i="1" dirty="0" smtClean="0">
                          <a:latin typeface="Cambria Math" panose="02040503050406030204" pitchFamily="18" charset="0"/>
                        </a:rPr>
                        <m:t>=</m:t>
                      </m:r>
                      <m:r>
                        <a:rPr lang="en-AU" sz="1800" b="0" i="1" dirty="0" smtClean="0">
                          <a:latin typeface="Cambria Math" panose="02040503050406030204" pitchFamily="18" charset="0"/>
                        </a:rPr>
                        <m:t>1 </m:t>
                      </m:r>
                    </m:oMath>
                    <m:oMath xmlns:m="http://schemas.openxmlformats.org/officeDocument/2006/math">
                      <m:sSub>
                        <m:sSubPr>
                          <m:ctrlPr>
                            <a:rPr lang="en-AU" sz="1800" i="1" smtClean="0">
                              <a:latin typeface="Cambria Math" panose="02040503050406030204" pitchFamily="18" charset="0"/>
                            </a:rPr>
                          </m:ctrlPr>
                        </m:sSubPr>
                        <m:e>
                          <m:r>
                            <a:rPr lang="en-AU" sz="1800" b="0" i="1" smtClean="0">
                              <a:latin typeface="Cambria Math" panose="02040503050406030204" pitchFamily="18" charset="0"/>
                            </a:rPr>
                            <m:t>𝑄</m:t>
                          </m:r>
                        </m:e>
                        <m:sub>
                          <m:r>
                            <a:rPr lang="en-AU" sz="1800" b="0" i="1" smtClean="0">
                              <a:latin typeface="Cambria Math" panose="02040503050406030204" pitchFamily="18" charset="0"/>
                            </a:rPr>
                            <m:t>1</m:t>
                          </m:r>
                        </m:sub>
                      </m:sSub>
                      <m:r>
                        <m:rPr>
                          <m:aln/>
                        </m:rPr>
                        <a:rPr lang="en-AU" sz="1800" b="0" i="1" smtClean="0">
                          <a:latin typeface="Cambria Math" panose="02040503050406030204" pitchFamily="18" charset="0"/>
                        </a:rPr>
                        <m:t>=</m:t>
                      </m:r>
                      <m:r>
                        <a:rPr lang="en-AU" sz="1800" b="0" i="1" smtClean="0">
                          <a:solidFill>
                            <a:schemeClr val="accent2"/>
                          </a:solidFill>
                          <a:latin typeface="Cambria Math" panose="02040503050406030204" pitchFamily="18" charset="0"/>
                        </a:rPr>
                        <m:t>3.5</m:t>
                      </m:r>
                    </m:oMath>
                    <m:oMath xmlns:m="http://schemas.openxmlformats.org/officeDocument/2006/math">
                      <m:r>
                        <a:rPr lang="en-AU" sz="1800" b="0" i="1" smtClean="0">
                          <a:latin typeface="Cambria Math" panose="02040503050406030204" pitchFamily="18" charset="0"/>
                        </a:rPr>
                        <m:t>𝑀𝑒𝑑𝑖𝑎𝑛</m:t>
                      </m:r>
                      <m:r>
                        <m:rPr>
                          <m:aln/>
                        </m:rPr>
                        <a:rPr lang="en-AU" sz="1800" b="0" i="1" smtClean="0">
                          <a:latin typeface="Cambria Math" panose="02040503050406030204" pitchFamily="18" charset="0"/>
                        </a:rPr>
                        <m:t>=</m:t>
                      </m:r>
                      <m:r>
                        <a:rPr lang="en-AU" sz="1800" b="0" i="1" smtClean="0">
                          <a:solidFill>
                            <a:srgbClr val="FF0000"/>
                          </a:solidFill>
                          <a:latin typeface="Cambria Math" panose="02040503050406030204" pitchFamily="18" charset="0"/>
                        </a:rPr>
                        <m:t>5</m:t>
                      </m:r>
                    </m:oMath>
                    <m:oMath xmlns:m="http://schemas.openxmlformats.org/officeDocument/2006/math">
                      <m:sSub>
                        <m:sSubPr>
                          <m:ctrlPr>
                            <a:rPr lang="en-AU" sz="1800" b="0" i="1" smtClean="0">
                              <a:latin typeface="Cambria Math" panose="02040503050406030204" pitchFamily="18" charset="0"/>
                            </a:rPr>
                          </m:ctrlPr>
                        </m:sSubPr>
                        <m:e>
                          <m:r>
                            <a:rPr lang="en-AU" sz="1800" b="0" i="1" smtClean="0">
                              <a:latin typeface="Cambria Math" panose="02040503050406030204" pitchFamily="18" charset="0"/>
                            </a:rPr>
                            <m:t>𝑄</m:t>
                          </m:r>
                        </m:e>
                        <m:sub>
                          <m:r>
                            <a:rPr lang="en-AU" sz="1800" b="0" i="1" smtClean="0">
                              <a:latin typeface="Cambria Math" panose="02040503050406030204" pitchFamily="18" charset="0"/>
                            </a:rPr>
                            <m:t>3</m:t>
                          </m:r>
                        </m:sub>
                      </m:sSub>
                      <m:r>
                        <m:rPr>
                          <m:aln/>
                        </m:rPr>
                        <a:rPr lang="en-AU" sz="1800" b="0" i="1" smtClean="0">
                          <a:latin typeface="Cambria Math" panose="02040503050406030204" pitchFamily="18" charset="0"/>
                        </a:rPr>
                        <m:t>=</m:t>
                      </m:r>
                      <m:r>
                        <a:rPr lang="en-AU" sz="1800" b="0" i="1" smtClean="0">
                          <a:solidFill>
                            <a:schemeClr val="accent2"/>
                          </a:solidFill>
                          <a:latin typeface="Cambria Math" panose="02040503050406030204" pitchFamily="18" charset="0"/>
                        </a:rPr>
                        <m:t>7</m:t>
                      </m:r>
                    </m:oMath>
                    <m:oMath xmlns:m="http://schemas.openxmlformats.org/officeDocument/2006/math">
                      <m:r>
                        <a:rPr lang="en-AU" sz="1800" b="0" i="1" smtClean="0">
                          <a:latin typeface="Cambria Math" panose="02040503050406030204" pitchFamily="18" charset="0"/>
                        </a:rPr>
                        <m:t>𝑀𝑎𝑥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10</m:t>
                      </m:r>
                    </m:oMath>
                  </m:oMathPara>
                </a14:m>
                <a:endParaRPr lang="en-AU" sz="1800" b="0" i="1" dirty="0">
                  <a:latin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676505EB-DA04-DE28-419A-4B5CDD680EC7}"/>
                  </a:ext>
                </a:extLst>
              </p:cNvPr>
              <p:cNvSpPr txBox="1">
                <a:spLocks noRot="1" noChangeAspect="1" noMove="1" noResize="1" noEditPoints="1" noAdjustHandles="1" noChangeArrowheads="1" noChangeShapeType="1" noTextEdit="1"/>
              </p:cNvSpPr>
              <p:nvPr/>
            </p:nvSpPr>
            <p:spPr>
              <a:xfrm>
                <a:off x="6096000" y="3657177"/>
                <a:ext cx="2335284" cy="2788283"/>
              </a:xfrm>
              <a:prstGeom prst="rect">
                <a:avLst/>
              </a:prstGeom>
              <a:blipFill>
                <a:blip r:embed="rId4"/>
                <a:stretch>
                  <a:fillRect/>
                </a:stretch>
              </a:blipFill>
            </p:spPr>
            <p:txBody>
              <a:bodyPr/>
              <a:lstStyle/>
              <a:p>
                <a:r>
                  <a:rPr lang="en-AU">
                    <a:noFill/>
                  </a:rPr>
                  <a:t> </a:t>
                </a:r>
              </a:p>
            </p:txBody>
          </p:sp>
        </mc:Fallback>
      </mc:AlternateContent>
      <p:sp>
        <p:nvSpPr>
          <p:cNvPr id="5" name="Rounded Rectangular Callout 5" descr="A speech bubble with a self explanation prompt asking “How did we find the middle of this dataset?”">
            <a:extLst>
              <a:ext uri="{FF2B5EF4-FFF2-40B4-BE49-F238E27FC236}">
                <a16:creationId xmlns:a16="http://schemas.microsoft.com/office/drawing/2014/main" id="{9BE2040E-D01B-222E-84EC-8D179E56D8E1}"/>
              </a:ext>
            </a:extLst>
          </p:cNvPr>
          <p:cNvSpPr/>
          <p:nvPr/>
        </p:nvSpPr>
        <p:spPr>
          <a:xfrm>
            <a:off x="9560538" y="3657177"/>
            <a:ext cx="2382510" cy="983928"/>
          </a:xfrm>
          <a:prstGeom prst="wedgeRoundRectCallout">
            <a:avLst>
              <a:gd name="adj1" fmla="val -69809"/>
              <a:gd name="adj2" fmla="val -481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Why has the data been listed? </a:t>
            </a:r>
          </a:p>
        </p:txBody>
      </p:sp>
      <p:sp>
        <p:nvSpPr>
          <p:cNvPr id="6" name="Rounded Rectangular Callout 5" descr="A speech bubble with a self explanation prompt asking “What is ¼ of the total frequency? Can you use this to find the quartiles?”">
            <a:extLst>
              <a:ext uri="{FF2B5EF4-FFF2-40B4-BE49-F238E27FC236}">
                <a16:creationId xmlns:a16="http://schemas.microsoft.com/office/drawing/2014/main" id="{69180A95-3913-6970-3CE9-3886499D378C}"/>
              </a:ext>
            </a:extLst>
          </p:cNvPr>
          <p:cNvSpPr/>
          <p:nvPr/>
        </p:nvSpPr>
        <p:spPr>
          <a:xfrm>
            <a:off x="8741182" y="5041900"/>
            <a:ext cx="3201865" cy="1265249"/>
          </a:xfrm>
          <a:prstGeom prst="wedgeRoundRectCallout">
            <a:avLst>
              <a:gd name="adj1" fmla="val -66390"/>
              <a:gd name="adj2" fmla="val 627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Is there another way to determine the median and quartiles?</a:t>
            </a:r>
          </a:p>
        </p:txBody>
      </p:sp>
      <p:sp>
        <p:nvSpPr>
          <p:cNvPr id="3" name="Slide Number Placeholder 2">
            <a:extLst>
              <a:ext uri="{FF2B5EF4-FFF2-40B4-BE49-F238E27FC236}">
                <a16:creationId xmlns:a16="http://schemas.microsoft.com/office/drawing/2014/main" id="{35B79D52-A024-B93D-E5FD-E3AC1158B16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52385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5359C-F18D-3EAD-7D37-A578474E28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F6BEF3-CD61-59EB-AF69-81C0FEEFBD49}"/>
              </a:ext>
            </a:extLst>
          </p:cNvPr>
          <p:cNvSpPr>
            <a:spLocks noGrp="1"/>
          </p:cNvSpPr>
          <p:nvPr>
            <p:ph type="title"/>
          </p:nvPr>
        </p:nvSpPr>
        <p:spPr/>
        <p:txBody>
          <a:bodyPr/>
          <a:lstStyle/>
          <a:p>
            <a:r>
              <a:rPr lang="en-AU" dirty="0">
                <a:latin typeface="+mj-lt"/>
              </a:rPr>
              <a:t>Five-number summary (7)</a:t>
            </a:r>
          </a:p>
        </p:txBody>
      </p:sp>
      <p:sp>
        <p:nvSpPr>
          <p:cNvPr id="13" name="Text Placeholder 12">
            <a:extLst>
              <a:ext uri="{FF2B5EF4-FFF2-40B4-BE49-F238E27FC236}">
                <a16:creationId xmlns:a16="http://schemas.microsoft.com/office/drawing/2014/main" id="{6E8F217D-E8AB-2E15-B6C9-FAAB7849C07E}"/>
              </a:ext>
            </a:extLst>
          </p:cNvPr>
          <p:cNvSpPr>
            <a:spLocks noGrp="1"/>
          </p:cNvSpPr>
          <p:nvPr>
            <p:ph type="body" sz="quarter" idx="18"/>
          </p:nvPr>
        </p:nvSpPr>
        <p:spPr>
          <a:xfrm>
            <a:off x="360000" y="982520"/>
            <a:ext cx="11483998" cy="356423"/>
          </a:xfrm>
        </p:spPr>
        <p:txBody>
          <a:bodyPr/>
          <a:lstStyle/>
          <a:p>
            <a:r>
              <a:rPr lang="en-AU" dirty="0">
                <a:latin typeface="+mj-lt"/>
              </a:rPr>
              <a:t>Your turn question 1</a:t>
            </a:r>
          </a:p>
        </p:txBody>
      </p:sp>
      <p:sp>
        <p:nvSpPr>
          <p:cNvPr id="12" name="Text Placeholder 11">
            <a:extLst>
              <a:ext uri="{FF2B5EF4-FFF2-40B4-BE49-F238E27FC236}">
                <a16:creationId xmlns:a16="http://schemas.microsoft.com/office/drawing/2014/main" id="{A26F568E-6634-3E91-2EB6-A1794DB1F53D}"/>
              </a:ext>
            </a:extLst>
          </p:cNvPr>
          <p:cNvSpPr>
            <a:spLocks noGrp="1"/>
          </p:cNvSpPr>
          <p:nvPr>
            <p:ph type="body" sz="quarter" idx="17"/>
          </p:nvPr>
        </p:nvSpPr>
        <p:spPr>
          <a:xfrm>
            <a:off x="360000" y="1567086"/>
            <a:ext cx="9363426" cy="4807835"/>
          </a:xfrm>
        </p:spPr>
        <p:txBody>
          <a:bodyPr/>
          <a:lstStyle/>
          <a:p>
            <a:r>
              <a:rPr lang="en-AU" sz="1800" dirty="0">
                <a:latin typeface="+mn-lt"/>
              </a:rPr>
              <a:t>The histogram represents the cups of water consumed by Year 11 students in 3 days. Determine the five-number summary.</a:t>
            </a:r>
          </a:p>
          <a:p>
            <a:r>
              <a:rPr lang="en-AU" dirty="0"/>
              <a:t>					</a:t>
            </a:r>
            <a:endParaRPr lang="en-AU" dirty="0">
              <a:latin typeface="+mn-lt"/>
            </a:endParaRPr>
          </a:p>
        </p:txBody>
      </p:sp>
      <p:sp>
        <p:nvSpPr>
          <p:cNvPr id="8" name="TextBox 7">
            <a:extLst>
              <a:ext uri="{FF2B5EF4-FFF2-40B4-BE49-F238E27FC236}">
                <a16:creationId xmlns:a16="http://schemas.microsoft.com/office/drawing/2014/main" id="{D94FA035-A1BB-59C8-DFA1-DD1CE475D202}"/>
              </a:ext>
            </a:extLst>
          </p:cNvPr>
          <p:cNvSpPr txBox="1"/>
          <p:nvPr/>
        </p:nvSpPr>
        <p:spPr>
          <a:xfrm>
            <a:off x="3559570" y="2372777"/>
            <a:ext cx="3800260" cy="338554"/>
          </a:xfrm>
          <a:prstGeom prst="rect">
            <a:avLst/>
          </a:prstGeom>
          <a:noFill/>
        </p:spPr>
        <p:txBody>
          <a:bodyPr wrap="square">
            <a:spAutoFit/>
          </a:bodyPr>
          <a:lstStyle/>
          <a:p>
            <a:r>
              <a:rPr kumimoji="0" lang="en-AU" sz="1600" b="0" i="0" u="sng"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Water consumed by Year 11 students</a:t>
            </a:r>
            <a:endParaRPr lang="en-AU" dirty="0"/>
          </a:p>
        </p:txBody>
      </p:sp>
      <p:pic>
        <p:nvPicPr>
          <p:cNvPr id="6" name="Picture 5" descr="Histogram showing how many cups of water are consumed by a class of year 11 students. Data includes: (3,1), (4,1), (5,3), (7,5), (9,3), (10,1), (11,4), (12,2) and (14,5).">
            <a:extLst>
              <a:ext uri="{FF2B5EF4-FFF2-40B4-BE49-F238E27FC236}">
                <a16:creationId xmlns:a16="http://schemas.microsoft.com/office/drawing/2014/main" id="{91A68816-698A-29E4-5E28-C11E64B3A998}"/>
              </a:ext>
            </a:extLst>
          </p:cNvPr>
          <p:cNvPicPr>
            <a:picLocks noChangeAspect="1"/>
          </p:cNvPicPr>
          <p:nvPr/>
        </p:nvPicPr>
        <p:blipFill>
          <a:blip r:embed="rId3"/>
          <a:srcRect t="15415" r="2508" b="3506"/>
          <a:stretch>
            <a:fillRect/>
          </a:stretch>
        </p:blipFill>
        <p:spPr>
          <a:xfrm>
            <a:off x="148436" y="2749430"/>
            <a:ext cx="9185095" cy="3571579"/>
          </a:xfrm>
          <a:prstGeom prst="rect">
            <a:avLst/>
          </a:prstGeom>
        </p:spPr>
      </p:pic>
      <p:sp>
        <p:nvSpPr>
          <p:cNvPr id="2" name="TextBox 1">
            <a:extLst>
              <a:ext uri="{FF2B5EF4-FFF2-40B4-BE49-F238E27FC236}">
                <a16:creationId xmlns:a16="http://schemas.microsoft.com/office/drawing/2014/main" id="{B46D728C-9D41-BBD6-AA57-5B77D5706C00}"/>
              </a:ext>
            </a:extLst>
          </p:cNvPr>
          <p:cNvSpPr txBox="1"/>
          <p:nvPr/>
        </p:nvSpPr>
        <p:spPr>
          <a:xfrm>
            <a:off x="1104900" y="6383953"/>
            <a:ext cx="10152399" cy="402486"/>
          </a:xfrm>
          <a:prstGeom prst="rect">
            <a:avLst/>
          </a:prstGeom>
          <a:noFill/>
        </p:spPr>
        <p:txBody>
          <a:bodyPr wrap="none" lIns="0" tIns="0" rIns="0" bIns="0" rtlCol="0">
            <a:noAutofit/>
          </a:bodyPr>
          <a:lstStyle/>
          <a:p>
            <a:r>
              <a:rPr lang="en-AU" sz="1800" dirty="0"/>
              <a:t>3, 4, 5, 5, 5, 7, </a:t>
            </a:r>
            <a:r>
              <a:rPr lang="en-AU" sz="1800" dirty="0">
                <a:solidFill>
                  <a:schemeClr val="accent2"/>
                </a:solidFill>
              </a:rPr>
              <a:t>|</a:t>
            </a:r>
            <a:r>
              <a:rPr lang="en-AU" sz="1800" dirty="0"/>
              <a:t> 7, 7, 7, 7, 9, 9, </a:t>
            </a:r>
            <a:r>
              <a:rPr lang="en-AU" sz="1800" dirty="0">
                <a:solidFill>
                  <a:schemeClr val="tx2"/>
                </a:solidFill>
              </a:rPr>
              <a:t>9, </a:t>
            </a:r>
            <a:r>
              <a:rPr lang="en-AU" sz="1800" dirty="0"/>
              <a:t>10, 11, 11, 11, 11, 12, </a:t>
            </a:r>
            <a:r>
              <a:rPr lang="en-AU" sz="1800" dirty="0">
                <a:solidFill>
                  <a:schemeClr val="accent2"/>
                </a:solidFill>
              </a:rPr>
              <a:t>|</a:t>
            </a:r>
            <a:r>
              <a:rPr lang="en-AU" sz="1800" dirty="0"/>
              <a:t> 12, 14, 14, 14, 14, 14</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CD9C687-3A7E-39DC-B158-38D9611C7C7C}"/>
                  </a:ext>
                </a:extLst>
              </p:cNvPr>
              <p:cNvSpPr txBox="1"/>
              <p:nvPr/>
            </p:nvSpPr>
            <p:spPr>
              <a:xfrm>
                <a:off x="9333531" y="2749431"/>
                <a:ext cx="2335284" cy="2842591"/>
              </a:xfrm>
              <a:prstGeom prst="rect">
                <a:avLst/>
              </a:prstGeom>
              <a:noFill/>
            </p:spPr>
            <p:txBody>
              <a:bodyPr wrap="square" lIns="0" tIns="0" rIns="0" bIns="0" rtlCol="0">
                <a:noAutofit/>
              </a:bodyPr>
              <a:lstStyle/>
              <a:p>
                <a:pPr algn="l">
                  <a:lnSpc>
                    <a:spcPct val="200000"/>
                  </a:lnSpc>
                </a:pPr>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𝑀𝑖𝑛</m:t>
                      </m:r>
                      <m:r>
                        <m:rPr>
                          <m:aln/>
                        </m:rPr>
                        <a:rPr lang="en-AU" sz="1800" i="1" dirty="0" smtClean="0">
                          <a:latin typeface="Cambria Math" panose="02040503050406030204" pitchFamily="18" charset="0"/>
                        </a:rPr>
                        <m:t>=</m:t>
                      </m:r>
                      <m:r>
                        <a:rPr lang="en-AU" sz="1800" b="0" i="1" dirty="0" smtClean="0">
                          <a:latin typeface="Cambria Math" panose="02040503050406030204" pitchFamily="18" charset="0"/>
                        </a:rPr>
                        <m:t>3 </m:t>
                      </m:r>
                    </m:oMath>
                    <m:oMath xmlns:m="http://schemas.openxmlformats.org/officeDocument/2006/math">
                      <m:sSub>
                        <m:sSubPr>
                          <m:ctrlPr>
                            <a:rPr lang="en-AU" sz="1800" i="1" smtClean="0">
                              <a:latin typeface="Cambria Math" panose="02040503050406030204" pitchFamily="18" charset="0"/>
                            </a:rPr>
                          </m:ctrlPr>
                        </m:sSubPr>
                        <m:e>
                          <m:r>
                            <a:rPr lang="en-AU" sz="1800" b="0" i="1" smtClean="0">
                              <a:latin typeface="Cambria Math" panose="02040503050406030204" pitchFamily="18" charset="0"/>
                            </a:rPr>
                            <m:t>𝑄</m:t>
                          </m:r>
                        </m:e>
                        <m:sub>
                          <m:r>
                            <a:rPr lang="en-AU" sz="1800" b="0" i="1" smtClean="0">
                              <a:latin typeface="Cambria Math" panose="02040503050406030204" pitchFamily="18" charset="0"/>
                            </a:rPr>
                            <m:t>1</m:t>
                          </m:r>
                        </m:sub>
                      </m:sSub>
                      <m:r>
                        <m:rPr>
                          <m:aln/>
                        </m:rPr>
                        <a:rPr lang="en-AU" sz="1800" b="0" i="1" smtClean="0">
                          <a:latin typeface="Cambria Math" panose="02040503050406030204" pitchFamily="18" charset="0"/>
                        </a:rPr>
                        <m:t>=</m:t>
                      </m:r>
                      <m:r>
                        <a:rPr lang="en-AU" sz="1800" b="0" i="1" smtClean="0">
                          <a:solidFill>
                            <a:schemeClr val="accent2"/>
                          </a:solidFill>
                          <a:latin typeface="Cambria Math" panose="02040503050406030204" pitchFamily="18" charset="0"/>
                        </a:rPr>
                        <m:t>7</m:t>
                      </m:r>
                    </m:oMath>
                    <m:oMath xmlns:m="http://schemas.openxmlformats.org/officeDocument/2006/math">
                      <m:r>
                        <a:rPr lang="en-AU" sz="1800" b="0" i="1" smtClean="0">
                          <a:latin typeface="Cambria Math" panose="02040503050406030204" pitchFamily="18" charset="0"/>
                        </a:rPr>
                        <m:t>𝑀𝑒𝑑𝑖𝑎𝑛</m:t>
                      </m:r>
                      <m:r>
                        <m:rPr>
                          <m:aln/>
                        </m:rPr>
                        <a:rPr lang="en-AU" sz="1800" b="0" i="1" smtClean="0">
                          <a:latin typeface="Cambria Math" panose="02040503050406030204" pitchFamily="18" charset="0"/>
                        </a:rPr>
                        <m:t>=</m:t>
                      </m:r>
                      <m:r>
                        <a:rPr lang="en-AU" sz="1800" b="0" i="1" smtClean="0">
                          <a:solidFill>
                            <a:schemeClr val="tx2"/>
                          </a:solidFill>
                          <a:latin typeface="Cambria Math" panose="02040503050406030204" pitchFamily="18" charset="0"/>
                        </a:rPr>
                        <m:t>9</m:t>
                      </m:r>
                    </m:oMath>
                    <m:oMath xmlns:m="http://schemas.openxmlformats.org/officeDocument/2006/math">
                      <m:sSub>
                        <m:sSubPr>
                          <m:ctrlPr>
                            <a:rPr lang="en-AU" sz="1800" b="0" i="1" smtClean="0">
                              <a:latin typeface="Cambria Math" panose="02040503050406030204" pitchFamily="18" charset="0"/>
                            </a:rPr>
                          </m:ctrlPr>
                        </m:sSubPr>
                        <m:e>
                          <m:r>
                            <a:rPr lang="en-AU" sz="1800" b="0" i="1" smtClean="0">
                              <a:latin typeface="Cambria Math" panose="02040503050406030204" pitchFamily="18" charset="0"/>
                            </a:rPr>
                            <m:t>𝑄</m:t>
                          </m:r>
                        </m:e>
                        <m:sub>
                          <m:r>
                            <a:rPr lang="en-AU" sz="1800" b="0" i="1" smtClean="0">
                              <a:latin typeface="Cambria Math" panose="02040503050406030204" pitchFamily="18" charset="0"/>
                            </a:rPr>
                            <m:t>3</m:t>
                          </m:r>
                        </m:sub>
                      </m:sSub>
                      <m:r>
                        <m:rPr>
                          <m:aln/>
                        </m:rPr>
                        <a:rPr lang="en-AU" sz="1800" b="0" i="1" smtClean="0">
                          <a:latin typeface="Cambria Math" panose="02040503050406030204" pitchFamily="18" charset="0"/>
                        </a:rPr>
                        <m:t>=</m:t>
                      </m:r>
                      <m:r>
                        <a:rPr lang="en-AU" sz="1800" b="0" i="1" smtClean="0">
                          <a:solidFill>
                            <a:schemeClr val="accent2"/>
                          </a:solidFill>
                          <a:latin typeface="Cambria Math" panose="02040503050406030204" pitchFamily="18" charset="0"/>
                        </a:rPr>
                        <m:t>12</m:t>
                      </m:r>
                    </m:oMath>
                    <m:oMath xmlns:m="http://schemas.openxmlformats.org/officeDocument/2006/math">
                      <m:r>
                        <a:rPr lang="en-AU" sz="1800" b="0" i="1" smtClean="0">
                          <a:latin typeface="Cambria Math" panose="02040503050406030204" pitchFamily="18" charset="0"/>
                        </a:rPr>
                        <m:t>𝑀𝑎𝑥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14</m:t>
                      </m:r>
                    </m:oMath>
                  </m:oMathPara>
                </a14:m>
                <a:br>
                  <a:rPr lang="en-AU" sz="1800" b="0" dirty="0"/>
                </a:br>
                <a:endParaRPr lang="en-AU" sz="1800" dirty="0"/>
              </a:p>
            </p:txBody>
          </p:sp>
        </mc:Choice>
        <mc:Fallback xmlns="">
          <p:sp>
            <p:nvSpPr>
              <p:cNvPr id="15" name="TextBox 14">
                <a:extLst>
                  <a:ext uri="{FF2B5EF4-FFF2-40B4-BE49-F238E27FC236}">
                    <a16:creationId xmlns:a16="http://schemas.microsoft.com/office/drawing/2014/main" id="{BCD9C687-3A7E-39DC-B158-38D9611C7C7C}"/>
                  </a:ext>
                </a:extLst>
              </p:cNvPr>
              <p:cNvSpPr txBox="1">
                <a:spLocks noRot="1" noChangeAspect="1" noMove="1" noResize="1" noEditPoints="1" noAdjustHandles="1" noChangeArrowheads="1" noChangeShapeType="1" noTextEdit="1"/>
              </p:cNvSpPr>
              <p:nvPr/>
            </p:nvSpPr>
            <p:spPr>
              <a:xfrm>
                <a:off x="9333531" y="2749431"/>
                <a:ext cx="2335284" cy="2842591"/>
              </a:xfrm>
              <a:prstGeom prst="rect">
                <a:avLst/>
              </a:prstGeom>
              <a:blipFill>
                <a:blip r:embed="rId4"/>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F827B002-7CEF-83E4-2D9F-B44EE7743A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54560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6232E-CE6E-9695-B465-850029A3F8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F7D395E-FB58-BDA9-92E1-440A2A05B6E9}"/>
              </a:ext>
            </a:extLst>
          </p:cNvPr>
          <p:cNvSpPr>
            <a:spLocks noGrp="1"/>
          </p:cNvSpPr>
          <p:nvPr>
            <p:ph type="title"/>
          </p:nvPr>
        </p:nvSpPr>
        <p:spPr/>
        <p:txBody>
          <a:bodyPr/>
          <a:lstStyle/>
          <a:p>
            <a:r>
              <a:rPr lang="en-AU" dirty="0">
                <a:latin typeface="+mj-lt"/>
              </a:rPr>
              <a:t>Five-number summary (8)</a:t>
            </a:r>
          </a:p>
        </p:txBody>
      </p:sp>
      <p:sp>
        <p:nvSpPr>
          <p:cNvPr id="13" name="Text Placeholder 12">
            <a:extLst>
              <a:ext uri="{FF2B5EF4-FFF2-40B4-BE49-F238E27FC236}">
                <a16:creationId xmlns:a16="http://schemas.microsoft.com/office/drawing/2014/main" id="{150AAFF0-5714-ED71-5242-3BBBE7809585}"/>
              </a:ext>
            </a:extLst>
          </p:cNvPr>
          <p:cNvSpPr>
            <a:spLocks noGrp="1"/>
          </p:cNvSpPr>
          <p:nvPr>
            <p:ph type="body" sz="quarter" idx="18"/>
          </p:nvPr>
        </p:nvSpPr>
        <p:spPr>
          <a:xfrm>
            <a:off x="360000" y="982520"/>
            <a:ext cx="11483998" cy="356423"/>
          </a:xfrm>
        </p:spPr>
        <p:txBody>
          <a:bodyPr/>
          <a:lstStyle/>
          <a:p>
            <a:r>
              <a:rPr lang="en-AU" dirty="0">
                <a:latin typeface="+mj-lt"/>
              </a:rPr>
              <a:t>Worked example 2</a:t>
            </a:r>
          </a:p>
        </p:txBody>
      </p:sp>
      <p:sp>
        <p:nvSpPr>
          <p:cNvPr id="12" name="Text Placeholder 11">
            <a:extLst>
              <a:ext uri="{FF2B5EF4-FFF2-40B4-BE49-F238E27FC236}">
                <a16:creationId xmlns:a16="http://schemas.microsoft.com/office/drawing/2014/main" id="{FE69FA40-FA6F-45F1-92CC-3F11DFDD1358}"/>
              </a:ext>
            </a:extLst>
          </p:cNvPr>
          <p:cNvSpPr>
            <a:spLocks noGrp="1"/>
          </p:cNvSpPr>
          <p:nvPr>
            <p:ph type="body" sz="quarter" idx="17"/>
          </p:nvPr>
        </p:nvSpPr>
        <p:spPr>
          <a:xfrm>
            <a:off x="360000" y="1567086"/>
            <a:ext cx="11395120" cy="4807835"/>
          </a:xfrm>
        </p:spPr>
        <p:txBody>
          <a:bodyPr/>
          <a:lstStyle/>
          <a:p>
            <a:r>
              <a:rPr lang="en-AU" sz="1800" dirty="0">
                <a:latin typeface="+mn-lt"/>
              </a:rPr>
              <a:t>The frequency table shows the survey results of how many days the members of a Year 11 class exercised last week. Determine the five-number summary for the data.</a:t>
            </a:r>
          </a:p>
          <a:p>
            <a:endParaRPr lang="en-AU" dirty="0">
              <a:latin typeface="+mn-lt"/>
            </a:endParaRPr>
          </a:p>
        </p:txBody>
      </p:sp>
      <mc:AlternateContent xmlns:mc="http://schemas.openxmlformats.org/markup-compatibility/2006" xmlns:a14="http://schemas.microsoft.com/office/drawing/2010/main">
        <mc:Choice Requires="a14">
          <p:graphicFrame>
            <p:nvGraphicFramePr>
              <p:cNvPr id="2" name="Table 1" descr="A table showing the frequency and cumulative frequency of the data.">
                <a:extLst>
                  <a:ext uri="{FF2B5EF4-FFF2-40B4-BE49-F238E27FC236}">
                    <a16:creationId xmlns:a16="http://schemas.microsoft.com/office/drawing/2014/main" id="{03FC957D-4D2C-89D7-1415-8FDEAC542B6E}"/>
                  </a:ext>
                </a:extLst>
              </p:cNvPr>
              <p:cNvGraphicFramePr>
                <a:graphicFrameLocks noGrp="1"/>
              </p:cNvGraphicFramePr>
              <p:nvPr>
                <p:extLst>
                  <p:ext uri="{D42A27DB-BD31-4B8C-83A1-F6EECF244321}">
                    <p14:modId xmlns:p14="http://schemas.microsoft.com/office/powerpoint/2010/main" val="1321777231"/>
                  </p:ext>
                </p:extLst>
              </p:nvPr>
            </p:nvGraphicFramePr>
            <p:xfrm>
              <a:off x="359999" y="2738966"/>
              <a:ext cx="4250100" cy="3606800"/>
            </p:xfrm>
            <a:graphic>
              <a:graphicData uri="http://schemas.openxmlformats.org/drawingml/2006/table">
                <a:tbl>
                  <a:tblPr firstRow="1" bandRow="1">
                    <a:tableStyleId>{69012ECD-51FC-41F1-AA8D-1B2483CD663E}</a:tableStyleId>
                  </a:tblPr>
                  <a:tblGrid>
                    <a:gridCol w="1416700">
                      <a:extLst>
                        <a:ext uri="{9D8B030D-6E8A-4147-A177-3AD203B41FA5}">
                          <a16:colId xmlns:a16="http://schemas.microsoft.com/office/drawing/2014/main" val="1295589301"/>
                        </a:ext>
                      </a:extLst>
                    </a:gridCol>
                    <a:gridCol w="1416700">
                      <a:extLst>
                        <a:ext uri="{9D8B030D-6E8A-4147-A177-3AD203B41FA5}">
                          <a16:colId xmlns:a16="http://schemas.microsoft.com/office/drawing/2014/main" val="1822586865"/>
                        </a:ext>
                      </a:extLst>
                    </a:gridCol>
                    <a:gridCol w="1416700">
                      <a:extLst>
                        <a:ext uri="{9D8B030D-6E8A-4147-A177-3AD203B41FA5}">
                          <a16:colId xmlns:a16="http://schemas.microsoft.com/office/drawing/2014/main" val="2003757322"/>
                        </a:ext>
                      </a:extLst>
                    </a:gridCol>
                  </a:tblGrid>
                  <a:tr h="370840">
                    <a:tc>
                      <a:txBody>
                        <a:bodyPr/>
                        <a:lstStyle/>
                        <a:p>
                          <a:pPr algn="l"/>
                          <a:r>
                            <a:rPr lang="en-AU" dirty="0"/>
                            <a:t>Score</a:t>
                          </a:r>
                        </a:p>
                        <a:p>
                          <a:pPr algn="l"/>
                          <a:r>
                            <a:rPr lang="en-AU" dirty="0"/>
                            <a:t>(</a:t>
                          </a:r>
                          <a14:m>
                            <m:oMath xmlns:m="http://schemas.openxmlformats.org/officeDocument/2006/math">
                              <m:r>
                                <a:rPr lang="en-AU" dirty="0" smtClean="0">
                                  <a:latin typeface="Cambria Math" panose="02040503050406030204" pitchFamily="18" charset="0"/>
                                </a:rPr>
                                <m:t>𝑥</m:t>
                              </m:r>
                            </m:oMath>
                          </a14:m>
                          <a:r>
                            <a:rPr lang="en-AU" dirty="0"/>
                            <a:t>)</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Frequency</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Cumulative Frequency</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69621914"/>
                      </a:ext>
                    </a:extLst>
                  </a:tr>
                  <a:tr h="370840">
                    <a:tc>
                      <a:txBody>
                        <a:bodyPr/>
                        <a:lstStyle/>
                        <a:p>
                          <a:pPr algn="l"/>
                          <a:r>
                            <a:rPr lang="en-AU" b="1" dirty="0">
                              <a:solidFill>
                                <a:srgbClr val="FF0000"/>
                              </a:solidFill>
                            </a:rPr>
                            <a:t>0</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3</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3</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2596021"/>
                      </a:ext>
                    </a:extLst>
                  </a:tr>
                  <a:tr h="370840">
                    <a:tc>
                      <a:txBody>
                        <a:bodyPr/>
                        <a:lstStyle/>
                        <a:p>
                          <a:pPr algn="l"/>
                          <a:r>
                            <a:rPr lang="en-AU" b="1" dirty="0">
                              <a:solidFill>
                                <a:srgbClr val="64BB47"/>
                              </a:solidFill>
                            </a:rPr>
                            <a:t>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2</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1" dirty="0">
                              <a:solidFill>
                                <a:srgbClr val="008000"/>
                              </a:solidFill>
                            </a:rPr>
                            <a:t>5</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06644207"/>
                      </a:ext>
                    </a:extLst>
                  </a:tr>
                  <a:tr h="370840">
                    <a:tc>
                      <a:txBody>
                        <a:bodyPr/>
                        <a:lstStyle/>
                        <a:p>
                          <a:pPr algn="l"/>
                          <a:r>
                            <a:rPr lang="en-AU" b="1" dirty="0">
                              <a:solidFill>
                                <a:srgbClr val="64BB47"/>
                              </a:solidFill>
                            </a:rPr>
                            <a:t>2</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1" dirty="0">
                              <a:solidFill>
                                <a:srgbClr val="008000"/>
                              </a:solidFill>
                            </a:rPr>
                            <a:t>6</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83086874"/>
                      </a:ext>
                    </a:extLst>
                  </a:tr>
                  <a:tr h="370840">
                    <a:tc>
                      <a:txBody>
                        <a:bodyPr/>
                        <a:lstStyle/>
                        <a:p>
                          <a:pPr algn="l"/>
                          <a:r>
                            <a:rPr lang="en-AU" b="1" dirty="0">
                              <a:solidFill>
                                <a:srgbClr val="CC66FF"/>
                              </a:solidFill>
                            </a:rPr>
                            <a:t>3</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6</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1" dirty="0">
                              <a:solidFill>
                                <a:srgbClr val="7030A0"/>
                              </a:solidFill>
                            </a:rPr>
                            <a:t>12</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16351533"/>
                      </a:ext>
                    </a:extLst>
                  </a:tr>
                  <a:tr h="370840">
                    <a:tc>
                      <a:txBody>
                        <a:bodyPr/>
                        <a:lstStyle/>
                        <a:p>
                          <a:pPr algn="l"/>
                          <a:r>
                            <a:rPr lang="en-AU" b="1" dirty="0">
                              <a:solidFill>
                                <a:srgbClr val="FF66CC"/>
                              </a:solidFill>
                            </a:rPr>
                            <a:t>4</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5</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1" dirty="0">
                              <a:solidFill>
                                <a:srgbClr val="FF0066"/>
                              </a:solidFill>
                            </a:rPr>
                            <a:t>17</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6791392"/>
                      </a:ext>
                    </a:extLst>
                  </a:tr>
                  <a:tr h="370840">
                    <a:tc>
                      <a:txBody>
                        <a:bodyPr/>
                        <a:lstStyle/>
                        <a:p>
                          <a:pPr algn="l"/>
                          <a:r>
                            <a:rPr lang="en-AU" b="0" dirty="0"/>
                            <a:t>5</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2</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19</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36422575"/>
                      </a:ext>
                    </a:extLst>
                  </a:tr>
                  <a:tr h="370840">
                    <a:tc>
                      <a:txBody>
                        <a:bodyPr/>
                        <a:lstStyle/>
                        <a:p>
                          <a:pPr algn="l"/>
                          <a:r>
                            <a:rPr lang="en-AU" b="0" dirty="0"/>
                            <a:t>6</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20</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63967940"/>
                      </a:ext>
                    </a:extLst>
                  </a:tr>
                  <a:tr h="370840">
                    <a:tc>
                      <a:txBody>
                        <a:bodyPr/>
                        <a:lstStyle/>
                        <a:p>
                          <a:pPr algn="l"/>
                          <a:r>
                            <a:rPr lang="en-AU" b="1" dirty="0">
                              <a:solidFill>
                                <a:schemeClr val="accent2"/>
                              </a:solidFill>
                            </a:rPr>
                            <a:t>7</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21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1950689"/>
                      </a:ext>
                    </a:extLst>
                  </a:tr>
                </a:tbl>
              </a:graphicData>
            </a:graphic>
          </p:graphicFrame>
        </mc:Choice>
        <mc:Fallback xmlns="">
          <p:graphicFrame>
            <p:nvGraphicFramePr>
              <p:cNvPr id="2" name="Table 1" descr="A table showing the frequency and cumulative frequency of the data.">
                <a:extLst>
                  <a:ext uri="{FF2B5EF4-FFF2-40B4-BE49-F238E27FC236}">
                    <a16:creationId xmlns:a16="http://schemas.microsoft.com/office/drawing/2014/main" id="{03FC957D-4D2C-89D7-1415-8FDEAC542B6E}"/>
                  </a:ext>
                </a:extLst>
              </p:cNvPr>
              <p:cNvGraphicFramePr>
                <a:graphicFrameLocks noGrp="1"/>
              </p:cNvGraphicFramePr>
              <p:nvPr>
                <p:extLst>
                  <p:ext uri="{D42A27DB-BD31-4B8C-83A1-F6EECF244321}">
                    <p14:modId xmlns:p14="http://schemas.microsoft.com/office/powerpoint/2010/main" val="1321777231"/>
                  </p:ext>
                </p:extLst>
              </p:nvPr>
            </p:nvGraphicFramePr>
            <p:xfrm>
              <a:off x="359999" y="2738966"/>
              <a:ext cx="4250100" cy="3606800"/>
            </p:xfrm>
            <a:graphic>
              <a:graphicData uri="http://schemas.openxmlformats.org/drawingml/2006/table">
                <a:tbl>
                  <a:tblPr firstRow="1" bandRow="1">
                    <a:tableStyleId>{69012ECD-51FC-41F1-AA8D-1B2483CD663E}</a:tableStyleId>
                  </a:tblPr>
                  <a:tblGrid>
                    <a:gridCol w="1416700">
                      <a:extLst>
                        <a:ext uri="{9D8B030D-6E8A-4147-A177-3AD203B41FA5}">
                          <a16:colId xmlns:a16="http://schemas.microsoft.com/office/drawing/2014/main" val="1295589301"/>
                        </a:ext>
                      </a:extLst>
                    </a:gridCol>
                    <a:gridCol w="1416700">
                      <a:extLst>
                        <a:ext uri="{9D8B030D-6E8A-4147-A177-3AD203B41FA5}">
                          <a16:colId xmlns:a16="http://schemas.microsoft.com/office/drawing/2014/main" val="1822586865"/>
                        </a:ext>
                      </a:extLst>
                    </a:gridCol>
                    <a:gridCol w="1416700">
                      <a:extLst>
                        <a:ext uri="{9D8B030D-6E8A-4147-A177-3AD203B41FA5}">
                          <a16:colId xmlns:a16="http://schemas.microsoft.com/office/drawing/2014/main" val="2003757322"/>
                        </a:ext>
                      </a:extLst>
                    </a:gridCol>
                  </a:tblGrid>
                  <a:tr h="640080">
                    <a:tc>
                      <a:txBody>
                        <a:bodyPr/>
                        <a:lstStyle/>
                        <a:p>
                          <a:endParaRPr lang="en-US"/>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3"/>
                          <a:stretch>
                            <a:fillRect l="-893" t="-3922" r="-200893" b="-474510"/>
                          </a:stretch>
                        </a:blipFill>
                      </a:tcPr>
                    </a:tc>
                    <a:tc>
                      <a:txBody>
                        <a:bodyPr/>
                        <a:lstStyle/>
                        <a:p>
                          <a:pPr algn="l"/>
                          <a:r>
                            <a:rPr lang="en-AU" dirty="0"/>
                            <a:t>Frequency</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Cumulative Frequency</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69621914"/>
                      </a:ext>
                    </a:extLst>
                  </a:tr>
                  <a:tr h="370840">
                    <a:tc>
                      <a:txBody>
                        <a:bodyPr/>
                        <a:lstStyle/>
                        <a:p>
                          <a:pPr algn="l"/>
                          <a:r>
                            <a:rPr lang="en-AU" b="1" dirty="0">
                              <a:solidFill>
                                <a:srgbClr val="FF0000"/>
                              </a:solidFill>
                            </a:rPr>
                            <a:t>0</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3</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3</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2596021"/>
                      </a:ext>
                    </a:extLst>
                  </a:tr>
                  <a:tr h="370840">
                    <a:tc>
                      <a:txBody>
                        <a:bodyPr/>
                        <a:lstStyle/>
                        <a:p>
                          <a:pPr algn="l"/>
                          <a:r>
                            <a:rPr lang="en-AU" b="1" dirty="0">
                              <a:solidFill>
                                <a:srgbClr val="64BB47"/>
                              </a:solidFill>
                            </a:rPr>
                            <a:t>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2</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1" dirty="0">
                              <a:solidFill>
                                <a:srgbClr val="008000"/>
                              </a:solidFill>
                            </a:rPr>
                            <a:t>5</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06644207"/>
                      </a:ext>
                    </a:extLst>
                  </a:tr>
                  <a:tr h="370840">
                    <a:tc>
                      <a:txBody>
                        <a:bodyPr/>
                        <a:lstStyle/>
                        <a:p>
                          <a:pPr algn="l"/>
                          <a:r>
                            <a:rPr lang="en-AU" b="1" dirty="0">
                              <a:solidFill>
                                <a:srgbClr val="64BB47"/>
                              </a:solidFill>
                            </a:rPr>
                            <a:t>2</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1" dirty="0">
                              <a:solidFill>
                                <a:srgbClr val="008000"/>
                              </a:solidFill>
                            </a:rPr>
                            <a:t>6</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83086874"/>
                      </a:ext>
                    </a:extLst>
                  </a:tr>
                  <a:tr h="370840">
                    <a:tc>
                      <a:txBody>
                        <a:bodyPr/>
                        <a:lstStyle/>
                        <a:p>
                          <a:pPr algn="l"/>
                          <a:r>
                            <a:rPr lang="en-AU" b="1" dirty="0">
                              <a:solidFill>
                                <a:srgbClr val="CC66FF"/>
                              </a:solidFill>
                            </a:rPr>
                            <a:t>3</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6</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1" dirty="0">
                              <a:solidFill>
                                <a:srgbClr val="7030A0"/>
                              </a:solidFill>
                            </a:rPr>
                            <a:t>12</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16351533"/>
                      </a:ext>
                    </a:extLst>
                  </a:tr>
                  <a:tr h="370840">
                    <a:tc>
                      <a:txBody>
                        <a:bodyPr/>
                        <a:lstStyle/>
                        <a:p>
                          <a:pPr algn="l"/>
                          <a:r>
                            <a:rPr lang="en-AU" b="1" dirty="0">
                              <a:solidFill>
                                <a:srgbClr val="FF66CC"/>
                              </a:solidFill>
                            </a:rPr>
                            <a:t>4</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5</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1" dirty="0">
                              <a:solidFill>
                                <a:srgbClr val="FF0066"/>
                              </a:solidFill>
                            </a:rPr>
                            <a:t>17</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6791392"/>
                      </a:ext>
                    </a:extLst>
                  </a:tr>
                  <a:tr h="370840">
                    <a:tc>
                      <a:txBody>
                        <a:bodyPr/>
                        <a:lstStyle/>
                        <a:p>
                          <a:pPr algn="l"/>
                          <a:r>
                            <a:rPr lang="en-AU" b="0" dirty="0"/>
                            <a:t>5</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2</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19</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36422575"/>
                      </a:ext>
                    </a:extLst>
                  </a:tr>
                  <a:tr h="370840">
                    <a:tc>
                      <a:txBody>
                        <a:bodyPr/>
                        <a:lstStyle/>
                        <a:p>
                          <a:pPr algn="l"/>
                          <a:r>
                            <a:rPr lang="en-AU" b="0" dirty="0"/>
                            <a:t>6</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20</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63967940"/>
                      </a:ext>
                    </a:extLst>
                  </a:tr>
                  <a:tr h="370840">
                    <a:tc>
                      <a:txBody>
                        <a:bodyPr/>
                        <a:lstStyle/>
                        <a:p>
                          <a:pPr algn="l"/>
                          <a:r>
                            <a:rPr lang="en-AU" b="1" dirty="0">
                              <a:solidFill>
                                <a:schemeClr val="accent2"/>
                              </a:solidFill>
                            </a:rPr>
                            <a:t>7</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b="0" dirty="0"/>
                            <a:t>21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1950689"/>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286984E-0815-1F93-CFC7-E22A276F0666}"/>
                  </a:ext>
                </a:extLst>
              </p:cNvPr>
              <p:cNvSpPr txBox="1"/>
              <p:nvPr/>
            </p:nvSpPr>
            <p:spPr>
              <a:xfrm>
                <a:off x="4990575" y="2621053"/>
                <a:ext cx="1507805" cy="507831"/>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AU" sz="1800" b="1" i="0" smtClean="0">
                          <a:latin typeface="Cambria Math" panose="02040503050406030204" pitchFamily="18" charset="0"/>
                        </a:rPr>
                        <m:t>𝐦𝐢𝐧</m:t>
                      </m:r>
                      <m:r>
                        <a:rPr lang="en-AU" sz="1800" b="1" i="1" smtClean="0">
                          <a:latin typeface="Cambria Math" panose="02040503050406030204" pitchFamily="18" charset="0"/>
                        </a:rPr>
                        <m:t>=</m:t>
                      </m:r>
                      <m:r>
                        <a:rPr lang="en-AU" sz="1800" b="1" i="1" smtClean="0">
                          <a:solidFill>
                            <a:srgbClr val="FF0000"/>
                          </a:solidFill>
                          <a:latin typeface="Cambria Math" panose="02040503050406030204" pitchFamily="18" charset="0"/>
                        </a:rPr>
                        <m:t>𝟎</m:t>
                      </m:r>
                    </m:oMath>
                  </m:oMathPara>
                </a14:m>
                <a:endParaRPr lang="en-AU" sz="1800" b="1" dirty="0"/>
              </a:p>
            </p:txBody>
          </p:sp>
        </mc:Choice>
        <mc:Fallback xmlns="">
          <p:sp>
            <p:nvSpPr>
              <p:cNvPr id="5" name="TextBox 4">
                <a:extLst>
                  <a:ext uri="{FF2B5EF4-FFF2-40B4-BE49-F238E27FC236}">
                    <a16:creationId xmlns:a16="http://schemas.microsoft.com/office/drawing/2014/main" id="{1286984E-0815-1F93-CFC7-E22A276F0666}"/>
                  </a:ext>
                </a:extLst>
              </p:cNvPr>
              <p:cNvSpPr txBox="1">
                <a:spLocks noRot="1" noChangeAspect="1" noMove="1" noResize="1" noEditPoints="1" noAdjustHandles="1" noChangeArrowheads="1" noChangeShapeType="1" noTextEdit="1"/>
              </p:cNvSpPr>
              <p:nvPr/>
            </p:nvSpPr>
            <p:spPr>
              <a:xfrm>
                <a:off x="4990575" y="2621053"/>
                <a:ext cx="1507805" cy="5078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C8696E-64B0-9640-7B73-F32763BC4C1E}"/>
                  </a:ext>
                </a:extLst>
              </p:cNvPr>
              <p:cNvSpPr txBox="1"/>
              <p:nvPr/>
            </p:nvSpPr>
            <p:spPr>
              <a:xfrm>
                <a:off x="6334654" y="2618835"/>
                <a:ext cx="1507805" cy="507831"/>
              </a:xfrm>
              <a:prstGeom prst="rect">
                <a:avLst/>
              </a:prstGeom>
              <a:noFill/>
            </p:spPr>
            <p:txBody>
              <a:bodyPr wrap="square">
                <a:spAutoFit/>
              </a:bodyPr>
              <a:lstStyle/>
              <a:p>
                <a:pPr algn="r">
                  <a:lnSpc>
                    <a:spcPct val="150000"/>
                  </a:lnSpc>
                </a:pPr>
                <a14:m>
                  <m:oMathPara xmlns:m="http://schemas.openxmlformats.org/officeDocument/2006/math">
                    <m:oMathParaPr>
                      <m:jc m:val="left"/>
                    </m:oMathParaPr>
                    <m:oMath xmlns:m="http://schemas.openxmlformats.org/officeDocument/2006/math">
                      <m:r>
                        <a:rPr lang="en-AU" sz="1800" b="1" i="0" smtClean="0">
                          <a:latin typeface="Cambria Math" panose="02040503050406030204" pitchFamily="18" charset="0"/>
                        </a:rPr>
                        <m:t>𝐦𝐚𝐱</m:t>
                      </m:r>
                      <m:r>
                        <a:rPr lang="en-AU" sz="1800" b="1" i="1" smtClean="0">
                          <a:latin typeface="Cambria Math" panose="02040503050406030204" pitchFamily="18" charset="0"/>
                        </a:rPr>
                        <m:t>=</m:t>
                      </m:r>
                      <m:r>
                        <a:rPr lang="en-AU" sz="1800" b="1" i="1" smtClean="0">
                          <a:solidFill>
                            <a:schemeClr val="accent2"/>
                          </a:solidFill>
                          <a:latin typeface="Cambria Math" panose="02040503050406030204" pitchFamily="18" charset="0"/>
                        </a:rPr>
                        <m:t>𝟕</m:t>
                      </m:r>
                    </m:oMath>
                  </m:oMathPara>
                </a14:m>
                <a:endParaRPr lang="en-AU" sz="1800" b="1" dirty="0"/>
              </a:p>
            </p:txBody>
          </p:sp>
        </mc:Choice>
        <mc:Fallback xmlns="">
          <p:sp>
            <p:nvSpPr>
              <p:cNvPr id="9" name="TextBox 8">
                <a:extLst>
                  <a:ext uri="{FF2B5EF4-FFF2-40B4-BE49-F238E27FC236}">
                    <a16:creationId xmlns:a16="http://schemas.microsoft.com/office/drawing/2014/main" id="{55C8696E-64B0-9640-7B73-F32763BC4C1E}"/>
                  </a:ext>
                </a:extLst>
              </p:cNvPr>
              <p:cNvSpPr txBox="1">
                <a:spLocks noRot="1" noChangeAspect="1" noMove="1" noResize="1" noEditPoints="1" noAdjustHandles="1" noChangeArrowheads="1" noChangeShapeType="1" noTextEdit="1"/>
              </p:cNvSpPr>
              <p:nvPr/>
            </p:nvSpPr>
            <p:spPr>
              <a:xfrm>
                <a:off x="6334654" y="2618835"/>
                <a:ext cx="1507805" cy="507831"/>
              </a:xfrm>
              <a:prstGeom prst="rect">
                <a:avLst/>
              </a:prstGeom>
              <a:blipFill>
                <a:blip r:embed="rId6"/>
                <a:stretch>
                  <a:fillRect/>
                </a:stretch>
              </a:blipFill>
            </p:spPr>
            <p:txBody>
              <a:bodyPr/>
              <a:lstStyle/>
              <a:p>
                <a:r>
                  <a:rPr lang="en-US">
                    <a:noFill/>
                  </a:rPr>
                  <a:t> </a:t>
                </a:r>
              </a:p>
            </p:txBody>
          </p:sp>
        </mc:Fallback>
      </mc:AlternateContent>
      <p:sp>
        <p:nvSpPr>
          <p:cNvPr id="30" name="Rounded Rectangular Callout 5" descr="A speech bubble with a self explanation prompt asking “What learning could you use from a previous lesson to help work out the median?”">
            <a:extLst>
              <a:ext uri="{FF2B5EF4-FFF2-40B4-BE49-F238E27FC236}">
                <a16:creationId xmlns:a16="http://schemas.microsoft.com/office/drawing/2014/main" id="{DFFFF28F-29CB-10F7-74C8-BA8A7A712AF7}"/>
              </a:ext>
            </a:extLst>
          </p:cNvPr>
          <p:cNvSpPr/>
          <p:nvPr/>
        </p:nvSpPr>
        <p:spPr>
          <a:xfrm>
            <a:off x="8991600" y="2189311"/>
            <a:ext cx="2763520" cy="987961"/>
          </a:xfrm>
          <a:prstGeom prst="wedgeRoundRectCallout">
            <a:avLst>
              <a:gd name="adj1" fmla="val -103813"/>
              <a:gd name="adj2" fmla="val 241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cs typeface="Arial" panose="020B0604020202020204" pitchFamily="34" charset="0"/>
              </a:rPr>
              <a:t>Where did these numbers come from?</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7EF31FB-82D2-DE89-C156-4F505BA12B0F}"/>
                  </a:ext>
                </a:extLst>
              </p:cNvPr>
              <p:cNvSpPr txBox="1"/>
              <p:nvPr/>
            </p:nvSpPr>
            <p:spPr>
              <a:xfrm>
                <a:off x="4990574" y="3212471"/>
                <a:ext cx="7059359" cy="872034"/>
              </a:xfrm>
              <a:prstGeom prst="rect">
                <a:avLst/>
              </a:prstGeom>
              <a:noFill/>
            </p:spPr>
            <p:txBody>
              <a:bodyPr wrap="square">
                <a:spAutoFit/>
              </a:bodyPr>
              <a:lstStyle/>
              <a:p>
                <a:pPr>
                  <a:lnSpc>
                    <a:spcPct val="150000"/>
                  </a:lnSpc>
                </a:pPr>
                <a:r>
                  <a:rPr lang="en-AU" sz="1800" b="0" i="0" dirty="0">
                    <a:solidFill>
                      <a:schemeClr val="tx1"/>
                    </a:solidFill>
                    <a:latin typeface="+mj-lt"/>
                  </a:rPr>
                  <a:t>Total frequency is 21, therefore, the median (</a:t>
                </a:r>
                <a14:m>
                  <m:oMath xmlns:m="http://schemas.openxmlformats.org/officeDocument/2006/math">
                    <m:sSub>
                      <m:sSubPr>
                        <m:ctrlPr>
                          <a:rPr lang="en-AU" sz="1800" b="0" i="1" dirty="0" smtClean="0">
                            <a:solidFill>
                              <a:schemeClr val="tx1"/>
                            </a:solidFill>
                            <a:latin typeface="Cambria Math" panose="02040503050406030204" pitchFamily="18" charset="0"/>
                          </a:rPr>
                        </m:ctrlPr>
                      </m:sSubPr>
                      <m:e>
                        <m:r>
                          <a:rPr lang="en-AU" sz="1800" b="0" i="1" dirty="0" smtClean="0">
                            <a:solidFill>
                              <a:schemeClr val="tx1"/>
                            </a:solidFill>
                            <a:latin typeface="Cambria Math" panose="02040503050406030204" pitchFamily="18" charset="0"/>
                          </a:rPr>
                          <m:t>𝑄</m:t>
                        </m:r>
                      </m:e>
                      <m:sub>
                        <m:r>
                          <a:rPr lang="en-AU" sz="1800" b="0" i="1" dirty="0" smtClean="0">
                            <a:solidFill>
                              <a:schemeClr val="tx1"/>
                            </a:solidFill>
                            <a:latin typeface="Cambria Math" panose="02040503050406030204" pitchFamily="18" charset="0"/>
                          </a:rPr>
                          <m:t>2</m:t>
                        </m:r>
                      </m:sub>
                    </m:sSub>
                  </m:oMath>
                </a14:m>
                <a:r>
                  <a:rPr lang="en-AU" sz="1800" b="0" i="0" dirty="0">
                    <a:solidFill>
                      <a:schemeClr val="tx1"/>
                    </a:solidFill>
                    <a:latin typeface="+mj-lt"/>
                  </a:rPr>
                  <a:t>) is the </a:t>
                </a:r>
                <a:r>
                  <a:rPr lang="en-AU" sz="1800" b="1" i="0" dirty="0">
                    <a:solidFill>
                      <a:srgbClr val="7030A0"/>
                    </a:solidFill>
                    <a:latin typeface="+mj-lt"/>
                  </a:rPr>
                  <a:t>11</a:t>
                </a:r>
                <a:r>
                  <a:rPr lang="en-AU" sz="1800" b="1" i="0" baseline="30000" dirty="0">
                    <a:solidFill>
                      <a:srgbClr val="7030A0"/>
                    </a:solidFill>
                    <a:latin typeface="+mj-lt"/>
                  </a:rPr>
                  <a:t>th</a:t>
                </a:r>
                <a:r>
                  <a:rPr lang="en-AU" sz="1800" b="1" i="0" dirty="0">
                    <a:solidFill>
                      <a:srgbClr val="7030A0"/>
                    </a:solidFill>
                    <a:latin typeface="+mj-lt"/>
                  </a:rPr>
                  <a:t> score</a:t>
                </a:r>
                <a:r>
                  <a:rPr lang="en-AU" sz="1800" b="1" i="0" dirty="0">
                    <a:solidFill>
                      <a:schemeClr val="tx1"/>
                    </a:solidFill>
                    <a:latin typeface="+mj-lt"/>
                  </a:rPr>
                  <a:t>.</a:t>
                </a:r>
                <a:br>
                  <a:rPr lang="en-AU" sz="1800" b="1" i="1" dirty="0">
                    <a:solidFill>
                      <a:schemeClr val="tx1"/>
                    </a:solidFill>
                    <a:latin typeface="Cambria Math" panose="02040503050406030204" pitchFamily="18" charset="0"/>
                  </a:rPr>
                </a:br>
                <a:r>
                  <a:rPr lang="en-AU" sz="1800" b="1" dirty="0">
                    <a:solidFill>
                      <a:schemeClr val="tx1"/>
                    </a:solidFill>
                    <a:latin typeface="Cambria Math" panose="02040503050406030204" pitchFamily="18" charset="0"/>
                  </a:rPr>
                  <a:t>median (</a:t>
                </a:r>
                <a14:m>
                  <m:oMath xmlns:m="http://schemas.openxmlformats.org/officeDocument/2006/math">
                    <m:sSub>
                      <m:sSubPr>
                        <m:ctrlPr>
                          <a:rPr lang="en-AU" sz="1800" b="1" i="1" dirty="0" smtClean="0">
                            <a:solidFill>
                              <a:schemeClr val="tx1"/>
                            </a:solidFill>
                            <a:latin typeface="Cambria Math" panose="02040503050406030204" pitchFamily="18" charset="0"/>
                          </a:rPr>
                        </m:ctrlPr>
                      </m:sSubPr>
                      <m:e>
                        <m:r>
                          <a:rPr lang="en-AU" sz="1800" b="1" i="1" dirty="0" smtClean="0">
                            <a:solidFill>
                              <a:schemeClr val="tx1"/>
                            </a:solidFill>
                            <a:latin typeface="Cambria Math" panose="02040503050406030204" pitchFamily="18" charset="0"/>
                          </a:rPr>
                          <m:t>𝑸</m:t>
                        </m:r>
                      </m:e>
                      <m:sub>
                        <m:r>
                          <a:rPr lang="en-AU" sz="1800" b="1" i="1" dirty="0" smtClean="0">
                            <a:solidFill>
                              <a:schemeClr val="tx1"/>
                            </a:solidFill>
                            <a:latin typeface="Cambria Math" panose="02040503050406030204" pitchFamily="18" charset="0"/>
                          </a:rPr>
                          <m:t>𝟐</m:t>
                        </m:r>
                      </m:sub>
                    </m:sSub>
                  </m:oMath>
                </a14:m>
                <a:r>
                  <a:rPr lang="en-AU" sz="1800" b="1" dirty="0">
                    <a:solidFill>
                      <a:schemeClr val="tx1"/>
                    </a:solidFill>
                    <a:latin typeface="Cambria Math" panose="02040503050406030204" pitchFamily="18" charset="0"/>
                  </a:rPr>
                  <a:t>)</a:t>
                </a:r>
                <a:r>
                  <a:rPr lang="en-AU" sz="1800" b="1" i="1" dirty="0">
                    <a:solidFill>
                      <a:schemeClr val="tx1"/>
                    </a:solidFill>
                    <a:latin typeface="Cambria Math" panose="02040503050406030204" pitchFamily="18" charset="0"/>
                  </a:rPr>
                  <a:t> </a:t>
                </a:r>
                <a14:m>
                  <m:oMath xmlns:m="http://schemas.openxmlformats.org/officeDocument/2006/math">
                    <m:r>
                      <m:rPr>
                        <m:aln/>
                      </m:rPr>
                      <a:rPr lang="en-AU" sz="1800" b="1" i="1" smtClean="0">
                        <a:solidFill>
                          <a:schemeClr val="tx1"/>
                        </a:solidFill>
                        <a:latin typeface="Cambria Math" panose="02040503050406030204" pitchFamily="18" charset="0"/>
                      </a:rPr>
                      <m:t>=</m:t>
                    </m:r>
                    <m:r>
                      <a:rPr lang="en-AU" sz="1800" b="1" i="1" smtClean="0">
                        <a:solidFill>
                          <a:srgbClr val="CC66FF"/>
                        </a:solidFill>
                        <a:latin typeface="Cambria Math" panose="02040503050406030204" pitchFamily="18" charset="0"/>
                      </a:rPr>
                      <m:t>𝟑</m:t>
                    </m:r>
                  </m:oMath>
                </a14:m>
                <a:endParaRPr lang="en-AU" sz="1800" b="1" dirty="0">
                  <a:solidFill>
                    <a:schemeClr val="tx1"/>
                  </a:solidFill>
                </a:endParaRPr>
              </a:p>
            </p:txBody>
          </p:sp>
        </mc:Choice>
        <mc:Fallback xmlns="">
          <p:sp>
            <p:nvSpPr>
              <p:cNvPr id="27" name="TextBox 26">
                <a:extLst>
                  <a:ext uri="{FF2B5EF4-FFF2-40B4-BE49-F238E27FC236}">
                    <a16:creationId xmlns:a16="http://schemas.microsoft.com/office/drawing/2014/main" id="{57EF31FB-82D2-DE89-C156-4F505BA12B0F}"/>
                  </a:ext>
                </a:extLst>
              </p:cNvPr>
              <p:cNvSpPr txBox="1">
                <a:spLocks noRot="1" noChangeAspect="1" noMove="1" noResize="1" noEditPoints="1" noAdjustHandles="1" noChangeArrowheads="1" noChangeShapeType="1" noTextEdit="1"/>
              </p:cNvSpPr>
              <p:nvPr/>
            </p:nvSpPr>
            <p:spPr>
              <a:xfrm>
                <a:off x="4990574" y="3212471"/>
                <a:ext cx="7059359" cy="872034"/>
              </a:xfrm>
              <a:prstGeom prst="rect">
                <a:avLst/>
              </a:prstGeom>
              <a:blipFill>
                <a:blip r:embed="rId8"/>
                <a:stretch>
                  <a:fillRect l="-777" b="-9790"/>
                </a:stretch>
              </a:blipFill>
            </p:spPr>
            <p:txBody>
              <a:bodyPr/>
              <a:lstStyle/>
              <a:p>
                <a:r>
                  <a:rPr lang="en-AU">
                    <a:noFill/>
                  </a:rPr>
                  <a:t> </a:t>
                </a:r>
              </a:p>
            </p:txBody>
          </p:sp>
        </mc:Fallback>
      </mc:AlternateContent>
      <p:sp>
        <p:nvSpPr>
          <p:cNvPr id="31" name="Rounded Rectangular Callout 5" descr="A speech bubble with a self explanation prompt asking “What learning could you use from a previous lesson to help work out the median?”">
            <a:extLst>
              <a:ext uri="{FF2B5EF4-FFF2-40B4-BE49-F238E27FC236}">
                <a16:creationId xmlns:a16="http://schemas.microsoft.com/office/drawing/2014/main" id="{CACD740D-6506-A6BE-5067-778DDFE2443A}"/>
              </a:ext>
            </a:extLst>
          </p:cNvPr>
          <p:cNvSpPr/>
          <p:nvPr/>
        </p:nvSpPr>
        <p:spPr>
          <a:xfrm>
            <a:off x="8979735" y="3824506"/>
            <a:ext cx="2775385" cy="519997"/>
          </a:xfrm>
          <a:prstGeom prst="wedgeRoundRectCallout">
            <a:avLst>
              <a:gd name="adj1" fmla="val -89489"/>
              <a:gd name="adj2" fmla="val -1776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cs typeface="Arial" panose="020B0604020202020204" pitchFamily="34" charset="0"/>
              </a:rPr>
              <a:t>Why is the median 3?</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5BE89B0-E55A-7762-91C3-A15529E7BB72}"/>
                  </a:ext>
                </a:extLst>
              </p:cNvPr>
              <p:cNvSpPr txBox="1"/>
              <p:nvPr/>
            </p:nvSpPr>
            <p:spPr>
              <a:xfrm>
                <a:off x="4904912" y="4445400"/>
                <a:ext cx="6939085" cy="1911164"/>
              </a:xfrm>
              <a:prstGeom prst="rect">
                <a:avLst/>
              </a:prstGeom>
              <a:noFill/>
            </p:spPr>
            <p:txBody>
              <a:bodyPr wrap="square">
                <a:spAutoFit/>
              </a:bodyPr>
              <a:lstStyle/>
              <a:p>
                <a:pPr>
                  <a:lnSpc>
                    <a:spcPct val="150000"/>
                  </a:lnSpc>
                </a:pPr>
                <a:r>
                  <a:rPr lang="en-AU" sz="1800" b="0" i="0" dirty="0">
                    <a:solidFill>
                      <a:schemeClr val="tx1"/>
                    </a:solidFill>
                    <a:latin typeface="+mj-lt"/>
                  </a:rPr>
                  <a:t>Since </a:t>
                </a:r>
                <a:r>
                  <a:rPr lang="en-AU" sz="1800" b="1" dirty="0">
                    <a:latin typeface="Cambria Math" panose="02040503050406030204" pitchFamily="18" charset="0"/>
                  </a:rPr>
                  <a:t>(</a:t>
                </a:r>
                <a14:m>
                  <m:oMath xmlns:m="http://schemas.openxmlformats.org/officeDocument/2006/math">
                    <m:sSub>
                      <m:sSubPr>
                        <m:ctrlPr>
                          <a:rPr lang="en-AU" sz="1800" b="1" i="1" dirty="0">
                            <a:latin typeface="Cambria Math" panose="02040503050406030204" pitchFamily="18" charset="0"/>
                          </a:rPr>
                        </m:ctrlPr>
                      </m:sSubPr>
                      <m:e>
                        <m:r>
                          <a:rPr lang="en-AU" sz="1800" b="1" i="1" dirty="0">
                            <a:latin typeface="Cambria Math" panose="02040503050406030204" pitchFamily="18" charset="0"/>
                          </a:rPr>
                          <m:t>𝑸</m:t>
                        </m:r>
                      </m:e>
                      <m:sub>
                        <m:r>
                          <a:rPr lang="en-AU" sz="1800" b="1" i="1" dirty="0">
                            <a:latin typeface="Cambria Math" panose="02040503050406030204" pitchFamily="18" charset="0"/>
                          </a:rPr>
                          <m:t>𝟐</m:t>
                        </m:r>
                      </m:sub>
                    </m:sSub>
                  </m:oMath>
                </a14:m>
                <a:r>
                  <a:rPr lang="en-AU" sz="1800" b="1" dirty="0">
                    <a:latin typeface="Cambria Math" panose="02040503050406030204" pitchFamily="18" charset="0"/>
                  </a:rPr>
                  <a:t>)</a:t>
                </a:r>
                <a:r>
                  <a:rPr lang="en-AU" sz="1800" b="0" i="0" dirty="0">
                    <a:solidFill>
                      <a:schemeClr val="tx1"/>
                    </a:solidFill>
                    <a:latin typeface="+mj-lt"/>
                  </a:rPr>
                  <a:t> is the 11</a:t>
                </a:r>
                <a:r>
                  <a:rPr lang="en-AU" sz="1800" b="0" i="0" baseline="30000" dirty="0">
                    <a:solidFill>
                      <a:schemeClr val="tx1"/>
                    </a:solidFill>
                    <a:latin typeface="+mj-lt"/>
                  </a:rPr>
                  <a:t>th</a:t>
                </a:r>
                <a:r>
                  <a:rPr lang="en-AU" sz="1800" b="0" i="0" dirty="0">
                    <a:solidFill>
                      <a:schemeClr val="tx1"/>
                    </a:solidFill>
                    <a:latin typeface="+mj-lt"/>
                  </a:rPr>
                  <a:t> term, there are 10 values on either side. Therefore, </a:t>
                </a:r>
                <a:r>
                  <a:rPr lang="en-AU" sz="1800" b="1" dirty="0">
                    <a:latin typeface="Cambria Math" panose="02040503050406030204" pitchFamily="18" charset="0"/>
                  </a:rPr>
                  <a:t>(</a:t>
                </a:r>
                <a14:m>
                  <m:oMath xmlns:m="http://schemas.openxmlformats.org/officeDocument/2006/math">
                    <m:sSub>
                      <m:sSubPr>
                        <m:ctrlPr>
                          <a:rPr lang="en-AU" sz="1800" b="1" i="1" dirty="0">
                            <a:latin typeface="Cambria Math" panose="02040503050406030204" pitchFamily="18" charset="0"/>
                          </a:rPr>
                        </m:ctrlPr>
                      </m:sSubPr>
                      <m:e>
                        <m:r>
                          <a:rPr lang="en-AU" sz="1800" b="1" i="1" dirty="0">
                            <a:latin typeface="Cambria Math" panose="02040503050406030204" pitchFamily="18" charset="0"/>
                          </a:rPr>
                          <m:t>𝑸</m:t>
                        </m:r>
                      </m:e>
                      <m:sub>
                        <m:r>
                          <a:rPr lang="en-AU" sz="1800" b="1" i="1" dirty="0" smtClean="0">
                            <a:latin typeface="Cambria Math" panose="02040503050406030204" pitchFamily="18" charset="0"/>
                          </a:rPr>
                          <m:t>𝟏</m:t>
                        </m:r>
                      </m:sub>
                    </m:sSub>
                  </m:oMath>
                </a14:m>
                <a:r>
                  <a:rPr lang="en-AU" sz="1800" b="1" dirty="0">
                    <a:latin typeface="Cambria Math" panose="02040503050406030204" pitchFamily="18" charset="0"/>
                  </a:rPr>
                  <a:t>)</a:t>
                </a:r>
                <a:r>
                  <a:rPr lang="en-AU" sz="1800" b="0" i="0" dirty="0">
                    <a:solidFill>
                      <a:schemeClr val="tx1"/>
                    </a:solidFill>
                    <a:latin typeface="+mj-lt"/>
                  </a:rPr>
                  <a:t> is between the </a:t>
                </a:r>
                <a:r>
                  <a:rPr lang="en-AU" sz="1800" b="1" i="0" dirty="0">
                    <a:solidFill>
                      <a:srgbClr val="008000"/>
                    </a:solidFill>
                    <a:latin typeface="+mj-lt"/>
                  </a:rPr>
                  <a:t>5</a:t>
                </a:r>
                <a:r>
                  <a:rPr lang="en-AU" sz="1800" b="1" i="0" baseline="30000" dirty="0">
                    <a:solidFill>
                      <a:srgbClr val="008000"/>
                    </a:solidFill>
                    <a:latin typeface="+mj-lt"/>
                  </a:rPr>
                  <a:t>th</a:t>
                </a:r>
                <a:r>
                  <a:rPr lang="en-AU" sz="1800" b="1" i="0" dirty="0">
                    <a:solidFill>
                      <a:srgbClr val="008000"/>
                    </a:solidFill>
                    <a:latin typeface="+mj-lt"/>
                  </a:rPr>
                  <a:t> and 6</a:t>
                </a:r>
                <a:r>
                  <a:rPr lang="en-AU" sz="1800" b="1" i="0" baseline="30000" dirty="0">
                    <a:solidFill>
                      <a:srgbClr val="008000"/>
                    </a:solidFill>
                    <a:latin typeface="+mj-lt"/>
                  </a:rPr>
                  <a:t>th</a:t>
                </a:r>
                <a:r>
                  <a:rPr lang="en-AU" sz="1800" b="1" i="0" dirty="0">
                    <a:solidFill>
                      <a:srgbClr val="008000"/>
                    </a:solidFill>
                    <a:latin typeface="+mj-lt"/>
                  </a:rPr>
                  <a:t> scores </a:t>
                </a:r>
                <a:r>
                  <a:rPr lang="en-AU" sz="1800" b="0" i="0" dirty="0">
                    <a:solidFill>
                      <a:schemeClr val="tx1"/>
                    </a:solidFill>
                    <a:latin typeface="+mj-lt"/>
                  </a:rPr>
                  <a:t>and </a:t>
                </a:r>
                <a:r>
                  <a:rPr lang="en-AU" sz="1800" b="1" dirty="0">
                    <a:latin typeface="Cambria Math" panose="02040503050406030204" pitchFamily="18" charset="0"/>
                  </a:rPr>
                  <a:t>(</a:t>
                </a:r>
                <a14:m>
                  <m:oMath xmlns:m="http://schemas.openxmlformats.org/officeDocument/2006/math">
                    <m:sSub>
                      <m:sSubPr>
                        <m:ctrlPr>
                          <a:rPr lang="en-AU" sz="1800" b="1" i="1" dirty="0">
                            <a:latin typeface="Cambria Math" panose="02040503050406030204" pitchFamily="18" charset="0"/>
                          </a:rPr>
                        </m:ctrlPr>
                      </m:sSubPr>
                      <m:e>
                        <m:r>
                          <a:rPr lang="en-AU" sz="1800" b="1" i="1" dirty="0">
                            <a:latin typeface="Cambria Math" panose="02040503050406030204" pitchFamily="18" charset="0"/>
                          </a:rPr>
                          <m:t>𝑸</m:t>
                        </m:r>
                      </m:e>
                      <m:sub>
                        <m:r>
                          <a:rPr lang="en-AU" sz="1800" b="1" i="1" dirty="0" smtClean="0">
                            <a:latin typeface="Cambria Math" panose="02040503050406030204" pitchFamily="18" charset="0"/>
                          </a:rPr>
                          <m:t>𝟑</m:t>
                        </m:r>
                      </m:sub>
                    </m:sSub>
                  </m:oMath>
                </a14:m>
                <a:r>
                  <a:rPr lang="en-AU" sz="1800" b="1" dirty="0">
                    <a:latin typeface="Cambria Math" panose="02040503050406030204" pitchFamily="18" charset="0"/>
                  </a:rPr>
                  <a:t>)</a:t>
                </a:r>
                <a:r>
                  <a:rPr lang="en-AU" sz="1800" b="0" i="0" dirty="0">
                    <a:solidFill>
                      <a:schemeClr val="tx1"/>
                    </a:solidFill>
                    <a:latin typeface="+mj-lt"/>
                  </a:rPr>
                  <a:t> is between the </a:t>
                </a:r>
                <a:r>
                  <a:rPr lang="en-AU" sz="1800" b="1" i="0" dirty="0">
                    <a:solidFill>
                      <a:srgbClr val="FF0066"/>
                    </a:solidFill>
                    <a:latin typeface="+mj-lt"/>
                  </a:rPr>
                  <a:t>15</a:t>
                </a:r>
                <a:r>
                  <a:rPr lang="en-AU" sz="1800" b="1" i="0" baseline="30000" dirty="0">
                    <a:solidFill>
                      <a:srgbClr val="FF0066"/>
                    </a:solidFill>
                    <a:latin typeface="+mj-lt"/>
                  </a:rPr>
                  <a:t>th</a:t>
                </a:r>
                <a:r>
                  <a:rPr lang="en-AU" sz="1800" b="1" i="0" dirty="0">
                    <a:solidFill>
                      <a:srgbClr val="FF0066"/>
                    </a:solidFill>
                    <a:latin typeface="+mj-lt"/>
                  </a:rPr>
                  <a:t> and 16</a:t>
                </a:r>
                <a:r>
                  <a:rPr lang="en-AU" sz="1800" b="1" i="0" baseline="30000" dirty="0">
                    <a:solidFill>
                      <a:srgbClr val="FF0066"/>
                    </a:solidFill>
                    <a:latin typeface="+mj-lt"/>
                  </a:rPr>
                  <a:t>th</a:t>
                </a:r>
                <a:r>
                  <a:rPr lang="en-AU" sz="1800" b="1" i="0" dirty="0">
                    <a:solidFill>
                      <a:srgbClr val="FF0066"/>
                    </a:solidFill>
                    <a:latin typeface="+mj-lt"/>
                  </a:rPr>
                  <a:t> score</a:t>
                </a:r>
                <a:r>
                  <a:rPr lang="en-AU" sz="1800" b="0" i="0" dirty="0">
                    <a:solidFill>
                      <a:schemeClr val="tx1"/>
                    </a:solidFill>
                    <a:latin typeface="+mj-lt"/>
                  </a:rPr>
                  <a:t>.</a:t>
                </a:r>
              </a:p>
              <a:p>
                <a:pPr>
                  <a:lnSpc>
                    <a:spcPct val="150000"/>
                  </a:lnSpc>
                </a:pPr>
                <a14:m>
                  <m:oMath xmlns:m="http://schemas.openxmlformats.org/officeDocument/2006/math">
                    <m:sSub>
                      <m:sSubPr>
                        <m:ctrlPr>
                          <a:rPr lang="en-AU" sz="1800" b="1" i="1" dirty="0" smtClean="0">
                            <a:solidFill>
                              <a:schemeClr val="tx1"/>
                            </a:solidFill>
                            <a:latin typeface="Cambria Math" panose="02040503050406030204" pitchFamily="18" charset="0"/>
                          </a:rPr>
                        </m:ctrlPr>
                      </m:sSubPr>
                      <m:e>
                        <m:r>
                          <a:rPr lang="en-AU" sz="1800" b="1" i="1" dirty="0" smtClean="0">
                            <a:solidFill>
                              <a:schemeClr val="tx1"/>
                            </a:solidFill>
                            <a:latin typeface="Cambria Math" panose="02040503050406030204" pitchFamily="18" charset="0"/>
                          </a:rPr>
                          <m:t>𝑸</m:t>
                        </m:r>
                      </m:e>
                      <m:sub>
                        <m:r>
                          <a:rPr lang="en-AU" sz="1800" b="1" i="1" dirty="0" smtClean="0">
                            <a:solidFill>
                              <a:schemeClr val="tx1"/>
                            </a:solidFill>
                            <a:latin typeface="Cambria Math" panose="02040503050406030204" pitchFamily="18" charset="0"/>
                          </a:rPr>
                          <m:t>𝟏</m:t>
                        </m:r>
                      </m:sub>
                    </m:sSub>
                    <m:r>
                      <m:rPr>
                        <m:aln/>
                      </m:rPr>
                      <a:rPr lang="en-AU" sz="1800" b="1" i="1" smtClean="0">
                        <a:solidFill>
                          <a:schemeClr val="tx1"/>
                        </a:solidFill>
                        <a:latin typeface="Cambria Math" panose="02040503050406030204" pitchFamily="18" charset="0"/>
                      </a:rPr>
                      <m:t>=</m:t>
                    </m:r>
                    <m:f>
                      <m:fPr>
                        <m:ctrlPr>
                          <a:rPr lang="en-AU" sz="1800" b="1" i="1" smtClean="0">
                            <a:solidFill>
                              <a:schemeClr val="tx1"/>
                            </a:solidFill>
                            <a:latin typeface="Cambria Math" panose="02040503050406030204" pitchFamily="18" charset="0"/>
                          </a:rPr>
                        </m:ctrlPr>
                      </m:fPr>
                      <m:num>
                        <m:r>
                          <a:rPr lang="en-AU" sz="1800" b="1" i="1" smtClean="0">
                            <a:solidFill>
                              <a:srgbClr val="64BB47"/>
                            </a:solidFill>
                            <a:latin typeface="Cambria Math" panose="02040503050406030204" pitchFamily="18" charset="0"/>
                          </a:rPr>
                          <m:t>𝟏</m:t>
                        </m:r>
                        <m:r>
                          <a:rPr lang="en-AU" sz="1800" b="1" i="1" smtClean="0">
                            <a:solidFill>
                              <a:srgbClr val="64BB47"/>
                            </a:solidFill>
                            <a:latin typeface="Cambria Math" panose="02040503050406030204" pitchFamily="18" charset="0"/>
                          </a:rPr>
                          <m:t>+</m:t>
                        </m:r>
                        <m:r>
                          <a:rPr lang="en-AU" sz="1800" b="1" i="1" smtClean="0">
                            <a:solidFill>
                              <a:srgbClr val="64BB47"/>
                            </a:solidFill>
                            <a:latin typeface="Cambria Math" panose="02040503050406030204" pitchFamily="18" charset="0"/>
                          </a:rPr>
                          <m:t>𝟐</m:t>
                        </m:r>
                      </m:num>
                      <m:den>
                        <m:r>
                          <a:rPr lang="en-AU" sz="1800" b="1" i="1" smtClean="0">
                            <a:solidFill>
                              <a:schemeClr val="tx1"/>
                            </a:solidFill>
                            <a:latin typeface="Cambria Math" panose="02040503050406030204" pitchFamily="18" charset="0"/>
                          </a:rPr>
                          <m:t>𝟐</m:t>
                        </m:r>
                      </m:den>
                    </m:f>
                    <m:r>
                      <a:rPr lang="en-AU" sz="1800" b="1" i="1" smtClean="0">
                        <a:solidFill>
                          <a:schemeClr val="tx1"/>
                        </a:solidFill>
                        <a:latin typeface="Cambria Math" panose="02040503050406030204" pitchFamily="18" charset="0"/>
                      </a:rPr>
                      <m:t>=</m:t>
                    </m:r>
                    <m:r>
                      <a:rPr lang="en-AU" sz="1800" b="1" i="1" smtClean="0">
                        <a:solidFill>
                          <a:schemeClr val="tx1"/>
                        </a:solidFill>
                        <a:latin typeface="Cambria Math" panose="02040503050406030204" pitchFamily="18" charset="0"/>
                      </a:rPr>
                      <m:t>𝟏</m:t>
                    </m:r>
                    <m:r>
                      <a:rPr lang="en-AU" sz="1800" b="1" i="1" smtClean="0">
                        <a:solidFill>
                          <a:schemeClr val="tx1"/>
                        </a:solidFill>
                        <a:latin typeface="Cambria Math" panose="02040503050406030204" pitchFamily="18" charset="0"/>
                      </a:rPr>
                      <m:t>.</m:t>
                    </m:r>
                    <m:r>
                      <a:rPr lang="en-AU" sz="1800" b="1" i="1" smtClean="0">
                        <a:solidFill>
                          <a:schemeClr val="tx1"/>
                        </a:solidFill>
                        <a:latin typeface="Cambria Math" panose="02040503050406030204" pitchFamily="18" charset="0"/>
                      </a:rPr>
                      <m:t>𝟓</m:t>
                    </m:r>
                  </m:oMath>
                </a14:m>
                <a:r>
                  <a:rPr lang="en-AU" sz="1800" dirty="0"/>
                  <a:t> and </a:t>
                </a:r>
                <a14:m>
                  <m:oMath xmlns:m="http://schemas.openxmlformats.org/officeDocument/2006/math">
                    <m:sSub>
                      <m:sSubPr>
                        <m:ctrlPr>
                          <a:rPr lang="en-AU" sz="1800" b="1" i="1" dirty="0" smtClean="0">
                            <a:latin typeface="Cambria Math" panose="02040503050406030204" pitchFamily="18" charset="0"/>
                          </a:rPr>
                        </m:ctrlPr>
                      </m:sSubPr>
                      <m:e>
                        <m:r>
                          <a:rPr lang="en-AU" sz="1800" b="1" i="1" dirty="0" smtClean="0">
                            <a:latin typeface="Cambria Math" panose="02040503050406030204" pitchFamily="18" charset="0"/>
                          </a:rPr>
                          <m:t>𝑸</m:t>
                        </m:r>
                      </m:e>
                      <m:sub>
                        <m:r>
                          <a:rPr lang="en-AU" sz="1800" b="1" i="1" dirty="0" smtClean="0">
                            <a:latin typeface="Cambria Math" panose="02040503050406030204" pitchFamily="18" charset="0"/>
                          </a:rPr>
                          <m:t>𝟑</m:t>
                        </m:r>
                      </m:sub>
                    </m:sSub>
                    <m:r>
                      <a:rPr lang="en-AU" sz="1800" b="1" i="0">
                        <a:latin typeface="Cambria Math" panose="02040503050406030204" pitchFamily="18" charset="0"/>
                      </a:rPr>
                      <m:t>=</m:t>
                    </m:r>
                    <m:r>
                      <a:rPr lang="en-AU" sz="1800" b="0" i="0" smtClean="0">
                        <a:solidFill>
                          <a:srgbClr val="FF66CC"/>
                        </a:solidFill>
                        <a:latin typeface="Cambria Math" panose="02040503050406030204" pitchFamily="18" charset="0"/>
                      </a:rPr>
                      <m:t>4</m:t>
                    </m:r>
                  </m:oMath>
                </a14:m>
                <a:endParaRPr lang="en-AU" sz="1800" dirty="0"/>
              </a:p>
            </p:txBody>
          </p:sp>
        </mc:Choice>
        <mc:Fallback xmlns="">
          <p:sp>
            <p:nvSpPr>
              <p:cNvPr id="25" name="TextBox 24">
                <a:extLst>
                  <a:ext uri="{FF2B5EF4-FFF2-40B4-BE49-F238E27FC236}">
                    <a16:creationId xmlns:a16="http://schemas.microsoft.com/office/drawing/2014/main" id="{15BE89B0-E55A-7762-91C3-A15529E7BB72}"/>
                  </a:ext>
                </a:extLst>
              </p:cNvPr>
              <p:cNvSpPr txBox="1">
                <a:spLocks noRot="1" noChangeAspect="1" noMove="1" noResize="1" noEditPoints="1" noAdjustHandles="1" noChangeArrowheads="1" noChangeShapeType="1" noTextEdit="1"/>
              </p:cNvSpPr>
              <p:nvPr/>
            </p:nvSpPr>
            <p:spPr>
              <a:xfrm>
                <a:off x="4904912" y="4445400"/>
                <a:ext cx="6939085" cy="1911164"/>
              </a:xfrm>
              <a:prstGeom prst="rect">
                <a:avLst/>
              </a:prstGeom>
              <a:blipFill>
                <a:blip r:embed="rId7"/>
                <a:stretch>
                  <a:fillRect l="-79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8" name="Rounded Rectangular Callout 5" descr="A speech bubble with a self explanation prompt asking “What learning could you use from a previous lesson to help work out the median?”">
                <a:extLst>
                  <a:ext uri="{FF2B5EF4-FFF2-40B4-BE49-F238E27FC236}">
                    <a16:creationId xmlns:a16="http://schemas.microsoft.com/office/drawing/2014/main" id="{5D476B60-2F8B-F535-BF8B-CA16FA143366}"/>
                  </a:ext>
                </a:extLst>
              </p:cNvPr>
              <p:cNvSpPr/>
              <p:nvPr/>
            </p:nvSpPr>
            <p:spPr>
              <a:xfrm>
                <a:off x="8623300" y="5729891"/>
                <a:ext cx="3131820" cy="680230"/>
              </a:xfrm>
              <a:prstGeom prst="wedgeRoundRectCallout">
                <a:avLst>
                  <a:gd name="adj1" fmla="val -69517"/>
                  <a:gd name="adj2" fmla="val 160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cs typeface="Arial" panose="020B0604020202020204" pitchFamily="34" charset="0"/>
                  </a:rPr>
                  <a:t>Why is the value for </a:t>
                </a:r>
                <a:r>
                  <a:rPr lang="en-AU" sz="2000" b="1" dirty="0">
                    <a:solidFill>
                      <a:schemeClr val="bg1"/>
                    </a:solidFill>
                    <a:cs typeface="Arial" panose="020B0604020202020204" pitchFamily="34" charset="0"/>
                  </a:rPr>
                  <a:t>(</a:t>
                </a:r>
                <a14:m>
                  <m:oMath xmlns:m="http://schemas.openxmlformats.org/officeDocument/2006/math">
                    <m:sSub>
                      <m:sSubPr>
                        <m:ctrlPr>
                          <a:rPr lang="en-AU" sz="2000" b="1" i="1" dirty="0">
                            <a:solidFill>
                              <a:schemeClr val="bg1"/>
                            </a:solidFill>
                            <a:latin typeface="Cambria Math" panose="02040503050406030204" pitchFamily="18" charset="0"/>
                          </a:rPr>
                        </m:ctrlPr>
                      </m:sSubPr>
                      <m:e>
                        <m:r>
                          <a:rPr lang="en-AU" sz="2000" b="1" i="1" dirty="0">
                            <a:solidFill>
                              <a:schemeClr val="bg1"/>
                            </a:solidFill>
                            <a:latin typeface="Cambria Math" panose="02040503050406030204" pitchFamily="18" charset="0"/>
                          </a:rPr>
                          <m:t>𝑸</m:t>
                        </m:r>
                      </m:e>
                      <m:sub>
                        <m:r>
                          <a:rPr lang="en-AU" sz="2000" b="1" i="1" dirty="0" smtClean="0">
                            <a:solidFill>
                              <a:schemeClr val="bg1"/>
                            </a:solidFill>
                            <a:latin typeface="Cambria Math" panose="02040503050406030204" pitchFamily="18" charset="0"/>
                          </a:rPr>
                          <m:t>𝟏</m:t>
                        </m:r>
                      </m:sub>
                    </m:sSub>
                  </m:oMath>
                </a14:m>
                <a:r>
                  <a:rPr lang="en-AU" sz="2000" b="1" dirty="0">
                    <a:solidFill>
                      <a:schemeClr val="bg1"/>
                    </a:solidFill>
                    <a:cs typeface="Arial" panose="020B0604020202020204" pitchFamily="34" charset="0"/>
                  </a:rPr>
                  <a:t>)</a:t>
                </a:r>
                <a:r>
                  <a:rPr lang="en-AU" sz="2000" dirty="0">
                    <a:solidFill>
                      <a:schemeClr val="bg1"/>
                    </a:solidFill>
                    <a:cs typeface="Arial" panose="020B0604020202020204" pitchFamily="34" charset="0"/>
                  </a:rPr>
                  <a:t> </a:t>
                </a:r>
                <a:r>
                  <a:rPr lang="en-AU" sz="2000" dirty="0">
                    <a:cs typeface="Arial" panose="020B0604020202020204" pitchFamily="34" charset="0"/>
                  </a:rPr>
                  <a:t>not in the data set?</a:t>
                </a:r>
              </a:p>
            </p:txBody>
          </p:sp>
        </mc:Choice>
        <mc:Fallback xmlns="">
          <p:sp>
            <p:nvSpPr>
              <p:cNvPr id="28" name="Rounded Rectangular Callout 5" descr="A speech bubble with a self explanation prompt asking “What learning could you use from a previous lesson to help work out the median?”">
                <a:extLst>
                  <a:ext uri="{FF2B5EF4-FFF2-40B4-BE49-F238E27FC236}">
                    <a16:creationId xmlns:a16="http://schemas.microsoft.com/office/drawing/2014/main" id="{5D476B60-2F8B-F535-BF8B-CA16FA143366}"/>
                  </a:ext>
                </a:extLst>
              </p:cNvPr>
              <p:cNvSpPr>
                <a:spLocks noRot="1" noChangeAspect="1" noMove="1" noResize="1" noEditPoints="1" noAdjustHandles="1" noChangeArrowheads="1" noChangeShapeType="1" noTextEdit="1"/>
              </p:cNvSpPr>
              <p:nvPr/>
            </p:nvSpPr>
            <p:spPr>
              <a:xfrm>
                <a:off x="8623300" y="5729891"/>
                <a:ext cx="3131820" cy="680230"/>
              </a:xfrm>
              <a:prstGeom prst="wedgeRoundRectCallout">
                <a:avLst>
                  <a:gd name="adj1" fmla="val -69517"/>
                  <a:gd name="adj2" fmla="val 1604"/>
                  <a:gd name="adj3" fmla="val 16667"/>
                </a:avLst>
              </a:prstGeom>
              <a:blipFill>
                <a:blip r:embed="rId9"/>
                <a:stretch>
                  <a:fillRect t="-5357" b="-1607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D3D0FEB-6628-D65A-8CE1-70D160B5464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88740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5359C-F18D-3EAD-7D37-A578474E28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F6BEF3-CD61-59EB-AF69-81C0FEEFBD49}"/>
              </a:ext>
            </a:extLst>
          </p:cNvPr>
          <p:cNvSpPr>
            <a:spLocks noGrp="1"/>
          </p:cNvSpPr>
          <p:nvPr>
            <p:ph type="title"/>
          </p:nvPr>
        </p:nvSpPr>
        <p:spPr/>
        <p:txBody>
          <a:bodyPr/>
          <a:lstStyle/>
          <a:p>
            <a:r>
              <a:rPr lang="en-AU" dirty="0">
                <a:latin typeface="+mj-lt"/>
              </a:rPr>
              <a:t>Five-number summary (9)</a:t>
            </a:r>
          </a:p>
        </p:txBody>
      </p:sp>
      <p:sp>
        <p:nvSpPr>
          <p:cNvPr id="13" name="Text Placeholder 12">
            <a:extLst>
              <a:ext uri="{FF2B5EF4-FFF2-40B4-BE49-F238E27FC236}">
                <a16:creationId xmlns:a16="http://schemas.microsoft.com/office/drawing/2014/main" id="{6E8F217D-E8AB-2E15-B6C9-FAAB7849C07E}"/>
              </a:ext>
            </a:extLst>
          </p:cNvPr>
          <p:cNvSpPr>
            <a:spLocks noGrp="1"/>
          </p:cNvSpPr>
          <p:nvPr>
            <p:ph type="body" sz="quarter" idx="18"/>
          </p:nvPr>
        </p:nvSpPr>
        <p:spPr>
          <a:xfrm>
            <a:off x="360000" y="982520"/>
            <a:ext cx="11483998" cy="356423"/>
          </a:xfrm>
        </p:spPr>
        <p:txBody>
          <a:bodyPr/>
          <a:lstStyle/>
          <a:p>
            <a:r>
              <a:rPr lang="en-AU" dirty="0">
                <a:latin typeface="+mj-lt"/>
              </a:rPr>
              <a:t>Your turn question 2</a:t>
            </a:r>
          </a:p>
        </p:txBody>
      </p:sp>
      <p:sp>
        <p:nvSpPr>
          <p:cNvPr id="12" name="Text Placeholder 11">
            <a:extLst>
              <a:ext uri="{FF2B5EF4-FFF2-40B4-BE49-F238E27FC236}">
                <a16:creationId xmlns:a16="http://schemas.microsoft.com/office/drawing/2014/main" id="{A26F568E-6634-3E91-2EB6-A1794DB1F53D}"/>
              </a:ext>
            </a:extLst>
          </p:cNvPr>
          <p:cNvSpPr>
            <a:spLocks noGrp="1"/>
          </p:cNvSpPr>
          <p:nvPr>
            <p:ph type="body" sz="quarter" idx="17"/>
          </p:nvPr>
        </p:nvSpPr>
        <p:spPr>
          <a:xfrm>
            <a:off x="360000" y="1567087"/>
            <a:ext cx="11484000" cy="1074514"/>
          </a:xfrm>
        </p:spPr>
        <p:txBody>
          <a:bodyPr/>
          <a:lstStyle/>
          <a:p>
            <a:r>
              <a:rPr lang="en-AU" sz="1800" dirty="0">
                <a:latin typeface="+mn-lt"/>
              </a:rPr>
              <a:t>The frequency table shows the survey results of how many days members of a Year 12 class exercised last week. Determine the five-number summary. </a:t>
            </a:r>
          </a:p>
        </p:txBody>
      </p:sp>
      <mc:AlternateContent xmlns:mc="http://schemas.openxmlformats.org/markup-compatibility/2006" xmlns:a14="http://schemas.microsoft.com/office/drawing/2010/main">
        <mc:Choice Requires="a14">
          <p:graphicFrame>
            <p:nvGraphicFramePr>
              <p:cNvPr id="2" name="Table 1" descr="A table showing the frequency and cumulative frequency of the data.">
                <a:extLst>
                  <a:ext uri="{FF2B5EF4-FFF2-40B4-BE49-F238E27FC236}">
                    <a16:creationId xmlns:a16="http://schemas.microsoft.com/office/drawing/2014/main" id="{7A847152-9CC2-14A3-B225-36CC0F7E0DD8}"/>
                  </a:ext>
                </a:extLst>
              </p:cNvPr>
              <p:cNvGraphicFramePr>
                <a:graphicFrameLocks noGrp="1"/>
              </p:cNvGraphicFramePr>
              <p:nvPr>
                <p:extLst>
                  <p:ext uri="{D42A27DB-BD31-4B8C-83A1-F6EECF244321}">
                    <p14:modId xmlns:p14="http://schemas.microsoft.com/office/powerpoint/2010/main" val="3807342590"/>
                  </p:ext>
                </p:extLst>
              </p:nvPr>
            </p:nvGraphicFramePr>
            <p:xfrm>
              <a:off x="359999" y="2738966"/>
              <a:ext cx="4250100" cy="3235960"/>
            </p:xfrm>
            <a:graphic>
              <a:graphicData uri="http://schemas.openxmlformats.org/drawingml/2006/table">
                <a:tbl>
                  <a:tblPr firstRow="1" bandRow="1">
                    <a:tableStyleId>{69012ECD-51FC-41F1-AA8D-1B2483CD663E}</a:tableStyleId>
                  </a:tblPr>
                  <a:tblGrid>
                    <a:gridCol w="1416700">
                      <a:extLst>
                        <a:ext uri="{9D8B030D-6E8A-4147-A177-3AD203B41FA5}">
                          <a16:colId xmlns:a16="http://schemas.microsoft.com/office/drawing/2014/main" val="1295589301"/>
                        </a:ext>
                      </a:extLst>
                    </a:gridCol>
                    <a:gridCol w="1416700">
                      <a:extLst>
                        <a:ext uri="{9D8B030D-6E8A-4147-A177-3AD203B41FA5}">
                          <a16:colId xmlns:a16="http://schemas.microsoft.com/office/drawing/2014/main" val="1822586865"/>
                        </a:ext>
                      </a:extLst>
                    </a:gridCol>
                    <a:gridCol w="1416700">
                      <a:extLst>
                        <a:ext uri="{9D8B030D-6E8A-4147-A177-3AD203B41FA5}">
                          <a16:colId xmlns:a16="http://schemas.microsoft.com/office/drawing/2014/main" val="2003757322"/>
                        </a:ext>
                      </a:extLst>
                    </a:gridCol>
                  </a:tblGrid>
                  <a:tr h="370840">
                    <a:tc>
                      <a:txBody>
                        <a:bodyPr/>
                        <a:lstStyle/>
                        <a:p>
                          <a:pPr algn="l"/>
                          <a:r>
                            <a:rPr lang="en-AU" dirty="0"/>
                            <a:t>Score</a:t>
                          </a:r>
                        </a:p>
                        <a:p>
                          <a:pPr algn="l"/>
                          <a:r>
                            <a:rPr lang="en-AU" dirty="0"/>
                            <a:t>(</a:t>
                          </a:r>
                          <a14:m>
                            <m:oMath xmlns:m="http://schemas.openxmlformats.org/officeDocument/2006/math">
                              <m:r>
                                <a:rPr lang="en-AU" dirty="0" smtClean="0">
                                  <a:latin typeface="Cambria Math" panose="02040503050406030204" pitchFamily="18" charset="0"/>
                                </a:rPr>
                                <m:t>𝑥</m:t>
                              </m:r>
                            </m:oMath>
                          </a14:m>
                          <a:r>
                            <a:rPr lang="en-AU" dirty="0"/>
                            <a:t>)</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Frequency</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Cumulative Frequency</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69621914"/>
                      </a:ext>
                    </a:extLst>
                  </a:tr>
                  <a:tr h="370840">
                    <a:tc>
                      <a:txBody>
                        <a:bodyPr/>
                        <a:lstStyle/>
                        <a:p>
                          <a:pPr algn="l"/>
                          <a:r>
                            <a:rPr lang="en-AU" dirty="0"/>
                            <a:t>0</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5</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5</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2596021"/>
                      </a:ext>
                    </a:extLst>
                  </a:tr>
                  <a:tr h="370840">
                    <a:tc>
                      <a:txBody>
                        <a:bodyPr/>
                        <a:lstStyle/>
                        <a:p>
                          <a:pPr algn="l"/>
                          <a:r>
                            <a:rPr lang="en-AU" dirty="0"/>
                            <a:t>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6</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06644207"/>
                      </a:ext>
                    </a:extLst>
                  </a:tr>
                  <a:tr h="370840">
                    <a:tc>
                      <a:txBody>
                        <a:bodyPr/>
                        <a:lstStyle/>
                        <a:p>
                          <a:pPr algn="l"/>
                          <a:r>
                            <a:rPr lang="en-AU" dirty="0"/>
                            <a:t>2</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5</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11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83086874"/>
                      </a:ext>
                    </a:extLst>
                  </a:tr>
                  <a:tr h="370840">
                    <a:tc>
                      <a:txBody>
                        <a:bodyPr/>
                        <a:lstStyle/>
                        <a:p>
                          <a:pPr algn="l"/>
                          <a:r>
                            <a:rPr lang="en-AU" dirty="0"/>
                            <a:t>3</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7</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18</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16351533"/>
                      </a:ext>
                    </a:extLst>
                  </a:tr>
                  <a:tr h="370840">
                    <a:tc>
                      <a:txBody>
                        <a:bodyPr/>
                        <a:lstStyle/>
                        <a:p>
                          <a:pPr algn="l"/>
                          <a:r>
                            <a:rPr lang="en-AU" dirty="0"/>
                            <a:t>4</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3</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21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6791392"/>
                      </a:ext>
                    </a:extLst>
                  </a:tr>
                  <a:tr h="370840">
                    <a:tc>
                      <a:txBody>
                        <a:bodyPr/>
                        <a:lstStyle/>
                        <a:p>
                          <a:pPr algn="l"/>
                          <a:r>
                            <a:rPr lang="en-AU" dirty="0"/>
                            <a:t>5</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0</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21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36422575"/>
                      </a:ext>
                    </a:extLst>
                  </a:tr>
                  <a:tr h="370840">
                    <a:tc>
                      <a:txBody>
                        <a:bodyPr/>
                        <a:lstStyle/>
                        <a:p>
                          <a:pPr algn="l"/>
                          <a:r>
                            <a:rPr lang="en-AU" dirty="0"/>
                            <a:t>6</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22</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63967940"/>
                      </a:ext>
                    </a:extLst>
                  </a:tr>
                </a:tbl>
              </a:graphicData>
            </a:graphic>
          </p:graphicFrame>
        </mc:Choice>
        <mc:Fallback xmlns="">
          <p:graphicFrame>
            <p:nvGraphicFramePr>
              <p:cNvPr id="2" name="Table 1" descr="A table showing the frequency and cumulative frequency of the data.">
                <a:extLst>
                  <a:ext uri="{FF2B5EF4-FFF2-40B4-BE49-F238E27FC236}">
                    <a16:creationId xmlns:a16="http://schemas.microsoft.com/office/drawing/2014/main" id="{7A847152-9CC2-14A3-B225-36CC0F7E0DD8}"/>
                  </a:ext>
                </a:extLst>
              </p:cNvPr>
              <p:cNvGraphicFramePr>
                <a:graphicFrameLocks noGrp="1"/>
              </p:cNvGraphicFramePr>
              <p:nvPr>
                <p:extLst>
                  <p:ext uri="{D42A27DB-BD31-4B8C-83A1-F6EECF244321}">
                    <p14:modId xmlns:p14="http://schemas.microsoft.com/office/powerpoint/2010/main" val="3807342590"/>
                  </p:ext>
                </p:extLst>
              </p:nvPr>
            </p:nvGraphicFramePr>
            <p:xfrm>
              <a:off x="359999" y="2738966"/>
              <a:ext cx="4250100" cy="3235960"/>
            </p:xfrm>
            <a:graphic>
              <a:graphicData uri="http://schemas.openxmlformats.org/drawingml/2006/table">
                <a:tbl>
                  <a:tblPr firstRow="1" bandRow="1">
                    <a:tableStyleId>{69012ECD-51FC-41F1-AA8D-1B2483CD663E}</a:tableStyleId>
                  </a:tblPr>
                  <a:tblGrid>
                    <a:gridCol w="1416700">
                      <a:extLst>
                        <a:ext uri="{9D8B030D-6E8A-4147-A177-3AD203B41FA5}">
                          <a16:colId xmlns:a16="http://schemas.microsoft.com/office/drawing/2014/main" val="1295589301"/>
                        </a:ext>
                      </a:extLst>
                    </a:gridCol>
                    <a:gridCol w="1416700">
                      <a:extLst>
                        <a:ext uri="{9D8B030D-6E8A-4147-A177-3AD203B41FA5}">
                          <a16:colId xmlns:a16="http://schemas.microsoft.com/office/drawing/2014/main" val="1822586865"/>
                        </a:ext>
                      </a:extLst>
                    </a:gridCol>
                    <a:gridCol w="1416700">
                      <a:extLst>
                        <a:ext uri="{9D8B030D-6E8A-4147-A177-3AD203B41FA5}">
                          <a16:colId xmlns:a16="http://schemas.microsoft.com/office/drawing/2014/main" val="2003757322"/>
                        </a:ext>
                      </a:extLst>
                    </a:gridCol>
                  </a:tblGrid>
                  <a:tr h="640080">
                    <a:tc>
                      <a:txBody>
                        <a:bodyPr/>
                        <a:lstStyle/>
                        <a:p>
                          <a:endParaRPr lang="en-US"/>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3"/>
                          <a:stretch>
                            <a:fillRect l="-893" t="-3922" r="-200893" b="-417647"/>
                          </a:stretch>
                        </a:blipFill>
                      </a:tcPr>
                    </a:tc>
                    <a:tc>
                      <a:txBody>
                        <a:bodyPr/>
                        <a:lstStyle/>
                        <a:p>
                          <a:pPr algn="l"/>
                          <a:r>
                            <a:rPr lang="en-AU" dirty="0"/>
                            <a:t>Frequency</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Cumulative Frequency</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69621914"/>
                      </a:ext>
                    </a:extLst>
                  </a:tr>
                  <a:tr h="370840">
                    <a:tc>
                      <a:txBody>
                        <a:bodyPr/>
                        <a:lstStyle/>
                        <a:p>
                          <a:pPr algn="l"/>
                          <a:r>
                            <a:rPr lang="en-AU" dirty="0"/>
                            <a:t>0</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5</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5</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2596021"/>
                      </a:ext>
                    </a:extLst>
                  </a:tr>
                  <a:tr h="370840">
                    <a:tc>
                      <a:txBody>
                        <a:bodyPr/>
                        <a:lstStyle/>
                        <a:p>
                          <a:pPr algn="l"/>
                          <a:r>
                            <a:rPr lang="en-AU" dirty="0"/>
                            <a:t>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6</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06644207"/>
                      </a:ext>
                    </a:extLst>
                  </a:tr>
                  <a:tr h="370840">
                    <a:tc>
                      <a:txBody>
                        <a:bodyPr/>
                        <a:lstStyle/>
                        <a:p>
                          <a:pPr algn="l"/>
                          <a:r>
                            <a:rPr lang="en-AU" dirty="0"/>
                            <a:t>2</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5</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11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83086874"/>
                      </a:ext>
                    </a:extLst>
                  </a:tr>
                  <a:tr h="370840">
                    <a:tc>
                      <a:txBody>
                        <a:bodyPr/>
                        <a:lstStyle/>
                        <a:p>
                          <a:pPr algn="l"/>
                          <a:r>
                            <a:rPr lang="en-AU" dirty="0"/>
                            <a:t>3</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7</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18</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16351533"/>
                      </a:ext>
                    </a:extLst>
                  </a:tr>
                  <a:tr h="370840">
                    <a:tc>
                      <a:txBody>
                        <a:bodyPr/>
                        <a:lstStyle/>
                        <a:p>
                          <a:pPr algn="l"/>
                          <a:r>
                            <a:rPr lang="en-AU" dirty="0"/>
                            <a:t>4</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3</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21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6791392"/>
                      </a:ext>
                    </a:extLst>
                  </a:tr>
                  <a:tr h="370840">
                    <a:tc>
                      <a:txBody>
                        <a:bodyPr/>
                        <a:lstStyle/>
                        <a:p>
                          <a:pPr algn="l"/>
                          <a:r>
                            <a:rPr lang="en-AU" dirty="0"/>
                            <a:t>5</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0</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21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36422575"/>
                      </a:ext>
                    </a:extLst>
                  </a:tr>
                  <a:tr h="370840">
                    <a:tc>
                      <a:txBody>
                        <a:bodyPr/>
                        <a:lstStyle/>
                        <a:p>
                          <a:pPr algn="l"/>
                          <a:r>
                            <a:rPr lang="en-AU" dirty="0"/>
                            <a:t>6</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1</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AU" dirty="0"/>
                            <a:t>22</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63967940"/>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8736F8B-A0B2-19AE-825F-94885619D8E1}"/>
                  </a:ext>
                </a:extLst>
              </p:cNvPr>
              <p:cNvSpPr txBox="1"/>
              <p:nvPr/>
            </p:nvSpPr>
            <p:spPr>
              <a:xfrm>
                <a:off x="4907370" y="2738966"/>
                <a:ext cx="3660573" cy="2116733"/>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AU" sz="1800" b="0" i="1" smtClean="0">
                          <a:solidFill>
                            <a:schemeClr val="tx1"/>
                          </a:solidFill>
                          <a:latin typeface="Cambria Math" panose="02040503050406030204" pitchFamily="18" charset="0"/>
                        </a:rPr>
                        <m:t>𝑚𝑒𝑑𝑖𝑎𝑛</m:t>
                      </m:r>
                      <m:r>
                        <a:rPr lang="en-AU" sz="1800" b="0" i="1" smtClean="0">
                          <a:solidFill>
                            <a:schemeClr val="tx1"/>
                          </a:solidFill>
                          <a:latin typeface="Cambria Math" panose="02040503050406030204" pitchFamily="18" charset="0"/>
                        </a:rPr>
                        <m:t> </m:t>
                      </m:r>
                      <m:r>
                        <m:rPr>
                          <m:nor/>
                        </m:rPr>
                        <a:rPr lang="en-AU" sz="1800" b="1" dirty="0">
                          <a:latin typeface="Cambria Math" panose="02040503050406030204" pitchFamily="18" charset="0"/>
                        </a:rPr>
                        <m:t>(</m:t>
                      </m:r>
                      <m:sSub>
                        <m:sSubPr>
                          <m:ctrlPr>
                            <a:rPr lang="en-AU" sz="1800" b="1" i="1" dirty="0">
                              <a:latin typeface="Cambria Math" panose="02040503050406030204" pitchFamily="18" charset="0"/>
                            </a:rPr>
                          </m:ctrlPr>
                        </m:sSubPr>
                        <m:e>
                          <m:r>
                            <a:rPr lang="en-AU" sz="1800" b="1" i="1" dirty="0">
                              <a:latin typeface="Cambria Math" panose="02040503050406030204" pitchFamily="18" charset="0"/>
                            </a:rPr>
                            <m:t>𝑸</m:t>
                          </m:r>
                        </m:e>
                        <m:sub>
                          <m:r>
                            <a:rPr lang="en-AU" sz="1800" b="1" i="1" dirty="0">
                              <a:latin typeface="Cambria Math" panose="02040503050406030204" pitchFamily="18" charset="0"/>
                            </a:rPr>
                            <m:t>𝟐</m:t>
                          </m:r>
                        </m:sub>
                      </m:sSub>
                      <m:r>
                        <m:rPr>
                          <m:nor/>
                        </m:rPr>
                        <a:rPr lang="en-AU" sz="1800" b="1" dirty="0">
                          <a:latin typeface="Cambria Math" panose="02040503050406030204" pitchFamily="18" charset="0"/>
                        </a:rPr>
                        <m:t>)</m:t>
                      </m:r>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h𝑎𝑙𝑓𝑤𝑎𝑦</m:t>
                      </m:r>
                      <m:r>
                        <a:rPr lang="en-AU" sz="1800" b="0" i="1" smtClean="0">
                          <a:solidFill>
                            <a:schemeClr val="tx1"/>
                          </a:solidFill>
                          <a:latin typeface="Cambria Math" panose="02040503050406030204" pitchFamily="18" charset="0"/>
                        </a:rPr>
                        <m:t> </m:t>
                      </m:r>
                      <m:r>
                        <a:rPr lang="en-AU" sz="1800" b="0" i="1" smtClean="0">
                          <a:solidFill>
                            <a:schemeClr val="tx1"/>
                          </a:solidFill>
                          <a:latin typeface="Cambria Math" panose="02040503050406030204" pitchFamily="18" charset="0"/>
                        </a:rPr>
                        <m:t>𝑏𝑒𝑡𝑤𝑒𝑒𝑛</m:t>
                      </m:r>
                    </m:oMath>
                    <m:oMath xmlns:m="http://schemas.openxmlformats.org/officeDocument/2006/math">
                      <m:r>
                        <a:rPr lang="en-AU" sz="1800" b="0" i="1" smtClean="0">
                          <a:solidFill>
                            <a:schemeClr val="tx1"/>
                          </a:solidFill>
                          <a:latin typeface="Cambria Math" panose="02040503050406030204" pitchFamily="18" charset="0"/>
                        </a:rPr>
                        <m:t>𝑡h𝑒</m:t>
                      </m:r>
                      <m:r>
                        <a:rPr lang="en-AU" sz="1800" b="0" i="1" smtClean="0">
                          <a:solidFill>
                            <a:schemeClr val="tx1"/>
                          </a:solidFill>
                          <a:latin typeface="Cambria Math" panose="02040503050406030204" pitchFamily="18" charset="0"/>
                        </a:rPr>
                        <m:t> 11</m:t>
                      </m:r>
                      <m:r>
                        <a:rPr lang="en-AU" sz="1800" b="0" i="1" smtClean="0">
                          <a:solidFill>
                            <a:schemeClr val="tx1"/>
                          </a:solidFill>
                          <a:latin typeface="Cambria Math" panose="02040503050406030204" pitchFamily="18" charset="0"/>
                        </a:rPr>
                        <m:t>𝑡h</m:t>
                      </m:r>
                      <m:r>
                        <a:rPr lang="en-AU" sz="1800" b="0" i="1" smtClean="0">
                          <a:solidFill>
                            <a:schemeClr val="tx1"/>
                          </a:solidFill>
                          <a:latin typeface="Cambria Math" panose="02040503050406030204" pitchFamily="18" charset="0"/>
                        </a:rPr>
                        <m:t> </m:t>
                      </m:r>
                      <m:r>
                        <a:rPr lang="en-AU" sz="1800" b="0" i="1" smtClean="0">
                          <a:solidFill>
                            <a:schemeClr val="tx1"/>
                          </a:solidFill>
                          <a:latin typeface="Cambria Math" panose="02040503050406030204" pitchFamily="18" charset="0"/>
                        </a:rPr>
                        <m:t>𝑎𝑛𝑑</m:t>
                      </m:r>
                      <m:r>
                        <a:rPr lang="en-AU" sz="1800" b="0" i="1" smtClean="0">
                          <a:solidFill>
                            <a:schemeClr val="tx1"/>
                          </a:solidFill>
                          <a:latin typeface="Cambria Math" panose="02040503050406030204" pitchFamily="18" charset="0"/>
                        </a:rPr>
                        <m:t> 12</m:t>
                      </m:r>
                      <m:r>
                        <a:rPr lang="en-AU" sz="1800" b="0" i="1" smtClean="0">
                          <a:solidFill>
                            <a:schemeClr val="tx1"/>
                          </a:solidFill>
                          <a:latin typeface="Cambria Math" panose="02040503050406030204" pitchFamily="18" charset="0"/>
                        </a:rPr>
                        <m:t>𝑡h</m:t>
                      </m:r>
                      <m:r>
                        <a:rPr lang="en-AU" sz="1800" b="0" i="1" smtClean="0">
                          <a:solidFill>
                            <a:schemeClr val="tx1"/>
                          </a:solidFill>
                          <a:latin typeface="Cambria Math" panose="02040503050406030204" pitchFamily="18" charset="0"/>
                        </a:rPr>
                        <m:t> </m:t>
                      </m:r>
                      <m:r>
                        <a:rPr lang="en-AU" sz="1800" b="0" i="1" smtClean="0">
                          <a:solidFill>
                            <a:schemeClr val="tx1"/>
                          </a:solidFill>
                          <a:latin typeface="Cambria Math" panose="02040503050406030204" pitchFamily="18" charset="0"/>
                        </a:rPr>
                        <m:t>𝑡𝑒𝑟𝑚𝑠</m:t>
                      </m:r>
                    </m:oMath>
                    <m:oMath xmlns:m="http://schemas.openxmlformats.org/officeDocument/2006/math">
                      <m:r>
                        <m:rPr>
                          <m:aln/>
                        </m:rPr>
                        <a:rPr lang="en-AU" sz="1800" b="0" i="1" smtClean="0">
                          <a:solidFill>
                            <a:schemeClr val="tx1"/>
                          </a:solidFill>
                          <a:latin typeface="Cambria Math" panose="02040503050406030204" pitchFamily="18" charset="0"/>
                        </a:rPr>
                        <m:t>=</m:t>
                      </m:r>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2+3</m:t>
                          </m:r>
                        </m:num>
                        <m:den>
                          <m:r>
                            <a:rPr lang="en-AU" sz="1800" b="0" i="1" smtClean="0">
                              <a:solidFill>
                                <a:schemeClr val="tx1"/>
                              </a:solidFill>
                              <a:latin typeface="Cambria Math" panose="02040503050406030204" pitchFamily="18" charset="0"/>
                            </a:rPr>
                            <m:t>2</m:t>
                          </m:r>
                        </m:den>
                      </m:f>
                    </m:oMath>
                    <m:oMath xmlns:m="http://schemas.openxmlformats.org/officeDocument/2006/math">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2.5</m:t>
                      </m:r>
                    </m:oMath>
                  </m:oMathPara>
                </a14:m>
                <a:endParaRPr lang="en-AU" sz="1800" dirty="0">
                  <a:solidFill>
                    <a:schemeClr val="tx1"/>
                  </a:solidFill>
                </a:endParaRPr>
              </a:p>
            </p:txBody>
          </p:sp>
        </mc:Choice>
        <mc:Fallback xmlns="">
          <p:sp>
            <p:nvSpPr>
              <p:cNvPr id="8" name="TextBox 7">
                <a:extLst>
                  <a:ext uri="{FF2B5EF4-FFF2-40B4-BE49-F238E27FC236}">
                    <a16:creationId xmlns:a16="http://schemas.microsoft.com/office/drawing/2014/main" id="{38736F8B-A0B2-19AE-825F-94885619D8E1}"/>
                  </a:ext>
                </a:extLst>
              </p:cNvPr>
              <p:cNvSpPr txBox="1">
                <a:spLocks noRot="1" noChangeAspect="1" noMove="1" noResize="1" noEditPoints="1" noAdjustHandles="1" noChangeArrowheads="1" noChangeShapeType="1" noTextEdit="1"/>
              </p:cNvSpPr>
              <p:nvPr/>
            </p:nvSpPr>
            <p:spPr>
              <a:xfrm>
                <a:off x="4907370" y="2738966"/>
                <a:ext cx="3660573" cy="2116733"/>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6BA1626-1F37-B925-EF9D-362A6808BA32}"/>
                  </a:ext>
                </a:extLst>
              </p:cNvPr>
              <p:cNvSpPr txBox="1"/>
              <p:nvPr/>
            </p:nvSpPr>
            <p:spPr>
              <a:xfrm>
                <a:off x="5012166" y="5099577"/>
                <a:ext cx="2085343" cy="923330"/>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AU" sz="1800" b="1" i="1" dirty="0">
                              <a:latin typeface="Cambria Math" panose="02040503050406030204" pitchFamily="18" charset="0"/>
                            </a:rPr>
                          </m:ctrlPr>
                        </m:sSubPr>
                        <m:e>
                          <m:r>
                            <a:rPr lang="en-AU" sz="1800" b="1" i="1" dirty="0">
                              <a:latin typeface="Cambria Math" panose="02040503050406030204" pitchFamily="18" charset="0"/>
                            </a:rPr>
                            <m:t>𝑸</m:t>
                          </m:r>
                        </m:e>
                        <m:sub>
                          <m:r>
                            <a:rPr lang="en-AU" sz="1800" b="1" i="1" dirty="0" smtClean="0">
                              <a:latin typeface="Cambria Math" panose="02040503050406030204" pitchFamily="18" charset="0"/>
                            </a:rPr>
                            <m:t>𝟏</m:t>
                          </m:r>
                        </m:sub>
                      </m:sSub>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6</m:t>
                      </m:r>
                      <m:r>
                        <a:rPr lang="en-AU" sz="1800" b="0" i="1" smtClean="0">
                          <a:solidFill>
                            <a:schemeClr val="tx1"/>
                          </a:solidFill>
                          <a:latin typeface="Cambria Math" panose="02040503050406030204" pitchFamily="18" charset="0"/>
                        </a:rPr>
                        <m:t>𝑡h</m:t>
                      </m:r>
                      <m:r>
                        <a:rPr lang="en-AU" sz="1800" b="0" i="1" smtClean="0">
                          <a:solidFill>
                            <a:schemeClr val="tx1"/>
                          </a:solidFill>
                          <a:latin typeface="Cambria Math" panose="02040503050406030204" pitchFamily="18" charset="0"/>
                        </a:rPr>
                        <m:t> </m:t>
                      </m:r>
                      <m:r>
                        <a:rPr lang="en-AU" sz="1800" b="0" i="1" smtClean="0">
                          <a:solidFill>
                            <a:schemeClr val="tx1"/>
                          </a:solidFill>
                          <a:latin typeface="Cambria Math" panose="02040503050406030204" pitchFamily="18" charset="0"/>
                        </a:rPr>
                        <m:t>𝑡𝑒𝑟𝑚</m:t>
                      </m:r>
                    </m:oMath>
                    <m:oMath xmlns:m="http://schemas.openxmlformats.org/officeDocument/2006/math">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1</m:t>
                      </m:r>
                    </m:oMath>
                  </m:oMathPara>
                </a14:m>
                <a:endParaRPr lang="en-AU" sz="1800" dirty="0"/>
              </a:p>
            </p:txBody>
          </p:sp>
        </mc:Choice>
        <mc:Fallback xmlns="">
          <p:sp>
            <p:nvSpPr>
              <p:cNvPr id="7" name="TextBox 6">
                <a:extLst>
                  <a:ext uri="{FF2B5EF4-FFF2-40B4-BE49-F238E27FC236}">
                    <a16:creationId xmlns:a16="http://schemas.microsoft.com/office/drawing/2014/main" id="{36BA1626-1F37-B925-EF9D-362A6808BA32}"/>
                  </a:ext>
                </a:extLst>
              </p:cNvPr>
              <p:cNvSpPr txBox="1">
                <a:spLocks noRot="1" noChangeAspect="1" noMove="1" noResize="1" noEditPoints="1" noAdjustHandles="1" noChangeArrowheads="1" noChangeShapeType="1" noTextEdit="1"/>
              </p:cNvSpPr>
              <p:nvPr/>
            </p:nvSpPr>
            <p:spPr>
              <a:xfrm>
                <a:off x="5012166" y="5099577"/>
                <a:ext cx="2085343" cy="923330"/>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6646122-5BFE-29FB-DB13-D0628963992E}"/>
                  </a:ext>
                </a:extLst>
              </p:cNvPr>
              <p:cNvSpPr txBox="1"/>
              <p:nvPr/>
            </p:nvSpPr>
            <p:spPr>
              <a:xfrm>
                <a:off x="7097509" y="5099577"/>
                <a:ext cx="2085343" cy="923330"/>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AU" sz="1800" b="1" i="1" dirty="0">
                              <a:latin typeface="Cambria Math" panose="02040503050406030204" pitchFamily="18" charset="0"/>
                            </a:rPr>
                          </m:ctrlPr>
                        </m:sSubPr>
                        <m:e>
                          <m:r>
                            <a:rPr lang="en-AU" sz="1800" b="1" i="1" dirty="0">
                              <a:latin typeface="Cambria Math" panose="02040503050406030204" pitchFamily="18" charset="0"/>
                            </a:rPr>
                            <m:t>𝑸</m:t>
                          </m:r>
                        </m:e>
                        <m:sub>
                          <m:r>
                            <a:rPr lang="en-AU" sz="1800" b="1" i="1" dirty="0" smtClean="0">
                              <a:latin typeface="Cambria Math" panose="02040503050406030204" pitchFamily="18" charset="0"/>
                            </a:rPr>
                            <m:t>𝟑</m:t>
                          </m:r>
                        </m:sub>
                      </m:sSub>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17</m:t>
                      </m:r>
                      <m:r>
                        <a:rPr lang="en-AU" sz="1800" b="0" i="1" smtClean="0">
                          <a:solidFill>
                            <a:schemeClr val="tx1"/>
                          </a:solidFill>
                          <a:latin typeface="Cambria Math" panose="02040503050406030204" pitchFamily="18" charset="0"/>
                        </a:rPr>
                        <m:t>𝑡h</m:t>
                      </m:r>
                      <m:r>
                        <a:rPr lang="en-AU" sz="1800" b="0" i="1" smtClean="0">
                          <a:solidFill>
                            <a:schemeClr val="tx1"/>
                          </a:solidFill>
                          <a:latin typeface="Cambria Math" panose="02040503050406030204" pitchFamily="18" charset="0"/>
                        </a:rPr>
                        <m:t> </m:t>
                      </m:r>
                      <m:r>
                        <a:rPr lang="en-AU" sz="1800" b="0" i="1" smtClean="0">
                          <a:solidFill>
                            <a:schemeClr val="tx1"/>
                          </a:solidFill>
                          <a:latin typeface="Cambria Math" panose="02040503050406030204" pitchFamily="18" charset="0"/>
                        </a:rPr>
                        <m:t>𝑡𝑒𝑟𝑚</m:t>
                      </m:r>
                    </m:oMath>
                    <m:oMath xmlns:m="http://schemas.openxmlformats.org/officeDocument/2006/math">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3</m:t>
                      </m:r>
                    </m:oMath>
                  </m:oMathPara>
                </a14:m>
                <a:endParaRPr lang="en-AU" sz="1800" dirty="0"/>
              </a:p>
            </p:txBody>
          </p:sp>
        </mc:Choice>
        <mc:Fallback xmlns="">
          <p:sp>
            <p:nvSpPr>
              <p:cNvPr id="9" name="TextBox 8">
                <a:extLst>
                  <a:ext uri="{FF2B5EF4-FFF2-40B4-BE49-F238E27FC236}">
                    <a16:creationId xmlns:a16="http://schemas.microsoft.com/office/drawing/2014/main" id="{D6646122-5BFE-29FB-DB13-D0628963992E}"/>
                  </a:ext>
                </a:extLst>
              </p:cNvPr>
              <p:cNvSpPr txBox="1">
                <a:spLocks noRot="1" noChangeAspect="1" noMove="1" noResize="1" noEditPoints="1" noAdjustHandles="1" noChangeArrowheads="1" noChangeShapeType="1" noTextEdit="1"/>
              </p:cNvSpPr>
              <p:nvPr/>
            </p:nvSpPr>
            <p:spPr>
              <a:xfrm>
                <a:off x="7097509" y="5099577"/>
                <a:ext cx="2085343" cy="923330"/>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D70DD32-862C-B5E0-B9BA-E1775DD8F5D2}"/>
                  </a:ext>
                </a:extLst>
              </p:cNvPr>
              <p:cNvSpPr txBox="1"/>
              <p:nvPr/>
            </p:nvSpPr>
            <p:spPr>
              <a:xfrm>
                <a:off x="9252615" y="2925785"/>
                <a:ext cx="2591747" cy="2862322"/>
              </a:xfrm>
              <a:prstGeom prst="rect">
                <a:avLst/>
              </a:prstGeom>
              <a:noFill/>
              <a:ln w="28575">
                <a:solidFill>
                  <a:schemeClr val="accent1"/>
                </a:solidFill>
              </a:ln>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m:rPr>
                          <m:sty m:val="p"/>
                        </m:rPr>
                        <a:rPr lang="en-AU" b="0" i="0" smtClean="0">
                          <a:latin typeface="Cambria Math" panose="02040503050406030204" pitchFamily="18" charset="0"/>
                        </a:rPr>
                        <m:t>min</m:t>
                      </m:r>
                      <m:r>
                        <m:rPr>
                          <m:aln/>
                        </m:rPr>
                        <a:rPr lang="en-AU" b="0" i="1" smtClean="0">
                          <a:latin typeface="Cambria Math" panose="02040503050406030204" pitchFamily="18" charset="0"/>
                        </a:rPr>
                        <m:t>=</m:t>
                      </m:r>
                      <m:r>
                        <a:rPr lang="en-AU" b="0" i="1" smtClean="0">
                          <a:latin typeface="Cambria Math" panose="02040503050406030204" pitchFamily="18" charset="0"/>
                        </a:rPr>
                        <m:t>0</m:t>
                      </m:r>
                    </m:oMath>
                    <m:oMath xmlns:m="http://schemas.openxmlformats.org/officeDocument/2006/math">
                      <m:sSub>
                        <m:sSubPr>
                          <m:ctrlPr>
                            <a:rPr lang="en-AU" b="1" i="1" dirty="0">
                              <a:latin typeface="Cambria Math" panose="02040503050406030204" pitchFamily="18" charset="0"/>
                            </a:rPr>
                          </m:ctrlPr>
                        </m:sSubPr>
                        <m:e>
                          <m:r>
                            <a:rPr lang="en-AU" b="1" i="1" dirty="0">
                              <a:latin typeface="Cambria Math" panose="02040503050406030204" pitchFamily="18" charset="0"/>
                            </a:rPr>
                            <m:t>𝑸</m:t>
                          </m:r>
                        </m:e>
                        <m:sub>
                          <m:r>
                            <a:rPr lang="en-AU" b="1" i="1" dirty="0" smtClean="0">
                              <a:latin typeface="Cambria Math" panose="02040503050406030204" pitchFamily="18" charset="0"/>
                            </a:rPr>
                            <m:t>𝟏</m:t>
                          </m:r>
                        </m:sub>
                      </m:sSub>
                      <m:r>
                        <m:rPr>
                          <m:aln/>
                        </m:rPr>
                        <a:rPr lang="en-AU" b="0" i="1" smtClean="0">
                          <a:latin typeface="Cambria Math" panose="02040503050406030204" pitchFamily="18" charset="0"/>
                        </a:rPr>
                        <m:t>=</m:t>
                      </m:r>
                      <m:r>
                        <a:rPr lang="en-AU" b="0" i="1" smtClean="0">
                          <a:latin typeface="Cambria Math" panose="02040503050406030204" pitchFamily="18" charset="0"/>
                        </a:rPr>
                        <m:t>1</m:t>
                      </m:r>
                    </m:oMath>
                    <m:oMath xmlns:m="http://schemas.openxmlformats.org/officeDocument/2006/math">
                      <m:r>
                        <m:rPr>
                          <m:sty m:val="p"/>
                        </m:rPr>
                        <a:rPr lang="en-AU" i="0" dirty="0" smtClean="0">
                          <a:latin typeface="Cambria Math" panose="02040503050406030204" pitchFamily="18" charset="0"/>
                        </a:rPr>
                        <m:t>median</m:t>
                      </m:r>
                      <m:r>
                        <a:rPr lang="en-AU" i="1" dirty="0">
                          <a:latin typeface="Cambria Math" panose="02040503050406030204" pitchFamily="18" charset="0"/>
                        </a:rPr>
                        <m:t> </m:t>
                      </m:r>
                      <m:r>
                        <m:rPr>
                          <m:aln/>
                        </m:rPr>
                        <a:rPr lang="en-AU" i="1" dirty="0" smtClean="0">
                          <a:latin typeface="Cambria Math" panose="02040503050406030204" pitchFamily="18" charset="0"/>
                        </a:rPr>
                        <m:t>=</m:t>
                      </m:r>
                      <m:r>
                        <a:rPr lang="en-AU" i="1" dirty="0">
                          <a:latin typeface="Cambria Math" panose="02040503050406030204" pitchFamily="18" charset="0"/>
                        </a:rPr>
                        <m:t> </m:t>
                      </m:r>
                      <m:r>
                        <a:rPr lang="en-AU" b="0" i="1" dirty="0" smtClean="0">
                          <a:latin typeface="Cambria Math" panose="02040503050406030204" pitchFamily="18" charset="0"/>
                        </a:rPr>
                        <m:t> 2.5</m:t>
                      </m:r>
                    </m:oMath>
                    <m:oMath xmlns:m="http://schemas.openxmlformats.org/officeDocument/2006/math">
                      <m:sSub>
                        <m:sSubPr>
                          <m:ctrlPr>
                            <a:rPr lang="en-AU" b="1" i="1" dirty="0">
                              <a:latin typeface="Cambria Math" panose="02040503050406030204" pitchFamily="18" charset="0"/>
                            </a:rPr>
                          </m:ctrlPr>
                        </m:sSubPr>
                        <m:e>
                          <m:r>
                            <a:rPr lang="en-AU" b="1" i="1" dirty="0">
                              <a:latin typeface="Cambria Math" panose="02040503050406030204" pitchFamily="18" charset="0"/>
                            </a:rPr>
                            <m:t>𝑸</m:t>
                          </m:r>
                        </m:e>
                        <m:sub>
                          <m:r>
                            <a:rPr lang="en-AU" b="1" i="1" dirty="0" smtClean="0">
                              <a:latin typeface="Cambria Math" panose="02040503050406030204" pitchFamily="18" charset="0"/>
                            </a:rPr>
                            <m:t>𝟑</m:t>
                          </m:r>
                        </m:sub>
                      </m:sSub>
                      <m:r>
                        <m:rPr>
                          <m:aln/>
                        </m:rPr>
                        <a:rPr lang="en-AU" b="0" i="1" smtClean="0">
                          <a:latin typeface="Cambria Math" panose="02040503050406030204" pitchFamily="18" charset="0"/>
                        </a:rPr>
                        <m:t>=</m:t>
                      </m:r>
                      <m:r>
                        <a:rPr lang="en-AU" b="0" i="1" smtClean="0">
                          <a:latin typeface="Cambria Math" panose="02040503050406030204" pitchFamily="18" charset="0"/>
                        </a:rPr>
                        <m:t>3</m:t>
                      </m:r>
                    </m:oMath>
                    <m:oMath xmlns:m="http://schemas.openxmlformats.org/officeDocument/2006/math">
                      <m:r>
                        <m:rPr>
                          <m:sty m:val="p"/>
                        </m:rPr>
                        <a:rPr lang="en-AU" b="0" i="0" smtClean="0">
                          <a:latin typeface="Cambria Math" panose="02040503050406030204" pitchFamily="18" charset="0"/>
                        </a:rPr>
                        <m:t>max</m:t>
                      </m:r>
                      <m:r>
                        <m:rPr>
                          <m:aln/>
                        </m:rPr>
                        <a:rPr lang="en-AU" b="0" i="1" smtClean="0">
                          <a:latin typeface="Cambria Math" panose="02040503050406030204" pitchFamily="18" charset="0"/>
                        </a:rPr>
                        <m:t>=</m:t>
                      </m:r>
                      <m:r>
                        <a:rPr lang="en-AU" b="0" i="1" smtClean="0">
                          <a:latin typeface="Cambria Math" panose="02040503050406030204" pitchFamily="18" charset="0"/>
                        </a:rPr>
                        <m:t>6</m:t>
                      </m:r>
                    </m:oMath>
                  </m:oMathPara>
                </a14:m>
                <a:endParaRPr lang="en-AU" dirty="0"/>
              </a:p>
            </p:txBody>
          </p:sp>
        </mc:Choice>
        <mc:Fallback xmlns="">
          <p:sp>
            <p:nvSpPr>
              <p:cNvPr id="6" name="TextBox 5">
                <a:extLst>
                  <a:ext uri="{FF2B5EF4-FFF2-40B4-BE49-F238E27FC236}">
                    <a16:creationId xmlns:a16="http://schemas.microsoft.com/office/drawing/2014/main" id="{4D70DD32-862C-B5E0-B9BA-E1775DD8F5D2}"/>
                  </a:ext>
                </a:extLst>
              </p:cNvPr>
              <p:cNvSpPr txBox="1">
                <a:spLocks noRot="1" noChangeAspect="1" noMove="1" noResize="1" noEditPoints="1" noAdjustHandles="1" noChangeArrowheads="1" noChangeShapeType="1" noTextEdit="1"/>
              </p:cNvSpPr>
              <p:nvPr/>
            </p:nvSpPr>
            <p:spPr>
              <a:xfrm>
                <a:off x="9252615" y="2925785"/>
                <a:ext cx="2591747" cy="2862322"/>
              </a:xfrm>
              <a:prstGeom prst="rect">
                <a:avLst/>
              </a:prstGeom>
              <a:blipFill>
                <a:blip r:embed="rId4"/>
                <a:stretch>
                  <a:fillRect/>
                </a:stretch>
              </a:blipFill>
              <a:ln w="28575">
                <a:solidFill>
                  <a:schemeClr val="accent1"/>
                </a:solidFill>
              </a:ln>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F827B002-7CEF-83E4-2D9F-B44EE7743A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28857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30E0E-05AD-0EC5-6684-5E6BA148735B}"/>
              </a:ext>
            </a:extLst>
          </p:cNvPr>
          <p:cNvSpPr>
            <a:spLocks noGrp="1"/>
          </p:cNvSpPr>
          <p:nvPr>
            <p:ph type="title"/>
          </p:nvPr>
        </p:nvSpPr>
        <p:spPr/>
        <p:txBody>
          <a:bodyPr/>
          <a:lstStyle/>
          <a:p>
            <a:r>
              <a:rPr lang="en-AU" dirty="0"/>
              <a:t>Cumulative frequency</a:t>
            </a:r>
          </a:p>
        </p:txBody>
      </p:sp>
      <p:sp>
        <p:nvSpPr>
          <p:cNvPr id="4" name="Text Placeholder 3">
            <a:extLst>
              <a:ext uri="{FF2B5EF4-FFF2-40B4-BE49-F238E27FC236}">
                <a16:creationId xmlns:a16="http://schemas.microsoft.com/office/drawing/2014/main" id="{C11C8767-71E8-DE7B-EE30-EE503D5FD58F}"/>
              </a:ext>
            </a:extLst>
          </p:cNvPr>
          <p:cNvSpPr>
            <a:spLocks noGrp="1"/>
          </p:cNvSpPr>
          <p:nvPr>
            <p:ph type="body" sz="quarter" idx="18"/>
          </p:nvPr>
        </p:nvSpPr>
        <p:spPr/>
        <p:txBody>
          <a:bodyPr/>
          <a:lstStyle/>
          <a:p>
            <a:r>
              <a:rPr lang="en-AU" dirty="0"/>
              <a:t>Worked example 3</a:t>
            </a:r>
          </a:p>
        </p:txBody>
      </p:sp>
      <p:pic>
        <p:nvPicPr>
          <p:cNvPr id="3074" name="Picture 2" descr="A cumulative frequency histogram and polygon with bars from 1 to 10 and a vertical axis with increments of 10 from 10 to 40. Lines are drawn from each increment of 10 until they hit the polygon. Minimum is 1, Q1 is 5, Q2 is 6, Q3 is 7.5 and Maximum is 10.">
            <a:extLst>
              <a:ext uri="{FF2B5EF4-FFF2-40B4-BE49-F238E27FC236}">
                <a16:creationId xmlns:a16="http://schemas.microsoft.com/office/drawing/2014/main" id="{B83CCB2B-B1DA-CC88-1E80-B857A6FE3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677" y="1550383"/>
            <a:ext cx="8460645" cy="402982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5" descr="A speech bubble with a self explanation prompt asking “What learning could you use from a previous lesson to help work out the median?”">
            <a:extLst>
              <a:ext uri="{FF2B5EF4-FFF2-40B4-BE49-F238E27FC236}">
                <a16:creationId xmlns:a16="http://schemas.microsoft.com/office/drawing/2014/main" id="{19392882-22BA-29FF-8797-D3BE04611B5B}"/>
              </a:ext>
            </a:extLst>
          </p:cNvPr>
          <p:cNvSpPr/>
          <p:nvPr/>
        </p:nvSpPr>
        <p:spPr>
          <a:xfrm>
            <a:off x="449600" y="5875480"/>
            <a:ext cx="6751300" cy="820520"/>
          </a:xfrm>
          <a:prstGeom prst="wedgeRoundRectCallout">
            <a:avLst>
              <a:gd name="adj1" fmla="val -20974"/>
              <a:gd name="adj2" fmla="val -1015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Why are horizontal lines drawn at 10, 20, 30 and 40?</a:t>
            </a:r>
          </a:p>
        </p:txBody>
      </p:sp>
      <mc:AlternateContent xmlns:mc="http://schemas.openxmlformats.org/markup-compatibility/2006" xmlns:a14="http://schemas.microsoft.com/office/drawing/2010/main">
        <mc:Choice Requires="a14">
          <p:sp>
            <p:nvSpPr>
              <p:cNvPr id="6" name="Rounded Rectangular Callout 5" descr="A speech bubble with a self explanation prompt asking “What learning could you use from a previous lesson to help work out the median?”">
                <a:extLst>
                  <a:ext uri="{FF2B5EF4-FFF2-40B4-BE49-F238E27FC236}">
                    <a16:creationId xmlns:a16="http://schemas.microsoft.com/office/drawing/2014/main" id="{629B3DC0-DCB0-9BCB-2FF6-7B379610980B}"/>
                  </a:ext>
                </a:extLst>
              </p:cNvPr>
              <p:cNvSpPr/>
              <p:nvPr/>
            </p:nvSpPr>
            <p:spPr>
              <a:xfrm>
                <a:off x="9564625" y="5122720"/>
                <a:ext cx="1995575" cy="1375280"/>
              </a:xfrm>
              <a:prstGeom prst="wedgeRoundRectCallout">
                <a:avLst>
                  <a:gd name="adj1" fmla="val -29883"/>
                  <a:gd name="adj2" fmla="val -7836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Why is </a:t>
                </a:r>
                <a:br>
                  <a:rPr lang="en-AU" sz="2000" dirty="0"/>
                </a:br>
                <a14:m>
                  <m:oMath xmlns:m="http://schemas.openxmlformats.org/officeDocument/2006/math">
                    <m:sSub>
                      <m:sSubPr>
                        <m:ctrlPr>
                          <a:rPr lang="en-AU" sz="2000" i="1" smtClean="0">
                            <a:latin typeface="Cambria Math" panose="02040503050406030204" pitchFamily="18" charset="0"/>
                          </a:rPr>
                        </m:ctrlPr>
                      </m:sSubPr>
                      <m:e>
                        <m:r>
                          <a:rPr lang="en-AU" sz="2000" b="0" i="1" smtClean="0">
                            <a:latin typeface="Cambria Math" panose="02040503050406030204" pitchFamily="18" charset="0"/>
                          </a:rPr>
                          <m:t>𝑄</m:t>
                        </m:r>
                      </m:e>
                      <m:sub>
                        <m:r>
                          <a:rPr lang="en-AU" sz="2000" b="0" i="1" smtClean="0">
                            <a:latin typeface="Cambria Math" panose="02040503050406030204" pitchFamily="18" charset="0"/>
                          </a:rPr>
                          <m:t>3</m:t>
                        </m:r>
                      </m:sub>
                    </m:sSub>
                    <m:r>
                      <a:rPr lang="en-AU" sz="2000" b="0" i="1" smtClean="0">
                        <a:latin typeface="Cambria Math" panose="02040503050406030204" pitchFamily="18" charset="0"/>
                      </a:rPr>
                      <m:t>=7.5</m:t>
                    </m:r>
                  </m:oMath>
                </a14:m>
                <a:r>
                  <a:rPr lang="en-AU" sz="2000" dirty="0"/>
                  <a:t> and not 7 or 8?</a:t>
                </a:r>
              </a:p>
            </p:txBody>
          </p:sp>
        </mc:Choice>
        <mc:Fallback xmlns="">
          <p:sp>
            <p:nvSpPr>
              <p:cNvPr id="6" name="Rounded Rectangular Callout 5" descr="A speech bubble with a self explanation prompt asking “What learning could you use from a previous lesson to help work out the median?”">
                <a:extLst>
                  <a:ext uri="{FF2B5EF4-FFF2-40B4-BE49-F238E27FC236}">
                    <a16:creationId xmlns:a16="http://schemas.microsoft.com/office/drawing/2014/main" id="{629B3DC0-DCB0-9BCB-2FF6-7B379610980B}"/>
                  </a:ext>
                </a:extLst>
              </p:cNvPr>
              <p:cNvSpPr>
                <a:spLocks noRot="1" noChangeAspect="1" noMove="1" noResize="1" noEditPoints="1" noAdjustHandles="1" noChangeArrowheads="1" noChangeShapeType="1" noTextEdit="1"/>
              </p:cNvSpPr>
              <p:nvPr/>
            </p:nvSpPr>
            <p:spPr>
              <a:xfrm>
                <a:off x="9564625" y="5122720"/>
                <a:ext cx="1995575" cy="1375280"/>
              </a:xfrm>
              <a:prstGeom prst="wedgeRoundRectCallout">
                <a:avLst>
                  <a:gd name="adj1" fmla="val -29883"/>
                  <a:gd name="adj2" fmla="val -78366"/>
                  <a:gd name="adj3" fmla="val 16667"/>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20D2876-A0CA-AB34-EBAA-10B9E7BB62E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16438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71890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285750" indent="-285750">
              <a:lnSpc>
                <a:spcPct val="150000"/>
              </a:lnSpc>
              <a:spcAft>
                <a:spcPts val="600"/>
              </a:spcAft>
              <a:buFont typeface="Arial" panose="020B0604020202020204" pitchFamily="34" charset="0"/>
              <a:buChar char="•"/>
            </a:pPr>
            <a:r>
              <a:rPr lang="en-AU" sz="1800" dirty="0"/>
              <a:t>To be able to calculate and interpret the five-number summary from numerical data or graphical representations.</a:t>
            </a:r>
          </a:p>
          <a:p>
            <a:pPr>
              <a:lnSpc>
                <a:spcPct val="150000"/>
              </a:lnSpc>
              <a:spcAft>
                <a:spcPts val="600"/>
              </a:spcAft>
            </a:pPr>
            <a:endParaRPr lang="en-AU" sz="2000" b="1">
              <a:solidFill>
                <a:schemeClr val="accent1"/>
              </a:solidFill>
              <a:latin typeface="+mj-lt"/>
              <a:cs typeface="Arial" panose="020B0604020202020204" pitchFamily="34" charset="0"/>
            </a:endParaRPr>
          </a:p>
          <a:p>
            <a:pPr>
              <a:lnSpc>
                <a:spcPct val="150000"/>
              </a:lnSpc>
              <a:spcAft>
                <a:spcPts val="600"/>
              </a:spcAft>
            </a:pPr>
            <a:r>
              <a:rPr lang="en-AU" sz="2000" b="1">
                <a:solidFill>
                  <a:schemeClr val="accent1"/>
                </a:solidFill>
                <a:latin typeface="+mj-lt"/>
                <a:cs typeface="Arial" panose="020B0604020202020204" pitchFamily="34" charset="0"/>
              </a:rPr>
              <a:t>Success </a:t>
            </a:r>
            <a:r>
              <a:rPr lang="en-AU" sz="2000" b="1" dirty="0">
                <a:solidFill>
                  <a:schemeClr val="accent1"/>
                </a:solidFill>
                <a:latin typeface="+mj-lt"/>
                <a:cs typeface="Arial" panose="020B0604020202020204" pitchFamily="34" charset="0"/>
              </a:rPr>
              <a:t>criteria</a:t>
            </a:r>
            <a:endParaRPr lang="en-US" sz="2000" dirty="0">
              <a:solidFill>
                <a:schemeClr val="accent1"/>
              </a:solidFill>
              <a:latin typeface="+mj-lt"/>
              <a:cs typeface="Arial" panose="020B0604020202020204" pitchFamily="34" charset="0"/>
            </a:endParaRPr>
          </a:p>
          <a:p>
            <a:pPr marL="285750" lvl="0" indent="-285750">
              <a:lnSpc>
                <a:spcPct val="150000"/>
              </a:lnSpc>
              <a:buFont typeface="Arial" panose="020B0604020202020204" pitchFamily="34" charset="0"/>
              <a:buChar char="•"/>
            </a:pPr>
            <a:r>
              <a:rPr lang="en-AU" sz="1800" dirty="0"/>
              <a:t>I can identify and calculate the minimum value, quartiles and maximum value of a dataset displayed in a variety of ways.</a:t>
            </a:r>
          </a:p>
          <a:p>
            <a:pPr marL="285750" lvl="0" indent="-285750">
              <a:lnSpc>
                <a:spcPct val="150000"/>
              </a:lnSpc>
              <a:buFont typeface="Arial" panose="020B0604020202020204" pitchFamily="34" charset="0"/>
              <a:buChar char="•"/>
            </a:pPr>
            <a:r>
              <a:rPr lang="en-AU" sz="1800" dirty="0"/>
              <a:t>I can explain how cumulative frequency graph are used to find quartiles.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0EB6-EDBC-8EAA-0C5F-DE277847459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F9EF7A-0CAB-AF25-4F4E-449ADD030920}"/>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81856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933279-81CF-9A6D-A8D4-A22E784F3D09}"/>
              </a:ext>
            </a:extLst>
          </p:cNvPr>
          <p:cNvSpPr>
            <a:spLocks noGrp="1"/>
          </p:cNvSpPr>
          <p:nvPr>
            <p:ph type="title" idx="4294967295"/>
          </p:nvPr>
        </p:nvSpPr>
        <p:spPr>
          <a:xfrm>
            <a:off x="79445" y="83046"/>
            <a:ext cx="10080000" cy="1008000"/>
          </a:xfrm>
        </p:spPr>
        <p:txBody>
          <a:bodyPr vert="horz" lIns="0" tIns="0" rIns="0" bIns="0" rtlCol="0" anchor="b">
            <a:noAutofit/>
          </a:bodyPr>
          <a:lstStyle/>
          <a:p>
            <a:r>
              <a:rPr lang="en-AU" dirty="0"/>
              <a:t>Approaching questions scaffold</a:t>
            </a:r>
          </a:p>
        </p:txBody>
      </p:sp>
      <p:pic>
        <p:nvPicPr>
          <p:cNvPr id="6" name="Picture 5" descr="Approaching questioning scaffold with 4 steps of Understand, Plan, Solve and Check">
            <a:extLst>
              <a:ext uri="{FF2B5EF4-FFF2-40B4-BE49-F238E27FC236}">
                <a16:creationId xmlns:a16="http://schemas.microsoft.com/office/drawing/2014/main" id="{F19FFC90-B007-B64B-C08B-0AB36AA6D51C}"/>
              </a:ext>
            </a:extLst>
          </p:cNvPr>
          <p:cNvPicPr>
            <a:picLocks noChangeAspect="1"/>
          </p:cNvPicPr>
          <p:nvPr/>
        </p:nvPicPr>
        <p:blipFill>
          <a:blip r:embed="rId3"/>
          <a:stretch>
            <a:fillRect/>
          </a:stretch>
        </p:blipFill>
        <p:spPr>
          <a:xfrm>
            <a:off x="0" y="-38393"/>
            <a:ext cx="12192000" cy="6909093"/>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2083D-7EFB-EDBF-216F-E82DD46335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A2FB33-DA03-1DFF-4ACC-C207EA5EAD85}"/>
              </a:ext>
            </a:extLst>
          </p:cNvPr>
          <p:cNvSpPr>
            <a:spLocks noGrp="1"/>
          </p:cNvSpPr>
          <p:nvPr>
            <p:ph type="title"/>
          </p:nvPr>
        </p:nvSpPr>
        <p:spPr/>
        <p:txBody>
          <a:bodyPr/>
          <a:lstStyle/>
          <a:p>
            <a:r>
              <a:rPr lang="en-AU" dirty="0"/>
              <a:t>HSC Focus</a:t>
            </a:r>
          </a:p>
        </p:txBody>
      </p:sp>
      <p:sp>
        <p:nvSpPr>
          <p:cNvPr id="5" name="Text Placeholder 4">
            <a:extLst>
              <a:ext uri="{FF2B5EF4-FFF2-40B4-BE49-F238E27FC236}">
                <a16:creationId xmlns:a16="http://schemas.microsoft.com/office/drawing/2014/main" id="{2FEDB46A-A0E6-23F5-0000-3B992D353380}"/>
              </a:ext>
            </a:extLst>
          </p:cNvPr>
          <p:cNvSpPr>
            <a:spLocks noGrp="1"/>
          </p:cNvSpPr>
          <p:nvPr>
            <p:ph type="body" sz="quarter" idx="18"/>
          </p:nvPr>
        </p:nvSpPr>
        <p:spPr/>
        <p:txBody>
          <a:bodyPr/>
          <a:lstStyle/>
          <a:p>
            <a:r>
              <a:rPr lang="en-AU" dirty="0"/>
              <a:t>HSC style question</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BEBFEC0-8307-8419-62D1-AD13C6464C4E}"/>
                  </a:ext>
                </a:extLst>
              </p:cNvPr>
              <p:cNvSpPr>
                <a:spLocks noGrp="1"/>
              </p:cNvSpPr>
              <p:nvPr>
                <p:ph type="body" sz="quarter" idx="17"/>
              </p:nvPr>
            </p:nvSpPr>
            <p:spPr/>
            <p:txBody>
              <a:bodyPr/>
              <a:lstStyle/>
              <a:p>
                <a:pPr algn="l">
                  <a:spcAft>
                    <a:spcPts val="750"/>
                  </a:spcAft>
                </a:pPr>
                <a:r>
                  <a:rPr lang="en-AU" dirty="0"/>
                  <a:t>Burt's watch has tracked the number of hours he slept each night for the last 7 nights (rounded to the nearest whole number).</a:t>
                </a:r>
              </a:p>
              <a:p>
                <a:pPr algn="ctr">
                  <a:spcAft>
                    <a:spcPts val="750"/>
                  </a:spcAft>
                </a:pPr>
                <a:r>
                  <a:rPr lang="en-AU" dirty="0"/>
                  <a:t>7, 6, 8, 7, 5, 9, …</a:t>
                </a:r>
              </a:p>
              <a:p>
                <a:pPr>
                  <a:spcAft>
                    <a:spcPts val="750"/>
                  </a:spcAft>
                </a:pPr>
                <a:r>
                  <a:rPr lang="en-AU" dirty="0"/>
                  <a:t>His watch display was not large enough to show the last record, but it told him the median </a:t>
                </a:r>
                <a:r>
                  <a:rPr lang="en-AU" dirty="0">
                    <a:latin typeface="Cambria Math" panose="02040503050406030204" pitchFamily="18" charset="0"/>
                  </a:rPr>
                  <a:t>(</a:t>
                </a:r>
                <a14:m>
                  <m:oMath xmlns:m="http://schemas.openxmlformats.org/officeDocument/2006/math">
                    <m:sSub>
                      <m:sSubPr>
                        <m:ctrlPr>
                          <a:rPr lang="en-AU" i="1" dirty="0">
                            <a:latin typeface="Cambria Math" panose="02040503050406030204" pitchFamily="18" charset="0"/>
                          </a:rPr>
                        </m:ctrlPr>
                      </m:sSubPr>
                      <m:e>
                        <m:r>
                          <a:rPr lang="en-AU" b="0" i="1" dirty="0">
                            <a:latin typeface="Cambria Math" panose="02040503050406030204" pitchFamily="18" charset="0"/>
                          </a:rPr>
                          <m:t>𝑄</m:t>
                        </m:r>
                      </m:e>
                      <m:sub>
                        <m:r>
                          <a:rPr lang="en-AU" b="0" i="1" dirty="0">
                            <a:latin typeface="Cambria Math" panose="02040503050406030204" pitchFamily="18" charset="0"/>
                          </a:rPr>
                          <m:t>2</m:t>
                        </m:r>
                      </m:sub>
                    </m:sSub>
                  </m:oMath>
                </a14:m>
                <a:r>
                  <a:rPr lang="en-AU" dirty="0">
                    <a:latin typeface="Cambria Math" panose="02040503050406030204" pitchFamily="18" charset="0"/>
                  </a:rPr>
                  <a:t>)</a:t>
                </a:r>
                <a:r>
                  <a:rPr lang="en-AU" i="1" dirty="0">
                    <a:latin typeface="Cambria Math" panose="02040503050406030204" pitchFamily="18" charset="0"/>
                  </a:rPr>
                  <a:t> </a:t>
                </a:r>
                <a:r>
                  <a:rPr lang="en-AU" dirty="0"/>
                  <a:t>is 7 hours. He was also able to see that </a:t>
                </a:r>
                <a:r>
                  <a:rPr lang="en-AU" b="1" dirty="0">
                    <a:latin typeface="Cambria Math" panose="02040503050406030204" pitchFamily="18" charset="0"/>
                  </a:rPr>
                  <a:t> </a:t>
                </a:r>
                <a14:m>
                  <m:oMath xmlns:m="http://schemas.openxmlformats.org/officeDocument/2006/math">
                    <m:sSub>
                      <m:sSubPr>
                        <m:ctrlPr>
                          <a:rPr lang="en-AU" i="1" smtClean="0">
                            <a:latin typeface="Cambria Math" panose="02040503050406030204" pitchFamily="18" charset="0"/>
                          </a:rPr>
                        </m:ctrlPr>
                      </m:sSubPr>
                      <m:e>
                        <m:r>
                          <a:rPr lang="en-AU" b="0" i="1" smtClean="0">
                            <a:latin typeface="Cambria Math" panose="02040503050406030204" pitchFamily="18" charset="0"/>
                          </a:rPr>
                          <m:t>𝑄</m:t>
                        </m:r>
                      </m:e>
                      <m:sub>
                        <m:r>
                          <a:rPr lang="en-AU" b="0" i="1" smtClean="0">
                            <a:latin typeface="Cambria Math" panose="02040503050406030204" pitchFamily="18" charset="0"/>
                          </a:rPr>
                          <m:t>1</m:t>
                        </m:r>
                      </m:sub>
                    </m:sSub>
                  </m:oMath>
                </a14:m>
                <a:r>
                  <a:rPr lang="en-AU" dirty="0"/>
                  <a:t> is 6 hours and </a:t>
                </a:r>
                <a14:m>
                  <m:oMath xmlns:m="http://schemas.openxmlformats.org/officeDocument/2006/math">
                    <m:sSub>
                      <m:sSubPr>
                        <m:ctrlPr>
                          <a:rPr lang="en-AU" i="1" dirty="0" smtClean="0">
                            <a:latin typeface="Cambria Math" panose="02040503050406030204" pitchFamily="18" charset="0"/>
                          </a:rPr>
                        </m:ctrlPr>
                      </m:sSubPr>
                      <m:e>
                        <m:r>
                          <a:rPr lang="en-AU" b="0" i="1" dirty="0" smtClean="0">
                            <a:latin typeface="Cambria Math" panose="02040503050406030204" pitchFamily="18" charset="0"/>
                          </a:rPr>
                          <m:t>𝑄</m:t>
                        </m:r>
                      </m:e>
                      <m:sub>
                        <m:r>
                          <a:rPr lang="en-AU" b="0" i="1" dirty="0" smtClean="0">
                            <a:latin typeface="Cambria Math" panose="02040503050406030204" pitchFamily="18" charset="0"/>
                          </a:rPr>
                          <m:t>3</m:t>
                        </m:r>
                      </m:sub>
                    </m:sSub>
                  </m:oMath>
                </a14:m>
                <a:r>
                  <a:rPr lang="en-AU" dirty="0"/>
                  <a:t> is 8 hours.</a:t>
                </a:r>
              </a:p>
              <a:p>
                <a:pPr>
                  <a:spcAft>
                    <a:spcPts val="750"/>
                  </a:spcAft>
                </a:pPr>
                <a:endParaRPr lang="en-AU" dirty="0"/>
              </a:p>
              <a:p>
                <a:pPr>
                  <a:spcAft>
                    <a:spcPts val="750"/>
                  </a:spcAft>
                </a:pPr>
                <a:r>
                  <a:rPr lang="en-AU" dirty="0"/>
                  <a:t>Find a possible value for the missing piece of data and justify your answer mathematically.</a:t>
                </a:r>
              </a:p>
              <a:p>
                <a:endParaRPr lang="en-AU" dirty="0"/>
              </a:p>
            </p:txBody>
          </p:sp>
        </mc:Choice>
        <mc:Fallback xmlns="">
          <p:sp>
            <p:nvSpPr>
              <p:cNvPr id="4" name="Text Placeholder 3">
                <a:extLst>
                  <a:ext uri="{FF2B5EF4-FFF2-40B4-BE49-F238E27FC236}">
                    <a16:creationId xmlns:a16="http://schemas.microsoft.com/office/drawing/2014/main" id="{7BEBFEC0-8307-8419-62D1-AD13C6464C4E}"/>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r="-318"/>
                </a:stretch>
              </a:blipFill>
            </p:spPr>
            <p:txBody>
              <a:bodyPr/>
              <a:lstStyle/>
              <a:p>
                <a:r>
                  <a:rPr lang="en-AU">
                    <a:noFill/>
                  </a:rPr>
                  <a:t> </a:t>
                </a:r>
              </a:p>
            </p:txBody>
          </p:sp>
        </mc:Fallback>
      </mc:AlternateContent>
    </p:spTree>
    <p:extLst>
      <p:ext uri="{BB962C8B-B14F-4D97-AF65-F5344CB8AC3E}">
        <p14:creationId xmlns:p14="http://schemas.microsoft.com/office/powerpoint/2010/main" val="56809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Bef>
                <a:spcPts val="1200"/>
              </a:spcBef>
              <a:spcAft>
                <a:spcPts val="600"/>
              </a:spcAft>
            </a:pPr>
            <a:r>
              <a:rPr lang="en-AU" u="sng">
                <a:solidFill>
                  <a:srgbClr val="2F5496"/>
                </a:solidFill>
                <a:ea typeface="Calibri" panose="020F0502020204030204" pitchFamily="34" charset="0"/>
                <a:hlinkClick r:id="rId6"/>
              </a:rPr>
              <a:t>Mathematics Standard 11</a:t>
            </a:r>
            <a:r>
              <a:rPr lang="en-AU" u="sng">
                <a:solidFill>
                  <a:srgbClr val="2F5496"/>
                </a:solidFill>
                <a:ea typeface="Calibri" panose="020F0502020204030204" pitchFamily="34" charset="0"/>
                <a:sym typeface="Symbol" panose="05050102010706020507" pitchFamily="18" charset="2"/>
                <a:hlinkClick r:id="rId6"/>
              </a:rPr>
              <a:t>–12 </a:t>
            </a:r>
            <a:r>
              <a:rPr lang="en-AU" u="sng">
                <a:solidFill>
                  <a:srgbClr val="2F5496"/>
                </a:solidFill>
                <a:ea typeface="Calibri" panose="020F0502020204030204" pitchFamily="34" charset="0"/>
                <a:hlinkClick r:id="rId6"/>
              </a:rPr>
              <a:t>Syllabus</a:t>
            </a:r>
            <a:r>
              <a:rPr lang="en-AU"/>
              <a:t> </a:t>
            </a:r>
            <a:r>
              <a:rPr lang="en-AU">
                <a:ea typeface="Calibri" panose="020F0502020204030204" pitchFamily="34" charset="0"/>
              </a:rPr>
              <a:t>© NSW Education Standards Authority (NESA) for and on behalf of the Crown in right of the State of New South Wales, 2024.</a:t>
            </a:r>
            <a:endParaRPr lang="en-AU" dirty="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1A903-FBDC-F175-FAAD-AC7027E49F6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94515F3-3775-E24B-CE19-BE6FB82AF3A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197377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BFC80-E119-2F8D-C9FD-AAF435745E80}"/>
              </a:ext>
            </a:extLst>
          </p:cNvPr>
          <p:cNvSpPr>
            <a:spLocks noGrp="1"/>
          </p:cNvSpPr>
          <p:nvPr>
            <p:ph type="title"/>
          </p:nvPr>
        </p:nvSpPr>
        <p:spPr/>
        <p:txBody>
          <a:bodyPr/>
          <a:lstStyle/>
          <a:p>
            <a:r>
              <a:rPr lang="en-AU" dirty="0"/>
              <a:t>Statistical investigation process</a:t>
            </a:r>
          </a:p>
        </p:txBody>
      </p:sp>
      <p:pic>
        <p:nvPicPr>
          <p:cNvPr id="4" name="Graphic 3" descr="Statistical investigation process showing the steps of posing a question, planning an investigation, collecting and sorting data, analysing data and forming conclusions.">
            <a:extLst>
              <a:ext uri="{FF2B5EF4-FFF2-40B4-BE49-F238E27FC236}">
                <a16:creationId xmlns:a16="http://schemas.microsoft.com/office/drawing/2014/main" id="{60C33947-6867-9BFA-CBA8-F50222A294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000" y="360000"/>
            <a:ext cx="12276000" cy="6138000"/>
          </a:xfrm>
          <a:prstGeom prst="rect">
            <a:avLst/>
          </a:prstGeom>
        </p:spPr>
      </p:pic>
      <p:sp>
        <p:nvSpPr>
          <p:cNvPr id="2" name="Slide Number Placeholder 1">
            <a:extLst>
              <a:ext uri="{FF2B5EF4-FFF2-40B4-BE49-F238E27FC236}">
                <a16:creationId xmlns:a16="http://schemas.microsoft.com/office/drawing/2014/main" id="{70155910-843F-0934-95F3-B505A1B0C4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265741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58286F-9387-ED54-F064-EEEB79D05A0B}"/>
              </a:ext>
            </a:extLst>
          </p:cNvPr>
          <p:cNvSpPr>
            <a:spLocks noGrp="1"/>
          </p:cNvSpPr>
          <p:nvPr>
            <p:ph type="title"/>
          </p:nvPr>
        </p:nvSpPr>
        <p:spPr/>
        <p:txBody>
          <a:bodyPr/>
          <a:lstStyle/>
          <a:p>
            <a:r>
              <a:rPr lang="en-AU" dirty="0"/>
              <a:t>Class data (1)</a:t>
            </a:r>
          </a:p>
        </p:txBody>
      </p:sp>
      <p:sp>
        <p:nvSpPr>
          <p:cNvPr id="4" name="Text Placeholder 3">
            <a:extLst>
              <a:ext uri="{FF2B5EF4-FFF2-40B4-BE49-F238E27FC236}">
                <a16:creationId xmlns:a16="http://schemas.microsoft.com/office/drawing/2014/main" id="{2AAAE5E5-D9B7-983A-0317-1B936D480B1A}"/>
              </a:ext>
            </a:extLst>
          </p:cNvPr>
          <p:cNvSpPr>
            <a:spLocks noGrp="1"/>
          </p:cNvSpPr>
          <p:nvPr>
            <p:ph type="body" sz="quarter" idx="18"/>
          </p:nvPr>
        </p:nvSpPr>
        <p:spPr/>
        <p:txBody>
          <a:bodyPr/>
          <a:lstStyle/>
          <a:p>
            <a:r>
              <a:rPr lang="en-AU" dirty="0"/>
              <a:t>NSW Premier’s Sporting Challenge</a:t>
            </a:r>
          </a:p>
        </p:txBody>
      </p:sp>
      <p:sp>
        <p:nvSpPr>
          <p:cNvPr id="6" name="Rectangle: Rounded Corners 5">
            <a:extLst>
              <a:ext uri="{FF2B5EF4-FFF2-40B4-BE49-F238E27FC236}">
                <a16:creationId xmlns:a16="http://schemas.microsoft.com/office/drawing/2014/main" id="{424C60F8-F2AA-86DF-53B0-099BE3731772}"/>
              </a:ext>
            </a:extLst>
          </p:cNvPr>
          <p:cNvSpPr/>
          <p:nvPr/>
        </p:nvSpPr>
        <p:spPr>
          <a:xfrm>
            <a:off x="852668" y="2081160"/>
            <a:ext cx="10486663" cy="3259280"/>
          </a:xfrm>
          <a:prstGeom prst="roundRect">
            <a:avLst>
              <a:gd name="adj" fmla="val 7228"/>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dirty="0">
                <a:solidFill>
                  <a:schemeClr val="tx1"/>
                </a:solidFill>
              </a:rPr>
              <a:t>Which class is doing better?</a:t>
            </a:r>
          </a:p>
          <a:p>
            <a:endParaRPr lang="en-AU" dirty="0">
              <a:solidFill>
                <a:schemeClr val="tx1"/>
              </a:solidFill>
            </a:endParaRPr>
          </a:p>
          <a:p>
            <a:r>
              <a:rPr lang="en-AU" b="1" dirty="0">
                <a:solidFill>
                  <a:schemeClr val="tx1"/>
                </a:solidFill>
              </a:rPr>
              <a:t>Class A</a:t>
            </a:r>
          </a:p>
          <a:p>
            <a:r>
              <a:rPr lang="en-AU" dirty="0">
                <a:solidFill>
                  <a:schemeClr val="tx1"/>
                </a:solidFill>
              </a:rPr>
              <a:t>60, 280, 280, 280, 280, 300, 300, 300, 300, 300, 300, 300, 320, 320, 500</a:t>
            </a:r>
          </a:p>
          <a:p>
            <a:endParaRPr lang="en-AU" b="1" dirty="0">
              <a:solidFill>
                <a:schemeClr val="tx1"/>
              </a:solidFill>
            </a:endParaRPr>
          </a:p>
          <a:p>
            <a:r>
              <a:rPr lang="en-AU" b="1" dirty="0">
                <a:solidFill>
                  <a:schemeClr val="tx1"/>
                </a:solidFill>
              </a:rPr>
              <a:t>Class B </a:t>
            </a:r>
          </a:p>
          <a:p>
            <a:r>
              <a:rPr lang="en-AU" dirty="0">
                <a:solidFill>
                  <a:schemeClr val="tx1"/>
                </a:solidFill>
              </a:rPr>
              <a:t>140, 160, 180, 200, 220, 240, 260, 280, 300, 320, 340, 360, 380, 400, 420</a:t>
            </a:r>
          </a:p>
        </p:txBody>
      </p:sp>
      <p:sp>
        <p:nvSpPr>
          <p:cNvPr id="2" name="Slide Number Placeholder 1">
            <a:extLst>
              <a:ext uri="{FF2B5EF4-FFF2-40B4-BE49-F238E27FC236}">
                <a16:creationId xmlns:a16="http://schemas.microsoft.com/office/drawing/2014/main" id="{9E0497E6-1706-4B6A-0B42-5A7A33C4A14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66251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Five-number summary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Incorrect example 1</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Mark attempted to calculate the median of this dataset but made an error.</a:t>
            </a:r>
          </a:p>
          <a:p>
            <a:pPr algn="ctr"/>
            <a:r>
              <a:rPr lang="en-AU" dirty="0">
                <a:latin typeface="+mn-lt"/>
              </a:rPr>
              <a:t>34, 47, 41, 3, 18, 27, 36, 17, 14</a:t>
            </a:r>
          </a:p>
          <a:p>
            <a:r>
              <a:rPr lang="en-AU" dirty="0">
                <a:latin typeface="+mn-lt"/>
              </a:rPr>
              <a:t>This is his working out.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pic>
        <p:nvPicPr>
          <p:cNvPr id="9" name="Picture 8" descr="A close-up of a paper with numbers. The numbers read 34, 47, 41, 3, 18, 27, 36, 17, 1. The first and last 4 numbers have been crossed out and the middle number has been circled and declared as the median.">
            <a:extLst>
              <a:ext uri="{FF2B5EF4-FFF2-40B4-BE49-F238E27FC236}">
                <a16:creationId xmlns:a16="http://schemas.microsoft.com/office/drawing/2014/main" id="{7B3E5D8A-EE4B-7379-84CF-8FF3DD88E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3429000"/>
            <a:ext cx="11046228" cy="2446480"/>
          </a:xfrm>
          <a:prstGeom prst="rect">
            <a:avLst/>
          </a:prstGeom>
        </p:spPr>
      </p:pic>
      <p:sp>
        <p:nvSpPr>
          <p:cNvPr id="5" name="Rounded Rectangular Callout 4" descr="A speech bubble with a self explanation prompt asking “What did Mark do well?”">
            <a:extLst>
              <a:ext uri="{FF2B5EF4-FFF2-40B4-BE49-F238E27FC236}">
                <a16:creationId xmlns:a16="http://schemas.microsoft.com/office/drawing/2014/main" id="{3A176C3E-C937-6FE2-7301-A7E3FAEBEDD2}"/>
              </a:ext>
              <a:ext uri="{C183D7F6-B498-43B3-948B-1728B52AA6E4}">
                <adec:decorative xmlns:adec="http://schemas.microsoft.com/office/drawing/2017/decorative" val="0"/>
              </a:ext>
            </a:extLst>
          </p:cNvPr>
          <p:cNvSpPr/>
          <p:nvPr/>
        </p:nvSpPr>
        <p:spPr>
          <a:xfrm>
            <a:off x="8463476" y="5498698"/>
            <a:ext cx="2942752" cy="1125943"/>
          </a:xfrm>
          <a:prstGeom prst="wedgeRoundRectCallout">
            <a:avLst>
              <a:gd name="adj1" fmla="val -90276"/>
              <a:gd name="adj2" fmla="val -680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What did Mark do well? </a:t>
            </a:r>
          </a:p>
        </p:txBody>
      </p:sp>
      <p:sp>
        <p:nvSpPr>
          <p:cNvPr id="2" name="Rounded Rectangular Callout 1" descr="A speech bubble with a self explanation prompt asking “What step has Mark forgotten to do?”">
            <a:extLst>
              <a:ext uri="{FF2B5EF4-FFF2-40B4-BE49-F238E27FC236}">
                <a16:creationId xmlns:a16="http://schemas.microsoft.com/office/drawing/2014/main" id="{04EFF875-6E71-6B91-7B77-0335E0718346}"/>
              </a:ext>
            </a:extLst>
          </p:cNvPr>
          <p:cNvSpPr/>
          <p:nvPr/>
        </p:nvSpPr>
        <p:spPr>
          <a:xfrm>
            <a:off x="8463476" y="2047626"/>
            <a:ext cx="2942752" cy="1153231"/>
          </a:xfrm>
          <a:prstGeom prst="wedgeRoundRectCallout">
            <a:avLst>
              <a:gd name="adj1" fmla="val -42950"/>
              <a:gd name="adj2" fmla="val -7069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What step has Mark forgotten to do?</a:t>
            </a:r>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7181-E39F-562B-8573-944CA1E205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0E7AAC-1385-68AF-27F8-6E232AE67618}"/>
              </a:ext>
            </a:extLst>
          </p:cNvPr>
          <p:cNvSpPr>
            <a:spLocks noGrp="1"/>
          </p:cNvSpPr>
          <p:nvPr>
            <p:ph type="title"/>
          </p:nvPr>
        </p:nvSpPr>
        <p:spPr/>
        <p:txBody>
          <a:bodyPr/>
          <a:lstStyle/>
          <a:p>
            <a:r>
              <a:rPr lang="en-AU" dirty="0">
                <a:latin typeface="+mj-lt"/>
              </a:rPr>
              <a:t>Five-number summary (2)</a:t>
            </a:r>
          </a:p>
        </p:txBody>
      </p:sp>
      <p:sp>
        <p:nvSpPr>
          <p:cNvPr id="13" name="Text Placeholder 12">
            <a:extLst>
              <a:ext uri="{FF2B5EF4-FFF2-40B4-BE49-F238E27FC236}">
                <a16:creationId xmlns:a16="http://schemas.microsoft.com/office/drawing/2014/main" id="{B5DC33D2-0FE3-C900-4B89-6E7909431FD6}"/>
              </a:ext>
            </a:extLst>
          </p:cNvPr>
          <p:cNvSpPr>
            <a:spLocks noGrp="1"/>
          </p:cNvSpPr>
          <p:nvPr>
            <p:ph type="body" sz="quarter" idx="18"/>
          </p:nvPr>
        </p:nvSpPr>
        <p:spPr>
          <a:xfrm>
            <a:off x="360000" y="982520"/>
            <a:ext cx="11483998" cy="356423"/>
          </a:xfrm>
        </p:spPr>
        <p:txBody>
          <a:bodyPr/>
          <a:lstStyle/>
          <a:p>
            <a:r>
              <a:rPr lang="en-AU" dirty="0">
                <a:latin typeface="+mj-lt"/>
              </a:rPr>
              <a:t>Incorrect example 2</a:t>
            </a:r>
          </a:p>
        </p:txBody>
      </p:sp>
      <p:sp>
        <p:nvSpPr>
          <p:cNvPr id="12" name="Text Placeholder 11">
            <a:extLst>
              <a:ext uri="{FF2B5EF4-FFF2-40B4-BE49-F238E27FC236}">
                <a16:creationId xmlns:a16="http://schemas.microsoft.com/office/drawing/2014/main" id="{C81185B5-3F2E-8289-1C4F-A02498777C09}"/>
              </a:ext>
            </a:extLst>
          </p:cNvPr>
          <p:cNvSpPr>
            <a:spLocks noGrp="1"/>
          </p:cNvSpPr>
          <p:nvPr>
            <p:ph type="body" sz="quarter" idx="17"/>
          </p:nvPr>
        </p:nvSpPr>
        <p:spPr/>
        <p:txBody>
          <a:bodyPr/>
          <a:lstStyle/>
          <a:p>
            <a:r>
              <a:rPr lang="en-AU" dirty="0">
                <a:latin typeface="+mn-lt"/>
              </a:rPr>
              <a:t>Helena attempted to calculate the median of this dataset but made an error.</a:t>
            </a:r>
          </a:p>
          <a:p>
            <a:pPr algn="ctr"/>
            <a:r>
              <a:rPr lang="en-AU" dirty="0">
                <a:latin typeface="+mn-lt"/>
              </a:rPr>
              <a:t>24, 17, 55, 83, 72, 62, 31, 60, 88, 10</a:t>
            </a:r>
          </a:p>
          <a:p>
            <a:r>
              <a:rPr lang="en-AU" dirty="0">
                <a:latin typeface="+mn-lt"/>
              </a:rPr>
              <a:t>This is her working out.</a:t>
            </a:r>
          </a:p>
        </p:txBody>
      </p:sp>
      <p:sp>
        <p:nvSpPr>
          <p:cNvPr id="3" name="Slide Number Placeholder 2">
            <a:extLst>
              <a:ext uri="{FF2B5EF4-FFF2-40B4-BE49-F238E27FC236}">
                <a16:creationId xmlns:a16="http://schemas.microsoft.com/office/drawing/2014/main" id="{80D71A43-C124-3EA2-0E10-C43BCD41CC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pic>
        <p:nvPicPr>
          <p:cNvPr id="16" name="Picture 15" descr="A close-up of a paper with numbers. The numbers have been written in order. She has counted 10 numbers in the data set and tried to work out the media by halving 10 and looking for the fifth number, declaring 55 as the median.">
            <a:extLst>
              <a:ext uri="{FF2B5EF4-FFF2-40B4-BE49-F238E27FC236}">
                <a16:creationId xmlns:a16="http://schemas.microsoft.com/office/drawing/2014/main" id="{D2A4FE2C-8882-F592-90F8-CCF101863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429000"/>
            <a:ext cx="7772400" cy="3015729"/>
          </a:xfrm>
          <a:prstGeom prst="rect">
            <a:avLst/>
          </a:prstGeom>
        </p:spPr>
      </p:pic>
      <p:sp>
        <p:nvSpPr>
          <p:cNvPr id="2" name="Rounded Rectangular Callout 1" descr="A speech bubble with a self explanation prompt asking “What should Helena do when she has an even number of scores?”">
            <a:extLst>
              <a:ext uri="{FF2B5EF4-FFF2-40B4-BE49-F238E27FC236}">
                <a16:creationId xmlns:a16="http://schemas.microsoft.com/office/drawing/2014/main" id="{52452BAB-37B1-339C-4F5F-1C014C7B2740}"/>
              </a:ext>
            </a:extLst>
          </p:cNvPr>
          <p:cNvSpPr/>
          <p:nvPr/>
        </p:nvSpPr>
        <p:spPr>
          <a:xfrm>
            <a:off x="8291132" y="2247900"/>
            <a:ext cx="3429454" cy="1678106"/>
          </a:xfrm>
          <a:prstGeom prst="wedgeRoundRectCallout">
            <a:avLst>
              <a:gd name="adj1" fmla="val -58509"/>
              <a:gd name="adj2" fmla="val 3562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What should Helena do when she has an even number of scores?</a:t>
            </a:r>
          </a:p>
        </p:txBody>
      </p:sp>
      <p:sp>
        <p:nvSpPr>
          <p:cNvPr id="5" name="Rounded Rectangular Callout 4" descr="A speech bubble with a self explanation prompt asking “What should this look like algebraically?”">
            <a:extLst>
              <a:ext uri="{FF2B5EF4-FFF2-40B4-BE49-F238E27FC236}">
                <a16:creationId xmlns:a16="http://schemas.microsoft.com/office/drawing/2014/main" id="{8EBF66BA-EE29-CB01-26D9-9B197FFC11DF}"/>
              </a:ext>
            </a:extLst>
          </p:cNvPr>
          <p:cNvSpPr/>
          <p:nvPr/>
        </p:nvSpPr>
        <p:spPr>
          <a:xfrm>
            <a:off x="6763857" y="5290914"/>
            <a:ext cx="4956729" cy="727584"/>
          </a:xfrm>
          <a:prstGeom prst="wedgeRoundRectCallout">
            <a:avLst>
              <a:gd name="adj1" fmla="val -81741"/>
              <a:gd name="adj2" fmla="val -4809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What should this look like algebraically?</a:t>
            </a:r>
          </a:p>
        </p:txBody>
      </p:sp>
    </p:spTree>
    <p:extLst>
      <p:ext uri="{BB962C8B-B14F-4D97-AF65-F5344CB8AC3E}">
        <p14:creationId xmlns:p14="http://schemas.microsoft.com/office/powerpoint/2010/main" val="144920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6AE5-16D4-F7B0-5055-4D0A26CB7F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3FB8F5-5761-E48D-B295-EBD2C26D71BB}"/>
              </a:ext>
            </a:extLst>
          </p:cNvPr>
          <p:cNvSpPr>
            <a:spLocks noGrp="1"/>
          </p:cNvSpPr>
          <p:nvPr>
            <p:ph type="title"/>
          </p:nvPr>
        </p:nvSpPr>
        <p:spPr/>
        <p:txBody>
          <a:bodyPr/>
          <a:lstStyle/>
          <a:p>
            <a:r>
              <a:rPr lang="en-AU" dirty="0">
                <a:latin typeface="+mj-lt"/>
              </a:rPr>
              <a:t>Five-number summary (3)</a:t>
            </a:r>
          </a:p>
        </p:txBody>
      </p:sp>
      <p:sp>
        <p:nvSpPr>
          <p:cNvPr id="13" name="Text Placeholder 12">
            <a:extLst>
              <a:ext uri="{FF2B5EF4-FFF2-40B4-BE49-F238E27FC236}">
                <a16:creationId xmlns:a16="http://schemas.microsoft.com/office/drawing/2014/main" id="{A71064D3-22CD-D9C4-5DB6-10DE87FC3E0D}"/>
              </a:ext>
            </a:extLst>
          </p:cNvPr>
          <p:cNvSpPr>
            <a:spLocks noGrp="1"/>
          </p:cNvSpPr>
          <p:nvPr>
            <p:ph type="body" sz="quarter" idx="18"/>
          </p:nvPr>
        </p:nvSpPr>
        <p:spPr>
          <a:xfrm>
            <a:off x="360000" y="982520"/>
            <a:ext cx="11483998" cy="356423"/>
          </a:xfrm>
        </p:spPr>
        <p:txBody>
          <a:bodyPr/>
          <a:lstStyle/>
          <a:p>
            <a:r>
              <a:rPr lang="en-AU" dirty="0">
                <a:latin typeface="+mj-lt"/>
              </a:rPr>
              <a:t>Incorrect example 3</a:t>
            </a:r>
          </a:p>
        </p:txBody>
      </p:sp>
      <p:sp>
        <p:nvSpPr>
          <p:cNvPr id="12" name="Text Placeholder 11">
            <a:extLst>
              <a:ext uri="{FF2B5EF4-FFF2-40B4-BE49-F238E27FC236}">
                <a16:creationId xmlns:a16="http://schemas.microsoft.com/office/drawing/2014/main" id="{81E1AF01-70D1-1C2A-2580-D772E388F24D}"/>
              </a:ext>
            </a:extLst>
          </p:cNvPr>
          <p:cNvSpPr>
            <a:spLocks noGrp="1"/>
          </p:cNvSpPr>
          <p:nvPr>
            <p:ph type="body" sz="quarter" idx="17"/>
          </p:nvPr>
        </p:nvSpPr>
        <p:spPr/>
        <p:txBody>
          <a:bodyPr/>
          <a:lstStyle/>
          <a:p>
            <a:r>
              <a:rPr lang="en-AU" dirty="0">
                <a:latin typeface="+mn-lt"/>
              </a:rPr>
              <a:t>Dylan attempted to calculate the median of this dataset but made an error.</a:t>
            </a:r>
          </a:p>
          <a:p>
            <a:pPr algn="ctr"/>
            <a:r>
              <a:rPr lang="en-AU" dirty="0">
                <a:latin typeface="+mn-lt"/>
              </a:rPr>
              <a:t>43, 96, 98, 72, 88, 84, 95, 20, 83, 74, 10</a:t>
            </a:r>
          </a:p>
          <a:p>
            <a:r>
              <a:rPr lang="en-AU" dirty="0">
                <a:latin typeface="+mn-lt"/>
              </a:rPr>
              <a:t>This is his working out.</a:t>
            </a:r>
          </a:p>
        </p:txBody>
      </p:sp>
      <p:sp>
        <p:nvSpPr>
          <p:cNvPr id="3" name="Slide Number Placeholder 2">
            <a:extLst>
              <a:ext uri="{FF2B5EF4-FFF2-40B4-BE49-F238E27FC236}">
                <a16:creationId xmlns:a16="http://schemas.microsoft.com/office/drawing/2014/main" id="{B38FD233-0CAC-E861-F8DD-D4CBDDF76B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pic>
        <p:nvPicPr>
          <p:cNvPr id="18" name="Picture 17" descr="A close-up of a paper with numbers. The numbers have been written in order. He is identified the minimum and the maxiumum. He is then stated that median is the middle of those two numbers, before averaging 98 and 10 to find a median of 44.">
            <a:extLst>
              <a:ext uri="{FF2B5EF4-FFF2-40B4-BE49-F238E27FC236}">
                <a16:creationId xmlns:a16="http://schemas.microsoft.com/office/drawing/2014/main" id="{5053F9F9-12E8-0E33-CD79-438BB6948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429000"/>
            <a:ext cx="7772400" cy="3001992"/>
          </a:xfrm>
          <a:prstGeom prst="rect">
            <a:avLst/>
          </a:prstGeom>
        </p:spPr>
      </p:pic>
      <p:sp>
        <p:nvSpPr>
          <p:cNvPr id="19" name="Rounded Rectangular Callout 18" descr="A speech bubble with a self explanation prompt asking “How has Dylan misunderstood the term median?”">
            <a:extLst>
              <a:ext uri="{FF2B5EF4-FFF2-40B4-BE49-F238E27FC236}">
                <a16:creationId xmlns:a16="http://schemas.microsoft.com/office/drawing/2014/main" id="{D536241C-D0E3-4FB9-4EEB-2813D0FB2A96}"/>
              </a:ext>
            </a:extLst>
          </p:cNvPr>
          <p:cNvSpPr/>
          <p:nvPr/>
        </p:nvSpPr>
        <p:spPr>
          <a:xfrm>
            <a:off x="8930640" y="2000428"/>
            <a:ext cx="2913358" cy="1450298"/>
          </a:xfrm>
          <a:prstGeom prst="wedgeRoundRectCallout">
            <a:avLst>
              <a:gd name="adj1" fmla="val -33336"/>
              <a:gd name="adj2" fmla="val 7622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How has Dylan misunderstood the term median?</a:t>
            </a:r>
          </a:p>
        </p:txBody>
      </p:sp>
      <p:sp>
        <p:nvSpPr>
          <p:cNvPr id="20" name="Rounded Rectangular Callout 19" descr="A speech bubble with a self explanation prompt asking “How could you explain median to Dylan to help with his misconception?”">
            <a:extLst>
              <a:ext uri="{FF2B5EF4-FFF2-40B4-BE49-F238E27FC236}">
                <a16:creationId xmlns:a16="http://schemas.microsoft.com/office/drawing/2014/main" id="{C48AA562-D12F-E801-CE0F-C04882CD2E16}"/>
              </a:ext>
            </a:extLst>
          </p:cNvPr>
          <p:cNvSpPr/>
          <p:nvPr/>
        </p:nvSpPr>
        <p:spPr>
          <a:xfrm>
            <a:off x="6763856" y="5312640"/>
            <a:ext cx="4360143" cy="1290424"/>
          </a:xfrm>
          <a:prstGeom prst="wedgeRoundRectCallout">
            <a:avLst>
              <a:gd name="adj1" fmla="val -71283"/>
              <a:gd name="adj2" fmla="val -500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How could you explain the term median to Dylan to help with his misconception?</a:t>
            </a:r>
          </a:p>
        </p:txBody>
      </p:sp>
    </p:spTree>
    <p:extLst>
      <p:ext uri="{BB962C8B-B14F-4D97-AF65-F5344CB8AC3E}">
        <p14:creationId xmlns:p14="http://schemas.microsoft.com/office/powerpoint/2010/main" val="27723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0F9CD-BA46-9400-B355-1E639CD10A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1ADFF6-CB6B-C62E-66BC-E9EF15956F23}"/>
              </a:ext>
            </a:extLst>
          </p:cNvPr>
          <p:cNvSpPr>
            <a:spLocks noGrp="1"/>
          </p:cNvSpPr>
          <p:nvPr>
            <p:ph type="title"/>
          </p:nvPr>
        </p:nvSpPr>
        <p:spPr/>
        <p:txBody>
          <a:bodyPr/>
          <a:lstStyle/>
          <a:p>
            <a:r>
              <a:rPr lang="en-AU">
                <a:latin typeface="+mj-lt"/>
              </a:rPr>
              <a:t>Five-number summary (</a:t>
            </a:r>
            <a:r>
              <a:rPr lang="en-AU" dirty="0">
                <a:latin typeface="+mj-lt"/>
              </a:rPr>
              <a:t>4)</a:t>
            </a:r>
          </a:p>
        </p:txBody>
      </p:sp>
      <p:sp>
        <p:nvSpPr>
          <p:cNvPr id="13" name="Text Placeholder 12">
            <a:extLst>
              <a:ext uri="{FF2B5EF4-FFF2-40B4-BE49-F238E27FC236}">
                <a16:creationId xmlns:a16="http://schemas.microsoft.com/office/drawing/2014/main" id="{BEED5C9E-E8B3-7835-EBF3-63CC34FB5BA4}"/>
              </a:ext>
            </a:extLst>
          </p:cNvPr>
          <p:cNvSpPr>
            <a:spLocks noGrp="1"/>
          </p:cNvSpPr>
          <p:nvPr>
            <p:ph type="body" sz="quarter" idx="18"/>
          </p:nvPr>
        </p:nvSpPr>
        <p:spPr>
          <a:xfrm>
            <a:off x="360000" y="982520"/>
            <a:ext cx="11483998" cy="356423"/>
          </a:xfrm>
        </p:spPr>
        <p:txBody>
          <a:bodyPr/>
          <a:lstStyle/>
          <a:p>
            <a:r>
              <a:rPr lang="en-AU" dirty="0">
                <a:latin typeface="+mj-lt"/>
              </a:rPr>
              <a:t>Incorrect example 4</a:t>
            </a:r>
          </a:p>
        </p:txBody>
      </p:sp>
      <p:sp>
        <p:nvSpPr>
          <p:cNvPr id="12" name="Text Placeholder 11">
            <a:extLst>
              <a:ext uri="{FF2B5EF4-FFF2-40B4-BE49-F238E27FC236}">
                <a16:creationId xmlns:a16="http://schemas.microsoft.com/office/drawing/2014/main" id="{7A68D3B6-9A52-8144-2D28-3A29DD691F23}"/>
              </a:ext>
            </a:extLst>
          </p:cNvPr>
          <p:cNvSpPr>
            <a:spLocks noGrp="1"/>
          </p:cNvSpPr>
          <p:nvPr>
            <p:ph type="body" sz="quarter" idx="17"/>
          </p:nvPr>
        </p:nvSpPr>
        <p:spPr/>
        <p:txBody>
          <a:bodyPr/>
          <a:lstStyle/>
          <a:p>
            <a:r>
              <a:rPr lang="en-AU" sz="1800" dirty="0">
                <a:latin typeface="+mn-lt"/>
              </a:rPr>
              <a:t>Harmony attempted to calculate the lower quartile from the dataset but made an error.</a:t>
            </a:r>
          </a:p>
          <a:p>
            <a:pPr algn="ctr"/>
            <a:r>
              <a:rPr lang="en-AU" sz="1800" dirty="0">
                <a:latin typeface="+mn-lt"/>
              </a:rPr>
              <a:t>5, 66, 50, 30, 31, 74, 36, 80, 8</a:t>
            </a:r>
          </a:p>
          <a:p>
            <a:r>
              <a:rPr lang="en-AU" sz="1800" dirty="0">
                <a:latin typeface="+mn-lt"/>
              </a:rPr>
              <a:t>This is her working out.</a:t>
            </a:r>
            <a:endParaRPr lang="en-AU" dirty="0">
              <a:latin typeface="+mn-lt"/>
            </a:endParaRPr>
          </a:p>
        </p:txBody>
      </p:sp>
      <p:sp>
        <p:nvSpPr>
          <p:cNvPr id="3" name="Slide Number Placeholder 2">
            <a:extLst>
              <a:ext uri="{FF2B5EF4-FFF2-40B4-BE49-F238E27FC236}">
                <a16:creationId xmlns:a16="http://schemas.microsoft.com/office/drawing/2014/main" id="{04CFC1FE-155B-7CD7-AEFD-FEE78E149ED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
        <p:nvSpPr>
          <p:cNvPr id="2" name="TextBox 1">
            <a:extLst>
              <a:ext uri="{FF2B5EF4-FFF2-40B4-BE49-F238E27FC236}">
                <a16:creationId xmlns:a16="http://schemas.microsoft.com/office/drawing/2014/main" id="{ABAF768A-9012-EE84-8D8D-63703C9028D0}"/>
              </a:ext>
              <a:ext uri="{C183D7F6-B498-43B3-948B-1728B52AA6E4}">
                <adec:decorative xmlns:adec="http://schemas.microsoft.com/office/drawing/2017/decorative" val="1"/>
              </a:ext>
            </a:extLst>
          </p:cNvPr>
          <p:cNvSpPr txBox="1"/>
          <p:nvPr/>
        </p:nvSpPr>
        <p:spPr>
          <a:xfrm>
            <a:off x="-2068643" y="5246557"/>
            <a:ext cx="0" cy="0"/>
          </a:xfrm>
          <a:prstGeom prst="rect">
            <a:avLst/>
          </a:prstGeom>
          <a:noFill/>
        </p:spPr>
        <p:txBody>
          <a:bodyPr wrap="none" lIns="0" tIns="0" rIns="0" bIns="0" rtlCol="0">
            <a:noAutofit/>
          </a:bodyPr>
          <a:lstStyle/>
          <a:p>
            <a:pPr algn="l"/>
            <a:endParaRPr lang="en-AU" sz="1800" dirty="0"/>
          </a:p>
        </p:txBody>
      </p:sp>
      <p:sp>
        <p:nvSpPr>
          <p:cNvPr id="8" name="Rounded Rectangular Callout 7" descr="A speech bubble with a self explanation prompt asking “What learning could you use from a previous lesson to help work out the median?”">
            <a:extLst>
              <a:ext uri="{FF2B5EF4-FFF2-40B4-BE49-F238E27FC236}">
                <a16:creationId xmlns:a16="http://schemas.microsoft.com/office/drawing/2014/main" id="{265ADBCC-D8E5-9C8F-BC17-16E64E50C57A}"/>
              </a:ext>
            </a:extLst>
          </p:cNvPr>
          <p:cNvSpPr/>
          <p:nvPr/>
        </p:nvSpPr>
        <p:spPr>
          <a:xfrm>
            <a:off x="7810500" y="2140899"/>
            <a:ext cx="3302000" cy="1016975"/>
          </a:xfrm>
          <a:prstGeom prst="wedgeRoundRectCallout">
            <a:avLst>
              <a:gd name="adj1" fmla="val -67966"/>
              <a:gd name="adj2" fmla="val 4350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Has Harmony calculated the median correctly?</a:t>
            </a:r>
          </a:p>
        </p:txBody>
      </p:sp>
      <p:pic>
        <p:nvPicPr>
          <p:cNvPr id="5" name="Picture 4" descr="A close-up of a paper with numbers. The numbers have been written in order. 36 has been circled and identified as the median. The third line of working out shows the values 5, 8, 30, 31 and 36 as the first half of the data. 30 has been circled and identified as Q1. ">
            <a:extLst>
              <a:ext uri="{FF2B5EF4-FFF2-40B4-BE49-F238E27FC236}">
                <a16:creationId xmlns:a16="http://schemas.microsoft.com/office/drawing/2014/main" id="{1D9770D7-BA68-BB08-E3A3-366248990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297" y="3175000"/>
            <a:ext cx="7962526" cy="2945921"/>
          </a:xfrm>
          <a:prstGeom prst="rect">
            <a:avLst/>
          </a:prstGeom>
        </p:spPr>
      </p:pic>
      <p:sp>
        <p:nvSpPr>
          <p:cNvPr id="7" name="Rounded Rectangular Callout 6" descr="A speech bubble with a self explanation prompt asking “How has Irving misinterpreted the frequency table?”">
            <a:extLst>
              <a:ext uri="{FF2B5EF4-FFF2-40B4-BE49-F238E27FC236}">
                <a16:creationId xmlns:a16="http://schemas.microsoft.com/office/drawing/2014/main" id="{9100672D-5D7D-F605-98A5-2F9F8A033652}"/>
              </a:ext>
            </a:extLst>
          </p:cNvPr>
          <p:cNvSpPr/>
          <p:nvPr/>
        </p:nvSpPr>
        <p:spPr>
          <a:xfrm>
            <a:off x="7401977" y="5414223"/>
            <a:ext cx="3722023" cy="1101777"/>
          </a:xfrm>
          <a:prstGeom prst="wedgeRoundRectCallout">
            <a:avLst>
              <a:gd name="adj1" fmla="val -60054"/>
              <a:gd name="adj2" fmla="val -426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Have the correct numbers been included for the lower half of the data?</a:t>
            </a:r>
          </a:p>
        </p:txBody>
      </p:sp>
    </p:spTree>
    <p:extLst>
      <p:ext uri="{BB962C8B-B14F-4D97-AF65-F5344CB8AC3E}">
        <p14:creationId xmlns:p14="http://schemas.microsoft.com/office/powerpoint/2010/main" val="158796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0FAC60-2A5F-4005-B8B6-2B9DF8B95578}">
  <ds:schemaRefs>
    <ds:schemaRef ds:uri="http://schemas.microsoft.com/office/2006/documentManagement/types"/>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98740c54-966f-451d-a76c-e38eb7fddd55"/>
    <ds:schemaRef ds:uri="094ce8ca-8c20-4eb0-bb23-b47a1c76b753"/>
    <ds:schemaRef ds:uri="http://purl.org/dc/dcmitype/"/>
    <ds:schemaRef ds:uri="http://purl.org/dc/elements/1.1/"/>
  </ds:schemaRefs>
</ds:datastoreItem>
</file>

<file path=customXml/itemProps2.xml><?xml version="1.0" encoding="utf-8"?>
<ds:datastoreItem xmlns:ds="http://schemas.openxmlformats.org/officeDocument/2006/customXml" ds:itemID="{63374E43-C756-4BE8-8F70-D43A31F3F4B5}">
  <ds:schemaRefs>
    <ds:schemaRef ds:uri="http://schemas.microsoft.com/sharepoint/v3/contenttype/forms"/>
  </ds:schemaRefs>
</ds:datastoreItem>
</file>

<file path=customXml/itemProps3.xml><?xml version="1.0" encoding="utf-8"?>
<ds:datastoreItem xmlns:ds="http://schemas.openxmlformats.org/officeDocument/2006/customXml" ds:itemID="{439299A7-48A4-4858-8883-5DC651EFB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1287</TotalTime>
  <Words>1888</Words>
  <Application>Microsoft Office PowerPoint</Application>
  <PresentationFormat>Widescreen</PresentationFormat>
  <Paragraphs>249</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Arial</vt:lpstr>
      <vt:lpstr>Public Sans</vt:lpstr>
      <vt:lpstr>Ink Free</vt:lpstr>
      <vt:lpstr>Times New Roman</vt:lpstr>
      <vt:lpstr>Cambria Math</vt:lpstr>
      <vt:lpstr>NSWG Corporate</vt:lpstr>
      <vt:lpstr>Five-number summary</vt:lpstr>
      <vt:lpstr>Learning intentions and success criteria</vt:lpstr>
      <vt:lpstr>Activating prior knowledge</vt:lpstr>
      <vt:lpstr>Statistical investigation process</vt:lpstr>
      <vt:lpstr>Class data (1)</vt:lpstr>
      <vt:lpstr>Five-number summary (1)</vt:lpstr>
      <vt:lpstr>Five-number summary (2)</vt:lpstr>
      <vt:lpstr>Five-number summary (3)</vt:lpstr>
      <vt:lpstr>Five-number summary (4)</vt:lpstr>
      <vt:lpstr>Five-number summary (5)</vt:lpstr>
      <vt:lpstr>Connecting learning</vt:lpstr>
      <vt:lpstr>Class data (2)</vt:lpstr>
      <vt:lpstr>Class data (3)</vt:lpstr>
      <vt:lpstr>Releasing responsibility</vt:lpstr>
      <vt:lpstr>Five-number summary (6)</vt:lpstr>
      <vt:lpstr>Five-number summary (7)</vt:lpstr>
      <vt:lpstr>Five-number summary (8)</vt:lpstr>
      <vt:lpstr>Five-number summary (9)</vt:lpstr>
      <vt:lpstr>Cumulative frequency</vt:lpstr>
      <vt:lpstr>Independent practice</vt:lpstr>
      <vt:lpstr>Approaching questions scaffold</vt:lpstr>
      <vt:lpstr>HSC Focus</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6 – Five-number summary – slide deck – Mathematics Standard</dc:title>
  <dc:subject>mathematics; stage 6; unit 1</dc:subject>
  <dc:creator>NSW Department of Education</dc:creator>
  <cp:keywords>mathematics; Unit 1 – getting healthy</cp:keywords>
  <dcterms:created xsi:type="dcterms:W3CDTF">2025-02-21T00:53:28Z</dcterms:created>
  <dcterms:modified xsi:type="dcterms:W3CDTF">2025-10-16T23:41:04Z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