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7"/>
  </p:notesMasterIdLst>
  <p:handoutMasterIdLst>
    <p:handoutMasterId r:id="rId28"/>
  </p:handoutMasterIdLst>
  <p:sldIdLst>
    <p:sldId id="26505" r:id="rId5"/>
    <p:sldId id="26383" r:id="rId6"/>
    <p:sldId id="26507" r:id="rId7"/>
    <p:sldId id="26535" r:id="rId8"/>
    <p:sldId id="26525" r:id="rId9"/>
    <p:sldId id="26528" r:id="rId10"/>
    <p:sldId id="26526" r:id="rId11"/>
    <p:sldId id="26513" r:id="rId12"/>
    <p:sldId id="26529" r:id="rId13"/>
    <p:sldId id="26527" r:id="rId14"/>
    <p:sldId id="26509" r:id="rId15"/>
    <p:sldId id="26522" r:id="rId16"/>
    <p:sldId id="26530" r:id="rId17"/>
    <p:sldId id="26516" r:id="rId18"/>
    <p:sldId id="26517" r:id="rId19"/>
    <p:sldId id="26531" r:id="rId20"/>
    <p:sldId id="26533" r:id="rId21"/>
    <p:sldId id="26532" r:id="rId22"/>
    <p:sldId id="26534" r:id="rId23"/>
    <p:sldId id="26514" r:id="rId24"/>
    <p:sldId id="360" r:id="rId25"/>
    <p:sldId id="361" r:id="rId26"/>
  </p:sldIdLst>
  <p:sldSz cx="12192000" cy="6858000"/>
  <p:notesSz cx="6858000" cy="9144000"/>
  <p:embeddedFontLst>
    <p:embeddedFont>
      <p:font typeface="Public Sans" pitchFamily="2" charset="0"/>
      <p:regular r:id="rId29"/>
      <p:bold r:id="rId30"/>
      <p:italic r:id="rId31"/>
      <p:boldItalic r:id="rId3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4F1CB63D-989B-4ED3-C689-6E27F710C353}" name="Jennifer Smith" initials="JS" userId="S::JENNIFER.DOBOS@det.nsw.edu.au::7f9e27fc-fd2b-4362-b070-705aa97fa997" providerId="AD"/>
  <p188:author id="{1F9DAA67-1999-CDD5-89B9-99579500886D}" name="Belinda Zammit" initials="BZ" userId="S::Belinda.Zammit3@det.nsw.edu.au::19300e28-55a3-4c43-b3ac-256c5f3db2f0" providerId="AD"/>
  <p188:author id="{C461638E-F1F5-7186-9758-0B4A52497F93}" name="Meagan Rodda" initials="MR" userId="S::Meagan.Rodda@det.nsw.edu.au::efecb8de-290d-42b5-96ee-00df0648c086" providerId="AD"/>
  <p188:author id="{FB6664F6-0480-2BED-BC34-E3CF4005A9EE}" name="Leena Ryan" initials="LR" userId="S::Leena.Ryan1@det.nsw.edu.au::9c67d486-9172-40ac-ba38-ccc164a357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7BDC30-BC2C-4939-AB7B-C0152DCE7DCF}" v="1" dt="2025-10-16T22:23:04.393"/>
    <p1510:client id="{AA3D4A94-D40E-43BF-A19A-A0B053CA94DE}" v="1" dt="2025-10-16T23:37:56.987"/>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18" autoAdjust="0"/>
    <p:restoredTop sz="86423" autoAdjust="0"/>
  </p:normalViewPr>
  <p:slideViewPr>
    <p:cSldViewPr snapToGrid="0">
      <p:cViewPr varScale="1">
        <p:scale>
          <a:sx n="63" d="100"/>
          <a:sy n="63" d="100"/>
        </p:scale>
        <p:origin x="480" y="44"/>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isy Hong" userId="852f2fe8-ba51-4773-8c32-260fca1b2ee4" providerId="ADAL" clId="{F2C4F038-BCEB-4819-BB34-744647C3A178}"/>
    <pc:docChg chg="undo custSel modSld">
      <pc:chgData name="Daisy Hong" userId="852f2fe8-ba51-4773-8c32-260fca1b2ee4" providerId="ADAL" clId="{F2C4F038-BCEB-4819-BB34-744647C3A178}" dt="2025-10-08T22:27:13.900" v="88"/>
      <pc:docMkLst>
        <pc:docMk/>
      </pc:docMkLst>
      <pc:sldChg chg="modSp">
        <pc:chgData name="Daisy Hong" userId="852f2fe8-ba51-4773-8c32-260fca1b2ee4" providerId="ADAL" clId="{F2C4F038-BCEB-4819-BB34-744647C3A178}" dt="2025-10-08T22:27:13.900" v="88"/>
        <pc:sldMkLst>
          <pc:docMk/>
          <pc:sldMk cId="1181014578" sldId="360"/>
        </pc:sldMkLst>
        <pc:spChg chg="mod">
          <ac:chgData name="Daisy Hong" userId="852f2fe8-ba51-4773-8c32-260fca1b2ee4" providerId="ADAL" clId="{F2C4F038-BCEB-4819-BB34-744647C3A178}" dt="2025-10-08T22:27:13.900" v="88"/>
          <ac:spMkLst>
            <pc:docMk/>
            <pc:sldMk cId="1181014578" sldId="360"/>
            <ac:spMk id="4" creationId="{B7C07B50-96D9-2E35-E2CE-3139F6377F08}"/>
          </ac:spMkLst>
        </pc:spChg>
      </pc:sldChg>
      <pc:sldChg chg="modSp mod">
        <pc:chgData name="Daisy Hong" userId="852f2fe8-ba51-4773-8c32-260fca1b2ee4" providerId="ADAL" clId="{F2C4F038-BCEB-4819-BB34-744647C3A178}" dt="2025-10-08T22:21:15.228" v="86" actId="20577"/>
        <pc:sldMkLst>
          <pc:docMk/>
          <pc:sldMk cId="2212264922" sldId="26505"/>
        </pc:sldMkLst>
        <pc:spChg chg="mod">
          <ac:chgData name="Daisy Hong" userId="852f2fe8-ba51-4773-8c32-260fca1b2ee4" providerId="ADAL" clId="{F2C4F038-BCEB-4819-BB34-744647C3A178}" dt="2025-10-08T22:21:15.228" v="86" actId="20577"/>
          <ac:spMkLst>
            <pc:docMk/>
            <pc:sldMk cId="2212264922" sldId="26505"/>
            <ac:spMk id="10" creationId="{CA5E7E5A-B4C4-F5B9-98E5-6C838D018316}"/>
          </ac:spMkLst>
        </pc:spChg>
      </pc:sldChg>
      <pc:sldChg chg="modSp mod">
        <pc:chgData name="Daisy Hong" userId="852f2fe8-ba51-4773-8c32-260fca1b2ee4" providerId="ADAL" clId="{F2C4F038-BCEB-4819-BB34-744647C3A178}" dt="2025-10-07T06:00:28.614" v="70" actId="2710"/>
        <pc:sldMkLst>
          <pc:docMk/>
          <pc:sldMk cId="4059892455" sldId="26522"/>
        </pc:sldMkLst>
        <pc:spChg chg="mod">
          <ac:chgData name="Daisy Hong" userId="852f2fe8-ba51-4773-8c32-260fca1b2ee4" providerId="ADAL" clId="{F2C4F038-BCEB-4819-BB34-744647C3A178}" dt="2025-10-07T06:00:20.834" v="68" actId="1076"/>
          <ac:spMkLst>
            <pc:docMk/>
            <pc:sldMk cId="4059892455" sldId="26522"/>
            <ac:spMk id="7" creationId="{541863C6-004C-0DF5-3DB7-61E8701D22DC}"/>
          </ac:spMkLst>
        </pc:spChg>
        <pc:spChg chg="mod">
          <ac:chgData name="Daisy Hong" userId="852f2fe8-ba51-4773-8c32-260fca1b2ee4" providerId="ADAL" clId="{F2C4F038-BCEB-4819-BB34-744647C3A178}" dt="2025-10-07T06:00:28.614" v="70" actId="2710"/>
          <ac:spMkLst>
            <pc:docMk/>
            <pc:sldMk cId="4059892455" sldId="26522"/>
            <ac:spMk id="9" creationId="{EA47357E-8939-A6A3-51AA-3DBD22B31CC5}"/>
          </ac:spMkLst>
        </pc:spChg>
        <pc:spChg chg="mod">
          <ac:chgData name="Daisy Hong" userId="852f2fe8-ba51-4773-8c32-260fca1b2ee4" providerId="ADAL" clId="{F2C4F038-BCEB-4819-BB34-744647C3A178}" dt="2025-10-07T06:00:20.834" v="68" actId="1076"/>
          <ac:spMkLst>
            <pc:docMk/>
            <pc:sldMk cId="4059892455" sldId="26522"/>
            <ac:spMk id="10" creationId="{F680BA11-4C22-6312-ACC5-18CD1AF75A45}"/>
          </ac:spMkLst>
        </pc:spChg>
        <pc:spChg chg="mod">
          <ac:chgData name="Daisy Hong" userId="852f2fe8-ba51-4773-8c32-260fca1b2ee4" providerId="ADAL" clId="{F2C4F038-BCEB-4819-BB34-744647C3A178}" dt="2025-10-07T06:00:20.834" v="68" actId="1076"/>
          <ac:spMkLst>
            <pc:docMk/>
            <pc:sldMk cId="4059892455" sldId="26522"/>
            <ac:spMk id="11" creationId="{DEC0FE78-5B26-4B56-6292-D70707047E70}"/>
          </ac:spMkLst>
        </pc:spChg>
        <pc:spChg chg="mod">
          <ac:chgData name="Daisy Hong" userId="852f2fe8-ba51-4773-8c32-260fca1b2ee4" providerId="ADAL" clId="{F2C4F038-BCEB-4819-BB34-744647C3A178}" dt="2025-10-07T06:00:20.834" v="68" actId="1076"/>
          <ac:spMkLst>
            <pc:docMk/>
            <pc:sldMk cId="4059892455" sldId="26522"/>
            <ac:spMk id="13" creationId="{59F062A1-8323-7153-9EA0-FE26199D3C42}"/>
          </ac:spMkLst>
        </pc:spChg>
        <pc:graphicFrameChg chg="mod">
          <ac:chgData name="Daisy Hong" userId="852f2fe8-ba51-4773-8c32-260fca1b2ee4" providerId="ADAL" clId="{F2C4F038-BCEB-4819-BB34-744647C3A178}" dt="2025-10-07T06:00:20.834" v="68" actId="1076"/>
          <ac:graphicFrameMkLst>
            <pc:docMk/>
            <pc:sldMk cId="4059892455" sldId="26522"/>
            <ac:graphicFrameMk id="6" creationId="{3952BB05-8802-9114-3191-D8751EB36266}"/>
          </ac:graphicFrameMkLst>
        </pc:graphicFrameChg>
      </pc:sldChg>
      <pc:sldChg chg="modSp mod">
        <pc:chgData name="Daisy Hong" userId="852f2fe8-ba51-4773-8c32-260fca1b2ee4" providerId="ADAL" clId="{F2C4F038-BCEB-4819-BB34-744647C3A178}" dt="2025-10-07T05:33:26.625" v="21" actId="1076"/>
        <pc:sldMkLst>
          <pc:docMk/>
          <pc:sldMk cId="3728525663" sldId="26525"/>
        </pc:sldMkLst>
        <pc:spChg chg="mod">
          <ac:chgData name="Daisy Hong" userId="852f2fe8-ba51-4773-8c32-260fca1b2ee4" providerId="ADAL" clId="{F2C4F038-BCEB-4819-BB34-744647C3A178}" dt="2025-10-07T05:33:26.625" v="21" actId="1076"/>
          <ac:spMkLst>
            <pc:docMk/>
            <pc:sldMk cId="3728525663" sldId="26525"/>
            <ac:spMk id="4" creationId="{2989EE4D-C21B-77B3-410B-F81A0E3214D4}"/>
          </ac:spMkLst>
        </pc:spChg>
        <pc:spChg chg="mod">
          <ac:chgData name="Daisy Hong" userId="852f2fe8-ba51-4773-8c32-260fca1b2ee4" providerId="ADAL" clId="{F2C4F038-BCEB-4819-BB34-744647C3A178}" dt="2025-10-07T05:33:00.430" v="17" actId="14100"/>
          <ac:spMkLst>
            <pc:docMk/>
            <pc:sldMk cId="3728525663" sldId="26525"/>
            <ac:spMk id="6" creationId="{5B6A6C22-89F0-C915-1FFC-E69A364DC61D}"/>
          </ac:spMkLst>
        </pc:spChg>
        <pc:spChg chg="mod">
          <ac:chgData name="Daisy Hong" userId="852f2fe8-ba51-4773-8c32-260fca1b2ee4" providerId="ADAL" clId="{F2C4F038-BCEB-4819-BB34-744647C3A178}" dt="2025-10-07T05:32:54.319" v="16" actId="14100"/>
          <ac:spMkLst>
            <pc:docMk/>
            <pc:sldMk cId="3728525663" sldId="26525"/>
            <ac:spMk id="8" creationId="{0E946B04-0917-1375-0571-27ECFF54963C}"/>
          </ac:spMkLst>
        </pc:spChg>
        <pc:spChg chg="mod">
          <ac:chgData name="Daisy Hong" userId="852f2fe8-ba51-4773-8c32-260fca1b2ee4" providerId="ADAL" clId="{F2C4F038-BCEB-4819-BB34-744647C3A178}" dt="2025-10-07T05:33:07.349" v="18" actId="1076"/>
          <ac:spMkLst>
            <pc:docMk/>
            <pc:sldMk cId="3728525663" sldId="26525"/>
            <ac:spMk id="9" creationId="{1286659C-96A2-E577-35E9-8446570E92AD}"/>
          </ac:spMkLst>
        </pc:spChg>
        <pc:graphicFrameChg chg="mod">
          <ac:chgData name="Daisy Hong" userId="852f2fe8-ba51-4773-8c32-260fca1b2ee4" providerId="ADAL" clId="{F2C4F038-BCEB-4819-BB34-744647C3A178}" dt="2025-10-07T05:33:26.625" v="21" actId="1076"/>
          <ac:graphicFrameMkLst>
            <pc:docMk/>
            <pc:sldMk cId="3728525663" sldId="26525"/>
            <ac:graphicFrameMk id="7" creationId="{DCFF0E59-02E4-3AF1-2803-63F9D30757A8}"/>
          </ac:graphicFrameMkLst>
        </pc:graphicFrameChg>
      </pc:sldChg>
      <pc:sldChg chg="addSp delSp modSp mod delAnim modAnim">
        <pc:chgData name="Daisy Hong" userId="852f2fe8-ba51-4773-8c32-260fca1b2ee4" providerId="ADAL" clId="{F2C4F038-BCEB-4819-BB34-744647C3A178}" dt="2025-10-07T05:37:10.253" v="61"/>
        <pc:sldMkLst>
          <pc:docMk/>
          <pc:sldMk cId="2116417987" sldId="26526"/>
        </pc:sldMkLst>
        <pc:spChg chg="add mod">
          <ac:chgData name="Daisy Hong" userId="852f2fe8-ba51-4773-8c32-260fca1b2ee4" providerId="ADAL" clId="{F2C4F038-BCEB-4819-BB34-744647C3A178}" dt="2025-10-07T05:37:10.253" v="61"/>
          <ac:spMkLst>
            <pc:docMk/>
            <pc:sldMk cId="2116417987" sldId="26526"/>
            <ac:spMk id="4" creationId="{AC8E427C-F853-8F5B-F5B5-26705321E5F4}"/>
          </ac:spMkLst>
        </pc:spChg>
      </pc:sldChg>
      <pc:sldChg chg="addSp delSp modSp mod modAnim">
        <pc:chgData name="Daisy Hong" userId="852f2fe8-ba51-4773-8c32-260fca1b2ee4" providerId="ADAL" clId="{F2C4F038-BCEB-4819-BB34-744647C3A178}" dt="2025-10-07T05:37:20.181" v="65"/>
        <pc:sldMkLst>
          <pc:docMk/>
          <pc:sldMk cId="3729746250" sldId="26527"/>
        </pc:sldMkLst>
      </pc:sldChg>
      <pc:sldChg chg="modSp mod">
        <pc:chgData name="Daisy Hong" userId="852f2fe8-ba51-4773-8c32-260fca1b2ee4" providerId="ADAL" clId="{F2C4F038-BCEB-4819-BB34-744647C3A178}" dt="2025-10-07T05:34:01.594" v="25" actId="14100"/>
        <pc:sldMkLst>
          <pc:docMk/>
          <pc:sldMk cId="458239782" sldId="26528"/>
        </pc:sldMkLst>
        <pc:spChg chg="mod">
          <ac:chgData name="Daisy Hong" userId="852f2fe8-ba51-4773-8c32-260fca1b2ee4" providerId="ADAL" clId="{F2C4F038-BCEB-4819-BB34-744647C3A178}" dt="2025-10-07T05:34:01.594" v="25" actId="14100"/>
          <ac:spMkLst>
            <pc:docMk/>
            <pc:sldMk cId="458239782" sldId="26528"/>
            <ac:spMk id="10" creationId="{E18FD46B-DACA-8189-FDA0-31DE0F2FB690}"/>
          </ac:spMkLst>
        </pc:spChg>
      </pc:sldChg>
      <pc:sldChg chg="addSp delSp modSp mod modAnim">
        <pc:chgData name="Daisy Hong" userId="852f2fe8-ba51-4773-8c32-260fca1b2ee4" providerId="ADAL" clId="{F2C4F038-BCEB-4819-BB34-744647C3A178}" dt="2025-10-07T06:00:10.642" v="66" actId="12788"/>
        <pc:sldMkLst>
          <pc:docMk/>
          <pc:sldMk cId="2100987079" sldId="26529"/>
        </pc:sldMkLst>
        <pc:spChg chg="mod">
          <ac:chgData name="Daisy Hong" userId="852f2fe8-ba51-4773-8c32-260fca1b2ee4" providerId="ADAL" clId="{F2C4F038-BCEB-4819-BB34-744647C3A178}" dt="2025-10-07T06:00:10.642" v="66" actId="12788"/>
          <ac:spMkLst>
            <pc:docMk/>
            <pc:sldMk cId="2100987079" sldId="26529"/>
            <ac:spMk id="2" creationId="{9686322B-C9F0-A4BE-32C2-7B4171EA7534}"/>
          </ac:spMkLst>
        </pc:spChg>
        <pc:graphicFrameChg chg="mod">
          <ac:chgData name="Daisy Hong" userId="852f2fe8-ba51-4773-8c32-260fca1b2ee4" providerId="ADAL" clId="{F2C4F038-BCEB-4819-BB34-744647C3A178}" dt="2025-10-07T06:00:10.642" v="66" actId="12788"/>
          <ac:graphicFrameMkLst>
            <pc:docMk/>
            <pc:sldMk cId="2100987079" sldId="26529"/>
            <ac:graphicFrameMk id="6" creationId="{0E800E0A-1548-A8BF-954F-BC54145C20C6}"/>
          </ac:graphicFrameMkLst>
        </pc:graphicFrameChg>
      </pc:sldChg>
      <pc:sldChg chg="modSp mod">
        <pc:chgData name="Daisy Hong" userId="852f2fe8-ba51-4773-8c32-260fca1b2ee4" providerId="ADAL" clId="{F2C4F038-BCEB-4819-BB34-744647C3A178}" dt="2025-10-07T06:01:44.609" v="84" actId="14100"/>
        <pc:sldMkLst>
          <pc:docMk/>
          <pc:sldMk cId="3491347060" sldId="26530"/>
        </pc:sldMkLst>
        <pc:spChg chg="mod">
          <ac:chgData name="Daisy Hong" userId="852f2fe8-ba51-4773-8c32-260fca1b2ee4" providerId="ADAL" clId="{F2C4F038-BCEB-4819-BB34-744647C3A178}" dt="2025-10-07T06:00:55.822" v="76" actId="1076"/>
          <ac:spMkLst>
            <pc:docMk/>
            <pc:sldMk cId="3491347060" sldId="26530"/>
            <ac:spMk id="9" creationId="{C1D2957E-85A9-0B84-5FBE-B8934DCA1B4B}"/>
          </ac:spMkLst>
        </pc:spChg>
        <pc:spChg chg="mod">
          <ac:chgData name="Daisy Hong" userId="852f2fe8-ba51-4773-8c32-260fca1b2ee4" providerId="ADAL" clId="{F2C4F038-BCEB-4819-BB34-744647C3A178}" dt="2025-10-07T06:01:44.609" v="84" actId="14100"/>
          <ac:spMkLst>
            <pc:docMk/>
            <pc:sldMk cId="3491347060" sldId="26530"/>
            <ac:spMk id="14" creationId="{404BD59F-B533-A02F-A3ED-A0DC3ACD8338}"/>
          </ac:spMkLst>
        </pc:spChg>
        <pc:spChg chg="mod">
          <ac:chgData name="Daisy Hong" userId="852f2fe8-ba51-4773-8c32-260fca1b2ee4" providerId="ADAL" clId="{F2C4F038-BCEB-4819-BB34-744647C3A178}" dt="2025-10-07T06:00:46.273" v="73" actId="1076"/>
          <ac:spMkLst>
            <pc:docMk/>
            <pc:sldMk cId="3491347060" sldId="26530"/>
            <ac:spMk id="15" creationId="{2B54E7A2-48DC-A527-46D2-30BE5CC422C8}"/>
          </ac:spMkLst>
        </pc:spChg>
        <pc:spChg chg="mod">
          <ac:chgData name="Daisy Hong" userId="852f2fe8-ba51-4773-8c32-260fca1b2ee4" providerId="ADAL" clId="{F2C4F038-BCEB-4819-BB34-744647C3A178}" dt="2025-10-07T06:01:36.211" v="82" actId="14100"/>
          <ac:spMkLst>
            <pc:docMk/>
            <pc:sldMk cId="3491347060" sldId="26530"/>
            <ac:spMk id="16" creationId="{044E0E65-6281-C229-766D-AA5DC729BF0D}"/>
          </ac:spMkLst>
        </pc:spChg>
      </pc:sldChg>
      <pc:sldChg chg="modSp mod">
        <pc:chgData name="Daisy Hong" userId="852f2fe8-ba51-4773-8c32-260fca1b2ee4" providerId="ADAL" clId="{F2C4F038-BCEB-4819-BB34-744647C3A178}" dt="2025-10-07T05:31:23.802" v="1" actId="13244"/>
        <pc:sldMkLst>
          <pc:docMk/>
          <pc:sldMk cId="2657413589" sldId="26535"/>
        </pc:sldMkLst>
        <pc:spChg chg="mod ord">
          <ac:chgData name="Daisy Hong" userId="852f2fe8-ba51-4773-8c32-260fca1b2ee4" providerId="ADAL" clId="{F2C4F038-BCEB-4819-BB34-744647C3A178}" dt="2025-10-07T05:31:23.802" v="1" actId="13244"/>
          <ac:spMkLst>
            <pc:docMk/>
            <pc:sldMk cId="2657413589" sldId="26535"/>
            <ac:spMk id="2" creationId="{70155910-843F-0934-95F3-B505A1B0C47A}"/>
          </ac:spMkLst>
        </pc:spChg>
      </pc:sldChg>
    </pc:docChg>
  </pc:docChgLst>
  <pc:docChgLst>
    <pc:chgData name="Daisy Hong" userId="852f2fe8-ba51-4773-8c32-260fca1b2ee4" providerId="ADAL" clId="{BA9E5D68-9781-55FC-B968-ED696BFEB24F}"/>
    <pc:docChg chg="undo custSel modSld">
      <pc:chgData name="Daisy Hong" userId="852f2fe8-ba51-4773-8c32-260fca1b2ee4" providerId="ADAL" clId="{BA9E5D68-9781-55FC-B968-ED696BFEB24F}" dt="2025-10-08T03:24:40.469" v="151" actId="14100"/>
      <pc:docMkLst>
        <pc:docMk/>
      </pc:docMkLst>
      <pc:sldChg chg="modSp">
        <pc:chgData name="Daisy Hong" userId="852f2fe8-ba51-4773-8c32-260fca1b2ee4" providerId="ADAL" clId="{BA9E5D68-9781-55FC-B968-ED696BFEB24F}" dt="2025-10-08T00:14:04.932" v="143"/>
        <pc:sldMkLst>
          <pc:docMk/>
          <pc:sldMk cId="1181014578" sldId="360"/>
        </pc:sldMkLst>
        <pc:spChg chg="mod">
          <ac:chgData name="Daisy Hong" userId="852f2fe8-ba51-4773-8c32-260fca1b2ee4" providerId="ADAL" clId="{BA9E5D68-9781-55FC-B968-ED696BFEB24F}" dt="2025-10-08T00:14:04.932" v="143"/>
          <ac:spMkLst>
            <pc:docMk/>
            <pc:sldMk cId="1181014578" sldId="360"/>
            <ac:spMk id="4" creationId="{B7C07B50-96D9-2E35-E2CE-3139F6377F08}"/>
          </ac:spMkLst>
        </pc:spChg>
      </pc:sldChg>
      <pc:sldChg chg="modSp">
        <pc:chgData name="Daisy Hong" userId="852f2fe8-ba51-4773-8c32-260fca1b2ee4" providerId="ADAL" clId="{BA9E5D68-9781-55FC-B968-ED696BFEB24F}" dt="2025-10-08T01:58:35.046" v="145"/>
        <pc:sldMkLst>
          <pc:docMk/>
          <pc:sldMk cId="2212264922" sldId="26505"/>
        </pc:sldMkLst>
        <pc:spChg chg="mod">
          <ac:chgData name="Daisy Hong" userId="852f2fe8-ba51-4773-8c32-260fca1b2ee4" providerId="ADAL" clId="{BA9E5D68-9781-55FC-B968-ED696BFEB24F}" dt="2025-10-08T01:58:35.046" v="145"/>
          <ac:spMkLst>
            <pc:docMk/>
            <pc:sldMk cId="2212264922" sldId="26505"/>
            <ac:spMk id="10" creationId="{CA5E7E5A-B4C4-F5B9-98E5-6C838D018316}"/>
          </ac:spMkLst>
        </pc:spChg>
      </pc:sldChg>
      <pc:sldChg chg="modSp mod">
        <pc:chgData name="Daisy Hong" userId="852f2fe8-ba51-4773-8c32-260fca1b2ee4" providerId="ADAL" clId="{BA9E5D68-9781-55FC-B968-ED696BFEB24F}" dt="2025-10-07T21:38:05.869" v="4" actId="13244"/>
        <pc:sldMkLst>
          <pc:docMk/>
          <pc:sldMk cId="1477156911" sldId="26513"/>
        </pc:sldMkLst>
        <pc:spChg chg="ord">
          <ac:chgData name="Daisy Hong" userId="852f2fe8-ba51-4773-8c32-260fca1b2ee4" providerId="ADAL" clId="{BA9E5D68-9781-55FC-B968-ED696BFEB24F}" dt="2025-10-07T21:38:05.869" v="4" actId="13244"/>
          <ac:spMkLst>
            <pc:docMk/>
            <pc:sldMk cId="1477156911" sldId="26513"/>
            <ac:spMk id="2" creationId="{4A0224F7-93A8-EABF-956C-349484F87621}"/>
          </ac:spMkLst>
        </pc:spChg>
      </pc:sldChg>
      <pc:sldChg chg="addSp delSp modSp mod">
        <pc:chgData name="Daisy Hong" userId="852f2fe8-ba51-4773-8c32-260fca1b2ee4" providerId="ADAL" clId="{BA9E5D68-9781-55FC-B968-ED696BFEB24F}" dt="2025-10-07T22:09:56.928" v="108" actId="478"/>
        <pc:sldMkLst>
          <pc:docMk/>
          <pc:sldMk cId="397651575" sldId="26514"/>
        </pc:sldMkLst>
        <pc:spChg chg="ord">
          <ac:chgData name="Daisy Hong" userId="852f2fe8-ba51-4773-8c32-260fca1b2ee4" providerId="ADAL" clId="{BA9E5D68-9781-55FC-B968-ED696BFEB24F}" dt="2025-10-07T21:47:15.007" v="62" actId="13244"/>
          <ac:spMkLst>
            <pc:docMk/>
            <pc:sldMk cId="397651575" sldId="26514"/>
            <ac:spMk id="2" creationId="{44409FC6-277D-BD00-4BB1-21AC2F0FE038}"/>
          </ac:spMkLst>
        </pc:spChg>
        <pc:spChg chg="mod">
          <ac:chgData name="Daisy Hong" userId="852f2fe8-ba51-4773-8c32-260fca1b2ee4" providerId="ADAL" clId="{BA9E5D68-9781-55FC-B968-ED696BFEB24F}" dt="2025-10-07T21:48:31.423" v="77" actId="164"/>
          <ac:spMkLst>
            <pc:docMk/>
            <pc:sldMk cId="397651575" sldId="26514"/>
            <ac:spMk id="5" creationId="{8ABC63EE-763D-CBFD-4084-CA56B9E1CEB5}"/>
          </ac:spMkLst>
        </pc:spChg>
        <pc:spChg chg="mod">
          <ac:chgData name="Daisy Hong" userId="852f2fe8-ba51-4773-8c32-260fca1b2ee4" providerId="ADAL" clId="{BA9E5D68-9781-55FC-B968-ED696BFEB24F}" dt="2025-10-07T21:50:31.002" v="97" actId="14100"/>
          <ac:spMkLst>
            <pc:docMk/>
            <pc:sldMk cId="397651575" sldId="26514"/>
            <ac:spMk id="6" creationId="{77B906CD-4AB1-15FF-1A32-07703A022397}"/>
          </ac:spMkLst>
        </pc:spChg>
        <pc:spChg chg="mod">
          <ac:chgData name="Daisy Hong" userId="852f2fe8-ba51-4773-8c32-260fca1b2ee4" providerId="ADAL" clId="{BA9E5D68-9781-55FC-B968-ED696BFEB24F}" dt="2025-10-07T21:48:31.423" v="77" actId="164"/>
          <ac:spMkLst>
            <pc:docMk/>
            <pc:sldMk cId="397651575" sldId="26514"/>
            <ac:spMk id="7" creationId="{62CBA982-7F54-F1B9-46EF-972768922272}"/>
          </ac:spMkLst>
        </pc:spChg>
        <pc:spChg chg="mod">
          <ac:chgData name="Daisy Hong" userId="852f2fe8-ba51-4773-8c32-260fca1b2ee4" providerId="ADAL" clId="{BA9E5D68-9781-55FC-B968-ED696BFEB24F}" dt="2025-10-07T21:50:36.868" v="99" actId="14100"/>
          <ac:spMkLst>
            <pc:docMk/>
            <pc:sldMk cId="397651575" sldId="26514"/>
            <ac:spMk id="8" creationId="{CF46B2A6-2E75-CF8F-D6E5-01E82A5F5121}"/>
          </ac:spMkLst>
        </pc:spChg>
        <pc:spChg chg="mod">
          <ac:chgData name="Daisy Hong" userId="852f2fe8-ba51-4773-8c32-260fca1b2ee4" providerId="ADAL" clId="{BA9E5D68-9781-55FC-B968-ED696BFEB24F}" dt="2025-10-07T21:48:31.423" v="77" actId="164"/>
          <ac:spMkLst>
            <pc:docMk/>
            <pc:sldMk cId="397651575" sldId="26514"/>
            <ac:spMk id="9" creationId="{D5969AA1-139E-892B-A363-407BBA98BE4F}"/>
          </ac:spMkLst>
        </pc:spChg>
        <pc:spChg chg="mod">
          <ac:chgData name="Daisy Hong" userId="852f2fe8-ba51-4773-8c32-260fca1b2ee4" providerId="ADAL" clId="{BA9E5D68-9781-55FC-B968-ED696BFEB24F}" dt="2025-10-07T21:50:54.657" v="103" actId="1076"/>
          <ac:spMkLst>
            <pc:docMk/>
            <pc:sldMk cId="397651575" sldId="26514"/>
            <ac:spMk id="10" creationId="{1AB5C340-F86B-CF97-D631-0154AA338367}"/>
          </ac:spMkLst>
        </pc:spChg>
        <pc:spChg chg="mod">
          <ac:chgData name="Daisy Hong" userId="852f2fe8-ba51-4773-8c32-260fca1b2ee4" providerId="ADAL" clId="{BA9E5D68-9781-55FC-B968-ED696BFEB24F}" dt="2025-10-07T21:48:31.423" v="77" actId="164"/>
          <ac:spMkLst>
            <pc:docMk/>
            <pc:sldMk cId="397651575" sldId="26514"/>
            <ac:spMk id="11" creationId="{F470D9AE-91B8-CABF-E219-59F271FB9461}"/>
          </ac:spMkLst>
        </pc:spChg>
        <pc:spChg chg="mod">
          <ac:chgData name="Daisy Hong" userId="852f2fe8-ba51-4773-8c32-260fca1b2ee4" providerId="ADAL" clId="{BA9E5D68-9781-55FC-B968-ED696BFEB24F}" dt="2025-10-07T21:50:45.883" v="101" actId="1076"/>
          <ac:spMkLst>
            <pc:docMk/>
            <pc:sldMk cId="397651575" sldId="26514"/>
            <ac:spMk id="12" creationId="{5661CEAD-016F-413A-069C-3FB20E69DAE2}"/>
          </ac:spMkLst>
        </pc:spChg>
        <pc:spChg chg="mod">
          <ac:chgData name="Daisy Hong" userId="852f2fe8-ba51-4773-8c32-260fca1b2ee4" providerId="ADAL" clId="{BA9E5D68-9781-55FC-B968-ED696BFEB24F}" dt="2025-10-07T21:49:14.142" v="84" actId="164"/>
          <ac:spMkLst>
            <pc:docMk/>
            <pc:sldMk cId="397651575" sldId="26514"/>
            <ac:spMk id="13" creationId="{243B862A-A079-0C8A-429F-68CDB4C95674}"/>
          </ac:spMkLst>
        </pc:spChg>
        <pc:spChg chg="ord">
          <ac:chgData name="Daisy Hong" userId="852f2fe8-ba51-4773-8c32-260fca1b2ee4" providerId="ADAL" clId="{BA9E5D68-9781-55FC-B968-ED696BFEB24F}" dt="2025-10-07T21:49:40.501" v="89" actId="13244"/>
          <ac:spMkLst>
            <pc:docMk/>
            <pc:sldMk cId="397651575" sldId="26514"/>
            <ac:spMk id="14" creationId="{5B9C36F0-E534-1822-79B0-D1E46842DDD9}"/>
          </ac:spMkLst>
        </pc:spChg>
        <pc:grpChg chg="add mod ord">
          <ac:chgData name="Daisy Hong" userId="852f2fe8-ba51-4773-8c32-260fca1b2ee4" providerId="ADAL" clId="{BA9E5D68-9781-55FC-B968-ED696BFEB24F}" dt="2025-10-07T21:49:14.142" v="84" actId="164"/>
          <ac:grpSpMkLst>
            <pc:docMk/>
            <pc:sldMk cId="397651575" sldId="26514"/>
            <ac:grpSpMk id="16" creationId="{8E29656B-C191-DAC5-31DD-FDE4394CA497}"/>
          </ac:grpSpMkLst>
        </pc:grpChg>
        <pc:grpChg chg="add mod ord">
          <ac:chgData name="Daisy Hong" userId="852f2fe8-ba51-4773-8c32-260fca1b2ee4" providerId="ADAL" clId="{BA9E5D68-9781-55FC-B968-ED696BFEB24F}" dt="2025-10-07T21:49:19.988" v="86" actId="13244"/>
          <ac:grpSpMkLst>
            <pc:docMk/>
            <pc:sldMk cId="397651575" sldId="26514"/>
            <ac:grpSpMk id="17" creationId="{33FF70F1-C339-2A7D-8EA6-E1F9A2B602AC}"/>
          </ac:grpSpMkLst>
        </pc:grpChg>
      </pc:sldChg>
      <pc:sldChg chg="modSp mod">
        <pc:chgData name="Daisy Hong" userId="852f2fe8-ba51-4773-8c32-260fca1b2ee4" providerId="ADAL" clId="{BA9E5D68-9781-55FC-B968-ED696BFEB24F}" dt="2025-10-07T21:41:15.828" v="20" actId="13244"/>
        <pc:sldMkLst>
          <pc:docMk/>
          <pc:sldMk cId="106226851" sldId="26516"/>
        </pc:sldMkLst>
        <pc:spChg chg="mod ord">
          <ac:chgData name="Daisy Hong" userId="852f2fe8-ba51-4773-8c32-260fca1b2ee4" providerId="ADAL" clId="{BA9E5D68-9781-55FC-B968-ED696BFEB24F}" dt="2025-10-07T21:41:10.378" v="19" actId="13244"/>
          <ac:spMkLst>
            <pc:docMk/>
            <pc:sldMk cId="106226851" sldId="26516"/>
            <ac:spMk id="2" creationId="{81B755C9-7DD8-F30B-AAE7-128289D75048}"/>
          </ac:spMkLst>
        </pc:spChg>
        <pc:spChg chg="ord">
          <ac:chgData name="Daisy Hong" userId="852f2fe8-ba51-4773-8c32-260fca1b2ee4" providerId="ADAL" clId="{BA9E5D68-9781-55FC-B968-ED696BFEB24F}" dt="2025-10-07T21:41:15.828" v="20" actId="13244"/>
          <ac:spMkLst>
            <pc:docMk/>
            <pc:sldMk cId="106226851" sldId="26516"/>
            <ac:spMk id="7" creationId="{5E57BD5F-6726-75B7-A54E-40DB7225703F}"/>
          </ac:spMkLst>
        </pc:spChg>
      </pc:sldChg>
      <pc:sldChg chg="modSp mod">
        <pc:chgData name="Daisy Hong" userId="852f2fe8-ba51-4773-8c32-260fca1b2ee4" providerId="ADAL" clId="{BA9E5D68-9781-55FC-B968-ED696BFEB24F}" dt="2025-10-07T21:42:51.380" v="27" actId="13244"/>
        <pc:sldMkLst>
          <pc:docMk/>
          <pc:sldMk cId="2846433829" sldId="26517"/>
        </pc:sldMkLst>
        <pc:spChg chg="mod ord">
          <ac:chgData name="Daisy Hong" userId="852f2fe8-ba51-4773-8c32-260fca1b2ee4" providerId="ADAL" clId="{BA9E5D68-9781-55FC-B968-ED696BFEB24F}" dt="2025-10-07T21:42:43.062" v="26" actId="13244"/>
          <ac:spMkLst>
            <pc:docMk/>
            <pc:sldMk cId="2846433829" sldId="26517"/>
            <ac:spMk id="2" creationId="{2AEFF257-8566-BE22-8879-53930FF43A92}"/>
          </ac:spMkLst>
        </pc:spChg>
        <pc:spChg chg="ord">
          <ac:chgData name="Daisy Hong" userId="852f2fe8-ba51-4773-8c32-260fca1b2ee4" providerId="ADAL" clId="{BA9E5D68-9781-55FC-B968-ED696BFEB24F}" dt="2025-10-07T21:42:51.380" v="27" actId="13244"/>
          <ac:spMkLst>
            <pc:docMk/>
            <pc:sldMk cId="2846433829" sldId="26517"/>
            <ac:spMk id="5" creationId="{0B8AC21C-8622-3927-0BBD-0EF0DEC5D518}"/>
          </ac:spMkLst>
        </pc:spChg>
        <pc:spChg chg="mod">
          <ac:chgData name="Daisy Hong" userId="852f2fe8-ba51-4773-8c32-260fca1b2ee4" providerId="ADAL" clId="{BA9E5D68-9781-55FC-B968-ED696BFEB24F}" dt="2025-10-07T21:42:32.103" v="24" actId="14100"/>
          <ac:spMkLst>
            <pc:docMk/>
            <pc:sldMk cId="2846433829" sldId="26517"/>
            <ac:spMk id="9" creationId="{654CB08F-1011-3013-8449-EF38EBE0D63C}"/>
          </ac:spMkLst>
        </pc:spChg>
      </pc:sldChg>
      <pc:sldChg chg="modSp mod">
        <pc:chgData name="Daisy Hong" userId="852f2fe8-ba51-4773-8c32-260fca1b2ee4" providerId="ADAL" clId="{BA9E5D68-9781-55FC-B968-ED696BFEB24F}" dt="2025-10-07T21:39:37.084" v="13" actId="13244"/>
        <pc:sldMkLst>
          <pc:docMk/>
          <pc:sldMk cId="4059892455" sldId="26522"/>
        </pc:sldMkLst>
        <pc:spChg chg="mod ord">
          <ac:chgData name="Daisy Hong" userId="852f2fe8-ba51-4773-8c32-260fca1b2ee4" providerId="ADAL" clId="{BA9E5D68-9781-55FC-B968-ED696BFEB24F}" dt="2025-10-07T21:38:50.515" v="8" actId="13244"/>
          <ac:spMkLst>
            <pc:docMk/>
            <pc:sldMk cId="4059892455" sldId="26522"/>
            <ac:spMk id="2" creationId="{A264123C-8832-21C9-02CF-8D2F133075B1}"/>
          </ac:spMkLst>
        </pc:spChg>
        <pc:spChg chg="ord">
          <ac:chgData name="Daisy Hong" userId="852f2fe8-ba51-4773-8c32-260fca1b2ee4" providerId="ADAL" clId="{BA9E5D68-9781-55FC-B968-ED696BFEB24F}" dt="2025-10-07T21:39:37.084" v="13" actId="13244"/>
          <ac:spMkLst>
            <pc:docMk/>
            <pc:sldMk cId="4059892455" sldId="26522"/>
            <ac:spMk id="9" creationId="{EA47357E-8939-A6A3-51AA-3DBD22B31CC5}"/>
          </ac:spMkLst>
        </pc:spChg>
        <pc:spChg chg="ord">
          <ac:chgData name="Daisy Hong" userId="852f2fe8-ba51-4773-8c32-260fca1b2ee4" providerId="ADAL" clId="{BA9E5D68-9781-55FC-B968-ED696BFEB24F}" dt="2025-10-07T21:39:35.160" v="12" actId="13244"/>
          <ac:spMkLst>
            <pc:docMk/>
            <pc:sldMk cId="4059892455" sldId="26522"/>
            <ac:spMk id="10" creationId="{F680BA11-4C22-6312-ACC5-18CD1AF75A45}"/>
          </ac:spMkLst>
        </pc:spChg>
        <pc:spChg chg="ord">
          <ac:chgData name="Daisy Hong" userId="852f2fe8-ba51-4773-8c32-260fca1b2ee4" providerId="ADAL" clId="{BA9E5D68-9781-55FC-B968-ED696BFEB24F}" dt="2025-10-07T21:39:11.481" v="10" actId="13244"/>
          <ac:spMkLst>
            <pc:docMk/>
            <pc:sldMk cId="4059892455" sldId="26522"/>
            <ac:spMk id="11" creationId="{DEC0FE78-5B26-4B56-6292-D70707047E70}"/>
          </ac:spMkLst>
        </pc:spChg>
        <pc:spChg chg="ord">
          <ac:chgData name="Daisy Hong" userId="852f2fe8-ba51-4773-8c32-260fca1b2ee4" providerId="ADAL" clId="{BA9E5D68-9781-55FC-B968-ED696BFEB24F}" dt="2025-10-07T21:39:02.018" v="9" actId="13244"/>
          <ac:spMkLst>
            <pc:docMk/>
            <pc:sldMk cId="4059892455" sldId="26522"/>
            <ac:spMk id="13" creationId="{59F062A1-8323-7153-9EA0-FE26199D3C42}"/>
          </ac:spMkLst>
        </pc:spChg>
      </pc:sldChg>
      <pc:sldChg chg="modSp mod modAnim">
        <pc:chgData name="Daisy Hong" userId="852f2fe8-ba51-4773-8c32-260fca1b2ee4" providerId="ADAL" clId="{BA9E5D68-9781-55FC-B968-ED696BFEB24F}" dt="2025-10-08T03:24:40.469" v="151" actId="14100"/>
        <pc:sldMkLst>
          <pc:docMk/>
          <pc:sldMk cId="3728525663" sldId="26525"/>
        </pc:sldMkLst>
        <pc:spChg chg="ord">
          <ac:chgData name="Daisy Hong" userId="852f2fe8-ba51-4773-8c32-260fca1b2ee4" providerId="ADAL" clId="{BA9E5D68-9781-55FC-B968-ED696BFEB24F}" dt="2025-10-07T21:35:34.786" v="0" actId="13244"/>
          <ac:spMkLst>
            <pc:docMk/>
            <pc:sldMk cId="3728525663" sldId="26525"/>
            <ac:spMk id="4" creationId="{2989EE4D-C21B-77B3-410B-F81A0E3214D4}"/>
          </ac:spMkLst>
        </pc:spChg>
        <pc:spChg chg="mod ord">
          <ac:chgData name="Daisy Hong" userId="852f2fe8-ba51-4773-8c32-260fca1b2ee4" providerId="ADAL" clId="{BA9E5D68-9781-55FC-B968-ED696BFEB24F}" dt="2025-10-08T03:24:40.469" v="151" actId="14100"/>
          <ac:spMkLst>
            <pc:docMk/>
            <pc:sldMk cId="3728525663" sldId="26525"/>
            <ac:spMk id="6" creationId="{5B6A6C22-89F0-C915-1FFC-E69A364DC61D}"/>
          </ac:spMkLst>
        </pc:spChg>
        <pc:spChg chg="mod ord">
          <ac:chgData name="Daisy Hong" userId="852f2fe8-ba51-4773-8c32-260fca1b2ee4" providerId="ADAL" clId="{BA9E5D68-9781-55FC-B968-ED696BFEB24F}" dt="2025-10-08T03:24:26.971" v="149" actId="14100"/>
          <ac:spMkLst>
            <pc:docMk/>
            <pc:sldMk cId="3728525663" sldId="26525"/>
            <ac:spMk id="8" creationId="{0E946B04-0917-1375-0571-27ECFF54963C}"/>
          </ac:spMkLst>
        </pc:spChg>
      </pc:sldChg>
      <pc:sldChg chg="modSp">
        <pc:chgData name="Daisy Hong" userId="852f2fe8-ba51-4773-8c32-260fca1b2ee4" providerId="ADAL" clId="{BA9E5D68-9781-55FC-B968-ED696BFEB24F}" dt="2025-10-08T00:12:25.833" v="123" actId="20577"/>
        <pc:sldMkLst>
          <pc:docMk/>
          <pc:sldMk cId="2116417987" sldId="26526"/>
        </pc:sldMkLst>
        <pc:spChg chg="mod">
          <ac:chgData name="Daisy Hong" userId="852f2fe8-ba51-4773-8c32-260fca1b2ee4" providerId="ADAL" clId="{BA9E5D68-9781-55FC-B968-ED696BFEB24F}" dt="2025-10-08T00:12:25.833" v="123" actId="20577"/>
          <ac:spMkLst>
            <pc:docMk/>
            <pc:sldMk cId="2116417987" sldId="26526"/>
            <ac:spMk id="4" creationId="{AC8E427C-F853-8F5B-F5B5-26705321E5F4}"/>
          </ac:spMkLst>
        </pc:spChg>
      </pc:sldChg>
      <pc:sldChg chg="addSp delSp modSp mod delAnim modAnim">
        <pc:chgData name="Daisy Hong" userId="852f2fe8-ba51-4773-8c32-260fca1b2ee4" providerId="ADAL" clId="{BA9E5D68-9781-55FC-B968-ED696BFEB24F}" dt="2025-10-08T00:13:14.045" v="137"/>
        <pc:sldMkLst>
          <pc:docMk/>
          <pc:sldMk cId="3729746250" sldId="26527"/>
        </pc:sldMkLst>
        <pc:spChg chg="add mod">
          <ac:chgData name="Daisy Hong" userId="852f2fe8-ba51-4773-8c32-260fca1b2ee4" providerId="ADAL" clId="{BA9E5D68-9781-55FC-B968-ED696BFEB24F}" dt="2025-10-08T00:13:14.045" v="137"/>
          <ac:spMkLst>
            <pc:docMk/>
            <pc:sldMk cId="3729746250" sldId="26527"/>
            <ac:spMk id="2" creationId="{0AA86863-6243-380D-F75A-2D6AC0EEEE0A}"/>
          </ac:spMkLst>
        </pc:spChg>
      </pc:sldChg>
      <pc:sldChg chg="modSp mod">
        <pc:chgData name="Daisy Hong" userId="852f2fe8-ba51-4773-8c32-260fca1b2ee4" providerId="ADAL" clId="{BA9E5D68-9781-55FC-B968-ED696BFEB24F}" dt="2025-10-08T00:12:35.294" v="124" actId="948"/>
        <pc:sldMkLst>
          <pc:docMk/>
          <pc:sldMk cId="458239782" sldId="26528"/>
        </pc:sldMkLst>
        <pc:spChg chg="ord">
          <ac:chgData name="Daisy Hong" userId="852f2fe8-ba51-4773-8c32-260fca1b2ee4" providerId="ADAL" clId="{BA9E5D68-9781-55FC-B968-ED696BFEB24F}" dt="2025-10-07T21:37:53.838" v="3" actId="13244"/>
          <ac:spMkLst>
            <pc:docMk/>
            <pc:sldMk cId="458239782" sldId="26528"/>
            <ac:spMk id="4" creationId="{61D25CDC-1ABD-77B5-3139-33F7A718571E}"/>
          </ac:spMkLst>
        </pc:spChg>
        <pc:spChg chg="mod">
          <ac:chgData name="Daisy Hong" userId="852f2fe8-ba51-4773-8c32-260fca1b2ee4" providerId="ADAL" clId="{BA9E5D68-9781-55FC-B968-ED696BFEB24F}" dt="2025-10-08T00:12:35.294" v="124" actId="948"/>
          <ac:spMkLst>
            <pc:docMk/>
            <pc:sldMk cId="458239782" sldId="26528"/>
            <ac:spMk id="10" creationId="{E18FD46B-DACA-8189-FDA0-31DE0F2FB690}"/>
          </ac:spMkLst>
        </pc:spChg>
      </pc:sldChg>
      <pc:sldChg chg="addSp delSp modSp mod delAnim modAnim">
        <pc:chgData name="Daisy Hong" userId="852f2fe8-ba51-4773-8c32-260fca1b2ee4" providerId="ADAL" clId="{BA9E5D68-9781-55FC-B968-ED696BFEB24F}" dt="2025-10-08T00:13:10.378" v="135"/>
        <pc:sldMkLst>
          <pc:docMk/>
          <pc:sldMk cId="2100987079" sldId="26529"/>
        </pc:sldMkLst>
        <pc:spChg chg="ord">
          <ac:chgData name="Daisy Hong" userId="852f2fe8-ba51-4773-8c32-260fca1b2ee4" providerId="ADAL" clId="{BA9E5D68-9781-55FC-B968-ED696BFEB24F}" dt="2025-10-07T21:38:23.062" v="5" actId="13244"/>
          <ac:spMkLst>
            <pc:docMk/>
            <pc:sldMk cId="2100987079" sldId="26529"/>
            <ac:spMk id="2" creationId="{9686322B-C9F0-A4BE-32C2-7B4171EA7534}"/>
          </ac:spMkLst>
        </pc:spChg>
        <pc:spChg chg="add mod">
          <ac:chgData name="Daisy Hong" userId="852f2fe8-ba51-4773-8c32-260fca1b2ee4" providerId="ADAL" clId="{BA9E5D68-9781-55FC-B968-ED696BFEB24F}" dt="2025-10-08T00:13:10.378" v="135"/>
          <ac:spMkLst>
            <pc:docMk/>
            <pc:sldMk cId="2100987079" sldId="26529"/>
            <ac:spMk id="14" creationId="{6B54FA3A-25C2-F22E-DF6B-E87A8C9827DA}"/>
          </ac:spMkLst>
        </pc:spChg>
      </pc:sldChg>
      <pc:sldChg chg="modSp mod">
        <pc:chgData name="Daisy Hong" userId="852f2fe8-ba51-4773-8c32-260fca1b2ee4" providerId="ADAL" clId="{BA9E5D68-9781-55FC-B968-ED696BFEB24F}" dt="2025-10-08T00:14:34.141" v="144" actId="14100"/>
        <pc:sldMkLst>
          <pc:docMk/>
          <pc:sldMk cId="3491347060" sldId="26530"/>
        </pc:sldMkLst>
        <pc:spChg chg="mod ord">
          <ac:chgData name="Daisy Hong" userId="852f2fe8-ba51-4773-8c32-260fca1b2ee4" providerId="ADAL" clId="{BA9E5D68-9781-55FC-B968-ED696BFEB24F}" dt="2025-10-07T21:40:22.064" v="15" actId="13244"/>
          <ac:spMkLst>
            <pc:docMk/>
            <pc:sldMk cId="3491347060" sldId="26530"/>
            <ac:spMk id="2" creationId="{4429329F-F7D9-2E91-0CC1-1CCD45E4A391}"/>
          </ac:spMkLst>
        </pc:spChg>
        <pc:spChg chg="ord">
          <ac:chgData name="Daisy Hong" userId="852f2fe8-ba51-4773-8c32-260fca1b2ee4" providerId="ADAL" clId="{BA9E5D68-9781-55FC-B968-ED696BFEB24F}" dt="2025-10-07T21:40:53.327" v="17" actId="13244"/>
          <ac:spMkLst>
            <pc:docMk/>
            <pc:sldMk cId="3491347060" sldId="26530"/>
            <ac:spMk id="9" creationId="{C1D2957E-85A9-0B84-5FBE-B8934DCA1B4B}"/>
          </ac:spMkLst>
        </pc:spChg>
        <pc:spChg chg="mod">
          <ac:chgData name="Daisy Hong" userId="852f2fe8-ba51-4773-8c32-260fca1b2ee4" providerId="ADAL" clId="{BA9E5D68-9781-55FC-B968-ED696BFEB24F}" dt="2025-10-08T00:14:34.141" v="144" actId="14100"/>
          <ac:spMkLst>
            <pc:docMk/>
            <pc:sldMk cId="3491347060" sldId="26530"/>
            <ac:spMk id="16" creationId="{044E0E65-6281-C229-766D-AA5DC729BF0D}"/>
          </ac:spMkLst>
        </pc:spChg>
      </pc:sldChg>
      <pc:sldChg chg="modSp mod">
        <pc:chgData name="Daisy Hong" userId="852f2fe8-ba51-4773-8c32-260fca1b2ee4" providerId="ADAL" clId="{BA9E5D68-9781-55FC-B968-ED696BFEB24F}" dt="2025-10-07T21:44:27.600" v="35" actId="13244"/>
        <pc:sldMkLst>
          <pc:docMk/>
          <pc:sldMk cId="2260984202" sldId="26531"/>
        </pc:sldMkLst>
        <pc:spChg chg="mod ord">
          <ac:chgData name="Daisy Hong" userId="852f2fe8-ba51-4773-8c32-260fca1b2ee4" providerId="ADAL" clId="{BA9E5D68-9781-55FC-B968-ED696BFEB24F}" dt="2025-10-07T21:43:04.637" v="29" actId="13244"/>
          <ac:spMkLst>
            <pc:docMk/>
            <pc:sldMk cId="2260984202" sldId="26531"/>
            <ac:spMk id="2" creationId="{C9FD6332-64AC-6026-4EB7-838B72BE6C18}"/>
          </ac:spMkLst>
        </pc:spChg>
        <pc:spChg chg="mod">
          <ac:chgData name="Daisy Hong" userId="852f2fe8-ba51-4773-8c32-260fca1b2ee4" providerId="ADAL" clId="{BA9E5D68-9781-55FC-B968-ED696BFEB24F}" dt="2025-10-07T21:44:02.392" v="32" actId="14100"/>
          <ac:spMkLst>
            <pc:docMk/>
            <pc:sldMk cId="2260984202" sldId="26531"/>
            <ac:spMk id="3" creationId="{3FB470F8-E971-2C1C-7021-0593240087C7}"/>
          </ac:spMkLst>
        </pc:spChg>
        <pc:spChg chg="mod">
          <ac:chgData name="Daisy Hong" userId="852f2fe8-ba51-4773-8c32-260fca1b2ee4" providerId="ADAL" clId="{BA9E5D68-9781-55FC-B968-ED696BFEB24F}" dt="2025-10-07T21:43:59.932" v="31" actId="14100"/>
          <ac:spMkLst>
            <pc:docMk/>
            <pc:sldMk cId="2260984202" sldId="26531"/>
            <ac:spMk id="4" creationId="{69A811EF-01C1-6A0B-A8E6-3650ABF79089}"/>
          </ac:spMkLst>
        </pc:spChg>
        <pc:spChg chg="mod">
          <ac:chgData name="Daisy Hong" userId="852f2fe8-ba51-4773-8c32-260fca1b2ee4" providerId="ADAL" clId="{BA9E5D68-9781-55FC-B968-ED696BFEB24F}" dt="2025-10-07T21:43:34.657" v="30" actId="552"/>
          <ac:spMkLst>
            <pc:docMk/>
            <pc:sldMk cId="2260984202" sldId="26531"/>
            <ac:spMk id="7" creationId="{0ACBA451-A5D0-A737-E8B9-44744FDEB128}"/>
          </ac:spMkLst>
        </pc:spChg>
        <pc:spChg chg="mod ord">
          <ac:chgData name="Daisy Hong" userId="852f2fe8-ba51-4773-8c32-260fca1b2ee4" providerId="ADAL" clId="{BA9E5D68-9781-55FC-B968-ED696BFEB24F}" dt="2025-10-07T21:44:27.600" v="35" actId="13244"/>
          <ac:spMkLst>
            <pc:docMk/>
            <pc:sldMk cId="2260984202" sldId="26531"/>
            <ac:spMk id="9" creationId="{301C6B99-C68C-F577-579C-6AC9CB8F6F48}"/>
          </ac:spMkLst>
        </pc:spChg>
      </pc:sldChg>
      <pc:sldChg chg="modSp mod">
        <pc:chgData name="Daisy Hong" userId="852f2fe8-ba51-4773-8c32-260fca1b2ee4" providerId="ADAL" clId="{BA9E5D68-9781-55FC-B968-ED696BFEB24F}" dt="2025-10-07T22:14:47.507" v="114" actId="14100"/>
        <pc:sldMkLst>
          <pc:docMk/>
          <pc:sldMk cId="1643447392" sldId="26532"/>
        </pc:sldMkLst>
        <pc:spChg chg="mod ord">
          <ac:chgData name="Daisy Hong" userId="852f2fe8-ba51-4773-8c32-260fca1b2ee4" providerId="ADAL" clId="{BA9E5D68-9781-55FC-B968-ED696BFEB24F}" dt="2025-10-07T21:45:50.508" v="49" actId="13244"/>
          <ac:spMkLst>
            <pc:docMk/>
            <pc:sldMk cId="1643447392" sldId="26532"/>
            <ac:spMk id="2" creationId="{EB104F78-FE53-CB49-A32A-EA8DC26008B9}"/>
          </ac:spMkLst>
        </pc:spChg>
        <pc:spChg chg="mod">
          <ac:chgData name="Daisy Hong" userId="852f2fe8-ba51-4773-8c32-260fca1b2ee4" providerId="ADAL" clId="{BA9E5D68-9781-55FC-B968-ED696BFEB24F}" dt="2025-10-07T21:46:42.669" v="56" actId="14100"/>
          <ac:spMkLst>
            <pc:docMk/>
            <pc:sldMk cId="1643447392" sldId="26532"/>
            <ac:spMk id="3" creationId="{0A0DD4F4-C858-D173-74BB-4C7BF707E375}"/>
          </ac:spMkLst>
        </pc:spChg>
        <pc:spChg chg="mod">
          <ac:chgData name="Daisy Hong" userId="852f2fe8-ba51-4773-8c32-260fca1b2ee4" providerId="ADAL" clId="{BA9E5D68-9781-55FC-B968-ED696BFEB24F}" dt="2025-10-07T22:14:47.507" v="114" actId="14100"/>
          <ac:spMkLst>
            <pc:docMk/>
            <pc:sldMk cId="1643447392" sldId="26532"/>
            <ac:spMk id="4" creationId="{DD18022C-2425-B626-468E-2A80E95F8797}"/>
          </ac:spMkLst>
        </pc:spChg>
        <pc:spChg chg="mod">
          <ac:chgData name="Daisy Hong" userId="852f2fe8-ba51-4773-8c32-260fca1b2ee4" providerId="ADAL" clId="{BA9E5D68-9781-55FC-B968-ED696BFEB24F}" dt="2025-10-07T21:46:48.128" v="58" actId="14100"/>
          <ac:spMkLst>
            <pc:docMk/>
            <pc:sldMk cId="1643447392" sldId="26532"/>
            <ac:spMk id="7" creationId="{BA0539B1-E78F-C3FA-4C6C-9D8E263D9332}"/>
          </ac:spMkLst>
        </pc:spChg>
      </pc:sldChg>
      <pc:sldChg chg="modSp mod">
        <pc:chgData name="Daisy Hong" userId="852f2fe8-ba51-4773-8c32-260fca1b2ee4" providerId="ADAL" clId="{BA9E5D68-9781-55FC-B968-ED696BFEB24F}" dt="2025-10-08T00:13:35.709" v="139" actId="2710"/>
        <pc:sldMkLst>
          <pc:docMk/>
          <pc:sldMk cId="150804435" sldId="26533"/>
        </pc:sldMkLst>
        <pc:spChg chg="mod ord">
          <ac:chgData name="Daisy Hong" userId="852f2fe8-ba51-4773-8c32-260fca1b2ee4" providerId="ADAL" clId="{BA9E5D68-9781-55FC-B968-ED696BFEB24F}" dt="2025-10-07T21:45:13.317" v="43" actId="13244"/>
          <ac:spMkLst>
            <pc:docMk/>
            <pc:sldMk cId="150804435" sldId="26533"/>
            <ac:spMk id="2" creationId="{52047615-07D9-60FD-14F2-0578DAA3C90D}"/>
          </ac:spMkLst>
        </pc:spChg>
        <pc:spChg chg="mod">
          <ac:chgData name="Daisy Hong" userId="852f2fe8-ba51-4773-8c32-260fca1b2ee4" providerId="ADAL" clId="{BA9E5D68-9781-55FC-B968-ED696BFEB24F}" dt="2025-10-07T21:46:37.042" v="55" actId="14100"/>
          <ac:spMkLst>
            <pc:docMk/>
            <pc:sldMk cId="150804435" sldId="26533"/>
            <ac:spMk id="3" creationId="{5FABC719-65F4-B4CB-E645-B41BFFDCF52C}"/>
          </ac:spMkLst>
        </pc:spChg>
        <pc:spChg chg="mod">
          <ac:chgData name="Daisy Hong" userId="852f2fe8-ba51-4773-8c32-260fca1b2ee4" providerId="ADAL" clId="{BA9E5D68-9781-55FC-B968-ED696BFEB24F}" dt="2025-10-07T22:15:05.752" v="116" actId="14100"/>
          <ac:spMkLst>
            <pc:docMk/>
            <pc:sldMk cId="150804435" sldId="26533"/>
            <ac:spMk id="4" creationId="{F297A07A-C117-FC67-B550-312470A9A24A}"/>
          </ac:spMkLst>
        </pc:spChg>
        <pc:spChg chg="mod">
          <ac:chgData name="Daisy Hong" userId="852f2fe8-ba51-4773-8c32-260fca1b2ee4" providerId="ADAL" clId="{BA9E5D68-9781-55FC-B968-ED696BFEB24F}" dt="2025-10-07T22:15:10.242" v="118" actId="20577"/>
          <ac:spMkLst>
            <pc:docMk/>
            <pc:sldMk cId="150804435" sldId="26533"/>
            <ac:spMk id="7" creationId="{BAE285C3-533B-2B51-A6F4-3D12932F83C3}"/>
          </ac:spMkLst>
        </pc:spChg>
        <pc:spChg chg="mod">
          <ac:chgData name="Daisy Hong" userId="852f2fe8-ba51-4773-8c32-260fca1b2ee4" providerId="ADAL" clId="{BA9E5D68-9781-55FC-B968-ED696BFEB24F}" dt="2025-10-08T00:13:35.709" v="139" actId="2710"/>
          <ac:spMkLst>
            <pc:docMk/>
            <pc:sldMk cId="150804435" sldId="26533"/>
            <ac:spMk id="9" creationId="{653894DB-098B-FCD0-46CF-127A450A6053}"/>
          </ac:spMkLst>
        </pc:spChg>
        <pc:spChg chg="mod">
          <ac:chgData name="Daisy Hong" userId="852f2fe8-ba51-4773-8c32-260fca1b2ee4" providerId="ADAL" clId="{BA9E5D68-9781-55FC-B968-ED696BFEB24F}" dt="2025-10-07T22:10:31.221" v="113" actId="3064"/>
          <ac:spMkLst>
            <pc:docMk/>
            <pc:sldMk cId="150804435" sldId="26533"/>
            <ac:spMk id="10" creationId="{F007D004-158F-2BDB-59A9-CC49DEFBAE40}"/>
          </ac:spMkLst>
        </pc:spChg>
        <pc:spChg chg="mod">
          <ac:chgData name="Daisy Hong" userId="852f2fe8-ba51-4773-8c32-260fca1b2ee4" providerId="ADAL" clId="{BA9E5D68-9781-55FC-B968-ED696BFEB24F}" dt="2025-10-07T22:10:28.311" v="112" actId="3064"/>
          <ac:spMkLst>
            <pc:docMk/>
            <pc:sldMk cId="150804435" sldId="26533"/>
            <ac:spMk id="11" creationId="{7A8DB508-D0BE-C700-55C0-BEB9430EA2AA}"/>
          </ac:spMkLst>
        </pc:spChg>
        <pc:graphicFrameChg chg="mod">
          <ac:chgData name="Daisy Hong" userId="852f2fe8-ba51-4773-8c32-260fca1b2ee4" providerId="ADAL" clId="{BA9E5D68-9781-55FC-B968-ED696BFEB24F}" dt="2025-10-07T21:45:20.624" v="44" actId="13244"/>
          <ac:graphicFrameMkLst>
            <pc:docMk/>
            <pc:sldMk cId="150804435" sldId="26533"/>
            <ac:graphicFrameMk id="8" creationId="{C768B5FD-5796-34E3-44C7-17A5A6FD36D0}"/>
          </ac:graphicFrameMkLst>
        </pc:graphicFrameChg>
      </pc:sldChg>
      <pc:sldChg chg="modSp mod">
        <pc:chgData name="Daisy Hong" userId="852f2fe8-ba51-4773-8c32-260fca1b2ee4" providerId="ADAL" clId="{BA9E5D68-9781-55FC-B968-ED696BFEB24F}" dt="2025-10-08T00:13:52.779" v="142" actId="2710"/>
        <pc:sldMkLst>
          <pc:docMk/>
          <pc:sldMk cId="2573154708" sldId="26534"/>
        </pc:sldMkLst>
        <pc:spChg chg="mod ord">
          <ac:chgData name="Daisy Hong" userId="852f2fe8-ba51-4773-8c32-260fca1b2ee4" providerId="ADAL" clId="{BA9E5D68-9781-55FC-B968-ED696BFEB24F}" dt="2025-10-07T21:46:03.165" v="51" actId="13244"/>
          <ac:spMkLst>
            <pc:docMk/>
            <pc:sldMk cId="2573154708" sldId="26534"/>
            <ac:spMk id="2" creationId="{D2F13D66-C23D-25AC-DFDB-0F17C487BAC5}"/>
          </ac:spMkLst>
        </pc:spChg>
        <pc:spChg chg="mod ord">
          <ac:chgData name="Daisy Hong" userId="852f2fe8-ba51-4773-8c32-260fca1b2ee4" providerId="ADAL" clId="{BA9E5D68-9781-55FC-B968-ED696BFEB24F}" dt="2025-10-07T21:47:04.388" v="61" actId="13244"/>
          <ac:spMkLst>
            <pc:docMk/>
            <pc:sldMk cId="2573154708" sldId="26534"/>
            <ac:spMk id="3" creationId="{ED8BDB82-AB7E-423B-7DAE-E2BBCD9AF1F8}"/>
          </ac:spMkLst>
        </pc:spChg>
        <pc:spChg chg="mod">
          <ac:chgData name="Daisy Hong" userId="852f2fe8-ba51-4773-8c32-260fca1b2ee4" providerId="ADAL" clId="{BA9E5D68-9781-55FC-B968-ED696BFEB24F}" dt="2025-10-07T21:46:55.686" v="59" actId="14100"/>
          <ac:spMkLst>
            <pc:docMk/>
            <pc:sldMk cId="2573154708" sldId="26534"/>
            <ac:spMk id="4" creationId="{F7111078-AC20-4DD0-B9F8-68856F0DA675}"/>
          </ac:spMkLst>
        </pc:spChg>
        <pc:spChg chg="mod">
          <ac:chgData name="Daisy Hong" userId="852f2fe8-ba51-4773-8c32-260fca1b2ee4" providerId="ADAL" clId="{BA9E5D68-9781-55FC-B968-ED696BFEB24F}" dt="2025-10-07T21:46:15.740" v="53" actId="14100"/>
          <ac:spMkLst>
            <pc:docMk/>
            <pc:sldMk cId="2573154708" sldId="26534"/>
            <ac:spMk id="7" creationId="{F6CBFE7C-E5C5-5D67-7C2E-BB7541A9EA91}"/>
          </ac:spMkLst>
        </pc:spChg>
        <pc:spChg chg="mod">
          <ac:chgData name="Daisy Hong" userId="852f2fe8-ba51-4773-8c32-260fca1b2ee4" providerId="ADAL" clId="{BA9E5D68-9781-55FC-B968-ED696BFEB24F}" dt="2025-10-08T00:13:52.779" v="142" actId="2710"/>
          <ac:spMkLst>
            <pc:docMk/>
            <pc:sldMk cId="2573154708" sldId="26534"/>
            <ac:spMk id="23" creationId="{36E90E0B-0948-4129-DCB7-07FD9E8237C3}"/>
          </ac:spMkLst>
        </pc:spChg>
        <pc:graphicFrameChg chg="mod">
          <ac:chgData name="Daisy Hong" userId="852f2fe8-ba51-4773-8c32-260fca1b2ee4" providerId="ADAL" clId="{BA9E5D68-9781-55FC-B968-ED696BFEB24F}" dt="2025-10-07T21:46:06.905" v="52" actId="13244"/>
          <ac:graphicFrameMkLst>
            <pc:docMk/>
            <pc:sldMk cId="2573154708" sldId="26534"/>
            <ac:graphicFrameMk id="19" creationId="{81E83E58-4AEC-BE24-C405-E75783F9E868}"/>
          </ac:graphicFrameMkLst>
        </pc:graphicFrameChg>
      </pc:sldChg>
      <pc:sldChg chg="addSp delSp modSp mod">
        <pc:chgData name="Daisy Hong" userId="852f2fe8-ba51-4773-8c32-260fca1b2ee4" providerId="ADAL" clId="{BA9E5D68-9781-55FC-B968-ED696BFEB24F}" dt="2025-10-07T23:29:10.203" v="120"/>
        <pc:sldMkLst>
          <pc:docMk/>
          <pc:sldMk cId="2657413589" sldId="26535"/>
        </pc:sldMkLst>
        <pc:picChg chg="add mod">
          <ac:chgData name="Daisy Hong" userId="852f2fe8-ba51-4773-8c32-260fca1b2ee4" providerId="ADAL" clId="{BA9E5D68-9781-55FC-B968-ED696BFEB24F}" dt="2025-10-07T23:29:10.203" v="120"/>
          <ac:picMkLst>
            <pc:docMk/>
            <pc:sldMk cId="2657413589" sldId="26535"/>
            <ac:picMk id="4" creationId="{A7DEDD88-13E3-8748-4312-43150AB9E27E}"/>
          </ac:picMkLst>
        </pc:picChg>
      </pc:sldChg>
    </pc:docChg>
  </pc:docChgLst>
  <pc:docChgLst>
    <pc:chgData name="Daisy Hong" userId="852f2fe8-ba51-4773-8c32-260fca1b2ee4" providerId="ADAL" clId="{BB608F32-918A-4A14-94F6-A0382153581E}"/>
    <pc:docChg chg="custSel modSld">
      <pc:chgData name="Daisy Hong" userId="852f2fe8-ba51-4773-8c32-260fca1b2ee4" providerId="ADAL" clId="{BB608F32-918A-4A14-94F6-A0382153581E}" dt="2025-10-16T22:23:04.393" v="1"/>
      <pc:docMkLst>
        <pc:docMk/>
      </pc:docMkLst>
      <pc:sldChg chg="addSp delSp modSp mod">
        <pc:chgData name="Daisy Hong" userId="852f2fe8-ba51-4773-8c32-260fca1b2ee4" providerId="ADAL" clId="{BB608F32-918A-4A14-94F6-A0382153581E}" dt="2025-10-16T22:23:04.393" v="1"/>
        <pc:sldMkLst>
          <pc:docMk/>
          <pc:sldMk cId="2212264922" sldId="26505"/>
        </pc:sldMkLst>
        <pc:spChg chg="del">
          <ac:chgData name="Daisy Hong" userId="852f2fe8-ba51-4773-8c32-260fca1b2ee4" providerId="ADAL" clId="{BB608F32-918A-4A14-94F6-A0382153581E}" dt="2025-10-16T22:23:03.638" v="0" actId="478"/>
          <ac:spMkLst>
            <pc:docMk/>
            <pc:sldMk cId="2212264922" sldId="26505"/>
            <ac:spMk id="2" creationId="{BCBB44E6-1D9B-5185-AF7C-1BB9BB6D9839}"/>
          </ac:spMkLst>
        </pc:spChg>
        <pc:picChg chg="add mod">
          <ac:chgData name="Daisy Hong" userId="852f2fe8-ba51-4773-8c32-260fca1b2ee4" providerId="ADAL" clId="{BB608F32-918A-4A14-94F6-A0382153581E}" dt="2025-10-16T22:23:04.393" v="1"/>
          <ac:picMkLst>
            <pc:docMk/>
            <pc:sldMk cId="2212264922" sldId="26505"/>
            <ac:picMk id="4" creationId="{730A245D-327B-07B1-8971-A232F9DEE65A}"/>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dirty="0"/>
              <a:t>Age</a:t>
            </a:r>
            <a:r>
              <a:rPr lang="en-AU" baseline="0" dirty="0"/>
              <a:t> of e-cigarette users</a:t>
            </a:r>
            <a:endParaRPr lang="en-AU"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AU"/>
        </a:p>
      </c:txPr>
    </c:title>
    <c:autoTitleDeleted val="0"/>
    <c:plotArea>
      <c:layout/>
      <c:barChart>
        <c:barDir val="col"/>
        <c:grouping val="clustered"/>
        <c:varyColors val="0"/>
        <c:ser>
          <c:idx val="0"/>
          <c:order val="0"/>
          <c:spPr>
            <a:solidFill>
              <a:schemeClr val="accent1"/>
            </a:solidFill>
            <a:ln w="12700">
              <a:solidFill>
                <a:schemeClr val="bg1"/>
              </a:solidFill>
            </a:ln>
            <a:effectLst/>
          </c:spPr>
          <c:invertIfNegative val="0"/>
          <c:cat>
            <c:numRef>
              <c:f>Sheet1!$A$8:$A$16</c:f>
              <c:numCache>
                <c:formatCode>General</c:formatCode>
                <c:ptCount val="9"/>
                <c:pt idx="1">
                  <c:v>12</c:v>
                </c:pt>
                <c:pt idx="2">
                  <c:v>13</c:v>
                </c:pt>
                <c:pt idx="3">
                  <c:v>14</c:v>
                </c:pt>
                <c:pt idx="4">
                  <c:v>15</c:v>
                </c:pt>
                <c:pt idx="5">
                  <c:v>16</c:v>
                </c:pt>
                <c:pt idx="6">
                  <c:v>17</c:v>
                </c:pt>
                <c:pt idx="7">
                  <c:v>18</c:v>
                </c:pt>
              </c:numCache>
            </c:numRef>
          </c:cat>
          <c:val>
            <c:numRef>
              <c:f>Sheet1!$B$8:$B$16</c:f>
              <c:numCache>
                <c:formatCode>General</c:formatCode>
                <c:ptCount val="9"/>
                <c:pt idx="1">
                  <c:v>1</c:v>
                </c:pt>
                <c:pt idx="2">
                  <c:v>2</c:v>
                </c:pt>
                <c:pt idx="3">
                  <c:v>6</c:v>
                </c:pt>
                <c:pt idx="4">
                  <c:v>7</c:v>
                </c:pt>
                <c:pt idx="5">
                  <c:v>9</c:v>
                </c:pt>
                <c:pt idx="6">
                  <c:v>5</c:v>
                </c:pt>
                <c:pt idx="7">
                  <c:v>3</c:v>
                </c:pt>
              </c:numCache>
            </c:numRef>
          </c:val>
          <c:extLst>
            <c:ext xmlns:c16="http://schemas.microsoft.com/office/drawing/2014/chart" uri="{C3380CC4-5D6E-409C-BE32-E72D297353CC}">
              <c16:uniqueId val="{00000000-C653-4B7A-B34C-5FDBF5FF1D41}"/>
            </c:ext>
          </c:extLst>
        </c:ser>
        <c:dLbls>
          <c:showLegendKey val="0"/>
          <c:showVal val="0"/>
          <c:showCatName val="0"/>
          <c:showSerName val="0"/>
          <c:showPercent val="0"/>
          <c:showBubbleSize val="0"/>
        </c:dLbls>
        <c:gapWidth val="0"/>
        <c:overlap val="-27"/>
        <c:axId val="1155952287"/>
        <c:axId val="1155947487"/>
      </c:barChart>
      <c:catAx>
        <c:axId val="115595228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Ages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5947487"/>
        <c:crosses val="autoZero"/>
        <c:auto val="1"/>
        <c:lblAlgn val="ctr"/>
        <c:lblOffset val="100"/>
        <c:noMultiLvlLbl val="0"/>
      </c:catAx>
      <c:valAx>
        <c:axId val="11559474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Frequency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595228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dirty="0"/>
              <a:t>Age of e-cigarette users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w="12700">
              <a:solidFill>
                <a:schemeClr val="bg1"/>
              </a:solidFill>
            </a:ln>
            <a:effectLst/>
          </c:spPr>
          <c:invertIfNegative val="0"/>
          <c:cat>
            <c:numRef>
              <c:f>Sheet1!$A$8:$A$16</c:f>
              <c:numCache>
                <c:formatCode>General</c:formatCode>
                <c:ptCount val="9"/>
                <c:pt idx="1">
                  <c:v>12</c:v>
                </c:pt>
                <c:pt idx="2">
                  <c:v>13</c:v>
                </c:pt>
                <c:pt idx="3">
                  <c:v>14</c:v>
                </c:pt>
                <c:pt idx="4">
                  <c:v>15</c:v>
                </c:pt>
                <c:pt idx="5">
                  <c:v>16</c:v>
                </c:pt>
                <c:pt idx="6">
                  <c:v>17</c:v>
                </c:pt>
                <c:pt idx="7">
                  <c:v>18</c:v>
                </c:pt>
              </c:numCache>
            </c:numRef>
          </c:cat>
          <c:val>
            <c:numRef>
              <c:f>Sheet1!$C$8:$C$16</c:f>
              <c:numCache>
                <c:formatCode>General</c:formatCode>
                <c:ptCount val="9"/>
                <c:pt idx="1">
                  <c:v>1</c:v>
                </c:pt>
                <c:pt idx="2">
                  <c:v>3</c:v>
                </c:pt>
                <c:pt idx="3">
                  <c:v>9</c:v>
                </c:pt>
                <c:pt idx="4">
                  <c:v>16</c:v>
                </c:pt>
                <c:pt idx="5">
                  <c:v>25</c:v>
                </c:pt>
                <c:pt idx="6">
                  <c:v>30</c:v>
                </c:pt>
                <c:pt idx="7">
                  <c:v>33</c:v>
                </c:pt>
              </c:numCache>
            </c:numRef>
          </c:val>
          <c:extLst>
            <c:ext xmlns:c16="http://schemas.microsoft.com/office/drawing/2014/chart" uri="{C3380CC4-5D6E-409C-BE32-E72D297353CC}">
              <c16:uniqueId val="{00000000-76FE-4630-A9C4-EB77F9332A76}"/>
            </c:ext>
          </c:extLst>
        </c:ser>
        <c:dLbls>
          <c:showLegendKey val="0"/>
          <c:showVal val="0"/>
          <c:showCatName val="0"/>
          <c:showSerName val="0"/>
          <c:showPercent val="0"/>
          <c:showBubbleSize val="0"/>
        </c:dLbls>
        <c:gapWidth val="0"/>
        <c:overlap val="-27"/>
        <c:axId val="1158655343"/>
        <c:axId val="1158627983"/>
      </c:barChart>
      <c:catAx>
        <c:axId val="115865534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Ages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8627983"/>
        <c:crosses val="autoZero"/>
        <c:auto val="1"/>
        <c:lblAlgn val="ctr"/>
        <c:lblOffset val="100"/>
        <c:noMultiLvlLbl val="0"/>
      </c:catAx>
      <c:valAx>
        <c:axId val="11586279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Cumulative</a:t>
                </a:r>
                <a:r>
                  <a:rPr lang="en-AU" baseline="0" dirty="0"/>
                  <a:t> frequency</a:t>
                </a:r>
                <a:endParaRPr lang="en-A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A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86553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dirty="0"/>
              <a:t>Age of e-cigarette users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w="12700">
              <a:solidFill>
                <a:schemeClr val="bg1"/>
              </a:solidFill>
            </a:ln>
            <a:effectLst/>
          </c:spPr>
          <c:invertIfNegative val="0"/>
          <c:cat>
            <c:numRef>
              <c:f>Sheet1!$A$8:$A$16</c:f>
              <c:numCache>
                <c:formatCode>General</c:formatCode>
                <c:ptCount val="9"/>
                <c:pt idx="1">
                  <c:v>12</c:v>
                </c:pt>
                <c:pt idx="2">
                  <c:v>13</c:v>
                </c:pt>
                <c:pt idx="3">
                  <c:v>14</c:v>
                </c:pt>
                <c:pt idx="4">
                  <c:v>15</c:v>
                </c:pt>
                <c:pt idx="5">
                  <c:v>16</c:v>
                </c:pt>
                <c:pt idx="6">
                  <c:v>17</c:v>
                </c:pt>
                <c:pt idx="7">
                  <c:v>18</c:v>
                </c:pt>
              </c:numCache>
            </c:numRef>
          </c:cat>
          <c:val>
            <c:numRef>
              <c:f>Sheet1!$C$8:$C$16</c:f>
              <c:numCache>
                <c:formatCode>General</c:formatCode>
                <c:ptCount val="9"/>
                <c:pt idx="1">
                  <c:v>1</c:v>
                </c:pt>
                <c:pt idx="2">
                  <c:v>3</c:v>
                </c:pt>
                <c:pt idx="3">
                  <c:v>9</c:v>
                </c:pt>
                <c:pt idx="4">
                  <c:v>16</c:v>
                </c:pt>
                <c:pt idx="5">
                  <c:v>25</c:v>
                </c:pt>
                <c:pt idx="6">
                  <c:v>30</c:v>
                </c:pt>
                <c:pt idx="7">
                  <c:v>33</c:v>
                </c:pt>
              </c:numCache>
            </c:numRef>
          </c:val>
          <c:extLst>
            <c:ext xmlns:c16="http://schemas.microsoft.com/office/drawing/2014/chart" uri="{C3380CC4-5D6E-409C-BE32-E72D297353CC}">
              <c16:uniqueId val="{00000000-66F2-46B9-97A9-B5E97858C3D3}"/>
            </c:ext>
          </c:extLst>
        </c:ser>
        <c:dLbls>
          <c:showLegendKey val="0"/>
          <c:showVal val="0"/>
          <c:showCatName val="0"/>
          <c:showSerName val="0"/>
          <c:showPercent val="0"/>
          <c:showBubbleSize val="0"/>
        </c:dLbls>
        <c:gapWidth val="0"/>
        <c:overlap val="-27"/>
        <c:axId val="1158655343"/>
        <c:axId val="1158627983"/>
      </c:barChart>
      <c:catAx>
        <c:axId val="115865534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Ages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8627983"/>
        <c:crosses val="autoZero"/>
        <c:auto val="1"/>
        <c:lblAlgn val="ctr"/>
        <c:lblOffset val="100"/>
        <c:noMultiLvlLbl val="0"/>
      </c:catAx>
      <c:valAx>
        <c:axId val="11586279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Cumulative</a:t>
                </a:r>
                <a:r>
                  <a:rPr lang="en-AU" baseline="0" dirty="0"/>
                  <a:t> frequency</a:t>
                </a:r>
                <a:endParaRPr lang="en-A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A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86553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dirty="0"/>
              <a:t>Age of e-cigarette users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w="12700">
              <a:solidFill>
                <a:schemeClr val="bg1"/>
              </a:solidFill>
            </a:ln>
            <a:effectLst/>
          </c:spPr>
          <c:invertIfNegative val="0"/>
          <c:cat>
            <c:numRef>
              <c:f>Sheet1!$A$8:$A$16</c:f>
              <c:numCache>
                <c:formatCode>General</c:formatCode>
                <c:ptCount val="9"/>
                <c:pt idx="1">
                  <c:v>12</c:v>
                </c:pt>
                <c:pt idx="2">
                  <c:v>13</c:v>
                </c:pt>
                <c:pt idx="3">
                  <c:v>14</c:v>
                </c:pt>
                <c:pt idx="4">
                  <c:v>15</c:v>
                </c:pt>
                <c:pt idx="5">
                  <c:v>16</c:v>
                </c:pt>
                <c:pt idx="6">
                  <c:v>17</c:v>
                </c:pt>
                <c:pt idx="7">
                  <c:v>18</c:v>
                </c:pt>
              </c:numCache>
            </c:numRef>
          </c:cat>
          <c:val>
            <c:numRef>
              <c:f>Sheet1!$C$8:$C$16</c:f>
              <c:numCache>
                <c:formatCode>General</c:formatCode>
                <c:ptCount val="9"/>
                <c:pt idx="1">
                  <c:v>1</c:v>
                </c:pt>
                <c:pt idx="2">
                  <c:v>3</c:v>
                </c:pt>
                <c:pt idx="3">
                  <c:v>9</c:v>
                </c:pt>
                <c:pt idx="4">
                  <c:v>16</c:v>
                </c:pt>
                <c:pt idx="5">
                  <c:v>25</c:v>
                </c:pt>
                <c:pt idx="6">
                  <c:v>30</c:v>
                </c:pt>
                <c:pt idx="7">
                  <c:v>33</c:v>
                </c:pt>
              </c:numCache>
            </c:numRef>
          </c:val>
          <c:extLst>
            <c:ext xmlns:c16="http://schemas.microsoft.com/office/drawing/2014/chart" uri="{C3380CC4-5D6E-409C-BE32-E72D297353CC}">
              <c16:uniqueId val="{00000000-66F2-46B9-97A9-B5E97858C3D3}"/>
            </c:ext>
          </c:extLst>
        </c:ser>
        <c:dLbls>
          <c:showLegendKey val="0"/>
          <c:showVal val="0"/>
          <c:showCatName val="0"/>
          <c:showSerName val="0"/>
          <c:showPercent val="0"/>
          <c:showBubbleSize val="0"/>
        </c:dLbls>
        <c:gapWidth val="0"/>
        <c:overlap val="-27"/>
        <c:axId val="1158655343"/>
        <c:axId val="1158627983"/>
      </c:barChart>
      <c:catAx>
        <c:axId val="115865534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Ages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8627983"/>
        <c:crosses val="autoZero"/>
        <c:auto val="1"/>
        <c:lblAlgn val="ctr"/>
        <c:lblOffset val="100"/>
        <c:noMultiLvlLbl val="0"/>
      </c:catAx>
      <c:valAx>
        <c:axId val="11586279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Cumulative</a:t>
                </a:r>
                <a:r>
                  <a:rPr lang="en-AU" baseline="0" dirty="0"/>
                  <a:t> frequency</a:t>
                </a:r>
                <a:endParaRPr lang="en-A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A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86553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Age of e-cigarette users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solidFill>
                <a:schemeClr val="bg1"/>
              </a:solidFill>
            </a:ln>
            <a:effectLst/>
          </c:spPr>
          <c:invertIfNegative val="0"/>
          <c:cat>
            <c:numRef>
              <c:f>Sheet1!$E$2:$E$8</c:f>
              <c:numCache>
                <c:formatCode>General</c:formatCode>
                <c:ptCount val="7"/>
                <c:pt idx="0">
                  <c:v>12</c:v>
                </c:pt>
                <c:pt idx="1">
                  <c:v>13</c:v>
                </c:pt>
                <c:pt idx="2">
                  <c:v>14</c:v>
                </c:pt>
                <c:pt idx="3">
                  <c:v>15</c:v>
                </c:pt>
                <c:pt idx="4">
                  <c:v>16</c:v>
                </c:pt>
                <c:pt idx="5">
                  <c:v>17</c:v>
                </c:pt>
                <c:pt idx="6">
                  <c:v>18</c:v>
                </c:pt>
              </c:numCache>
            </c:numRef>
          </c:cat>
          <c:val>
            <c:numRef>
              <c:f>Sheet1!$G$2:$G$8</c:f>
              <c:numCache>
                <c:formatCode>General</c:formatCode>
                <c:ptCount val="7"/>
                <c:pt idx="0">
                  <c:v>2</c:v>
                </c:pt>
                <c:pt idx="1">
                  <c:v>5</c:v>
                </c:pt>
                <c:pt idx="2">
                  <c:v>11</c:v>
                </c:pt>
                <c:pt idx="3">
                  <c:v>17</c:v>
                </c:pt>
                <c:pt idx="4">
                  <c:v>25</c:v>
                </c:pt>
                <c:pt idx="5">
                  <c:v>31</c:v>
                </c:pt>
                <c:pt idx="6">
                  <c:v>33</c:v>
                </c:pt>
              </c:numCache>
            </c:numRef>
          </c:val>
          <c:extLst>
            <c:ext xmlns:c16="http://schemas.microsoft.com/office/drawing/2014/chart" uri="{C3380CC4-5D6E-409C-BE32-E72D297353CC}">
              <c16:uniqueId val="{00000000-C7B0-4121-8ECE-8AA6707FBA5F}"/>
            </c:ext>
          </c:extLst>
        </c:ser>
        <c:dLbls>
          <c:showLegendKey val="0"/>
          <c:showVal val="0"/>
          <c:showCatName val="0"/>
          <c:showSerName val="0"/>
          <c:showPercent val="0"/>
          <c:showBubbleSize val="0"/>
        </c:dLbls>
        <c:gapWidth val="0"/>
        <c:overlap val="-27"/>
        <c:axId val="1887425760"/>
        <c:axId val="1887431040"/>
      </c:barChart>
      <c:catAx>
        <c:axId val="18874257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Age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7431040"/>
        <c:crosses val="autoZero"/>
        <c:auto val="1"/>
        <c:lblAlgn val="ctr"/>
        <c:lblOffset val="100"/>
        <c:noMultiLvlLbl val="0"/>
      </c:catAx>
      <c:valAx>
        <c:axId val="18874310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Cumulative frequency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7425760"/>
        <c:crosses val="autoZero"/>
        <c:crossBetween val="between"/>
        <c:majorUnit val="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Age of e-cigarette users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solidFill>
                <a:schemeClr val="bg1"/>
              </a:solidFill>
            </a:ln>
            <a:effectLst/>
          </c:spPr>
          <c:invertIfNegative val="0"/>
          <c:cat>
            <c:numRef>
              <c:f>Sheet1!$E$2:$E$8</c:f>
              <c:numCache>
                <c:formatCode>General</c:formatCode>
                <c:ptCount val="7"/>
                <c:pt idx="0">
                  <c:v>12</c:v>
                </c:pt>
                <c:pt idx="1">
                  <c:v>13</c:v>
                </c:pt>
                <c:pt idx="2">
                  <c:v>14</c:v>
                </c:pt>
                <c:pt idx="3">
                  <c:v>15</c:v>
                </c:pt>
                <c:pt idx="4">
                  <c:v>16</c:v>
                </c:pt>
                <c:pt idx="5">
                  <c:v>17</c:v>
                </c:pt>
                <c:pt idx="6">
                  <c:v>18</c:v>
                </c:pt>
              </c:numCache>
            </c:numRef>
          </c:cat>
          <c:val>
            <c:numRef>
              <c:f>Sheet1!$G$2:$G$8</c:f>
              <c:numCache>
                <c:formatCode>General</c:formatCode>
                <c:ptCount val="7"/>
                <c:pt idx="0">
                  <c:v>2</c:v>
                </c:pt>
                <c:pt idx="1">
                  <c:v>5</c:v>
                </c:pt>
                <c:pt idx="2">
                  <c:v>11</c:v>
                </c:pt>
                <c:pt idx="3">
                  <c:v>17</c:v>
                </c:pt>
                <c:pt idx="4">
                  <c:v>25</c:v>
                </c:pt>
                <c:pt idx="5">
                  <c:v>31</c:v>
                </c:pt>
                <c:pt idx="6">
                  <c:v>33</c:v>
                </c:pt>
              </c:numCache>
            </c:numRef>
          </c:val>
          <c:extLst>
            <c:ext xmlns:c16="http://schemas.microsoft.com/office/drawing/2014/chart" uri="{C3380CC4-5D6E-409C-BE32-E72D297353CC}">
              <c16:uniqueId val="{00000000-27AA-47D9-840E-8A89D0048778}"/>
            </c:ext>
          </c:extLst>
        </c:ser>
        <c:dLbls>
          <c:showLegendKey val="0"/>
          <c:showVal val="0"/>
          <c:showCatName val="0"/>
          <c:showSerName val="0"/>
          <c:showPercent val="0"/>
          <c:showBubbleSize val="0"/>
        </c:dLbls>
        <c:gapWidth val="0"/>
        <c:overlap val="-27"/>
        <c:axId val="1887425760"/>
        <c:axId val="1887431040"/>
      </c:barChart>
      <c:catAx>
        <c:axId val="18874257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Age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7431040"/>
        <c:crosses val="autoZero"/>
        <c:auto val="1"/>
        <c:lblAlgn val="ctr"/>
        <c:lblOffset val="100"/>
        <c:noMultiLvlLbl val="0"/>
      </c:catAx>
      <c:valAx>
        <c:axId val="18874310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Cumulative frequency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7425760"/>
        <c:crosses val="autoZero"/>
        <c:crossBetween val="between"/>
        <c:majorUnit val="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0.07294</cdr:x>
      <cdr:y>0.14355</cdr:y>
    </cdr:from>
    <cdr:to>
      <cdr:x>0.78386</cdr:x>
      <cdr:y>0.49872</cdr:y>
    </cdr:to>
    <cdr:grpSp>
      <cdr:nvGrpSpPr>
        <cdr:cNvPr id="6" name="Group 5">
          <a:extLst xmlns:a="http://schemas.openxmlformats.org/drawingml/2006/main">
            <a:ext uri="{FF2B5EF4-FFF2-40B4-BE49-F238E27FC236}">
              <a16:creationId xmlns:a16="http://schemas.microsoft.com/office/drawing/2014/main" id="{86B0709F-D75E-9020-4844-3D847F724A66}"/>
            </a:ext>
          </a:extLst>
        </cdr:cNvPr>
        <cdr:cNvGrpSpPr/>
      </cdr:nvGrpSpPr>
      <cdr:grpSpPr>
        <a:xfrm xmlns:a="http://schemas.openxmlformats.org/drawingml/2006/main">
          <a:off x="407517" y="704829"/>
          <a:ext cx="3971920" cy="1743882"/>
          <a:chOff x="407497" y="704842"/>
          <a:chExt cx="3971925" cy="1743871"/>
        </a:xfrm>
      </cdr:grpSpPr>
      <cdr:cxnSp macro="">
        <cdr:nvCxnSpPr>
          <cdr:cNvPr id="3" name="Straight Arrow Connector 2">
            <a:extLst xmlns:a="http://schemas.openxmlformats.org/drawingml/2006/main">
              <a:ext uri="{FF2B5EF4-FFF2-40B4-BE49-F238E27FC236}">
                <a16:creationId xmlns:a16="http://schemas.microsoft.com/office/drawing/2014/main" id="{C56C1C4B-7B5C-A7DD-3B65-B167B635D134}"/>
              </a:ext>
            </a:extLst>
          </cdr:cNvPr>
          <cdr:cNvCxnSpPr/>
        </cdr:nvCxnSpPr>
        <cdr:spPr>
          <a:xfrm xmlns:a="http://schemas.openxmlformats.org/drawingml/2006/main">
            <a:off x="407497" y="704842"/>
            <a:ext cx="3971925" cy="0"/>
          </a:xfrm>
          <a:prstGeom xmlns:a="http://schemas.openxmlformats.org/drawingml/2006/main" prst="straightConnector1">
            <a:avLst/>
          </a:prstGeom>
          <a:ln xmlns:a="http://schemas.openxmlformats.org/drawingml/2006/main" w="28575">
            <a:solidFill>
              <a:schemeClr val="tx2"/>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4" name="Straight Arrow Connector 3">
            <a:extLst xmlns:a="http://schemas.openxmlformats.org/drawingml/2006/main">
              <a:ext uri="{FF2B5EF4-FFF2-40B4-BE49-F238E27FC236}">
                <a16:creationId xmlns:a16="http://schemas.microsoft.com/office/drawing/2014/main" id="{405BD8C7-B44A-AB63-13A9-7F00F9668FB1}"/>
              </a:ext>
            </a:extLst>
          </cdr:cNvPr>
          <cdr:cNvCxnSpPr/>
        </cdr:nvCxnSpPr>
        <cdr:spPr>
          <a:xfrm xmlns:a="http://schemas.openxmlformats.org/drawingml/2006/main">
            <a:off x="551166" y="2448713"/>
            <a:ext cx="2949575" cy="0"/>
          </a:xfrm>
          <a:prstGeom xmlns:a="http://schemas.openxmlformats.org/drawingml/2006/main" prst="straightConnector1">
            <a:avLst/>
          </a:prstGeom>
          <a:ln xmlns:a="http://schemas.openxmlformats.org/drawingml/2006/main" w="28575">
            <a:solidFill>
              <a:schemeClr val="tx2"/>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userShapes>
</file>

<file path=ppt/drawings/drawing2.xml><?xml version="1.0" encoding="utf-8"?>
<c:userShapes xmlns:c="http://schemas.openxmlformats.org/drawingml/2006/chart">
  <cdr:relSizeAnchor xmlns:cdr="http://schemas.openxmlformats.org/drawingml/2006/chartDrawing">
    <cdr:from>
      <cdr:x>0.07294</cdr:x>
      <cdr:y>0.14355</cdr:y>
    </cdr:from>
    <cdr:to>
      <cdr:x>0.78386</cdr:x>
      <cdr:y>0.49872</cdr:y>
    </cdr:to>
    <cdr:grpSp>
      <cdr:nvGrpSpPr>
        <cdr:cNvPr id="6" name="Group 5">
          <a:extLst xmlns:a="http://schemas.openxmlformats.org/drawingml/2006/main">
            <a:ext uri="{FF2B5EF4-FFF2-40B4-BE49-F238E27FC236}">
              <a16:creationId xmlns:a16="http://schemas.microsoft.com/office/drawing/2014/main" id="{86B0709F-D75E-9020-4844-3D847F724A66}"/>
            </a:ext>
          </a:extLst>
        </cdr:cNvPr>
        <cdr:cNvGrpSpPr/>
      </cdr:nvGrpSpPr>
      <cdr:grpSpPr>
        <a:xfrm xmlns:a="http://schemas.openxmlformats.org/drawingml/2006/main">
          <a:off x="407517" y="704829"/>
          <a:ext cx="3971920" cy="1743882"/>
          <a:chOff x="407497" y="704842"/>
          <a:chExt cx="3971925" cy="1743871"/>
        </a:xfrm>
      </cdr:grpSpPr>
      <cdr:cxnSp macro="">
        <cdr:nvCxnSpPr>
          <cdr:cNvPr id="3" name="Straight Arrow Connector 2">
            <a:extLst xmlns:a="http://schemas.openxmlformats.org/drawingml/2006/main">
              <a:ext uri="{FF2B5EF4-FFF2-40B4-BE49-F238E27FC236}">
                <a16:creationId xmlns:a16="http://schemas.microsoft.com/office/drawing/2014/main" id="{C56C1C4B-7B5C-A7DD-3B65-B167B635D134}"/>
              </a:ext>
            </a:extLst>
          </cdr:cNvPr>
          <cdr:cNvCxnSpPr/>
        </cdr:nvCxnSpPr>
        <cdr:spPr>
          <a:xfrm xmlns:a="http://schemas.openxmlformats.org/drawingml/2006/main">
            <a:off x="407497" y="704842"/>
            <a:ext cx="3971925" cy="0"/>
          </a:xfrm>
          <a:prstGeom xmlns:a="http://schemas.openxmlformats.org/drawingml/2006/main" prst="straightConnector1">
            <a:avLst/>
          </a:prstGeom>
          <a:ln xmlns:a="http://schemas.openxmlformats.org/drawingml/2006/main" w="28575">
            <a:solidFill>
              <a:schemeClr val="tx2"/>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4" name="Straight Arrow Connector 3">
            <a:extLst xmlns:a="http://schemas.openxmlformats.org/drawingml/2006/main">
              <a:ext uri="{FF2B5EF4-FFF2-40B4-BE49-F238E27FC236}">
                <a16:creationId xmlns:a16="http://schemas.microsoft.com/office/drawing/2014/main" id="{405BD8C7-B44A-AB63-13A9-7F00F9668FB1}"/>
              </a:ext>
            </a:extLst>
          </cdr:cNvPr>
          <cdr:cNvCxnSpPr/>
        </cdr:nvCxnSpPr>
        <cdr:spPr>
          <a:xfrm xmlns:a="http://schemas.openxmlformats.org/drawingml/2006/main">
            <a:off x="551166" y="2448713"/>
            <a:ext cx="2949575" cy="0"/>
          </a:xfrm>
          <a:prstGeom xmlns:a="http://schemas.openxmlformats.org/drawingml/2006/main" prst="straightConnector1">
            <a:avLst/>
          </a:prstGeom>
          <a:ln xmlns:a="http://schemas.openxmlformats.org/drawingml/2006/main" w="28575">
            <a:solidFill>
              <a:schemeClr val="tx2"/>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17/10/2025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17/10/2025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B2621-DE83-BD53-4AFD-1236DF92B0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4F1EA8-0FF6-980D-8255-F82B93F356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E06892-74F6-E144-1878-BB3F1378BBF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06B730C-4E7E-87DB-7CC7-D25FC0C0BDA0}"/>
              </a:ext>
            </a:extLst>
          </p:cNvPr>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841584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5CE2E-1512-6A44-B6DD-6CC7BF2C0D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E1935D-E54B-F3EB-C6B8-3B3D19916E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BAD14B-F30F-F029-AC3A-FCA85F48AE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FCE1229-A1CA-F0D8-30A1-B7BFD526AC06}"/>
              </a:ext>
            </a:extLst>
          </p:cNvPr>
          <p:cNvSpPr>
            <a:spLocks noGrp="1"/>
          </p:cNvSpPr>
          <p:nvPr>
            <p:ph type="sldNum" sz="quarter" idx="5"/>
          </p:nvPr>
        </p:nvSpPr>
        <p:spPr/>
        <p:txBody>
          <a:bodyPr/>
          <a:lstStyle/>
          <a:p>
            <a:fld id="{B07158C4-A119-4B78-9DE8-A50001BC31DC}" type="slidenum">
              <a:rPr lang="en-AU" smtClean="0"/>
              <a:pPr/>
              <a:t>20</a:t>
            </a:fld>
            <a:endParaRPr lang="en-AU" dirty="0"/>
          </a:p>
        </p:txBody>
      </p:sp>
    </p:spTree>
    <p:extLst>
      <p:ext uri="{BB962C8B-B14F-4D97-AF65-F5344CB8AC3E}">
        <p14:creationId xmlns:p14="http://schemas.microsoft.com/office/powerpoint/2010/main" val="3506362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rPr>
              <a:t>Cumulative frequency</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t>Unit 1 – getting healthy</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dirty="0">
              <a:latin typeface="+mj-lt"/>
            </a:endParaRPr>
          </a:p>
        </p:txBody>
      </p:sp>
      <p:pic>
        <p:nvPicPr>
          <p:cNvPr id="4" name="Picture Placeholder 4">
            <a:extLst>
              <a:ext uri="{FF2B5EF4-FFF2-40B4-BE49-F238E27FC236}">
                <a16:creationId xmlns:a16="http://schemas.microsoft.com/office/drawing/2014/main" id="{730A245D-327B-07B1-8971-A232F9DEE65A}"/>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4821" r="35925"/>
          <a:stretch/>
        </p:blipFill>
        <p:spPr>
          <a:xfrm>
            <a:off x="7128000" y="0"/>
            <a:ext cx="5064000"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5AE95-0C3C-BE63-50B5-8AB975563B7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F28EA7A-C168-5D0B-764C-02C3B3193DDA}"/>
              </a:ext>
            </a:extLst>
          </p:cNvPr>
          <p:cNvSpPr>
            <a:spLocks noGrp="1"/>
          </p:cNvSpPr>
          <p:nvPr>
            <p:ph type="title"/>
          </p:nvPr>
        </p:nvSpPr>
        <p:spPr>
          <a:xfrm>
            <a:off x="382067" y="357737"/>
            <a:ext cx="11484000" cy="545601"/>
          </a:xfrm>
        </p:spPr>
        <p:txBody>
          <a:bodyPr/>
          <a:lstStyle/>
          <a:p>
            <a:r>
              <a:rPr lang="en-AU" dirty="0"/>
              <a:t>Cumulative frequency histogram</a:t>
            </a:r>
          </a:p>
        </p:txBody>
      </p:sp>
      <p:graphicFrame>
        <p:nvGraphicFramePr>
          <p:cNvPr id="10" name="Chart 9" descr="Cumulative frequency histogram showing the age of e-cigarette users. Age 12 has a frequency of 1, age 13 has a frequency of 3, age 14 has a freqeuncy of 9, age 15 has a frequency of 16, age 16 has a frequency of 25, age 17 has a frequency of 30 and age 18 has a frequency of 33">
            <a:extLst>
              <a:ext uri="{FF2B5EF4-FFF2-40B4-BE49-F238E27FC236}">
                <a16:creationId xmlns:a16="http://schemas.microsoft.com/office/drawing/2014/main" id="{00078258-DEAA-A0C4-4820-3C14A3004242}"/>
              </a:ext>
            </a:extLst>
          </p:cNvPr>
          <p:cNvGraphicFramePr>
            <a:graphicFrameLocks/>
          </p:cNvGraphicFramePr>
          <p:nvPr>
            <p:extLst>
              <p:ext uri="{D42A27DB-BD31-4B8C-83A1-F6EECF244321}">
                <p14:modId xmlns:p14="http://schemas.microsoft.com/office/powerpoint/2010/main" val="3491340576"/>
              </p:ext>
            </p:extLst>
          </p:nvPr>
        </p:nvGraphicFramePr>
        <p:xfrm>
          <a:off x="6279053" y="1359701"/>
          <a:ext cx="5587014" cy="490999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9">
            <a:extLst>
              <a:ext uri="{FF2B5EF4-FFF2-40B4-BE49-F238E27FC236}">
                <a16:creationId xmlns:a16="http://schemas.microsoft.com/office/drawing/2014/main" id="{0AA86863-6243-380D-F75A-2D6AC0EEEE0A}"/>
              </a:ext>
            </a:extLst>
          </p:cNvPr>
          <p:cNvSpPr txBox="1">
            <a:spLocks/>
          </p:cNvSpPr>
          <p:nvPr/>
        </p:nvSpPr>
        <p:spPr>
          <a:xfrm>
            <a:off x="360000" y="1567086"/>
            <a:ext cx="5736000"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Aft>
                <a:spcPts val="500"/>
              </a:spcAft>
              <a:buFont typeface="+mj-lt"/>
              <a:buAutoNum type="arabicPeriod"/>
            </a:pPr>
            <a:r>
              <a:rPr lang="en-AU" dirty="0"/>
              <a:t>How many students in Year 7, aged 12–13, use e-cigarettes?</a:t>
            </a:r>
          </a:p>
          <a:p>
            <a:pPr marL="457200" indent="-457200">
              <a:spcAft>
                <a:spcPts val="500"/>
              </a:spcAft>
              <a:buFont typeface="+mj-lt"/>
              <a:buAutoNum type="arabicPeriod"/>
            </a:pPr>
            <a:r>
              <a:rPr lang="en-AU" dirty="0"/>
              <a:t>How many students in Years 7 to 9, aged 12–15, use e-cigarettes?</a:t>
            </a:r>
          </a:p>
          <a:p>
            <a:pPr marL="457200" indent="-457200">
              <a:spcAft>
                <a:spcPts val="500"/>
              </a:spcAft>
              <a:buFont typeface="+mj-lt"/>
              <a:buAutoNum type="arabicPeriod"/>
            </a:pPr>
            <a:r>
              <a:rPr lang="en-AU" dirty="0"/>
              <a:t>How many students from Years 7 to 11, aged 12–17 use e-cigarettes?</a:t>
            </a:r>
          </a:p>
          <a:p>
            <a:pPr marL="457200" indent="-457200">
              <a:spcAft>
                <a:spcPts val="500"/>
              </a:spcAft>
              <a:buFont typeface="+mj-lt"/>
              <a:buAutoNum type="arabicPeriod"/>
            </a:pPr>
            <a:r>
              <a:rPr lang="en-AU" dirty="0"/>
              <a:t>What is the median age of e-cigarette users?</a:t>
            </a:r>
          </a:p>
          <a:p>
            <a:pPr marL="457200" indent="-457200">
              <a:spcAft>
                <a:spcPts val="500"/>
              </a:spcAft>
              <a:buFont typeface="+mj-lt"/>
              <a:buAutoNum type="arabicPeriod"/>
            </a:pPr>
            <a:r>
              <a:rPr lang="en-AU" dirty="0"/>
              <a:t>What is the total number of e-cigarette users in this sample?</a:t>
            </a:r>
          </a:p>
        </p:txBody>
      </p:sp>
    </p:spTree>
    <p:extLst>
      <p:ext uri="{BB962C8B-B14F-4D97-AF65-F5344CB8AC3E}">
        <p14:creationId xmlns:p14="http://schemas.microsoft.com/office/powerpoint/2010/main" val="372974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45FA33-D46B-BF28-7B95-8D71289A358C}"/>
              </a:ext>
            </a:extLst>
          </p:cNvPr>
          <p:cNvSpPr>
            <a:spLocks noGrp="1"/>
          </p:cNvSpPr>
          <p:nvPr>
            <p:ph type="ctrTitle"/>
          </p:nvPr>
        </p:nvSpPr>
        <p:spPr/>
        <p:txBody>
          <a:bodyPr/>
          <a:lstStyle/>
          <a:p>
            <a:r>
              <a:rPr lang="en-AU" dirty="0"/>
              <a:t>Releasing responsibility</a:t>
            </a:r>
          </a:p>
        </p:txBody>
      </p:sp>
      <p:sp>
        <p:nvSpPr>
          <p:cNvPr id="2" name="Slide Number Placeholder 1">
            <a:extLst>
              <a:ext uri="{FF2B5EF4-FFF2-40B4-BE49-F238E27FC236}">
                <a16:creationId xmlns:a16="http://schemas.microsoft.com/office/drawing/2014/main" id="{820E7943-D3A5-DF60-B9E0-F5009FBAD545}"/>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333891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A9775-4BB7-75C3-DB8A-02E18D7F2ED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30665AD-C038-60C9-7EA4-D9772380AAC0}"/>
              </a:ext>
            </a:extLst>
          </p:cNvPr>
          <p:cNvSpPr>
            <a:spLocks noGrp="1"/>
          </p:cNvSpPr>
          <p:nvPr>
            <p:ph type="title"/>
          </p:nvPr>
        </p:nvSpPr>
        <p:spPr/>
        <p:txBody>
          <a:bodyPr/>
          <a:lstStyle/>
          <a:p>
            <a:r>
              <a:rPr lang="en-AU" dirty="0"/>
              <a:t>Cumulative frequency tables (1)</a:t>
            </a:r>
          </a:p>
        </p:txBody>
      </p:sp>
      <p:sp>
        <p:nvSpPr>
          <p:cNvPr id="12" name="Text Placeholder 11">
            <a:extLst>
              <a:ext uri="{FF2B5EF4-FFF2-40B4-BE49-F238E27FC236}">
                <a16:creationId xmlns:a16="http://schemas.microsoft.com/office/drawing/2014/main" id="{F9102126-63AD-51C6-36E8-F03A8DDE5360}"/>
              </a:ext>
            </a:extLst>
          </p:cNvPr>
          <p:cNvSpPr>
            <a:spLocks noGrp="1"/>
          </p:cNvSpPr>
          <p:nvPr>
            <p:ph type="body" sz="quarter" idx="18"/>
          </p:nvPr>
        </p:nvSpPr>
        <p:spPr/>
        <p:txBody>
          <a:bodyPr/>
          <a:lstStyle/>
          <a:p>
            <a:r>
              <a:rPr lang="en-AU" dirty="0"/>
              <a:t>Example 1</a:t>
            </a:r>
          </a:p>
        </p:txBody>
      </p:sp>
      <p:sp>
        <p:nvSpPr>
          <p:cNvPr id="4" name="Text Placeholder 3">
            <a:extLst>
              <a:ext uri="{FF2B5EF4-FFF2-40B4-BE49-F238E27FC236}">
                <a16:creationId xmlns:a16="http://schemas.microsoft.com/office/drawing/2014/main" id="{1341D896-014C-9866-BD15-AD5794CFE356}"/>
              </a:ext>
            </a:extLst>
          </p:cNvPr>
          <p:cNvSpPr>
            <a:spLocks noGrp="1"/>
          </p:cNvSpPr>
          <p:nvPr>
            <p:ph type="body" sz="quarter" idx="17"/>
          </p:nvPr>
        </p:nvSpPr>
        <p:spPr>
          <a:xfrm>
            <a:off x="359999" y="1598344"/>
            <a:ext cx="11484000" cy="4807835"/>
          </a:xfrm>
        </p:spPr>
        <p:txBody>
          <a:bodyPr/>
          <a:lstStyle/>
          <a:p>
            <a:r>
              <a:rPr lang="en-AU" dirty="0"/>
              <a:t>Find the median of the data.</a:t>
            </a:r>
          </a:p>
        </p:txBody>
      </p:sp>
      <p:graphicFrame>
        <p:nvGraphicFramePr>
          <p:cNvPr id="6" name="Table 5">
            <a:extLst>
              <a:ext uri="{FF2B5EF4-FFF2-40B4-BE49-F238E27FC236}">
                <a16:creationId xmlns:a16="http://schemas.microsoft.com/office/drawing/2014/main" id="{3952BB05-8802-9114-3191-D8751EB36266}"/>
              </a:ext>
            </a:extLst>
          </p:cNvPr>
          <p:cNvGraphicFramePr>
            <a:graphicFrameLocks noGrp="1"/>
          </p:cNvGraphicFramePr>
          <p:nvPr>
            <p:extLst>
              <p:ext uri="{D42A27DB-BD31-4B8C-83A1-F6EECF244321}">
                <p14:modId xmlns:p14="http://schemas.microsoft.com/office/powerpoint/2010/main" val="1313488855"/>
              </p:ext>
            </p:extLst>
          </p:nvPr>
        </p:nvGraphicFramePr>
        <p:xfrm>
          <a:off x="348000" y="2675100"/>
          <a:ext cx="5409192" cy="2595880"/>
        </p:xfrm>
        <a:graphic>
          <a:graphicData uri="http://schemas.openxmlformats.org/drawingml/2006/table">
            <a:tbl>
              <a:tblPr firstRow="1" bandRow="1">
                <a:tableStyleId>{21E4AEA4-8DFA-4A89-87EB-49C32662AFE0}</a:tableStyleId>
              </a:tblPr>
              <a:tblGrid>
                <a:gridCol w="1197920">
                  <a:extLst>
                    <a:ext uri="{9D8B030D-6E8A-4147-A177-3AD203B41FA5}">
                      <a16:colId xmlns:a16="http://schemas.microsoft.com/office/drawing/2014/main" val="135682928"/>
                    </a:ext>
                  </a:extLst>
                </a:gridCol>
                <a:gridCol w="1589798">
                  <a:extLst>
                    <a:ext uri="{9D8B030D-6E8A-4147-A177-3AD203B41FA5}">
                      <a16:colId xmlns:a16="http://schemas.microsoft.com/office/drawing/2014/main" val="1358772990"/>
                    </a:ext>
                  </a:extLst>
                </a:gridCol>
                <a:gridCol w="2621474">
                  <a:extLst>
                    <a:ext uri="{9D8B030D-6E8A-4147-A177-3AD203B41FA5}">
                      <a16:colId xmlns:a16="http://schemas.microsoft.com/office/drawing/2014/main" val="2822840018"/>
                    </a:ext>
                  </a:extLst>
                </a:gridCol>
              </a:tblGrid>
              <a:tr h="370840">
                <a:tc>
                  <a:txBody>
                    <a:bodyPr/>
                    <a:lstStyle/>
                    <a:p>
                      <a:pPr algn="ctr"/>
                      <a:r>
                        <a:rPr lang="en-AU" dirty="0"/>
                        <a:t>Score</a:t>
                      </a:r>
                    </a:p>
                  </a:txBody>
                  <a:tcPr/>
                </a:tc>
                <a:tc>
                  <a:txBody>
                    <a:bodyPr/>
                    <a:lstStyle/>
                    <a:p>
                      <a:pPr algn="ctr"/>
                      <a:r>
                        <a:rPr lang="en-AU" dirty="0"/>
                        <a:t>Frequency</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AU" dirty="0"/>
                        <a:t>Cumulative frequency </a:t>
                      </a:r>
                    </a:p>
                  </a:txBody>
                  <a:tcPr/>
                </a:tc>
                <a:extLst>
                  <a:ext uri="{0D108BD9-81ED-4DB2-BD59-A6C34878D82A}">
                    <a16:rowId xmlns:a16="http://schemas.microsoft.com/office/drawing/2014/main" val="155202810"/>
                  </a:ext>
                </a:extLst>
              </a:tr>
              <a:tr h="370840">
                <a:tc>
                  <a:txBody>
                    <a:bodyPr/>
                    <a:lstStyle/>
                    <a:p>
                      <a:pPr algn="ctr"/>
                      <a:r>
                        <a:rPr lang="en-AU" dirty="0"/>
                        <a:t>0</a:t>
                      </a:r>
                    </a:p>
                  </a:txBody>
                  <a:tcPr/>
                </a:tc>
                <a:tc>
                  <a:txBody>
                    <a:bodyPr/>
                    <a:lstStyle/>
                    <a:p>
                      <a:pPr algn="ctr" fontAlgn="b"/>
                      <a:r>
                        <a:rPr lang="en-AU" sz="1800" b="0" i="0" u="none" strike="noStrike" dirty="0">
                          <a:solidFill>
                            <a:srgbClr val="000000"/>
                          </a:solidFill>
                          <a:effectLst/>
                          <a:latin typeface="Arial" panose="020B0604020202020204" pitchFamily="34" charset="0"/>
                        </a:rPr>
                        <a:t>1</a:t>
                      </a:r>
                    </a:p>
                  </a:txBody>
                  <a:tcPr marL="6350" marR="6350" marT="6350" marB="0" anchor="b"/>
                </a:tc>
                <a:tc>
                  <a:txBody>
                    <a:bodyPr/>
                    <a:lstStyle/>
                    <a:p>
                      <a:pPr algn="ctr" fontAlgn="b"/>
                      <a:r>
                        <a:rPr lang="en-AU" sz="1800" b="0" i="0" u="none" strike="noStrike" dirty="0">
                          <a:solidFill>
                            <a:srgbClr val="000000"/>
                          </a:solidFill>
                          <a:effectLst/>
                          <a:latin typeface="Arial" panose="020B0604020202020204" pitchFamily="34" charset="0"/>
                        </a:rPr>
                        <a:t>1</a:t>
                      </a:r>
                    </a:p>
                  </a:txBody>
                  <a:tcPr marL="6350" marR="6350" marT="6350" marB="0" anchor="b"/>
                </a:tc>
                <a:extLst>
                  <a:ext uri="{0D108BD9-81ED-4DB2-BD59-A6C34878D82A}">
                    <a16:rowId xmlns:a16="http://schemas.microsoft.com/office/drawing/2014/main" val="3774947734"/>
                  </a:ext>
                </a:extLst>
              </a:tr>
              <a:tr h="370840">
                <a:tc>
                  <a:txBody>
                    <a:bodyPr/>
                    <a:lstStyle/>
                    <a:p>
                      <a:pPr algn="ctr"/>
                      <a:r>
                        <a:rPr lang="en-AU" dirty="0"/>
                        <a:t>1</a:t>
                      </a:r>
                    </a:p>
                  </a:txBody>
                  <a:tcPr/>
                </a:tc>
                <a:tc>
                  <a:txBody>
                    <a:bodyPr/>
                    <a:lstStyle/>
                    <a:p>
                      <a:pPr algn="ctr" fontAlgn="b"/>
                      <a:r>
                        <a:rPr lang="en-AU" sz="1800" b="0" i="0" u="none" strike="noStrike" dirty="0">
                          <a:solidFill>
                            <a:srgbClr val="000000"/>
                          </a:solidFill>
                          <a:effectLst/>
                          <a:latin typeface="Arial" panose="020B0604020202020204" pitchFamily="34" charset="0"/>
                        </a:rPr>
                        <a:t>3</a:t>
                      </a:r>
                    </a:p>
                  </a:txBody>
                  <a:tcPr marL="6350" marR="6350" marT="6350" marB="0" anchor="b"/>
                </a:tc>
                <a:tc>
                  <a:txBody>
                    <a:bodyPr/>
                    <a:lstStyle/>
                    <a:p>
                      <a:pPr algn="ctr" fontAlgn="b"/>
                      <a:r>
                        <a:rPr lang="en-AU" sz="1800" b="0" i="0" u="none" strike="noStrike" dirty="0">
                          <a:solidFill>
                            <a:srgbClr val="000000"/>
                          </a:solidFill>
                          <a:effectLst/>
                          <a:latin typeface="Arial" panose="020B0604020202020204" pitchFamily="34" charset="0"/>
                        </a:rPr>
                        <a:t>4</a:t>
                      </a:r>
                    </a:p>
                  </a:txBody>
                  <a:tcPr marL="6350" marR="6350" marT="6350" marB="0" anchor="b"/>
                </a:tc>
                <a:extLst>
                  <a:ext uri="{0D108BD9-81ED-4DB2-BD59-A6C34878D82A}">
                    <a16:rowId xmlns:a16="http://schemas.microsoft.com/office/drawing/2014/main" val="16101175"/>
                  </a:ext>
                </a:extLst>
              </a:tr>
              <a:tr h="370840">
                <a:tc>
                  <a:txBody>
                    <a:bodyPr/>
                    <a:lstStyle/>
                    <a:p>
                      <a:pPr algn="ctr"/>
                      <a:r>
                        <a:rPr lang="en-AU" dirty="0"/>
                        <a:t>2</a:t>
                      </a:r>
                    </a:p>
                  </a:txBody>
                  <a:tcPr/>
                </a:tc>
                <a:tc>
                  <a:txBody>
                    <a:bodyPr/>
                    <a:lstStyle/>
                    <a:p>
                      <a:pPr algn="ctr" fontAlgn="b"/>
                      <a:r>
                        <a:rPr lang="en-AU" sz="1800" b="0" i="0" u="none" strike="noStrike" dirty="0">
                          <a:solidFill>
                            <a:srgbClr val="000000"/>
                          </a:solidFill>
                          <a:effectLst/>
                          <a:latin typeface="Arial" panose="020B0604020202020204" pitchFamily="34" charset="0"/>
                        </a:rPr>
                        <a:t>6</a:t>
                      </a:r>
                    </a:p>
                  </a:txBody>
                  <a:tcPr marL="6350" marR="6350" marT="6350" marB="0" anchor="b"/>
                </a:tc>
                <a:tc>
                  <a:txBody>
                    <a:bodyPr/>
                    <a:lstStyle/>
                    <a:p>
                      <a:pPr algn="ctr" fontAlgn="b"/>
                      <a:endParaRPr lang="en-AU" sz="18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908163073"/>
                  </a:ext>
                </a:extLst>
              </a:tr>
              <a:tr h="370840">
                <a:tc>
                  <a:txBody>
                    <a:bodyPr/>
                    <a:lstStyle/>
                    <a:p>
                      <a:pPr algn="ctr"/>
                      <a:r>
                        <a:rPr lang="en-AU" dirty="0"/>
                        <a:t>3</a:t>
                      </a:r>
                    </a:p>
                  </a:txBody>
                  <a:tcPr/>
                </a:tc>
                <a:tc>
                  <a:txBody>
                    <a:bodyPr/>
                    <a:lstStyle/>
                    <a:p>
                      <a:pPr algn="ctr" fontAlgn="b"/>
                      <a:r>
                        <a:rPr lang="en-AU" sz="1800" b="0" i="0" u="none" strike="noStrike" dirty="0">
                          <a:solidFill>
                            <a:srgbClr val="000000"/>
                          </a:solidFill>
                          <a:effectLst/>
                          <a:latin typeface="Arial" panose="020B0604020202020204" pitchFamily="34" charset="0"/>
                        </a:rPr>
                        <a:t>7</a:t>
                      </a:r>
                    </a:p>
                  </a:txBody>
                  <a:tcPr marL="6350" marR="6350" marT="6350" marB="0" anchor="b"/>
                </a:tc>
                <a:tc>
                  <a:txBody>
                    <a:bodyPr/>
                    <a:lstStyle/>
                    <a:p>
                      <a:pPr algn="ctr" fontAlgn="b"/>
                      <a:r>
                        <a:rPr lang="en-AU" sz="1800" b="0" i="0" u="none" strike="noStrike" dirty="0">
                          <a:solidFill>
                            <a:srgbClr val="000000"/>
                          </a:solidFill>
                          <a:effectLst/>
                          <a:latin typeface="Arial" panose="020B0604020202020204" pitchFamily="34" charset="0"/>
                        </a:rPr>
                        <a:t>17</a:t>
                      </a:r>
                    </a:p>
                  </a:txBody>
                  <a:tcPr marL="6350" marR="6350" marT="6350" marB="0" anchor="b"/>
                </a:tc>
                <a:extLst>
                  <a:ext uri="{0D108BD9-81ED-4DB2-BD59-A6C34878D82A}">
                    <a16:rowId xmlns:a16="http://schemas.microsoft.com/office/drawing/2014/main" val="675046670"/>
                  </a:ext>
                </a:extLst>
              </a:tr>
              <a:tr h="370840">
                <a:tc>
                  <a:txBody>
                    <a:bodyPr/>
                    <a:lstStyle/>
                    <a:p>
                      <a:pPr algn="ctr"/>
                      <a:r>
                        <a:rPr lang="en-AU" dirty="0"/>
                        <a:t>4</a:t>
                      </a:r>
                    </a:p>
                  </a:txBody>
                  <a:tcPr/>
                </a:tc>
                <a:tc>
                  <a:txBody>
                    <a:bodyPr/>
                    <a:lstStyle/>
                    <a:p>
                      <a:pPr algn="ctr" fontAlgn="b"/>
                      <a:endParaRPr lang="en-AU"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AU" sz="1800" b="0" i="0" u="none" strike="noStrike" dirty="0">
                          <a:solidFill>
                            <a:srgbClr val="000000"/>
                          </a:solidFill>
                          <a:effectLst/>
                          <a:latin typeface="Arial" panose="020B0604020202020204" pitchFamily="34" charset="0"/>
                        </a:rPr>
                        <a:t>19</a:t>
                      </a:r>
                    </a:p>
                  </a:txBody>
                  <a:tcPr marL="6350" marR="6350" marT="6350" marB="0" anchor="b"/>
                </a:tc>
                <a:extLst>
                  <a:ext uri="{0D108BD9-81ED-4DB2-BD59-A6C34878D82A}">
                    <a16:rowId xmlns:a16="http://schemas.microsoft.com/office/drawing/2014/main" val="1107618812"/>
                  </a:ext>
                </a:extLst>
              </a:tr>
              <a:tr h="370840">
                <a:tc>
                  <a:txBody>
                    <a:bodyPr/>
                    <a:lstStyle/>
                    <a:p>
                      <a:pPr algn="ctr"/>
                      <a:r>
                        <a:rPr lang="en-AU" dirty="0"/>
                        <a:t>5 or more</a:t>
                      </a:r>
                    </a:p>
                  </a:txBody>
                  <a:tcPr/>
                </a:tc>
                <a:tc>
                  <a:txBody>
                    <a:bodyPr/>
                    <a:lstStyle/>
                    <a:p>
                      <a:pPr algn="ctr" fontAlgn="b"/>
                      <a:r>
                        <a:rPr lang="en-AU" sz="1800" b="0" i="0" u="none" strike="noStrike" dirty="0">
                          <a:solidFill>
                            <a:srgbClr val="000000"/>
                          </a:solidFill>
                          <a:effectLst/>
                          <a:latin typeface="Arial" panose="020B0604020202020204" pitchFamily="34" charset="0"/>
                        </a:rPr>
                        <a:t>1</a:t>
                      </a:r>
                    </a:p>
                  </a:txBody>
                  <a:tcPr marL="6350" marR="6350" marT="6350" marB="0" anchor="b"/>
                </a:tc>
                <a:tc>
                  <a:txBody>
                    <a:bodyPr/>
                    <a:lstStyle/>
                    <a:p>
                      <a:pPr algn="ctr" fontAlgn="b"/>
                      <a:r>
                        <a:rPr lang="en-AU" sz="1800" b="0" i="0" u="none" strike="noStrike" dirty="0">
                          <a:solidFill>
                            <a:srgbClr val="000000"/>
                          </a:solidFill>
                          <a:effectLst/>
                          <a:latin typeface="Arial" panose="020B0604020202020204" pitchFamily="34" charset="0"/>
                        </a:rPr>
                        <a:t>20</a:t>
                      </a:r>
                    </a:p>
                  </a:txBody>
                  <a:tcPr marL="6350" marR="6350" marT="6350" marB="0" anchor="b"/>
                </a:tc>
                <a:extLst>
                  <a:ext uri="{0D108BD9-81ED-4DB2-BD59-A6C34878D82A}">
                    <a16:rowId xmlns:a16="http://schemas.microsoft.com/office/drawing/2014/main" val="3331056490"/>
                  </a:ext>
                </a:extLst>
              </a:tr>
            </a:tbl>
          </a:graphicData>
        </a:graphic>
      </p:graphicFrame>
      <p:sp>
        <p:nvSpPr>
          <p:cNvPr id="7" name="Arrow: Left 6">
            <a:extLst>
              <a:ext uri="{FF2B5EF4-FFF2-40B4-BE49-F238E27FC236}">
                <a16:creationId xmlns:a16="http://schemas.microsoft.com/office/drawing/2014/main" id="{541863C6-004C-0DF5-3DB7-61E8701D22DC}"/>
              </a:ext>
              <a:ext uri="{C183D7F6-B498-43B3-948B-1728B52AA6E4}">
                <adec:decorative xmlns:adec="http://schemas.microsoft.com/office/drawing/2017/decorative" val="1"/>
              </a:ext>
            </a:extLst>
          </p:cNvPr>
          <p:cNvSpPr/>
          <p:nvPr/>
        </p:nvSpPr>
        <p:spPr>
          <a:xfrm>
            <a:off x="5177079" y="3920201"/>
            <a:ext cx="1184223" cy="44939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Arrow: Left 12">
            <a:extLst>
              <a:ext uri="{FF2B5EF4-FFF2-40B4-BE49-F238E27FC236}">
                <a16:creationId xmlns:a16="http://schemas.microsoft.com/office/drawing/2014/main" id="{59F062A1-8323-7153-9EA0-FE26199D3C42}"/>
              </a:ext>
              <a:ext uri="{C183D7F6-B498-43B3-948B-1728B52AA6E4}">
                <adec:decorative xmlns:adec="http://schemas.microsoft.com/office/drawing/2017/decorative" val="1"/>
              </a:ext>
            </a:extLst>
          </p:cNvPr>
          <p:cNvSpPr/>
          <p:nvPr/>
        </p:nvSpPr>
        <p:spPr>
          <a:xfrm>
            <a:off x="1088057" y="3920202"/>
            <a:ext cx="2891386" cy="449395"/>
          </a:xfrm>
          <a:prstGeom prst="leftArrow">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extBox 9">
            <a:extLst>
              <a:ext uri="{FF2B5EF4-FFF2-40B4-BE49-F238E27FC236}">
                <a16:creationId xmlns:a16="http://schemas.microsoft.com/office/drawing/2014/main" id="{F680BA11-4C22-6312-ACC5-18CD1AF75A45}"/>
              </a:ext>
            </a:extLst>
          </p:cNvPr>
          <p:cNvSpPr txBox="1"/>
          <p:nvPr/>
        </p:nvSpPr>
        <p:spPr>
          <a:xfrm>
            <a:off x="2262198" y="4595591"/>
            <a:ext cx="396240" cy="449395"/>
          </a:xfrm>
          <a:prstGeom prst="rect">
            <a:avLst/>
          </a:prstGeom>
          <a:noFill/>
        </p:spPr>
        <p:txBody>
          <a:bodyPr wrap="square" lIns="0" tIns="0" rIns="0" bIns="0" rtlCol="0">
            <a:noAutofit/>
          </a:bodyPr>
          <a:lstStyle/>
          <a:p>
            <a:pPr algn="l"/>
            <a:r>
              <a:rPr lang="en-AU" sz="1800" dirty="0"/>
              <a:t>2</a:t>
            </a:r>
          </a:p>
        </p:txBody>
      </p:sp>
      <p:sp>
        <p:nvSpPr>
          <p:cNvPr id="11" name="TextBox 10">
            <a:extLst>
              <a:ext uri="{FF2B5EF4-FFF2-40B4-BE49-F238E27FC236}">
                <a16:creationId xmlns:a16="http://schemas.microsoft.com/office/drawing/2014/main" id="{DEC0FE78-5B26-4B56-6292-D70707047E70}"/>
              </a:ext>
            </a:extLst>
          </p:cNvPr>
          <p:cNvSpPr txBox="1"/>
          <p:nvPr/>
        </p:nvSpPr>
        <p:spPr>
          <a:xfrm>
            <a:off x="4309312" y="3884610"/>
            <a:ext cx="396240" cy="449395"/>
          </a:xfrm>
          <a:prstGeom prst="rect">
            <a:avLst/>
          </a:prstGeom>
          <a:noFill/>
        </p:spPr>
        <p:txBody>
          <a:bodyPr wrap="square" lIns="0" tIns="0" rIns="0" bIns="0" rtlCol="0">
            <a:noAutofit/>
          </a:bodyPr>
          <a:lstStyle/>
          <a:p>
            <a:pPr algn="l"/>
            <a:r>
              <a:rPr lang="en-AU" sz="1800" b="1" dirty="0">
                <a:solidFill>
                  <a:srgbClr val="FF0000"/>
                </a:solidFill>
              </a:rPr>
              <a:t>10</a:t>
            </a:r>
          </a:p>
        </p:txBody>
      </p:sp>
      <p:sp>
        <p:nvSpPr>
          <p:cNvPr id="9" name="TextBox 8">
            <a:extLst>
              <a:ext uri="{FF2B5EF4-FFF2-40B4-BE49-F238E27FC236}">
                <a16:creationId xmlns:a16="http://schemas.microsoft.com/office/drawing/2014/main" id="{EA47357E-8939-A6A3-51AA-3DBD22B31CC5}"/>
              </a:ext>
            </a:extLst>
          </p:cNvPr>
          <p:cNvSpPr txBox="1"/>
          <p:nvPr/>
        </p:nvSpPr>
        <p:spPr>
          <a:xfrm>
            <a:off x="6545648" y="3833810"/>
            <a:ext cx="3471347" cy="2041670"/>
          </a:xfrm>
          <a:prstGeom prst="rect">
            <a:avLst/>
          </a:prstGeom>
          <a:noFill/>
        </p:spPr>
        <p:txBody>
          <a:bodyPr wrap="square" lIns="0" tIns="0" rIns="0" bIns="0" rtlCol="0">
            <a:noAutofit/>
          </a:bodyPr>
          <a:lstStyle/>
          <a:p>
            <a:pPr algn="l">
              <a:lnSpc>
                <a:spcPct val="150000"/>
              </a:lnSpc>
            </a:pPr>
            <a:r>
              <a:rPr lang="en-AU" sz="1800" b="0" dirty="0"/>
              <a:t>10</a:t>
            </a:r>
            <a:r>
              <a:rPr lang="en-AU" sz="1800" b="0" baseline="30000" dirty="0"/>
              <a:t>th</a:t>
            </a:r>
            <a:r>
              <a:rPr lang="en-AU" sz="1800" b="0" dirty="0"/>
              <a:t> score = 2</a:t>
            </a:r>
          </a:p>
          <a:p>
            <a:pPr algn="l">
              <a:lnSpc>
                <a:spcPct val="150000"/>
              </a:lnSpc>
            </a:pPr>
            <a:r>
              <a:rPr lang="en-AU" sz="1800" dirty="0"/>
              <a:t>11</a:t>
            </a:r>
            <a:r>
              <a:rPr lang="en-AU" sz="1800" baseline="30000" dirty="0"/>
              <a:t>th</a:t>
            </a:r>
            <a:r>
              <a:rPr lang="en-AU" sz="1800" dirty="0"/>
              <a:t> score = 3</a:t>
            </a:r>
          </a:p>
          <a:p>
            <a:pPr algn="l">
              <a:lnSpc>
                <a:spcPct val="150000"/>
              </a:lnSpc>
            </a:pPr>
            <a:r>
              <a:rPr lang="en-AU" sz="1800" b="0" dirty="0"/>
              <a:t>Median = 2.5</a:t>
            </a:r>
            <a:br>
              <a:rPr lang="en-AU" sz="1800" b="0" dirty="0"/>
            </a:br>
            <a:endParaRPr lang="en-AU" sz="1800" dirty="0"/>
          </a:p>
        </p:txBody>
      </p:sp>
      <p:sp>
        <p:nvSpPr>
          <p:cNvPr id="2" name="Slide Number Placeholder 1">
            <a:extLst>
              <a:ext uri="{FF2B5EF4-FFF2-40B4-BE49-F238E27FC236}">
                <a16:creationId xmlns:a16="http://schemas.microsoft.com/office/drawing/2014/main" id="{A264123C-8832-21C9-02CF-8D2F133075B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405989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7B5CB-5339-58CE-92C6-BA8ED191F71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7D3E23D-EEA5-B61D-8CF2-24B693AD7B3A}"/>
              </a:ext>
            </a:extLst>
          </p:cNvPr>
          <p:cNvSpPr>
            <a:spLocks noGrp="1"/>
          </p:cNvSpPr>
          <p:nvPr>
            <p:ph type="title"/>
          </p:nvPr>
        </p:nvSpPr>
        <p:spPr/>
        <p:txBody>
          <a:bodyPr/>
          <a:lstStyle/>
          <a:p>
            <a:r>
              <a:rPr lang="en-AU" dirty="0"/>
              <a:t>Cumulative frequency tables (2)</a:t>
            </a:r>
          </a:p>
        </p:txBody>
      </p:sp>
      <p:sp>
        <p:nvSpPr>
          <p:cNvPr id="12" name="Text Placeholder 11">
            <a:extLst>
              <a:ext uri="{FF2B5EF4-FFF2-40B4-BE49-F238E27FC236}">
                <a16:creationId xmlns:a16="http://schemas.microsoft.com/office/drawing/2014/main" id="{1B9C8DC7-A2D6-815E-A95A-AE59F02A3C9F}"/>
              </a:ext>
            </a:extLst>
          </p:cNvPr>
          <p:cNvSpPr>
            <a:spLocks noGrp="1"/>
          </p:cNvSpPr>
          <p:nvPr>
            <p:ph type="body" sz="quarter" idx="18"/>
          </p:nvPr>
        </p:nvSpPr>
        <p:spPr/>
        <p:txBody>
          <a:bodyPr/>
          <a:lstStyle/>
          <a:p>
            <a:r>
              <a:rPr lang="en-AU" dirty="0"/>
              <a:t>Example 1</a:t>
            </a:r>
          </a:p>
        </p:txBody>
      </p:sp>
      <p:sp>
        <p:nvSpPr>
          <p:cNvPr id="4" name="Text Placeholder 3">
            <a:extLst>
              <a:ext uri="{FF2B5EF4-FFF2-40B4-BE49-F238E27FC236}">
                <a16:creationId xmlns:a16="http://schemas.microsoft.com/office/drawing/2014/main" id="{85041BD2-5C86-69F8-68C9-38CF2BD8A395}"/>
              </a:ext>
            </a:extLst>
          </p:cNvPr>
          <p:cNvSpPr>
            <a:spLocks noGrp="1"/>
          </p:cNvSpPr>
          <p:nvPr>
            <p:ph type="body" sz="quarter" idx="17"/>
          </p:nvPr>
        </p:nvSpPr>
        <p:spPr>
          <a:xfrm>
            <a:off x="359999" y="1598344"/>
            <a:ext cx="11484000" cy="4807835"/>
          </a:xfrm>
        </p:spPr>
        <p:txBody>
          <a:bodyPr/>
          <a:lstStyle/>
          <a:p>
            <a:r>
              <a:rPr lang="en-AU" dirty="0"/>
              <a:t>Find the median of the data.</a:t>
            </a:r>
          </a:p>
        </p:txBody>
      </p:sp>
      <p:graphicFrame>
        <p:nvGraphicFramePr>
          <p:cNvPr id="6" name="Table 5">
            <a:extLst>
              <a:ext uri="{FF2B5EF4-FFF2-40B4-BE49-F238E27FC236}">
                <a16:creationId xmlns:a16="http://schemas.microsoft.com/office/drawing/2014/main" id="{62A4CDC6-BD44-29DC-D013-C76EC73D2EDE}"/>
              </a:ext>
            </a:extLst>
          </p:cNvPr>
          <p:cNvGraphicFramePr>
            <a:graphicFrameLocks noGrp="1"/>
          </p:cNvGraphicFramePr>
          <p:nvPr/>
        </p:nvGraphicFramePr>
        <p:xfrm>
          <a:off x="348000" y="2675100"/>
          <a:ext cx="5409192" cy="2595880"/>
        </p:xfrm>
        <a:graphic>
          <a:graphicData uri="http://schemas.openxmlformats.org/drawingml/2006/table">
            <a:tbl>
              <a:tblPr firstRow="1" bandRow="1">
                <a:tableStyleId>{21E4AEA4-8DFA-4A89-87EB-49C32662AFE0}</a:tableStyleId>
              </a:tblPr>
              <a:tblGrid>
                <a:gridCol w="1197920">
                  <a:extLst>
                    <a:ext uri="{9D8B030D-6E8A-4147-A177-3AD203B41FA5}">
                      <a16:colId xmlns:a16="http://schemas.microsoft.com/office/drawing/2014/main" val="135682928"/>
                    </a:ext>
                  </a:extLst>
                </a:gridCol>
                <a:gridCol w="1589798">
                  <a:extLst>
                    <a:ext uri="{9D8B030D-6E8A-4147-A177-3AD203B41FA5}">
                      <a16:colId xmlns:a16="http://schemas.microsoft.com/office/drawing/2014/main" val="1358772990"/>
                    </a:ext>
                  </a:extLst>
                </a:gridCol>
                <a:gridCol w="2621474">
                  <a:extLst>
                    <a:ext uri="{9D8B030D-6E8A-4147-A177-3AD203B41FA5}">
                      <a16:colId xmlns:a16="http://schemas.microsoft.com/office/drawing/2014/main" val="2822840018"/>
                    </a:ext>
                  </a:extLst>
                </a:gridCol>
              </a:tblGrid>
              <a:tr h="370840">
                <a:tc>
                  <a:txBody>
                    <a:bodyPr/>
                    <a:lstStyle/>
                    <a:p>
                      <a:pPr algn="ctr"/>
                      <a:r>
                        <a:rPr lang="en-AU" dirty="0"/>
                        <a:t>Score</a:t>
                      </a:r>
                    </a:p>
                  </a:txBody>
                  <a:tcPr/>
                </a:tc>
                <a:tc>
                  <a:txBody>
                    <a:bodyPr/>
                    <a:lstStyle/>
                    <a:p>
                      <a:pPr algn="ctr"/>
                      <a:r>
                        <a:rPr lang="en-AU" dirty="0"/>
                        <a:t>Frequency</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AU" dirty="0"/>
                        <a:t>Cumulative frequency </a:t>
                      </a:r>
                    </a:p>
                  </a:txBody>
                  <a:tcPr/>
                </a:tc>
                <a:extLst>
                  <a:ext uri="{0D108BD9-81ED-4DB2-BD59-A6C34878D82A}">
                    <a16:rowId xmlns:a16="http://schemas.microsoft.com/office/drawing/2014/main" val="155202810"/>
                  </a:ext>
                </a:extLst>
              </a:tr>
              <a:tr h="370840">
                <a:tc>
                  <a:txBody>
                    <a:bodyPr/>
                    <a:lstStyle/>
                    <a:p>
                      <a:pPr algn="ctr"/>
                      <a:r>
                        <a:rPr lang="en-AU" dirty="0"/>
                        <a:t>0</a:t>
                      </a:r>
                    </a:p>
                  </a:txBody>
                  <a:tcPr/>
                </a:tc>
                <a:tc>
                  <a:txBody>
                    <a:bodyPr/>
                    <a:lstStyle/>
                    <a:p>
                      <a:pPr algn="ctr" fontAlgn="b"/>
                      <a:r>
                        <a:rPr lang="en-AU" sz="1800" b="0" i="0" u="none" strike="noStrike" dirty="0">
                          <a:solidFill>
                            <a:srgbClr val="000000"/>
                          </a:solidFill>
                          <a:effectLst/>
                          <a:latin typeface="Arial" panose="020B0604020202020204" pitchFamily="34" charset="0"/>
                        </a:rPr>
                        <a:t>1</a:t>
                      </a:r>
                    </a:p>
                  </a:txBody>
                  <a:tcPr marL="6350" marR="6350" marT="6350" marB="0" anchor="b"/>
                </a:tc>
                <a:tc>
                  <a:txBody>
                    <a:bodyPr/>
                    <a:lstStyle/>
                    <a:p>
                      <a:pPr algn="ctr" fontAlgn="b"/>
                      <a:r>
                        <a:rPr lang="en-AU" sz="1800" b="0" i="0" u="none" strike="noStrike" dirty="0">
                          <a:solidFill>
                            <a:srgbClr val="000000"/>
                          </a:solidFill>
                          <a:effectLst/>
                          <a:latin typeface="Arial" panose="020B0604020202020204" pitchFamily="34" charset="0"/>
                        </a:rPr>
                        <a:t>1</a:t>
                      </a:r>
                    </a:p>
                  </a:txBody>
                  <a:tcPr marL="6350" marR="6350" marT="6350" marB="0" anchor="b"/>
                </a:tc>
                <a:extLst>
                  <a:ext uri="{0D108BD9-81ED-4DB2-BD59-A6C34878D82A}">
                    <a16:rowId xmlns:a16="http://schemas.microsoft.com/office/drawing/2014/main" val="3774947734"/>
                  </a:ext>
                </a:extLst>
              </a:tr>
              <a:tr h="370840">
                <a:tc>
                  <a:txBody>
                    <a:bodyPr/>
                    <a:lstStyle/>
                    <a:p>
                      <a:pPr algn="ctr"/>
                      <a:r>
                        <a:rPr lang="en-AU" dirty="0"/>
                        <a:t>1</a:t>
                      </a:r>
                    </a:p>
                  </a:txBody>
                  <a:tcPr/>
                </a:tc>
                <a:tc>
                  <a:txBody>
                    <a:bodyPr/>
                    <a:lstStyle/>
                    <a:p>
                      <a:pPr algn="ctr" fontAlgn="b"/>
                      <a:r>
                        <a:rPr lang="en-AU" sz="1800" b="0" i="0" u="none" strike="noStrike" dirty="0">
                          <a:solidFill>
                            <a:srgbClr val="000000"/>
                          </a:solidFill>
                          <a:effectLst/>
                          <a:latin typeface="Arial" panose="020B0604020202020204" pitchFamily="34" charset="0"/>
                        </a:rPr>
                        <a:t>3</a:t>
                      </a:r>
                    </a:p>
                  </a:txBody>
                  <a:tcPr marL="6350" marR="6350" marT="6350" marB="0" anchor="b"/>
                </a:tc>
                <a:tc>
                  <a:txBody>
                    <a:bodyPr/>
                    <a:lstStyle/>
                    <a:p>
                      <a:pPr algn="ctr" fontAlgn="b"/>
                      <a:r>
                        <a:rPr lang="en-AU" sz="1800" b="0" i="0" u="none" strike="noStrike" dirty="0">
                          <a:solidFill>
                            <a:srgbClr val="000000"/>
                          </a:solidFill>
                          <a:effectLst/>
                          <a:latin typeface="Arial" panose="020B0604020202020204" pitchFamily="34" charset="0"/>
                        </a:rPr>
                        <a:t>4</a:t>
                      </a:r>
                    </a:p>
                  </a:txBody>
                  <a:tcPr marL="6350" marR="6350" marT="6350" marB="0" anchor="b"/>
                </a:tc>
                <a:extLst>
                  <a:ext uri="{0D108BD9-81ED-4DB2-BD59-A6C34878D82A}">
                    <a16:rowId xmlns:a16="http://schemas.microsoft.com/office/drawing/2014/main" val="16101175"/>
                  </a:ext>
                </a:extLst>
              </a:tr>
              <a:tr h="370840">
                <a:tc>
                  <a:txBody>
                    <a:bodyPr/>
                    <a:lstStyle/>
                    <a:p>
                      <a:pPr algn="ctr"/>
                      <a:r>
                        <a:rPr lang="en-AU" dirty="0"/>
                        <a:t>2</a:t>
                      </a:r>
                    </a:p>
                  </a:txBody>
                  <a:tcPr/>
                </a:tc>
                <a:tc>
                  <a:txBody>
                    <a:bodyPr/>
                    <a:lstStyle/>
                    <a:p>
                      <a:pPr algn="ctr" fontAlgn="b"/>
                      <a:r>
                        <a:rPr lang="en-AU" sz="1800" b="0" i="0" u="none" strike="noStrike" dirty="0">
                          <a:solidFill>
                            <a:srgbClr val="000000"/>
                          </a:solidFill>
                          <a:effectLst/>
                          <a:latin typeface="Arial" panose="020B0604020202020204" pitchFamily="34" charset="0"/>
                        </a:rPr>
                        <a:t>6</a:t>
                      </a:r>
                    </a:p>
                  </a:txBody>
                  <a:tcPr marL="6350" marR="6350" marT="6350" marB="0" anchor="b"/>
                </a:tc>
                <a:tc>
                  <a:txBody>
                    <a:bodyPr/>
                    <a:lstStyle/>
                    <a:p>
                      <a:pPr algn="ctr" fontAlgn="b"/>
                      <a:endParaRPr lang="en-AU" sz="18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908163073"/>
                  </a:ext>
                </a:extLst>
              </a:tr>
              <a:tr h="370840">
                <a:tc>
                  <a:txBody>
                    <a:bodyPr/>
                    <a:lstStyle/>
                    <a:p>
                      <a:pPr algn="ctr"/>
                      <a:r>
                        <a:rPr lang="en-AU" dirty="0"/>
                        <a:t>3</a:t>
                      </a:r>
                    </a:p>
                  </a:txBody>
                  <a:tcPr/>
                </a:tc>
                <a:tc>
                  <a:txBody>
                    <a:bodyPr/>
                    <a:lstStyle/>
                    <a:p>
                      <a:pPr algn="ctr" fontAlgn="b"/>
                      <a:r>
                        <a:rPr lang="en-AU" sz="1800" b="0" i="0" u="none" strike="noStrike" dirty="0">
                          <a:solidFill>
                            <a:srgbClr val="000000"/>
                          </a:solidFill>
                          <a:effectLst/>
                          <a:latin typeface="Arial" panose="020B0604020202020204" pitchFamily="34" charset="0"/>
                        </a:rPr>
                        <a:t>7</a:t>
                      </a:r>
                    </a:p>
                  </a:txBody>
                  <a:tcPr marL="6350" marR="6350" marT="6350" marB="0" anchor="b"/>
                </a:tc>
                <a:tc>
                  <a:txBody>
                    <a:bodyPr/>
                    <a:lstStyle/>
                    <a:p>
                      <a:pPr algn="ctr" fontAlgn="b"/>
                      <a:r>
                        <a:rPr lang="en-AU" sz="1800" b="0" i="0" u="none" strike="noStrike" dirty="0">
                          <a:solidFill>
                            <a:srgbClr val="000000"/>
                          </a:solidFill>
                          <a:effectLst/>
                          <a:latin typeface="Arial" panose="020B0604020202020204" pitchFamily="34" charset="0"/>
                        </a:rPr>
                        <a:t>17</a:t>
                      </a:r>
                    </a:p>
                  </a:txBody>
                  <a:tcPr marL="6350" marR="6350" marT="6350" marB="0" anchor="b"/>
                </a:tc>
                <a:extLst>
                  <a:ext uri="{0D108BD9-81ED-4DB2-BD59-A6C34878D82A}">
                    <a16:rowId xmlns:a16="http://schemas.microsoft.com/office/drawing/2014/main" val="675046670"/>
                  </a:ext>
                </a:extLst>
              </a:tr>
              <a:tr h="370840">
                <a:tc>
                  <a:txBody>
                    <a:bodyPr/>
                    <a:lstStyle/>
                    <a:p>
                      <a:pPr algn="ctr"/>
                      <a:r>
                        <a:rPr lang="en-AU" dirty="0"/>
                        <a:t>4</a:t>
                      </a:r>
                    </a:p>
                  </a:txBody>
                  <a:tcPr/>
                </a:tc>
                <a:tc>
                  <a:txBody>
                    <a:bodyPr/>
                    <a:lstStyle/>
                    <a:p>
                      <a:pPr algn="ctr" fontAlgn="b"/>
                      <a:endParaRPr lang="en-AU"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AU" sz="1800" b="0" i="0" u="none" strike="noStrike" dirty="0">
                          <a:solidFill>
                            <a:srgbClr val="000000"/>
                          </a:solidFill>
                          <a:effectLst/>
                          <a:latin typeface="Arial" panose="020B0604020202020204" pitchFamily="34" charset="0"/>
                        </a:rPr>
                        <a:t>19</a:t>
                      </a:r>
                    </a:p>
                  </a:txBody>
                  <a:tcPr marL="6350" marR="6350" marT="6350" marB="0" anchor="b"/>
                </a:tc>
                <a:extLst>
                  <a:ext uri="{0D108BD9-81ED-4DB2-BD59-A6C34878D82A}">
                    <a16:rowId xmlns:a16="http://schemas.microsoft.com/office/drawing/2014/main" val="1107618812"/>
                  </a:ext>
                </a:extLst>
              </a:tr>
              <a:tr h="370840">
                <a:tc>
                  <a:txBody>
                    <a:bodyPr/>
                    <a:lstStyle/>
                    <a:p>
                      <a:pPr algn="ctr"/>
                      <a:r>
                        <a:rPr lang="en-AU" dirty="0"/>
                        <a:t>5 or more</a:t>
                      </a:r>
                    </a:p>
                  </a:txBody>
                  <a:tcPr/>
                </a:tc>
                <a:tc>
                  <a:txBody>
                    <a:bodyPr/>
                    <a:lstStyle/>
                    <a:p>
                      <a:pPr algn="ctr" fontAlgn="b"/>
                      <a:r>
                        <a:rPr lang="en-AU" sz="1800" b="0" i="0" u="none" strike="noStrike" dirty="0">
                          <a:solidFill>
                            <a:srgbClr val="000000"/>
                          </a:solidFill>
                          <a:effectLst/>
                          <a:latin typeface="Arial" panose="020B0604020202020204" pitchFamily="34" charset="0"/>
                        </a:rPr>
                        <a:t>1</a:t>
                      </a:r>
                    </a:p>
                  </a:txBody>
                  <a:tcPr marL="6350" marR="6350" marT="6350" marB="0" anchor="b"/>
                </a:tc>
                <a:tc>
                  <a:txBody>
                    <a:bodyPr/>
                    <a:lstStyle/>
                    <a:p>
                      <a:pPr algn="ctr" fontAlgn="b"/>
                      <a:r>
                        <a:rPr lang="en-AU" sz="1800" b="0" i="0" u="none" strike="noStrike" dirty="0">
                          <a:solidFill>
                            <a:srgbClr val="000000"/>
                          </a:solidFill>
                          <a:effectLst/>
                          <a:latin typeface="Arial" panose="020B0604020202020204" pitchFamily="34" charset="0"/>
                        </a:rPr>
                        <a:t>20</a:t>
                      </a:r>
                    </a:p>
                  </a:txBody>
                  <a:tcPr marL="6350" marR="6350" marT="6350" marB="0" anchor="b"/>
                </a:tc>
                <a:extLst>
                  <a:ext uri="{0D108BD9-81ED-4DB2-BD59-A6C34878D82A}">
                    <a16:rowId xmlns:a16="http://schemas.microsoft.com/office/drawing/2014/main" val="3331056490"/>
                  </a:ext>
                </a:extLst>
              </a:tr>
            </a:tbl>
          </a:graphicData>
        </a:graphic>
      </p:graphicFrame>
      <p:sp>
        <p:nvSpPr>
          <p:cNvPr id="7" name="Arrow: Left 6">
            <a:extLst>
              <a:ext uri="{FF2B5EF4-FFF2-40B4-BE49-F238E27FC236}">
                <a16:creationId xmlns:a16="http://schemas.microsoft.com/office/drawing/2014/main" id="{6828D910-955C-59C1-FE1D-D95EF07A613E}"/>
              </a:ext>
              <a:ext uri="{C183D7F6-B498-43B3-948B-1728B52AA6E4}">
                <adec:decorative xmlns:adec="http://schemas.microsoft.com/office/drawing/2017/decorative" val="1"/>
              </a:ext>
            </a:extLst>
          </p:cNvPr>
          <p:cNvSpPr/>
          <p:nvPr/>
        </p:nvSpPr>
        <p:spPr>
          <a:xfrm>
            <a:off x="5177079" y="3920201"/>
            <a:ext cx="1184223" cy="44939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extBox 9">
            <a:extLst>
              <a:ext uri="{FF2B5EF4-FFF2-40B4-BE49-F238E27FC236}">
                <a16:creationId xmlns:a16="http://schemas.microsoft.com/office/drawing/2014/main" id="{80BD3F72-A6C0-7F34-1E29-5F81553CD96E}"/>
              </a:ext>
            </a:extLst>
          </p:cNvPr>
          <p:cNvSpPr txBox="1"/>
          <p:nvPr/>
        </p:nvSpPr>
        <p:spPr>
          <a:xfrm>
            <a:off x="2262198" y="4595591"/>
            <a:ext cx="396240" cy="449395"/>
          </a:xfrm>
          <a:prstGeom prst="rect">
            <a:avLst/>
          </a:prstGeom>
          <a:noFill/>
        </p:spPr>
        <p:txBody>
          <a:bodyPr wrap="square" lIns="0" tIns="0" rIns="0" bIns="0" rtlCol="0">
            <a:noAutofit/>
          </a:bodyPr>
          <a:lstStyle/>
          <a:p>
            <a:pPr algn="l"/>
            <a:r>
              <a:rPr lang="en-AU" sz="1800" dirty="0"/>
              <a:t>2</a:t>
            </a:r>
          </a:p>
        </p:txBody>
      </p:sp>
      <p:sp>
        <p:nvSpPr>
          <p:cNvPr id="11" name="TextBox 10">
            <a:extLst>
              <a:ext uri="{FF2B5EF4-FFF2-40B4-BE49-F238E27FC236}">
                <a16:creationId xmlns:a16="http://schemas.microsoft.com/office/drawing/2014/main" id="{A4F2629A-7EB8-547E-91A1-5DF53549BCA3}"/>
              </a:ext>
            </a:extLst>
          </p:cNvPr>
          <p:cNvSpPr txBox="1"/>
          <p:nvPr/>
        </p:nvSpPr>
        <p:spPr>
          <a:xfrm>
            <a:off x="4309312" y="3884610"/>
            <a:ext cx="396240" cy="449395"/>
          </a:xfrm>
          <a:prstGeom prst="rect">
            <a:avLst/>
          </a:prstGeom>
          <a:noFill/>
        </p:spPr>
        <p:txBody>
          <a:bodyPr wrap="square" lIns="0" tIns="0" rIns="0" bIns="0" rtlCol="0">
            <a:noAutofit/>
          </a:bodyPr>
          <a:lstStyle/>
          <a:p>
            <a:pPr algn="l"/>
            <a:r>
              <a:rPr lang="en-AU" sz="1800" b="1" dirty="0">
                <a:solidFill>
                  <a:srgbClr val="FF0000"/>
                </a:solidFill>
              </a:rPr>
              <a:t>10</a:t>
            </a:r>
          </a:p>
        </p:txBody>
      </p:sp>
      <p:sp>
        <p:nvSpPr>
          <p:cNvPr id="13" name="Arrow: Left 12">
            <a:extLst>
              <a:ext uri="{FF2B5EF4-FFF2-40B4-BE49-F238E27FC236}">
                <a16:creationId xmlns:a16="http://schemas.microsoft.com/office/drawing/2014/main" id="{B8BFDADB-1B74-C420-E712-109BFB1A91F1}"/>
              </a:ext>
              <a:ext uri="{C183D7F6-B498-43B3-948B-1728B52AA6E4}">
                <adec:decorative xmlns:adec="http://schemas.microsoft.com/office/drawing/2017/decorative" val="1"/>
              </a:ext>
            </a:extLst>
          </p:cNvPr>
          <p:cNvSpPr/>
          <p:nvPr/>
        </p:nvSpPr>
        <p:spPr>
          <a:xfrm>
            <a:off x="1088057" y="3920202"/>
            <a:ext cx="2891386" cy="449395"/>
          </a:xfrm>
          <a:prstGeom prst="leftArrow">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Speech Bubble: Rectangle with Corners Rounded 13">
            <a:extLst>
              <a:ext uri="{FF2B5EF4-FFF2-40B4-BE49-F238E27FC236}">
                <a16:creationId xmlns:a16="http://schemas.microsoft.com/office/drawing/2014/main" id="{404BD59F-B533-A02F-A3ED-A0DC3ACD8338}"/>
              </a:ext>
            </a:extLst>
          </p:cNvPr>
          <p:cNvSpPr/>
          <p:nvPr/>
        </p:nvSpPr>
        <p:spPr>
          <a:xfrm>
            <a:off x="505133" y="5531076"/>
            <a:ext cx="5264057" cy="1122469"/>
          </a:xfrm>
          <a:prstGeom prst="wedgeRoundRectCallout">
            <a:avLst>
              <a:gd name="adj1" fmla="val 3108"/>
              <a:gd name="adj2" fmla="val -8019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How do we know where to find the median?</a:t>
            </a:r>
          </a:p>
        </p:txBody>
      </p:sp>
      <p:sp>
        <p:nvSpPr>
          <p:cNvPr id="15" name="Speech Bubble: Rectangle with Corners Rounded 14">
            <a:extLst>
              <a:ext uri="{FF2B5EF4-FFF2-40B4-BE49-F238E27FC236}">
                <a16:creationId xmlns:a16="http://schemas.microsoft.com/office/drawing/2014/main" id="{2B54E7A2-48DC-A527-46D2-30BE5CC422C8}"/>
              </a:ext>
            </a:extLst>
          </p:cNvPr>
          <p:cNvSpPr/>
          <p:nvPr/>
        </p:nvSpPr>
        <p:spPr>
          <a:xfrm>
            <a:off x="6096000" y="2855906"/>
            <a:ext cx="3224825" cy="613285"/>
          </a:xfrm>
          <a:prstGeom prst="wedgeRoundRectCallout">
            <a:avLst>
              <a:gd name="adj1" fmla="val -75443"/>
              <a:gd name="adj2" fmla="val 6822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Why is the 11</a:t>
            </a:r>
            <a:r>
              <a:rPr lang="en-AU" sz="1800" baseline="30000" dirty="0"/>
              <a:t>th</a:t>
            </a:r>
            <a:r>
              <a:rPr lang="en-AU" sz="1800" dirty="0"/>
              <a:t> value 3?</a:t>
            </a:r>
          </a:p>
        </p:txBody>
      </p:sp>
      <p:sp>
        <p:nvSpPr>
          <p:cNvPr id="9" name="TextBox 8">
            <a:extLst>
              <a:ext uri="{FF2B5EF4-FFF2-40B4-BE49-F238E27FC236}">
                <a16:creationId xmlns:a16="http://schemas.microsoft.com/office/drawing/2014/main" id="{C1D2957E-85A9-0B84-5FBE-B8934DCA1B4B}"/>
              </a:ext>
            </a:extLst>
          </p:cNvPr>
          <p:cNvSpPr txBox="1"/>
          <p:nvPr/>
        </p:nvSpPr>
        <p:spPr>
          <a:xfrm>
            <a:off x="6759747" y="3539310"/>
            <a:ext cx="3471347" cy="1211176"/>
          </a:xfrm>
          <a:prstGeom prst="rect">
            <a:avLst/>
          </a:prstGeom>
          <a:noFill/>
        </p:spPr>
        <p:txBody>
          <a:bodyPr wrap="square" lIns="0" tIns="0" rIns="0" bIns="0" rtlCol="0">
            <a:noAutofit/>
          </a:bodyPr>
          <a:lstStyle/>
          <a:p>
            <a:pPr algn="l">
              <a:lnSpc>
                <a:spcPct val="150000"/>
              </a:lnSpc>
            </a:pPr>
            <a:r>
              <a:rPr lang="en-AU" sz="1800" b="0" dirty="0"/>
              <a:t>10</a:t>
            </a:r>
            <a:r>
              <a:rPr lang="en-AU" sz="1800" b="0" baseline="30000" dirty="0"/>
              <a:t>th</a:t>
            </a:r>
            <a:r>
              <a:rPr lang="en-AU" sz="1800" b="0" dirty="0"/>
              <a:t> </a:t>
            </a:r>
            <a:r>
              <a:rPr lang="en-AU" sz="1800" dirty="0"/>
              <a:t>score</a:t>
            </a:r>
            <a:r>
              <a:rPr lang="en-AU" sz="1800" b="0" dirty="0"/>
              <a:t> = 2</a:t>
            </a:r>
          </a:p>
          <a:p>
            <a:pPr algn="l">
              <a:lnSpc>
                <a:spcPct val="150000"/>
              </a:lnSpc>
            </a:pPr>
            <a:r>
              <a:rPr lang="en-AU" sz="1800" dirty="0"/>
              <a:t>11</a:t>
            </a:r>
            <a:r>
              <a:rPr lang="en-AU" sz="1800" baseline="30000" dirty="0"/>
              <a:t>th</a:t>
            </a:r>
            <a:r>
              <a:rPr lang="en-AU" sz="1800" dirty="0"/>
              <a:t> score = 3</a:t>
            </a:r>
          </a:p>
          <a:p>
            <a:pPr algn="l">
              <a:lnSpc>
                <a:spcPct val="150000"/>
              </a:lnSpc>
            </a:pPr>
            <a:r>
              <a:rPr lang="en-AU" sz="1800" b="0" dirty="0"/>
              <a:t>Median = 2.5</a:t>
            </a:r>
            <a:br>
              <a:rPr lang="en-AU" sz="1800" b="0" dirty="0"/>
            </a:br>
            <a:endParaRPr lang="en-AU" sz="1800" dirty="0"/>
          </a:p>
        </p:txBody>
      </p:sp>
      <p:sp>
        <p:nvSpPr>
          <p:cNvPr id="16" name="Speech Bubble: Rectangle with Corners Rounded 15">
            <a:extLst>
              <a:ext uri="{FF2B5EF4-FFF2-40B4-BE49-F238E27FC236}">
                <a16:creationId xmlns:a16="http://schemas.microsoft.com/office/drawing/2014/main" id="{044E0E65-6281-C229-766D-AA5DC729BF0D}"/>
              </a:ext>
            </a:extLst>
          </p:cNvPr>
          <p:cNvSpPr/>
          <p:nvPr/>
        </p:nvSpPr>
        <p:spPr>
          <a:xfrm>
            <a:off x="6277677" y="5509214"/>
            <a:ext cx="5182804" cy="1122470"/>
          </a:xfrm>
          <a:prstGeom prst="wedgeRoundRectCallout">
            <a:avLst>
              <a:gd name="adj1" fmla="val -76184"/>
              <a:gd name="adj2" fmla="val -16815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Why is the median not the middle of 10 and 17?</a:t>
            </a:r>
          </a:p>
        </p:txBody>
      </p:sp>
      <p:sp>
        <p:nvSpPr>
          <p:cNvPr id="2" name="Slide Number Placeholder 1">
            <a:extLst>
              <a:ext uri="{FF2B5EF4-FFF2-40B4-BE49-F238E27FC236}">
                <a16:creationId xmlns:a16="http://schemas.microsoft.com/office/drawing/2014/main" id="{4429329F-F7D9-2E91-0CC1-1CCD45E4A39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349134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B2D99-0642-5E2D-DA2F-EDDB7AE3CE3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DC8FF2B-D65A-9692-A82C-8241306F2215}"/>
              </a:ext>
            </a:extLst>
          </p:cNvPr>
          <p:cNvSpPr>
            <a:spLocks noGrp="1"/>
          </p:cNvSpPr>
          <p:nvPr>
            <p:ph type="title"/>
          </p:nvPr>
        </p:nvSpPr>
        <p:spPr/>
        <p:txBody>
          <a:bodyPr/>
          <a:lstStyle/>
          <a:p>
            <a:r>
              <a:rPr lang="en-AU" dirty="0"/>
              <a:t>Cumulative frequency tables (3)</a:t>
            </a:r>
          </a:p>
        </p:txBody>
      </p:sp>
      <p:sp>
        <p:nvSpPr>
          <p:cNvPr id="4" name="Text Placeholder 3">
            <a:extLst>
              <a:ext uri="{FF2B5EF4-FFF2-40B4-BE49-F238E27FC236}">
                <a16:creationId xmlns:a16="http://schemas.microsoft.com/office/drawing/2014/main" id="{F382C314-9775-E826-0F5A-7D7BDAD34613}"/>
              </a:ext>
            </a:extLst>
          </p:cNvPr>
          <p:cNvSpPr>
            <a:spLocks noGrp="1"/>
          </p:cNvSpPr>
          <p:nvPr>
            <p:ph type="body" sz="quarter" idx="18"/>
          </p:nvPr>
        </p:nvSpPr>
        <p:spPr/>
        <p:txBody>
          <a:bodyPr/>
          <a:lstStyle/>
          <a:p>
            <a:r>
              <a:rPr lang="en-AU" dirty="0"/>
              <a:t>Your turn</a:t>
            </a:r>
          </a:p>
        </p:txBody>
      </p:sp>
      <p:sp>
        <p:nvSpPr>
          <p:cNvPr id="7" name="TextBox 6">
            <a:extLst>
              <a:ext uri="{FF2B5EF4-FFF2-40B4-BE49-F238E27FC236}">
                <a16:creationId xmlns:a16="http://schemas.microsoft.com/office/drawing/2014/main" id="{5E57BD5F-6726-75B7-A54E-40DB7225703F}"/>
              </a:ext>
            </a:extLst>
          </p:cNvPr>
          <p:cNvSpPr txBox="1"/>
          <p:nvPr/>
        </p:nvSpPr>
        <p:spPr>
          <a:xfrm>
            <a:off x="307657" y="1472406"/>
            <a:ext cx="11283707" cy="461665"/>
          </a:xfrm>
          <a:prstGeom prst="rect">
            <a:avLst/>
          </a:prstGeom>
          <a:noFill/>
        </p:spPr>
        <p:txBody>
          <a:bodyPr wrap="square">
            <a:spAutoFit/>
          </a:bodyPr>
          <a:lstStyle/>
          <a:p>
            <a:r>
              <a:rPr lang="en-AU" dirty="0"/>
              <a:t>Find the missing values and then calculate the median.</a:t>
            </a:r>
          </a:p>
        </p:txBody>
      </p:sp>
      <p:graphicFrame>
        <p:nvGraphicFramePr>
          <p:cNvPr id="6" name="Table 5">
            <a:extLst>
              <a:ext uri="{FF2B5EF4-FFF2-40B4-BE49-F238E27FC236}">
                <a16:creationId xmlns:a16="http://schemas.microsoft.com/office/drawing/2014/main" id="{3B43297E-BE4C-EA41-CE82-C8422A644141}"/>
              </a:ext>
            </a:extLst>
          </p:cNvPr>
          <p:cNvGraphicFramePr>
            <a:graphicFrameLocks noGrp="1"/>
          </p:cNvGraphicFramePr>
          <p:nvPr>
            <p:extLst>
              <p:ext uri="{D42A27DB-BD31-4B8C-83A1-F6EECF244321}">
                <p14:modId xmlns:p14="http://schemas.microsoft.com/office/powerpoint/2010/main" val="1806574180"/>
              </p:ext>
            </p:extLst>
          </p:nvPr>
        </p:nvGraphicFramePr>
        <p:xfrm>
          <a:off x="415234" y="2662518"/>
          <a:ext cx="5409192" cy="2595880"/>
        </p:xfrm>
        <a:graphic>
          <a:graphicData uri="http://schemas.openxmlformats.org/drawingml/2006/table">
            <a:tbl>
              <a:tblPr firstRow="1" bandRow="1">
                <a:tableStyleId>{21E4AEA4-8DFA-4A89-87EB-49C32662AFE0}</a:tableStyleId>
              </a:tblPr>
              <a:tblGrid>
                <a:gridCol w="1197920">
                  <a:extLst>
                    <a:ext uri="{9D8B030D-6E8A-4147-A177-3AD203B41FA5}">
                      <a16:colId xmlns:a16="http://schemas.microsoft.com/office/drawing/2014/main" val="135682928"/>
                    </a:ext>
                  </a:extLst>
                </a:gridCol>
                <a:gridCol w="1589798">
                  <a:extLst>
                    <a:ext uri="{9D8B030D-6E8A-4147-A177-3AD203B41FA5}">
                      <a16:colId xmlns:a16="http://schemas.microsoft.com/office/drawing/2014/main" val="1358772990"/>
                    </a:ext>
                  </a:extLst>
                </a:gridCol>
                <a:gridCol w="2621474">
                  <a:extLst>
                    <a:ext uri="{9D8B030D-6E8A-4147-A177-3AD203B41FA5}">
                      <a16:colId xmlns:a16="http://schemas.microsoft.com/office/drawing/2014/main" val="2822840018"/>
                    </a:ext>
                  </a:extLst>
                </a:gridCol>
              </a:tblGrid>
              <a:tr h="370840">
                <a:tc>
                  <a:txBody>
                    <a:bodyPr/>
                    <a:lstStyle/>
                    <a:p>
                      <a:pPr algn="ctr"/>
                      <a:r>
                        <a:rPr lang="en-AU" dirty="0"/>
                        <a:t>Score</a:t>
                      </a:r>
                    </a:p>
                  </a:txBody>
                  <a:tcPr/>
                </a:tc>
                <a:tc>
                  <a:txBody>
                    <a:bodyPr/>
                    <a:lstStyle/>
                    <a:p>
                      <a:pPr algn="ctr"/>
                      <a:r>
                        <a:rPr lang="en-AU" dirty="0"/>
                        <a:t>Frequency</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AU" dirty="0"/>
                        <a:t>Cumulative frequency </a:t>
                      </a:r>
                    </a:p>
                  </a:txBody>
                  <a:tcPr/>
                </a:tc>
                <a:extLst>
                  <a:ext uri="{0D108BD9-81ED-4DB2-BD59-A6C34878D82A}">
                    <a16:rowId xmlns:a16="http://schemas.microsoft.com/office/drawing/2014/main" val="155202810"/>
                  </a:ext>
                </a:extLst>
              </a:tr>
              <a:tr h="370840">
                <a:tc>
                  <a:txBody>
                    <a:bodyPr/>
                    <a:lstStyle/>
                    <a:p>
                      <a:pPr algn="ctr"/>
                      <a:r>
                        <a:rPr lang="en-AU" dirty="0"/>
                        <a:t>0</a:t>
                      </a:r>
                    </a:p>
                  </a:txBody>
                  <a:tcPr/>
                </a:tc>
                <a:tc>
                  <a:txBody>
                    <a:bodyPr/>
                    <a:lstStyle/>
                    <a:p>
                      <a:pPr algn="ctr" fontAlgn="b"/>
                      <a:r>
                        <a:rPr lang="en-AU" sz="1800" b="0" i="0" u="none" strike="noStrike" dirty="0">
                          <a:solidFill>
                            <a:srgbClr val="000000"/>
                          </a:solidFill>
                          <a:effectLst/>
                          <a:latin typeface="Arial" panose="020B0604020202020204" pitchFamily="34" charset="0"/>
                        </a:rPr>
                        <a:t>2</a:t>
                      </a:r>
                    </a:p>
                  </a:txBody>
                  <a:tcPr marL="6350" marR="6350" marT="6350" marB="0" anchor="b"/>
                </a:tc>
                <a:tc>
                  <a:txBody>
                    <a:bodyPr/>
                    <a:lstStyle/>
                    <a:p>
                      <a:pPr algn="ctr" fontAlgn="b"/>
                      <a:r>
                        <a:rPr lang="en-AU" sz="1800" b="0" i="0" u="none" strike="noStrike" dirty="0">
                          <a:solidFill>
                            <a:srgbClr val="000000"/>
                          </a:solidFill>
                          <a:effectLst/>
                          <a:latin typeface="Arial" panose="020B0604020202020204" pitchFamily="34" charset="0"/>
                        </a:rPr>
                        <a:t>2</a:t>
                      </a:r>
                    </a:p>
                  </a:txBody>
                  <a:tcPr marL="6350" marR="6350" marT="6350" marB="0" anchor="b"/>
                </a:tc>
                <a:extLst>
                  <a:ext uri="{0D108BD9-81ED-4DB2-BD59-A6C34878D82A}">
                    <a16:rowId xmlns:a16="http://schemas.microsoft.com/office/drawing/2014/main" val="3774947734"/>
                  </a:ext>
                </a:extLst>
              </a:tr>
              <a:tr h="370840">
                <a:tc>
                  <a:txBody>
                    <a:bodyPr/>
                    <a:lstStyle/>
                    <a:p>
                      <a:pPr algn="ctr"/>
                      <a:r>
                        <a:rPr lang="en-AU" dirty="0"/>
                        <a:t>1</a:t>
                      </a:r>
                    </a:p>
                  </a:txBody>
                  <a:tcPr/>
                </a:tc>
                <a:tc>
                  <a:txBody>
                    <a:bodyPr/>
                    <a:lstStyle/>
                    <a:p>
                      <a:pPr algn="ctr" fontAlgn="b"/>
                      <a:r>
                        <a:rPr lang="en-AU" sz="1800" b="0" i="0" u="none" strike="noStrike" dirty="0">
                          <a:solidFill>
                            <a:srgbClr val="000000"/>
                          </a:solidFill>
                          <a:effectLst/>
                          <a:latin typeface="Arial" panose="020B0604020202020204" pitchFamily="34" charset="0"/>
                        </a:rPr>
                        <a:t>5</a:t>
                      </a:r>
                    </a:p>
                  </a:txBody>
                  <a:tcPr marL="6350" marR="6350" marT="6350" marB="0" anchor="b"/>
                </a:tc>
                <a:tc>
                  <a:txBody>
                    <a:bodyPr/>
                    <a:lstStyle/>
                    <a:p>
                      <a:pPr algn="ctr" fontAlgn="b"/>
                      <a:endParaRPr lang="en-AU" sz="18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6101175"/>
                  </a:ext>
                </a:extLst>
              </a:tr>
              <a:tr h="370840">
                <a:tc>
                  <a:txBody>
                    <a:bodyPr/>
                    <a:lstStyle/>
                    <a:p>
                      <a:pPr algn="ctr"/>
                      <a:r>
                        <a:rPr lang="en-AU" dirty="0"/>
                        <a:t>2</a:t>
                      </a:r>
                    </a:p>
                  </a:txBody>
                  <a:tcPr/>
                </a:tc>
                <a:tc>
                  <a:txBody>
                    <a:bodyPr/>
                    <a:lstStyle/>
                    <a:p>
                      <a:pPr algn="ctr" fontAlgn="b"/>
                      <a:r>
                        <a:rPr lang="en-AU" sz="1800" b="0" i="0" u="none" strike="noStrike" dirty="0">
                          <a:solidFill>
                            <a:srgbClr val="000000"/>
                          </a:solidFill>
                          <a:effectLst/>
                          <a:latin typeface="Arial" panose="020B0604020202020204" pitchFamily="34" charset="0"/>
                        </a:rPr>
                        <a:t>7</a:t>
                      </a:r>
                    </a:p>
                  </a:txBody>
                  <a:tcPr marL="6350" marR="6350" marT="6350" marB="0" anchor="b"/>
                </a:tc>
                <a:tc>
                  <a:txBody>
                    <a:bodyPr/>
                    <a:lstStyle/>
                    <a:p>
                      <a:pPr algn="ctr" fontAlgn="b"/>
                      <a:r>
                        <a:rPr lang="en-AU" sz="1800" b="0" i="0" u="none" strike="noStrike" dirty="0">
                          <a:solidFill>
                            <a:srgbClr val="000000"/>
                          </a:solidFill>
                          <a:effectLst/>
                          <a:latin typeface="Arial" panose="020B0604020202020204" pitchFamily="34" charset="0"/>
                        </a:rPr>
                        <a:t>14</a:t>
                      </a:r>
                    </a:p>
                  </a:txBody>
                  <a:tcPr marL="6350" marR="6350" marT="6350" marB="0" anchor="b"/>
                </a:tc>
                <a:extLst>
                  <a:ext uri="{0D108BD9-81ED-4DB2-BD59-A6C34878D82A}">
                    <a16:rowId xmlns:a16="http://schemas.microsoft.com/office/drawing/2014/main" val="908163073"/>
                  </a:ext>
                </a:extLst>
              </a:tr>
              <a:tr h="370840">
                <a:tc>
                  <a:txBody>
                    <a:bodyPr/>
                    <a:lstStyle/>
                    <a:p>
                      <a:pPr algn="ctr"/>
                      <a:r>
                        <a:rPr lang="en-AU" dirty="0"/>
                        <a:t>3</a:t>
                      </a:r>
                    </a:p>
                  </a:txBody>
                  <a:tcPr/>
                </a:tc>
                <a:tc>
                  <a:txBody>
                    <a:bodyPr/>
                    <a:lstStyle/>
                    <a:p>
                      <a:pPr algn="ctr" fontAlgn="b"/>
                      <a:endParaRPr lang="en-AU"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AU" sz="1800" b="0" i="0" u="none" strike="noStrike" dirty="0">
                          <a:solidFill>
                            <a:srgbClr val="000000"/>
                          </a:solidFill>
                          <a:effectLst/>
                          <a:latin typeface="Arial" panose="020B0604020202020204" pitchFamily="34" charset="0"/>
                        </a:rPr>
                        <a:t>23</a:t>
                      </a:r>
                    </a:p>
                  </a:txBody>
                  <a:tcPr marL="6350" marR="6350" marT="6350" marB="0" anchor="b"/>
                </a:tc>
                <a:extLst>
                  <a:ext uri="{0D108BD9-81ED-4DB2-BD59-A6C34878D82A}">
                    <a16:rowId xmlns:a16="http://schemas.microsoft.com/office/drawing/2014/main" val="675046670"/>
                  </a:ext>
                </a:extLst>
              </a:tr>
              <a:tr h="370840">
                <a:tc>
                  <a:txBody>
                    <a:bodyPr/>
                    <a:lstStyle/>
                    <a:p>
                      <a:pPr algn="ctr"/>
                      <a:r>
                        <a:rPr lang="en-AU" dirty="0"/>
                        <a:t>4</a:t>
                      </a:r>
                    </a:p>
                  </a:txBody>
                  <a:tcPr/>
                </a:tc>
                <a:tc>
                  <a:txBody>
                    <a:bodyPr/>
                    <a:lstStyle/>
                    <a:p>
                      <a:pPr algn="ctr" fontAlgn="b"/>
                      <a:r>
                        <a:rPr lang="en-AU" sz="1800" b="0" i="0" u="none" strike="noStrike" dirty="0">
                          <a:solidFill>
                            <a:srgbClr val="000000"/>
                          </a:solidFill>
                          <a:effectLst/>
                          <a:latin typeface="Arial" panose="020B0604020202020204" pitchFamily="34" charset="0"/>
                        </a:rPr>
                        <a:t>2</a:t>
                      </a:r>
                    </a:p>
                  </a:txBody>
                  <a:tcPr marL="6350" marR="6350" marT="6350" marB="0" anchor="b"/>
                </a:tc>
                <a:tc>
                  <a:txBody>
                    <a:bodyPr/>
                    <a:lstStyle/>
                    <a:p>
                      <a:pPr algn="ctr" fontAlgn="b"/>
                      <a:r>
                        <a:rPr lang="en-AU" sz="1800" b="0" i="0" u="none" strike="noStrike" dirty="0">
                          <a:solidFill>
                            <a:srgbClr val="000000"/>
                          </a:solidFill>
                          <a:effectLst/>
                          <a:latin typeface="Arial" panose="020B0604020202020204" pitchFamily="34" charset="0"/>
                        </a:rPr>
                        <a:t>25</a:t>
                      </a:r>
                    </a:p>
                  </a:txBody>
                  <a:tcPr marL="6350" marR="6350" marT="6350" marB="0" anchor="b"/>
                </a:tc>
                <a:extLst>
                  <a:ext uri="{0D108BD9-81ED-4DB2-BD59-A6C34878D82A}">
                    <a16:rowId xmlns:a16="http://schemas.microsoft.com/office/drawing/2014/main" val="1107618812"/>
                  </a:ext>
                </a:extLst>
              </a:tr>
              <a:tr h="370840">
                <a:tc>
                  <a:txBody>
                    <a:bodyPr/>
                    <a:lstStyle/>
                    <a:p>
                      <a:pPr algn="ctr"/>
                      <a:r>
                        <a:rPr lang="en-AU" dirty="0"/>
                        <a:t>5 or more</a:t>
                      </a:r>
                    </a:p>
                  </a:txBody>
                  <a:tcPr/>
                </a:tc>
                <a:tc>
                  <a:txBody>
                    <a:bodyPr/>
                    <a:lstStyle/>
                    <a:p>
                      <a:pPr algn="ctr" fontAlgn="b"/>
                      <a:r>
                        <a:rPr lang="en-AU" sz="1800" b="0" i="0" u="none" strike="noStrike" dirty="0">
                          <a:solidFill>
                            <a:srgbClr val="000000"/>
                          </a:solidFill>
                          <a:effectLst/>
                          <a:latin typeface="Arial" panose="020B0604020202020204" pitchFamily="34" charset="0"/>
                        </a:rPr>
                        <a:t>3</a:t>
                      </a:r>
                    </a:p>
                  </a:txBody>
                  <a:tcPr marL="6350" marR="6350" marT="6350" marB="0" anchor="b"/>
                </a:tc>
                <a:tc>
                  <a:txBody>
                    <a:bodyPr/>
                    <a:lstStyle/>
                    <a:p>
                      <a:pPr algn="ctr" fontAlgn="b"/>
                      <a:r>
                        <a:rPr lang="en-AU" sz="1800" b="0" i="0" u="none" strike="noStrike" dirty="0">
                          <a:solidFill>
                            <a:srgbClr val="000000"/>
                          </a:solidFill>
                          <a:effectLst/>
                          <a:latin typeface="Arial" panose="020B0604020202020204" pitchFamily="34" charset="0"/>
                        </a:rPr>
                        <a:t>28</a:t>
                      </a:r>
                    </a:p>
                  </a:txBody>
                  <a:tcPr marL="6350" marR="6350" marT="6350" marB="0" anchor="b"/>
                </a:tc>
                <a:extLst>
                  <a:ext uri="{0D108BD9-81ED-4DB2-BD59-A6C34878D82A}">
                    <a16:rowId xmlns:a16="http://schemas.microsoft.com/office/drawing/2014/main" val="3331056490"/>
                  </a:ext>
                </a:extLst>
              </a:tr>
            </a:tbl>
          </a:graphicData>
        </a:graphic>
      </p:graphicFrame>
      <p:sp>
        <p:nvSpPr>
          <p:cNvPr id="2" name="Slide Number Placeholder 1">
            <a:extLst>
              <a:ext uri="{FF2B5EF4-FFF2-40B4-BE49-F238E27FC236}">
                <a16:creationId xmlns:a16="http://schemas.microsoft.com/office/drawing/2014/main" id="{81B755C9-7DD8-F30B-AAE7-128289D7504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10622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49AEA-41E6-F91A-B36E-1AFB7D531B5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FBA74CF-7850-3B2A-FD7F-3A812CD9572B}"/>
              </a:ext>
            </a:extLst>
          </p:cNvPr>
          <p:cNvSpPr>
            <a:spLocks noGrp="1"/>
          </p:cNvSpPr>
          <p:nvPr>
            <p:ph type="title"/>
          </p:nvPr>
        </p:nvSpPr>
        <p:spPr/>
        <p:txBody>
          <a:bodyPr/>
          <a:lstStyle/>
          <a:p>
            <a:r>
              <a:rPr lang="en-AU" dirty="0"/>
              <a:t>Cumulative frequency tables (4)</a:t>
            </a:r>
          </a:p>
        </p:txBody>
      </p:sp>
      <p:sp>
        <p:nvSpPr>
          <p:cNvPr id="4" name="Text Placeholder 3">
            <a:extLst>
              <a:ext uri="{FF2B5EF4-FFF2-40B4-BE49-F238E27FC236}">
                <a16:creationId xmlns:a16="http://schemas.microsoft.com/office/drawing/2014/main" id="{A2946522-8D44-4457-D96E-6734037B49F0}"/>
              </a:ext>
            </a:extLst>
          </p:cNvPr>
          <p:cNvSpPr>
            <a:spLocks noGrp="1"/>
          </p:cNvSpPr>
          <p:nvPr>
            <p:ph type="body" sz="quarter" idx="18"/>
          </p:nvPr>
        </p:nvSpPr>
        <p:spPr/>
        <p:txBody>
          <a:bodyPr/>
          <a:lstStyle/>
          <a:p>
            <a:r>
              <a:rPr lang="en-AU" dirty="0"/>
              <a:t>Your turn - solution</a:t>
            </a:r>
          </a:p>
        </p:txBody>
      </p:sp>
      <p:sp>
        <p:nvSpPr>
          <p:cNvPr id="5" name="TextBox 4">
            <a:extLst>
              <a:ext uri="{FF2B5EF4-FFF2-40B4-BE49-F238E27FC236}">
                <a16:creationId xmlns:a16="http://schemas.microsoft.com/office/drawing/2014/main" id="{0B8AC21C-8622-3927-0BBD-0EF0DEC5D518}"/>
              </a:ext>
            </a:extLst>
          </p:cNvPr>
          <p:cNvSpPr txBox="1"/>
          <p:nvPr/>
        </p:nvSpPr>
        <p:spPr>
          <a:xfrm>
            <a:off x="360000" y="1489236"/>
            <a:ext cx="11283707" cy="461665"/>
          </a:xfrm>
          <a:prstGeom prst="rect">
            <a:avLst/>
          </a:prstGeom>
          <a:noFill/>
        </p:spPr>
        <p:txBody>
          <a:bodyPr wrap="square">
            <a:spAutoFit/>
          </a:bodyPr>
          <a:lstStyle/>
          <a:p>
            <a:r>
              <a:rPr lang="en-AU" dirty="0"/>
              <a:t>Find the missing values and then calculate the median.</a:t>
            </a:r>
          </a:p>
        </p:txBody>
      </p:sp>
      <p:graphicFrame>
        <p:nvGraphicFramePr>
          <p:cNvPr id="6" name="Table 5">
            <a:extLst>
              <a:ext uri="{FF2B5EF4-FFF2-40B4-BE49-F238E27FC236}">
                <a16:creationId xmlns:a16="http://schemas.microsoft.com/office/drawing/2014/main" id="{AE619C53-ADDD-50D8-464A-9DA44482541C}"/>
              </a:ext>
            </a:extLst>
          </p:cNvPr>
          <p:cNvGraphicFramePr>
            <a:graphicFrameLocks noGrp="1"/>
          </p:cNvGraphicFramePr>
          <p:nvPr>
            <p:extLst>
              <p:ext uri="{D42A27DB-BD31-4B8C-83A1-F6EECF244321}">
                <p14:modId xmlns:p14="http://schemas.microsoft.com/office/powerpoint/2010/main" val="848589533"/>
              </p:ext>
            </p:extLst>
          </p:nvPr>
        </p:nvGraphicFramePr>
        <p:xfrm>
          <a:off x="409708" y="3067915"/>
          <a:ext cx="5409192" cy="2595880"/>
        </p:xfrm>
        <a:graphic>
          <a:graphicData uri="http://schemas.openxmlformats.org/drawingml/2006/table">
            <a:tbl>
              <a:tblPr firstRow="1" bandRow="1">
                <a:tableStyleId>{21E4AEA4-8DFA-4A89-87EB-49C32662AFE0}</a:tableStyleId>
              </a:tblPr>
              <a:tblGrid>
                <a:gridCol w="1197920">
                  <a:extLst>
                    <a:ext uri="{9D8B030D-6E8A-4147-A177-3AD203B41FA5}">
                      <a16:colId xmlns:a16="http://schemas.microsoft.com/office/drawing/2014/main" val="135682928"/>
                    </a:ext>
                  </a:extLst>
                </a:gridCol>
                <a:gridCol w="1589798">
                  <a:extLst>
                    <a:ext uri="{9D8B030D-6E8A-4147-A177-3AD203B41FA5}">
                      <a16:colId xmlns:a16="http://schemas.microsoft.com/office/drawing/2014/main" val="1358772990"/>
                    </a:ext>
                  </a:extLst>
                </a:gridCol>
                <a:gridCol w="2621474">
                  <a:extLst>
                    <a:ext uri="{9D8B030D-6E8A-4147-A177-3AD203B41FA5}">
                      <a16:colId xmlns:a16="http://schemas.microsoft.com/office/drawing/2014/main" val="2822840018"/>
                    </a:ext>
                  </a:extLst>
                </a:gridCol>
              </a:tblGrid>
              <a:tr h="370840">
                <a:tc>
                  <a:txBody>
                    <a:bodyPr/>
                    <a:lstStyle/>
                    <a:p>
                      <a:pPr algn="ctr"/>
                      <a:r>
                        <a:rPr lang="en-AU" dirty="0"/>
                        <a:t>Score</a:t>
                      </a:r>
                    </a:p>
                  </a:txBody>
                  <a:tcPr/>
                </a:tc>
                <a:tc>
                  <a:txBody>
                    <a:bodyPr/>
                    <a:lstStyle/>
                    <a:p>
                      <a:pPr algn="ctr"/>
                      <a:r>
                        <a:rPr lang="en-AU" dirty="0"/>
                        <a:t>Frequency</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AU" dirty="0"/>
                        <a:t>Cumulative frequency </a:t>
                      </a:r>
                    </a:p>
                  </a:txBody>
                  <a:tcPr/>
                </a:tc>
                <a:extLst>
                  <a:ext uri="{0D108BD9-81ED-4DB2-BD59-A6C34878D82A}">
                    <a16:rowId xmlns:a16="http://schemas.microsoft.com/office/drawing/2014/main" val="155202810"/>
                  </a:ext>
                </a:extLst>
              </a:tr>
              <a:tr h="370840">
                <a:tc>
                  <a:txBody>
                    <a:bodyPr/>
                    <a:lstStyle/>
                    <a:p>
                      <a:pPr algn="ctr"/>
                      <a:r>
                        <a:rPr lang="en-AU" dirty="0"/>
                        <a:t>0</a:t>
                      </a:r>
                    </a:p>
                  </a:txBody>
                  <a:tcPr/>
                </a:tc>
                <a:tc>
                  <a:txBody>
                    <a:bodyPr/>
                    <a:lstStyle/>
                    <a:p>
                      <a:pPr algn="ctr" fontAlgn="b"/>
                      <a:r>
                        <a:rPr lang="en-AU" sz="1800" b="0" i="0" u="none" strike="noStrike" dirty="0">
                          <a:solidFill>
                            <a:srgbClr val="000000"/>
                          </a:solidFill>
                          <a:effectLst/>
                          <a:latin typeface="Arial" panose="020B0604020202020204" pitchFamily="34" charset="0"/>
                        </a:rPr>
                        <a:t>2</a:t>
                      </a:r>
                    </a:p>
                  </a:txBody>
                  <a:tcPr marL="6350" marR="6350" marT="6350" marB="0" anchor="b"/>
                </a:tc>
                <a:tc>
                  <a:txBody>
                    <a:bodyPr/>
                    <a:lstStyle/>
                    <a:p>
                      <a:pPr algn="ctr" fontAlgn="b"/>
                      <a:r>
                        <a:rPr lang="en-AU" sz="1800" b="0" i="0" u="none" strike="noStrike" dirty="0">
                          <a:solidFill>
                            <a:srgbClr val="000000"/>
                          </a:solidFill>
                          <a:effectLst/>
                          <a:latin typeface="Arial" panose="020B0604020202020204" pitchFamily="34" charset="0"/>
                        </a:rPr>
                        <a:t>2</a:t>
                      </a:r>
                    </a:p>
                  </a:txBody>
                  <a:tcPr marL="6350" marR="6350" marT="6350" marB="0" anchor="b"/>
                </a:tc>
                <a:extLst>
                  <a:ext uri="{0D108BD9-81ED-4DB2-BD59-A6C34878D82A}">
                    <a16:rowId xmlns:a16="http://schemas.microsoft.com/office/drawing/2014/main" val="3774947734"/>
                  </a:ext>
                </a:extLst>
              </a:tr>
              <a:tr h="370840">
                <a:tc>
                  <a:txBody>
                    <a:bodyPr/>
                    <a:lstStyle/>
                    <a:p>
                      <a:pPr algn="ctr"/>
                      <a:r>
                        <a:rPr lang="en-AU" dirty="0"/>
                        <a:t>1</a:t>
                      </a:r>
                    </a:p>
                  </a:txBody>
                  <a:tcPr/>
                </a:tc>
                <a:tc>
                  <a:txBody>
                    <a:bodyPr/>
                    <a:lstStyle/>
                    <a:p>
                      <a:pPr algn="ctr" fontAlgn="b"/>
                      <a:r>
                        <a:rPr lang="en-AU" sz="1800" b="0" i="0" u="none" strike="noStrike" dirty="0">
                          <a:solidFill>
                            <a:srgbClr val="000000"/>
                          </a:solidFill>
                          <a:effectLst/>
                          <a:latin typeface="Arial" panose="020B0604020202020204" pitchFamily="34" charset="0"/>
                        </a:rPr>
                        <a:t>5</a:t>
                      </a:r>
                    </a:p>
                  </a:txBody>
                  <a:tcPr marL="6350" marR="6350" marT="6350" marB="0" anchor="b"/>
                </a:tc>
                <a:tc>
                  <a:txBody>
                    <a:bodyPr/>
                    <a:lstStyle/>
                    <a:p>
                      <a:pPr algn="ctr" fontAlgn="b"/>
                      <a:r>
                        <a:rPr lang="en-AU" sz="1800" b="1" i="0" u="none" strike="noStrike" dirty="0">
                          <a:solidFill>
                            <a:srgbClr val="000000"/>
                          </a:solidFill>
                          <a:effectLst/>
                          <a:latin typeface="Arial" panose="020B0604020202020204" pitchFamily="34" charset="0"/>
                        </a:rPr>
                        <a:t>7</a:t>
                      </a:r>
                    </a:p>
                  </a:txBody>
                  <a:tcPr marL="6350" marR="6350" marT="6350" marB="0" anchor="b"/>
                </a:tc>
                <a:extLst>
                  <a:ext uri="{0D108BD9-81ED-4DB2-BD59-A6C34878D82A}">
                    <a16:rowId xmlns:a16="http://schemas.microsoft.com/office/drawing/2014/main" val="16101175"/>
                  </a:ext>
                </a:extLst>
              </a:tr>
              <a:tr h="370840">
                <a:tc>
                  <a:txBody>
                    <a:bodyPr/>
                    <a:lstStyle/>
                    <a:p>
                      <a:pPr algn="ctr"/>
                      <a:r>
                        <a:rPr lang="en-AU" dirty="0"/>
                        <a:t>2</a:t>
                      </a:r>
                    </a:p>
                  </a:txBody>
                  <a:tcPr/>
                </a:tc>
                <a:tc>
                  <a:txBody>
                    <a:bodyPr/>
                    <a:lstStyle/>
                    <a:p>
                      <a:pPr algn="ctr" fontAlgn="b"/>
                      <a:r>
                        <a:rPr lang="en-AU" sz="1800" b="0" i="0" u="none" strike="noStrike" dirty="0">
                          <a:solidFill>
                            <a:srgbClr val="000000"/>
                          </a:solidFill>
                          <a:effectLst/>
                          <a:latin typeface="Arial" panose="020B0604020202020204" pitchFamily="34" charset="0"/>
                        </a:rPr>
                        <a:t>7</a:t>
                      </a:r>
                    </a:p>
                  </a:txBody>
                  <a:tcPr marL="6350" marR="6350" marT="6350" marB="0" anchor="b"/>
                </a:tc>
                <a:tc>
                  <a:txBody>
                    <a:bodyPr/>
                    <a:lstStyle/>
                    <a:p>
                      <a:pPr algn="ctr" fontAlgn="b"/>
                      <a:r>
                        <a:rPr lang="en-AU" sz="1800" b="0" i="0" u="none" strike="noStrike" dirty="0">
                          <a:solidFill>
                            <a:srgbClr val="000000"/>
                          </a:solidFill>
                          <a:effectLst/>
                          <a:latin typeface="Arial" panose="020B0604020202020204" pitchFamily="34" charset="0"/>
                        </a:rPr>
                        <a:t>14</a:t>
                      </a:r>
                    </a:p>
                  </a:txBody>
                  <a:tcPr marL="6350" marR="6350" marT="6350" marB="0" anchor="b"/>
                </a:tc>
                <a:extLst>
                  <a:ext uri="{0D108BD9-81ED-4DB2-BD59-A6C34878D82A}">
                    <a16:rowId xmlns:a16="http://schemas.microsoft.com/office/drawing/2014/main" val="908163073"/>
                  </a:ext>
                </a:extLst>
              </a:tr>
              <a:tr h="370840">
                <a:tc>
                  <a:txBody>
                    <a:bodyPr/>
                    <a:lstStyle/>
                    <a:p>
                      <a:pPr algn="ctr"/>
                      <a:r>
                        <a:rPr lang="en-AU" dirty="0"/>
                        <a:t>3</a:t>
                      </a:r>
                    </a:p>
                  </a:txBody>
                  <a:tcPr/>
                </a:tc>
                <a:tc>
                  <a:txBody>
                    <a:bodyPr/>
                    <a:lstStyle/>
                    <a:p>
                      <a:pPr algn="ctr" fontAlgn="b"/>
                      <a:r>
                        <a:rPr lang="en-AU" sz="1800" b="1" i="0" u="none" strike="noStrike" dirty="0">
                          <a:solidFill>
                            <a:srgbClr val="000000"/>
                          </a:solidFill>
                          <a:effectLst/>
                          <a:latin typeface="Arial" panose="020B0604020202020204" pitchFamily="34" charset="0"/>
                        </a:rPr>
                        <a:t>9</a:t>
                      </a:r>
                    </a:p>
                  </a:txBody>
                  <a:tcPr marL="6350" marR="6350" marT="6350" marB="0" anchor="b"/>
                </a:tc>
                <a:tc>
                  <a:txBody>
                    <a:bodyPr/>
                    <a:lstStyle/>
                    <a:p>
                      <a:pPr algn="ctr" fontAlgn="b"/>
                      <a:r>
                        <a:rPr lang="en-AU" sz="1800" b="0" i="0" u="none" strike="noStrike" dirty="0">
                          <a:solidFill>
                            <a:srgbClr val="000000"/>
                          </a:solidFill>
                          <a:effectLst/>
                          <a:latin typeface="Arial" panose="020B0604020202020204" pitchFamily="34" charset="0"/>
                        </a:rPr>
                        <a:t>23</a:t>
                      </a:r>
                    </a:p>
                  </a:txBody>
                  <a:tcPr marL="6350" marR="6350" marT="6350" marB="0" anchor="b"/>
                </a:tc>
                <a:extLst>
                  <a:ext uri="{0D108BD9-81ED-4DB2-BD59-A6C34878D82A}">
                    <a16:rowId xmlns:a16="http://schemas.microsoft.com/office/drawing/2014/main" val="675046670"/>
                  </a:ext>
                </a:extLst>
              </a:tr>
              <a:tr h="370840">
                <a:tc>
                  <a:txBody>
                    <a:bodyPr/>
                    <a:lstStyle/>
                    <a:p>
                      <a:pPr algn="ctr"/>
                      <a:r>
                        <a:rPr lang="en-AU" dirty="0"/>
                        <a:t>4</a:t>
                      </a:r>
                    </a:p>
                  </a:txBody>
                  <a:tcPr/>
                </a:tc>
                <a:tc>
                  <a:txBody>
                    <a:bodyPr/>
                    <a:lstStyle/>
                    <a:p>
                      <a:pPr algn="ctr" fontAlgn="b"/>
                      <a:r>
                        <a:rPr lang="en-AU" sz="1800" b="0" i="0" u="none" strike="noStrike" dirty="0">
                          <a:solidFill>
                            <a:srgbClr val="000000"/>
                          </a:solidFill>
                          <a:effectLst/>
                          <a:latin typeface="Arial" panose="020B0604020202020204" pitchFamily="34" charset="0"/>
                        </a:rPr>
                        <a:t>2</a:t>
                      </a:r>
                    </a:p>
                  </a:txBody>
                  <a:tcPr marL="6350" marR="6350" marT="6350" marB="0" anchor="b"/>
                </a:tc>
                <a:tc>
                  <a:txBody>
                    <a:bodyPr/>
                    <a:lstStyle/>
                    <a:p>
                      <a:pPr algn="ctr" fontAlgn="b"/>
                      <a:r>
                        <a:rPr lang="en-AU" sz="1800" b="0" i="0" u="none" strike="noStrike" dirty="0">
                          <a:solidFill>
                            <a:srgbClr val="000000"/>
                          </a:solidFill>
                          <a:effectLst/>
                          <a:latin typeface="Arial" panose="020B0604020202020204" pitchFamily="34" charset="0"/>
                        </a:rPr>
                        <a:t>25</a:t>
                      </a:r>
                    </a:p>
                  </a:txBody>
                  <a:tcPr marL="6350" marR="6350" marT="6350" marB="0" anchor="b"/>
                </a:tc>
                <a:extLst>
                  <a:ext uri="{0D108BD9-81ED-4DB2-BD59-A6C34878D82A}">
                    <a16:rowId xmlns:a16="http://schemas.microsoft.com/office/drawing/2014/main" val="1107618812"/>
                  </a:ext>
                </a:extLst>
              </a:tr>
              <a:tr h="370840">
                <a:tc>
                  <a:txBody>
                    <a:bodyPr/>
                    <a:lstStyle/>
                    <a:p>
                      <a:pPr algn="ctr"/>
                      <a:r>
                        <a:rPr lang="en-AU" dirty="0"/>
                        <a:t>5 or more</a:t>
                      </a:r>
                    </a:p>
                  </a:txBody>
                  <a:tcPr/>
                </a:tc>
                <a:tc>
                  <a:txBody>
                    <a:bodyPr/>
                    <a:lstStyle/>
                    <a:p>
                      <a:pPr algn="ctr" fontAlgn="b"/>
                      <a:r>
                        <a:rPr lang="en-AU" sz="1800" b="0" i="0" u="none" strike="noStrike" dirty="0">
                          <a:solidFill>
                            <a:srgbClr val="000000"/>
                          </a:solidFill>
                          <a:effectLst/>
                          <a:latin typeface="Arial" panose="020B0604020202020204" pitchFamily="34" charset="0"/>
                        </a:rPr>
                        <a:t>3</a:t>
                      </a:r>
                    </a:p>
                  </a:txBody>
                  <a:tcPr marL="6350" marR="6350" marT="6350" marB="0" anchor="b"/>
                </a:tc>
                <a:tc>
                  <a:txBody>
                    <a:bodyPr/>
                    <a:lstStyle/>
                    <a:p>
                      <a:pPr algn="ctr" fontAlgn="b"/>
                      <a:r>
                        <a:rPr lang="en-AU" sz="1800" b="0" i="0" u="none" strike="noStrike" dirty="0">
                          <a:solidFill>
                            <a:srgbClr val="000000"/>
                          </a:solidFill>
                          <a:effectLst/>
                          <a:latin typeface="Arial" panose="020B0604020202020204" pitchFamily="34" charset="0"/>
                        </a:rPr>
                        <a:t>28</a:t>
                      </a:r>
                    </a:p>
                  </a:txBody>
                  <a:tcPr marL="6350" marR="6350" marT="6350" marB="0" anchor="b"/>
                </a:tc>
                <a:extLst>
                  <a:ext uri="{0D108BD9-81ED-4DB2-BD59-A6C34878D82A}">
                    <a16:rowId xmlns:a16="http://schemas.microsoft.com/office/drawing/2014/main" val="3331056490"/>
                  </a:ext>
                </a:extLst>
              </a:tr>
            </a:tbl>
          </a:graphicData>
        </a:graphic>
      </p:graphicFrame>
      <p:sp>
        <p:nvSpPr>
          <p:cNvPr id="9" name="TextBox 8">
            <a:extLst>
              <a:ext uri="{FF2B5EF4-FFF2-40B4-BE49-F238E27FC236}">
                <a16:creationId xmlns:a16="http://schemas.microsoft.com/office/drawing/2014/main" id="{654CB08F-1011-3013-8449-EF38EBE0D63C}"/>
              </a:ext>
            </a:extLst>
          </p:cNvPr>
          <p:cNvSpPr txBox="1"/>
          <p:nvPr/>
        </p:nvSpPr>
        <p:spPr>
          <a:xfrm>
            <a:off x="6201305" y="3845254"/>
            <a:ext cx="3471347" cy="1302943"/>
          </a:xfrm>
          <a:prstGeom prst="rect">
            <a:avLst/>
          </a:prstGeom>
          <a:noFill/>
        </p:spPr>
        <p:txBody>
          <a:bodyPr wrap="square" lIns="0" tIns="0" rIns="0" bIns="0" rtlCol="0">
            <a:noAutofit/>
          </a:bodyPr>
          <a:lstStyle/>
          <a:p>
            <a:pPr algn="l">
              <a:lnSpc>
                <a:spcPct val="150000"/>
              </a:lnSpc>
            </a:pPr>
            <a:r>
              <a:rPr lang="en-AU" sz="1800" b="0" dirty="0"/>
              <a:t>14</a:t>
            </a:r>
            <a:r>
              <a:rPr lang="en-AU" sz="1800" b="0" baseline="30000" dirty="0"/>
              <a:t>th</a:t>
            </a:r>
            <a:r>
              <a:rPr lang="en-AU" sz="1800" b="0" dirty="0"/>
              <a:t> score = 2</a:t>
            </a:r>
          </a:p>
          <a:p>
            <a:pPr algn="l">
              <a:lnSpc>
                <a:spcPct val="150000"/>
              </a:lnSpc>
            </a:pPr>
            <a:r>
              <a:rPr lang="en-AU" sz="1800" dirty="0"/>
              <a:t>15</a:t>
            </a:r>
            <a:r>
              <a:rPr lang="en-AU" sz="1800" baseline="30000" dirty="0"/>
              <a:t>th</a:t>
            </a:r>
            <a:r>
              <a:rPr lang="en-AU" sz="1800" dirty="0"/>
              <a:t> score = 3</a:t>
            </a:r>
          </a:p>
          <a:p>
            <a:pPr algn="l">
              <a:lnSpc>
                <a:spcPct val="150000"/>
              </a:lnSpc>
            </a:pPr>
            <a:r>
              <a:rPr lang="en-AU" sz="1800" b="0" dirty="0"/>
              <a:t>Median = 2.5</a:t>
            </a:r>
            <a:endParaRPr lang="en-AU" sz="1800" dirty="0"/>
          </a:p>
        </p:txBody>
      </p:sp>
      <p:sp>
        <p:nvSpPr>
          <p:cNvPr id="7" name="Oval 6">
            <a:extLst>
              <a:ext uri="{FF2B5EF4-FFF2-40B4-BE49-F238E27FC236}">
                <a16:creationId xmlns:a16="http://schemas.microsoft.com/office/drawing/2014/main" id="{92D65B53-9B82-9197-D5EC-3AAD0565B97B}"/>
              </a:ext>
              <a:ext uri="{C183D7F6-B498-43B3-948B-1728B52AA6E4}">
                <adec:decorative xmlns:adec="http://schemas.microsoft.com/office/drawing/2017/decorative" val="1"/>
              </a:ext>
            </a:extLst>
          </p:cNvPr>
          <p:cNvSpPr/>
          <p:nvPr/>
        </p:nvSpPr>
        <p:spPr>
          <a:xfrm>
            <a:off x="4263460" y="3845255"/>
            <a:ext cx="471225" cy="446254"/>
          </a:xfrm>
          <a:prstGeom prst="ellipse">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Oval 9">
            <a:extLst>
              <a:ext uri="{FF2B5EF4-FFF2-40B4-BE49-F238E27FC236}">
                <a16:creationId xmlns:a16="http://schemas.microsoft.com/office/drawing/2014/main" id="{1C88EBDC-46C7-C305-C8BC-8E7445EE2264}"/>
              </a:ext>
              <a:ext uri="{C183D7F6-B498-43B3-948B-1728B52AA6E4}">
                <adec:decorative xmlns:adec="http://schemas.microsoft.com/office/drawing/2017/decorative" val="1"/>
              </a:ext>
            </a:extLst>
          </p:cNvPr>
          <p:cNvSpPr/>
          <p:nvPr/>
        </p:nvSpPr>
        <p:spPr>
          <a:xfrm>
            <a:off x="2177543" y="4547417"/>
            <a:ext cx="471225" cy="446254"/>
          </a:xfrm>
          <a:prstGeom prst="ellipse">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Slide Number Placeholder 1">
            <a:extLst>
              <a:ext uri="{FF2B5EF4-FFF2-40B4-BE49-F238E27FC236}">
                <a16:creationId xmlns:a16="http://schemas.microsoft.com/office/drawing/2014/main" id="{2AEFF257-8566-BE22-8879-53930FF43A9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dirty="0"/>
          </a:p>
        </p:txBody>
      </p:sp>
    </p:spTree>
    <p:extLst>
      <p:ext uri="{BB962C8B-B14F-4D97-AF65-F5344CB8AC3E}">
        <p14:creationId xmlns:p14="http://schemas.microsoft.com/office/powerpoint/2010/main" val="284643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B470F8-E971-2C1C-7021-0593240087C7}"/>
              </a:ext>
            </a:extLst>
          </p:cNvPr>
          <p:cNvSpPr>
            <a:spLocks noGrp="1"/>
          </p:cNvSpPr>
          <p:nvPr>
            <p:ph type="title"/>
          </p:nvPr>
        </p:nvSpPr>
        <p:spPr>
          <a:xfrm>
            <a:off x="454146" y="360000"/>
            <a:ext cx="11389854" cy="545601"/>
          </a:xfrm>
        </p:spPr>
        <p:txBody>
          <a:bodyPr/>
          <a:lstStyle/>
          <a:p>
            <a:r>
              <a:rPr lang="en-AU" dirty="0"/>
              <a:t>Cumulative frequency graphs</a:t>
            </a:r>
          </a:p>
        </p:txBody>
      </p:sp>
      <p:sp>
        <p:nvSpPr>
          <p:cNvPr id="4" name="Text Placeholder 3">
            <a:extLst>
              <a:ext uri="{FF2B5EF4-FFF2-40B4-BE49-F238E27FC236}">
                <a16:creationId xmlns:a16="http://schemas.microsoft.com/office/drawing/2014/main" id="{69A811EF-01C1-6A0B-A8E6-3650ABF79089}"/>
              </a:ext>
            </a:extLst>
          </p:cNvPr>
          <p:cNvSpPr>
            <a:spLocks noGrp="1"/>
          </p:cNvSpPr>
          <p:nvPr>
            <p:ph type="body" sz="quarter" idx="18"/>
          </p:nvPr>
        </p:nvSpPr>
        <p:spPr>
          <a:xfrm>
            <a:off x="454146" y="982520"/>
            <a:ext cx="11389854" cy="310015"/>
          </a:xfrm>
        </p:spPr>
        <p:txBody>
          <a:bodyPr/>
          <a:lstStyle/>
          <a:p>
            <a:r>
              <a:rPr lang="en-AU" dirty="0"/>
              <a:t>Example 2</a:t>
            </a:r>
          </a:p>
        </p:txBody>
      </p:sp>
      <p:sp>
        <p:nvSpPr>
          <p:cNvPr id="7" name="TextBox 6">
            <a:extLst>
              <a:ext uri="{FF2B5EF4-FFF2-40B4-BE49-F238E27FC236}">
                <a16:creationId xmlns:a16="http://schemas.microsoft.com/office/drawing/2014/main" id="{0ACBA451-A5D0-A737-E8B9-44744FDEB128}"/>
              </a:ext>
            </a:extLst>
          </p:cNvPr>
          <p:cNvSpPr txBox="1"/>
          <p:nvPr/>
        </p:nvSpPr>
        <p:spPr>
          <a:xfrm>
            <a:off x="360000" y="1489236"/>
            <a:ext cx="11283707" cy="461665"/>
          </a:xfrm>
          <a:prstGeom prst="rect">
            <a:avLst/>
          </a:prstGeom>
          <a:noFill/>
        </p:spPr>
        <p:txBody>
          <a:bodyPr wrap="square">
            <a:spAutoFit/>
          </a:bodyPr>
          <a:lstStyle/>
          <a:p>
            <a:r>
              <a:rPr lang="en-AU" dirty="0"/>
              <a:t>Calculate the median of the data.</a:t>
            </a:r>
          </a:p>
        </p:txBody>
      </p:sp>
      <p:sp>
        <p:nvSpPr>
          <p:cNvPr id="9" name="TextBox 8">
            <a:extLst>
              <a:ext uri="{FF2B5EF4-FFF2-40B4-BE49-F238E27FC236}">
                <a16:creationId xmlns:a16="http://schemas.microsoft.com/office/drawing/2014/main" id="{301C6B99-C68C-F577-579C-6AC9CB8F6F48}"/>
              </a:ext>
            </a:extLst>
          </p:cNvPr>
          <p:cNvSpPr txBox="1"/>
          <p:nvPr/>
        </p:nvSpPr>
        <p:spPr>
          <a:xfrm>
            <a:off x="454146" y="2557165"/>
            <a:ext cx="3689229" cy="958596"/>
          </a:xfrm>
          <a:prstGeom prst="rect">
            <a:avLst/>
          </a:prstGeom>
          <a:noFill/>
        </p:spPr>
        <p:txBody>
          <a:bodyPr wrap="square">
            <a:spAutoFit/>
          </a:bodyPr>
          <a:lstStyle/>
          <a:p>
            <a:pPr>
              <a:lnSpc>
                <a:spcPct val="150000"/>
              </a:lnSpc>
            </a:pPr>
            <a:r>
              <a:rPr lang="en-AU" sz="2000" dirty="0"/>
              <a:t>Total scores = 33</a:t>
            </a:r>
          </a:p>
          <a:p>
            <a:pPr>
              <a:lnSpc>
                <a:spcPct val="150000"/>
              </a:lnSpc>
            </a:pPr>
            <a:r>
              <a:rPr lang="en-AU" sz="2000" dirty="0"/>
              <a:t>Median = 17</a:t>
            </a:r>
            <a:r>
              <a:rPr lang="en-AU" sz="2000" baseline="30000" dirty="0"/>
              <a:t>th</a:t>
            </a:r>
            <a:r>
              <a:rPr lang="en-AU" sz="2000" dirty="0"/>
              <a:t> score = age 16</a:t>
            </a:r>
          </a:p>
        </p:txBody>
      </p:sp>
      <p:graphicFrame>
        <p:nvGraphicFramePr>
          <p:cNvPr id="8" name="Chart 7" descr="Cumulative frequency histogram showing the age of e-cigarette users. Age 12 has a frequency of 1, age 13 has a frequency of 3, age 14 has a freqeuncy of 9, age 15 has a frequency of 16, age 16 has a frequency of 25, age 17 has a frequency of 30 and age 18 has a frequency of 33">
            <a:extLst>
              <a:ext uri="{FF2B5EF4-FFF2-40B4-BE49-F238E27FC236}">
                <a16:creationId xmlns:a16="http://schemas.microsoft.com/office/drawing/2014/main" id="{FCA2349F-45BF-4362-FD11-4F7CAFAB789C}"/>
              </a:ext>
            </a:extLst>
          </p:cNvPr>
          <p:cNvGraphicFramePr>
            <a:graphicFrameLocks/>
          </p:cNvGraphicFramePr>
          <p:nvPr>
            <p:extLst>
              <p:ext uri="{D42A27DB-BD31-4B8C-83A1-F6EECF244321}">
                <p14:modId xmlns:p14="http://schemas.microsoft.com/office/powerpoint/2010/main" val="3447934474"/>
              </p:ext>
            </p:extLst>
          </p:nvPr>
        </p:nvGraphicFramePr>
        <p:xfrm>
          <a:off x="6279053" y="1359701"/>
          <a:ext cx="5587014" cy="4909992"/>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C9FD6332-64AC-6026-4EB7-838B72BE6C1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dirty="0"/>
          </a:p>
        </p:txBody>
      </p:sp>
    </p:spTree>
    <p:extLst>
      <p:ext uri="{BB962C8B-B14F-4D97-AF65-F5344CB8AC3E}">
        <p14:creationId xmlns:p14="http://schemas.microsoft.com/office/powerpoint/2010/main" val="226098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DAF09-203D-BC01-BA88-28A46EE3E70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FABC719-65F4-B4CB-E645-B41BFFDCF52C}"/>
              </a:ext>
            </a:extLst>
          </p:cNvPr>
          <p:cNvSpPr>
            <a:spLocks noGrp="1"/>
          </p:cNvSpPr>
          <p:nvPr>
            <p:ph type="title"/>
          </p:nvPr>
        </p:nvSpPr>
        <p:spPr>
          <a:xfrm>
            <a:off x="454144" y="360000"/>
            <a:ext cx="11389855" cy="545601"/>
          </a:xfrm>
        </p:spPr>
        <p:txBody>
          <a:bodyPr/>
          <a:lstStyle/>
          <a:p>
            <a:r>
              <a:rPr lang="en-AU" dirty="0"/>
              <a:t>Cumulative frequency graphs (1)</a:t>
            </a:r>
          </a:p>
        </p:txBody>
      </p:sp>
      <p:sp>
        <p:nvSpPr>
          <p:cNvPr id="4" name="Text Placeholder 3">
            <a:extLst>
              <a:ext uri="{FF2B5EF4-FFF2-40B4-BE49-F238E27FC236}">
                <a16:creationId xmlns:a16="http://schemas.microsoft.com/office/drawing/2014/main" id="{F297A07A-C117-FC67-B550-312470A9A24A}"/>
              </a:ext>
            </a:extLst>
          </p:cNvPr>
          <p:cNvSpPr>
            <a:spLocks noGrp="1"/>
          </p:cNvSpPr>
          <p:nvPr>
            <p:ph type="body" sz="quarter" idx="18"/>
          </p:nvPr>
        </p:nvSpPr>
        <p:spPr>
          <a:xfrm>
            <a:off x="454144" y="982520"/>
            <a:ext cx="11389856" cy="310015"/>
          </a:xfrm>
        </p:spPr>
        <p:txBody>
          <a:bodyPr/>
          <a:lstStyle/>
          <a:p>
            <a:r>
              <a:rPr lang="en-AU" dirty="0"/>
              <a:t>Example 2</a:t>
            </a:r>
          </a:p>
        </p:txBody>
      </p:sp>
      <p:sp>
        <p:nvSpPr>
          <p:cNvPr id="7" name="TextBox 6">
            <a:extLst>
              <a:ext uri="{FF2B5EF4-FFF2-40B4-BE49-F238E27FC236}">
                <a16:creationId xmlns:a16="http://schemas.microsoft.com/office/drawing/2014/main" id="{BAE285C3-533B-2B51-A6F4-3D12932F83C3}"/>
              </a:ext>
            </a:extLst>
          </p:cNvPr>
          <p:cNvSpPr txBox="1"/>
          <p:nvPr/>
        </p:nvSpPr>
        <p:spPr>
          <a:xfrm>
            <a:off x="360000" y="1489236"/>
            <a:ext cx="11283707" cy="461665"/>
          </a:xfrm>
          <a:prstGeom prst="rect">
            <a:avLst/>
          </a:prstGeom>
          <a:noFill/>
        </p:spPr>
        <p:txBody>
          <a:bodyPr wrap="square">
            <a:spAutoFit/>
          </a:bodyPr>
          <a:lstStyle/>
          <a:p>
            <a:r>
              <a:rPr lang="en-AU" dirty="0"/>
              <a:t>Calculate the median of the data.</a:t>
            </a:r>
          </a:p>
        </p:txBody>
      </p:sp>
      <p:sp>
        <p:nvSpPr>
          <p:cNvPr id="9" name="TextBox 8">
            <a:extLst>
              <a:ext uri="{FF2B5EF4-FFF2-40B4-BE49-F238E27FC236}">
                <a16:creationId xmlns:a16="http://schemas.microsoft.com/office/drawing/2014/main" id="{653894DB-098B-FCD0-46CF-127A450A6053}"/>
              </a:ext>
            </a:extLst>
          </p:cNvPr>
          <p:cNvSpPr txBox="1"/>
          <p:nvPr/>
        </p:nvSpPr>
        <p:spPr>
          <a:xfrm>
            <a:off x="454146" y="2557165"/>
            <a:ext cx="3689229" cy="958596"/>
          </a:xfrm>
          <a:prstGeom prst="rect">
            <a:avLst/>
          </a:prstGeom>
          <a:noFill/>
        </p:spPr>
        <p:txBody>
          <a:bodyPr wrap="square">
            <a:spAutoFit/>
          </a:bodyPr>
          <a:lstStyle/>
          <a:p>
            <a:pPr>
              <a:lnSpc>
                <a:spcPct val="150000"/>
              </a:lnSpc>
            </a:pPr>
            <a:r>
              <a:rPr lang="en-AU" sz="2000" dirty="0"/>
              <a:t>Total scores = 33</a:t>
            </a:r>
          </a:p>
          <a:p>
            <a:pPr>
              <a:lnSpc>
                <a:spcPct val="150000"/>
              </a:lnSpc>
            </a:pPr>
            <a:r>
              <a:rPr lang="en-AU" sz="2000" dirty="0"/>
              <a:t>Median = 17</a:t>
            </a:r>
            <a:r>
              <a:rPr lang="en-AU" sz="2000" baseline="30000" dirty="0"/>
              <a:t>th</a:t>
            </a:r>
            <a:r>
              <a:rPr lang="en-AU" sz="2000" dirty="0"/>
              <a:t> score = age 16</a:t>
            </a:r>
          </a:p>
        </p:txBody>
      </p:sp>
      <p:sp>
        <p:nvSpPr>
          <p:cNvPr id="10" name="Speech Bubble: Rectangle with Corners Rounded 9">
            <a:extLst>
              <a:ext uri="{FF2B5EF4-FFF2-40B4-BE49-F238E27FC236}">
                <a16:creationId xmlns:a16="http://schemas.microsoft.com/office/drawing/2014/main" id="{F007D004-158F-2BDB-59A9-CC49DEFBAE40}"/>
              </a:ext>
            </a:extLst>
          </p:cNvPr>
          <p:cNvSpPr/>
          <p:nvPr/>
        </p:nvSpPr>
        <p:spPr>
          <a:xfrm>
            <a:off x="771525" y="4471988"/>
            <a:ext cx="2272300" cy="1243012"/>
          </a:xfrm>
          <a:prstGeom prst="wedgeRoundRectCallout">
            <a:avLst>
              <a:gd name="adj1" fmla="val -410"/>
              <a:gd name="adj2" fmla="val -12313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600" dirty="0"/>
              <a:t>How did we know the median would be the 17</a:t>
            </a:r>
            <a:r>
              <a:rPr lang="en-AU" sz="1600" baseline="30000" dirty="0"/>
              <a:t>th</a:t>
            </a:r>
            <a:r>
              <a:rPr lang="en-AU" sz="1600" dirty="0"/>
              <a:t> score?</a:t>
            </a:r>
          </a:p>
        </p:txBody>
      </p:sp>
      <p:sp>
        <p:nvSpPr>
          <p:cNvPr id="11" name="Speech Bubble: Rectangle with Corners Rounded 10">
            <a:extLst>
              <a:ext uri="{FF2B5EF4-FFF2-40B4-BE49-F238E27FC236}">
                <a16:creationId xmlns:a16="http://schemas.microsoft.com/office/drawing/2014/main" id="{7A8DB508-D0BE-C700-55C0-BEB9430EA2AA}"/>
              </a:ext>
            </a:extLst>
          </p:cNvPr>
          <p:cNvSpPr/>
          <p:nvPr/>
        </p:nvSpPr>
        <p:spPr>
          <a:xfrm>
            <a:off x="4143375" y="2404997"/>
            <a:ext cx="2028825" cy="1277655"/>
          </a:xfrm>
          <a:prstGeom prst="wedgeRoundRectCallout">
            <a:avLst>
              <a:gd name="adj1" fmla="val -124445"/>
              <a:gd name="adj2" fmla="val -2708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600" dirty="0"/>
              <a:t>What would change if there were 34 scores?</a:t>
            </a:r>
          </a:p>
        </p:txBody>
      </p:sp>
      <p:graphicFrame>
        <p:nvGraphicFramePr>
          <p:cNvPr id="8" name="Chart 7" descr="Cumulative frequency histogram showing the age of e-cigarette users. Age 12 has a frequency of 1, age 13 has a frequency of 3, age 14 has a freqeuncy of 9, age 15 has a frequency of 16, age 16 has a frequency of 25, age 17 has a frequency of 30 and age 18 has a frequency of 33">
            <a:extLst>
              <a:ext uri="{FF2B5EF4-FFF2-40B4-BE49-F238E27FC236}">
                <a16:creationId xmlns:a16="http://schemas.microsoft.com/office/drawing/2014/main" id="{C768B5FD-5796-34E3-44C7-17A5A6FD36D0}"/>
              </a:ext>
            </a:extLst>
          </p:cNvPr>
          <p:cNvGraphicFramePr>
            <a:graphicFrameLocks/>
          </p:cNvGraphicFramePr>
          <p:nvPr>
            <p:extLst>
              <p:ext uri="{D42A27DB-BD31-4B8C-83A1-F6EECF244321}">
                <p14:modId xmlns:p14="http://schemas.microsoft.com/office/powerpoint/2010/main" val="1922866242"/>
              </p:ext>
            </p:extLst>
          </p:nvPr>
        </p:nvGraphicFramePr>
        <p:xfrm>
          <a:off x="6279053" y="1359701"/>
          <a:ext cx="5587014" cy="4909992"/>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52047615-07D9-60FD-14F2-0578DAA3C90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dirty="0"/>
          </a:p>
        </p:txBody>
      </p:sp>
    </p:spTree>
    <p:extLst>
      <p:ext uri="{BB962C8B-B14F-4D97-AF65-F5344CB8AC3E}">
        <p14:creationId xmlns:p14="http://schemas.microsoft.com/office/powerpoint/2010/main" val="15080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0DD4F4-C858-D173-74BB-4C7BF707E375}"/>
              </a:ext>
            </a:extLst>
          </p:cNvPr>
          <p:cNvSpPr>
            <a:spLocks noGrp="1"/>
          </p:cNvSpPr>
          <p:nvPr>
            <p:ph type="title"/>
          </p:nvPr>
        </p:nvSpPr>
        <p:spPr>
          <a:xfrm>
            <a:off x="463462" y="360000"/>
            <a:ext cx="11380537" cy="545601"/>
          </a:xfrm>
        </p:spPr>
        <p:txBody>
          <a:bodyPr/>
          <a:lstStyle/>
          <a:p>
            <a:r>
              <a:rPr lang="en-AU" dirty="0"/>
              <a:t>Cumulative frequency graphs (2)</a:t>
            </a:r>
          </a:p>
        </p:txBody>
      </p:sp>
      <p:sp>
        <p:nvSpPr>
          <p:cNvPr id="4" name="Text Placeholder 3">
            <a:extLst>
              <a:ext uri="{FF2B5EF4-FFF2-40B4-BE49-F238E27FC236}">
                <a16:creationId xmlns:a16="http://schemas.microsoft.com/office/drawing/2014/main" id="{DD18022C-2425-B626-468E-2A80E95F8797}"/>
              </a:ext>
            </a:extLst>
          </p:cNvPr>
          <p:cNvSpPr>
            <a:spLocks noGrp="1"/>
          </p:cNvSpPr>
          <p:nvPr>
            <p:ph type="body" sz="quarter" idx="18"/>
          </p:nvPr>
        </p:nvSpPr>
        <p:spPr>
          <a:xfrm>
            <a:off x="463462" y="982520"/>
            <a:ext cx="11380538" cy="310015"/>
          </a:xfrm>
        </p:spPr>
        <p:txBody>
          <a:bodyPr/>
          <a:lstStyle/>
          <a:p>
            <a:r>
              <a:rPr lang="en-AU" dirty="0"/>
              <a:t>Your turn</a:t>
            </a:r>
          </a:p>
        </p:txBody>
      </p:sp>
      <p:sp>
        <p:nvSpPr>
          <p:cNvPr id="7" name="TextBox 6">
            <a:extLst>
              <a:ext uri="{FF2B5EF4-FFF2-40B4-BE49-F238E27FC236}">
                <a16:creationId xmlns:a16="http://schemas.microsoft.com/office/drawing/2014/main" id="{BA0539B1-E78F-C3FA-4C6C-9D8E263D9332}"/>
              </a:ext>
            </a:extLst>
          </p:cNvPr>
          <p:cNvSpPr txBox="1"/>
          <p:nvPr/>
        </p:nvSpPr>
        <p:spPr>
          <a:xfrm>
            <a:off x="363254" y="1489236"/>
            <a:ext cx="11280453" cy="461665"/>
          </a:xfrm>
          <a:prstGeom prst="rect">
            <a:avLst/>
          </a:prstGeom>
          <a:noFill/>
        </p:spPr>
        <p:txBody>
          <a:bodyPr wrap="square">
            <a:spAutoFit/>
          </a:bodyPr>
          <a:lstStyle/>
          <a:p>
            <a:r>
              <a:rPr lang="en-AU" dirty="0"/>
              <a:t>Calculate the median of the data.</a:t>
            </a:r>
          </a:p>
        </p:txBody>
      </p:sp>
      <p:graphicFrame>
        <p:nvGraphicFramePr>
          <p:cNvPr id="8" name="Chart 7" descr="Cumulative frequency histogram showing the age of e-cigarette users.&#10;">
            <a:extLst>
              <a:ext uri="{FF2B5EF4-FFF2-40B4-BE49-F238E27FC236}">
                <a16:creationId xmlns:a16="http://schemas.microsoft.com/office/drawing/2014/main" id="{7D2F2744-A213-7EFD-08B3-09C967ED931A}"/>
              </a:ext>
            </a:extLst>
          </p:cNvPr>
          <p:cNvGraphicFramePr>
            <a:graphicFrameLocks/>
          </p:cNvGraphicFramePr>
          <p:nvPr>
            <p:extLst>
              <p:ext uri="{D42A27DB-BD31-4B8C-83A1-F6EECF244321}">
                <p14:modId xmlns:p14="http://schemas.microsoft.com/office/powerpoint/2010/main" val="1430851700"/>
              </p:ext>
            </p:extLst>
          </p:nvPr>
        </p:nvGraphicFramePr>
        <p:xfrm>
          <a:off x="6322291" y="1810327"/>
          <a:ext cx="5321416" cy="4451925"/>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EB104F78-FE53-CB49-A32A-EA8DC26008B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dirty="0"/>
          </a:p>
        </p:txBody>
      </p:sp>
    </p:spTree>
    <p:extLst>
      <p:ext uri="{BB962C8B-B14F-4D97-AF65-F5344CB8AC3E}">
        <p14:creationId xmlns:p14="http://schemas.microsoft.com/office/powerpoint/2010/main" val="1643447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15158-53F3-1464-3595-BC5E05E5098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D8BDB82-AB7E-423B-7DAE-E2BBCD9AF1F8}"/>
              </a:ext>
            </a:extLst>
          </p:cNvPr>
          <p:cNvSpPr>
            <a:spLocks noGrp="1"/>
          </p:cNvSpPr>
          <p:nvPr>
            <p:ph type="title"/>
          </p:nvPr>
        </p:nvSpPr>
        <p:spPr>
          <a:xfrm>
            <a:off x="463462" y="360000"/>
            <a:ext cx="11380538" cy="545601"/>
          </a:xfrm>
        </p:spPr>
        <p:txBody>
          <a:bodyPr/>
          <a:lstStyle/>
          <a:p>
            <a:r>
              <a:rPr lang="en-AU" dirty="0"/>
              <a:t>Cumulative frequency graphs (3)</a:t>
            </a:r>
          </a:p>
        </p:txBody>
      </p:sp>
      <p:sp>
        <p:nvSpPr>
          <p:cNvPr id="4" name="Text Placeholder 3">
            <a:extLst>
              <a:ext uri="{FF2B5EF4-FFF2-40B4-BE49-F238E27FC236}">
                <a16:creationId xmlns:a16="http://schemas.microsoft.com/office/drawing/2014/main" id="{F7111078-AC20-4DD0-B9F8-68856F0DA675}"/>
              </a:ext>
            </a:extLst>
          </p:cNvPr>
          <p:cNvSpPr>
            <a:spLocks noGrp="1"/>
          </p:cNvSpPr>
          <p:nvPr>
            <p:ph type="body" sz="quarter" idx="18"/>
          </p:nvPr>
        </p:nvSpPr>
        <p:spPr>
          <a:xfrm>
            <a:off x="463462" y="982520"/>
            <a:ext cx="11380537" cy="310015"/>
          </a:xfrm>
        </p:spPr>
        <p:txBody>
          <a:bodyPr/>
          <a:lstStyle/>
          <a:p>
            <a:r>
              <a:rPr lang="en-AU" dirty="0"/>
              <a:t>Your turn - solution</a:t>
            </a:r>
          </a:p>
        </p:txBody>
      </p:sp>
      <p:sp>
        <p:nvSpPr>
          <p:cNvPr id="7" name="TextBox 6">
            <a:extLst>
              <a:ext uri="{FF2B5EF4-FFF2-40B4-BE49-F238E27FC236}">
                <a16:creationId xmlns:a16="http://schemas.microsoft.com/office/drawing/2014/main" id="{F6CBFE7C-E5C5-5D67-7C2E-BB7541A9EA91}"/>
              </a:ext>
            </a:extLst>
          </p:cNvPr>
          <p:cNvSpPr txBox="1"/>
          <p:nvPr/>
        </p:nvSpPr>
        <p:spPr>
          <a:xfrm>
            <a:off x="360000" y="1489236"/>
            <a:ext cx="11283707" cy="461665"/>
          </a:xfrm>
          <a:prstGeom prst="rect">
            <a:avLst/>
          </a:prstGeom>
          <a:noFill/>
        </p:spPr>
        <p:txBody>
          <a:bodyPr wrap="square">
            <a:spAutoFit/>
          </a:bodyPr>
          <a:lstStyle/>
          <a:p>
            <a:r>
              <a:rPr lang="en-AU" dirty="0"/>
              <a:t>Calculate the median of the data.</a:t>
            </a:r>
          </a:p>
        </p:txBody>
      </p:sp>
      <p:cxnSp>
        <p:nvCxnSpPr>
          <p:cNvPr id="8" name="Straight Arrow Connector 7">
            <a:extLst>
              <a:ext uri="{FF2B5EF4-FFF2-40B4-BE49-F238E27FC236}">
                <a16:creationId xmlns:a16="http://schemas.microsoft.com/office/drawing/2014/main" id="{FAEFBC33-7F9F-3AC1-4D95-F6C9FFB53C52}"/>
              </a:ext>
              <a:ext uri="{C183D7F6-B498-43B3-948B-1728B52AA6E4}">
                <adec:decorative xmlns:adec="http://schemas.microsoft.com/office/drawing/2017/decorative" val="1"/>
              </a:ext>
            </a:extLst>
          </p:cNvPr>
          <p:cNvCxnSpPr>
            <a:cxnSpLocks/>
          </p:cNvCxnSpPr>
          <p:nvPr/>
        </p:nvCxnSpPr>
        <p:spPr>
          <a:xfrm>
            <a:off x="6696364" y="2578533"/>
            <a:ext cx="4220369"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B083087-5EF3-7807-7C79-C2D32A8B09F0}"/>
              </a:ext>
              <a:ext uri="{C183D7F6-B498-43B3-948B-1728B52AA6E4}">
                <adec:decorative xmlns:adec="http://schemas.microsoft.com/office/drawing/2017/decorative" val="1"/>
              </a:ext>
            </a:extLst>
          </p:cNvPr>
          <p:cNvCxnSpPr>
            <a:cxnSpLocks/>
          </p:cNvCxnSpPr>
          <p:nvPr/>
        </p:nvCxnSpPr>
        <p:spPr>
          <a:xfrm>
            <a:off x="6847357" y="4104137"/>
            <a:ext cx="2010316"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6E90E0B-0948-4129-DCB7-07FD9E8237C3}"/>
              </a:ext>
            </a:extLst>
          </p:cNvPr>
          <p:cNvSpPr txBox="1"/>
          <p:nvPr/>
        </p:nvSpPr>
        <p:spPr>
          <a:xfrm>
            <a:off x="360000" y="2917169"/>
            <a:ext cx="6096000" cy="958596"/>
          </a:xfrm>
          <a:prstGeom prst="rect">
            <a:avLst/>
          </a:prstGeom>
          <a:noFill/>
        </p:spPr>
        <p:txBody>
          <a:bodyPr wrap="square">
            <a:spAutoFit/>
          </a:bodyPr>
          <a:lstStyle/>
          <a:p>
            <a:pPr>
              <a:lnSpc>
                <a:spcPct val="150000"/>
              </a:lnSpc>
            </a:pPr>
            <a:r>
              <a:rPr lang="en-AU" sz="2000" dirty="0"/>
              <a:t>Total scores = 33</a:t>
            </a:r>
          </a:p>
          <a:p>
            <a:pPr>
              <a:lnSpc>
                <a:spcPct val="150000"/>
              </a:lnSpc>
            </a:pPr>
            <a:r>
              <a:rPr lang="en-AU" sz="2000" dirty="0"/>
              <a:t>Median = 17</a:t>
            </a:r>
            <a:r>
              <a:rPr lang="en-AU" sz="2000" baseline="30000" dirty="0"/>
              <a:t>th</a:t>
            </a:r>
            <a:r>
              <a:rPr lang="en-AU" sz="2000" dirty="0"/>
              <a:t> score = age 15</a:t>
            </a:r>
          </a:p>
        </p:txBody>
      </p:sp>
      <p:graphicFrame>
        <p:nvGraphicFramePr>
          <p:cNvPr id="19" name="Chart 18" descr="Cumulative frequency histogram showing the age of e-cigarette users.">
            <a:extLst>
              <a:ext uri="{FF2B5EF4-FFF2-40B4-BE49-F238E27FC236}">
                <a16:creationId xmlns:a16="http://schemas.microsoft.com/office/drawing/2014/main" id="{81E83E58-4AEC-BE24-C405-E75783F9E868}"/>
              </a:ext>
            </a:extLst>
          </p:cNvPr>
          <p:cNvGraphicFramePr>
            <a:graphicFrameLocks/>
          </p:cNvGraphicFramePr>
          <p:nvPr>
            <p:extLst>
              <p:ext uri="{D42A27DB-BD31-4B8C-83A1-F6EECF244321}">
                <p14:modId xmlns:p14="http://schemas.microsoft.com/office/powerpoint/2010/main" val="4045024464"/>
              </p:ext>
            </p:extLst>
          </p:nvPr>
        </p:nvGraphicFramePr>
        <p:xfrm>
          <a:off x="6322291" y="1810327"/>
          <a:ext cx="5321416" cy="4451925"/>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D2F13D66-C23D-25AC-DFDB-0F17C487BAC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dirty="0"/>
          </a:p>
        </p:txBody>
      </p:sp>
    </p:spTree>
    <p:extLst>
      <p:ext uri="{BB962C8B-B14F-4D97-AF65-F5344CB8AC3E}">
        <p14:creationId xmlns:p14="http://schemas.microsoft.com/office/powerpoint/2010/main" val="257315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59998" y="1854854"/>
            <a:ext cx="11303000" cy="40575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p>
          <a:p>
            <a:pPr marL="342900" lvl="0" indent="-342900">
              <a:lnSpc>
                <a:spcPct val="150000"/>
              </a:lnSpc>
              <a:buFont typeface="Arial" panose="020B0604020202020204" pitchFamily="34" charset="0"/>
              <a:buChar char="•"/>
            </a:pPr>
            <a:r>
              <a:rPr lang="en-AU" sz="1800" dirty="0"/>
              <a:t>To be able to represent data in cumulative frequency tables.</a:t>
            </a:r>
          </a:p>
          <a:p>
            <a:pPr marL="342900" lvl="0" indent="-342900">
              <a:lnSpc>
                <a:spcPct val="150000"/>
              </a:lnSpc>
              <a:buFont typeface="Arial" panose="020B0604020202020204" pitchFamily="34" charset="0"/>
              <a:buChar char="•"/>
            </a:pPr>
            <a:r>
              <a:rPr lang="en-AU" sz="1800" dirty="0"/>
              <a:t>To be able to represent data in cumulative frequency histograms and polygons.</a:t>
            </a:r>
            <a:endParaRPr lang="en-AU" sz="1800" b="1" dirty="0">
              <a:solidFill>
                <a:schemeClr val="accent1"/>
              </a:solidFill>
              <a:latin typeface="+mj-lt"/>
              <a:ea typeface="+mn-lt"/>
              <a:cs typeface="Arial" panose="020B0604020202020204" pitchFamily="34" charset="0"/>
            </a:endParaRPr>
          </a:p>
          <a:p>
            <a:pPr>
              <a:lnSpc>
                <a:spcPct val="150000"/>
              </a:lnSpc>
              <a:spcAft>
                <a:spcPts val="600"/>
              </a:spcAft>
            </a:pPr>
            <a:endParaRPr lang="en-AU" sz="2000" b="1" dirty="0">
              <a:solidFill>
                <a:schemeClr val="accent1"/>
              </a:solidFill>
              <a:latin typeface="+mj-lt"/>
              <a:cs typeface="Arial" panose="020B0604020202020204" pitchFamily="34" charset="0"/>
            </a:endParaRPr>
          </a:p>
          <a:p>
            <a:pPr>
              <a:lnSpc>
                <a:spcPct val="150000"/>
              </a:lnSpc>
              <a:spcAft>
                <a:spcPts val="600"/>
              </a:spcAft>
            </a:pPr>
            <a:r>
              <a:rPr lang="en-AU" sz="2000" b="1" dirty="0">
                <a:solidFill>
                  <a:schemeClr val="accent1"/>
                </a:solidFill>
                <a:latin typeface="+mj-lt"/>
                <a:cs typeface="Arial" panose="020B0604020202020204" pitchFamily="34" charset="0"/>
              </a:rPr>
              <a:t>Success criteria</a:t>
            </a:r>
          </a:p>
          <a:p>
            <a:pPr marL="342900" lvl="0" indent="-342900">
              <a:lnSpc>
                <a:spcPct val="150000"/>
              </a:lnSpc>
              <a:buFont typeface="Arial" panose="020B0604020202020204" pitchFamily="34" charset="0"/>
              <a:buChar char="•"/>
            </a:pPr>
            <a:r>
              <a:rPr lang="en-AU" sz="1800" dirty="0"/>
              <a:t>I can represent numerical data in a frequency table.</a:t>
            </a:r>
          </a:p>
          <a:p>
            <a:pPr marL="342900" lvl="0" indent="-342900">
              <a:lnSpc>
                <a:spcPct val="150000"/>
              </a:lnSpc>
              <a:buFont typeface="Arial" panose="020B0604020202020204" pitchFamily="34" charset="0"/>
              <a:buChar char="•"/>
            </a:pPr>
            <a:r>
              <a:rPr lang="en-AU" sz="1800" dirty="0"/>
              <a:t>I can construct a cumulative frequency column in a frequency table.</a:t>
            </a:r>
          </a:p>
          <a:p>
            <a:pPr marL="342900" lvl="0" indent="-342900">
              <a:lnSpc>
                <a:spcPct val="150000"/>
              </a:lnSpc>
              <a:buFont typeface="Arial" panose="020B0604020202020204" pitchFamily="34" charset="0"/>
              <a:buChar char="•"/>
            </a:pPr>
            <a:r>
              <a:rPr lang="en-AU" sz="1800" dirty="0"/>
              <a:t>I can use the cumulative frequency column to identify missing values from the frequency column.</a:t>
            </a:r>
          </a:p>
          <a:p>
            <a:pPr marL="342900" indent="-342900">
              <a:lnSpc>
                <a:spcPct val="150000"/>
              </a:lnSpc>
              <a:buFont typeface="Arial" panose="020B0604020202020204" pitchFamily="34" charset="0"/>
              <a:buChar char="•"/>
            </a:pPr>
            <a:r>
              <a:rPr lang="en-AU" sz="1800" dirty="0"/>
              <a:t>I can make decisions based on data in a cumulative frequency table</a:t>
            </a:r>
            <a:endParaRPr lang="en-US" sz="1800" dirty="0">
              <a:solidFill>
                <a:schemeClr val="accent1"/>
              </a:solidFill>
              <a:latin typeface="+mj-lt"/>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96858-AB17-0905-F077-24F2E5E0C54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4D39A53-7100-649D-58D6-DA7560B309A2}"/>
              </a:ext>
            </a:extLst>
          </p:cNvPr>
          <p:cNvSpPr>
            <a:spLocks noGrp="1"/>
          </p:cNvSpPr>
          <p:nvPr>
            <p:ph type="title"/>
          </p:nvPr>
        </p:nvSpPr>
        <p:spPr/>
        <p:txBody>
          <a:bodyPr/>
          <a:lstStyle/>
          <a:p>
            <a:r>
              <a:rPr lang="en-AU" dirty="0"/>
              <a:t>Frayer diagram</a:t>
            </a:r>
          </a:p>
        </p:txBody>
      </p:sp>
      <p:grpSp>
        <p:nvGrpSpPr>
          <p:cNvPr id="17" name="Group 16">
            <a:extLst>
              <a:ext uri="{FF2B5EF4-FFF2-40B4-BE49-F238E27FC236}">
                <a16:creationId xmlns:a16="http://schemas.microsoft.com/office/drawing/2014/main" id="{33FF70F1-C339-2A7D-8EA6-E1F9A2B602AC}"/>
              </a:ext>
              <a:ext uri="{C183D7F6-B498-43B3-948B-1728B52AA6E4}">
                <adec:decorative xmlns:adec="http://schemas.microsoft.com/office/drawing/2017/decorative" val="1"/>
              </a:ext>
            </a:extLst>
          </p:cNvPr>
          <p:cNvGrpSpPr/>
          <p:nvPr/>
        </p:nvGrpSpPr>
        <p:grpSpPr>
          <a:xfrm>
            <a:off x="1496502" y="1059232"/>
            <a:ext cx="9198995" cy="5266768"/>
            <a:chOff x="1496502" y="1059232"/>
            <a:chExt cx="9198995" cy="5266768"/>
          </a:xfrm>
        </p:grpSpPr>
        <p:grpSp>
          <p:nvGrpSpPr>
            <p:cNvPr id="16" name="Group 15">
              <a:extLst>
                <a:ext uri="{FF2B5EF4-FFF2-40B4-BE49-F238E27FC236}">
                  <a16:creationId xmlns:a16="http://schemas.microsoft.com/office/drawing/2014/main" id="{8E29656B-C191-DAC5-31DD-FDE4394CA497}"/>
                </a:ext>
                <a:ext uri="{C183D7F6-B498-43B3-948B-1728B52AA6E4}">
                  <adec:decorative xmlns:adec="http://schemas.microsoft.com/office/drawing/2017/decorative" val="1"/>
                </a:ext>
              </a:extLst>
            </p:cNvPr>
            <p:cNvGrpSpPr/>
            <p:nvPr/>
          </p:nvGrpSpPr>
          <p:grpSpPr>
            <a:xfrm>
              <a:off x="1496502" y="1059232"/>
              <a:ext cx="9198995" cy="5266768"/>
              <a:chOff x="1496502" y="1059232"/>
              <a:chExt cx="9198995" cy="5266768"/>
            </a:xfrm>
          </p:grpSpPr>
          <p:sp>
            <p:nvSpPr>
              <p:cNvPr id="5" name="Google Shape;72;p15">
                <a:extLst>
                  <a:ext uri="{FF2B5EF4-FFF2-40B4-BE49-F238E27FC236}">
                    <a16:creationId xmlns:a16="http://schemas.microsoft.com/office/drawing/2014/main" id="{8ABC63EE-763D-CBFD-4084-CA56B9E1CEB5}"/>
                  </a:ext>
                  <a:ext uri="{C183D7F6-B498-43B3-948B-1728B52AA6E4}">
                    <adec:decorative xmlns:adec="http://schemas.microsoft.com/office/drawing/2017/decorative" val="1"/>
                  </a:ext>
                </a:extLst>
              </p:cNvPr>
              <p:cNvSpPr/>
              <p:nvPr/>
            </p:nvSpPr>
            <p:spPr>
              <a:xfrm rot="16200000">
                <a:off x="2509649" y="61201"/>
                <a:ext cx="2525626" cy="4551266"/>
              </a:xfrm>
              <a:prstGeom prst="round1Rect">
                <a:avLst>
                  <a:gd name="adj" fmla="val 16667"/>
                </a:avLst>
              </a:prstGeom>
              <a:solidFill>
                <a:srgbClr val="E5F7FC"/>
              </a:solidFill>
              <a:ln w="19050" cap="rnd" cmpd="sng">
                <a:solidFill>
                  <a:schemeClr val="bg1"/>
                </a:solidFill>
                <a:prstDash val="dot"/>
                <a:round/>
                <a:headEnd type="none" w="sm" len="sm"/>
                <a:tailEnd type="none" w="sm" len="sm"/>
              </a:ln>
              <a:effectLst/>
            </p:spPr>
            <p:txBody>
              <a:bodyPr spcFirstLastPara="1" wrap="square" lIns="121900" tIns="121900" rIns="121900" bIns="121900" anchor="ctr" anchorCtr="0">
                <a:noAutofit/>
              </a:bodyPr>
              <a:lstStyle/>
              <a:p>
                <a:endParaRPr sz="3200" dirty="0">
                  <a:cs typeface="Arial" panose="020B0604020202020204" pitchFamily="34" charset="0"/>
                </a:endParaRPr>
              </a:p>
            </p:txBody>
          </p:sp>
          <p:sp>
            <p:nvSpPr>
              <p:cNvPr id="7" name="Google Shape;74;p15">
                <a:extLst>
                  <a:ext uri="{FF2B5EF4-FFF2-40B4-BE49-F238E27FC236}">
                    <a16:creationId xmlns:a16="http://schemas.microsoft.com/office/drawing/2014/main" id="{62CBA982-7F54-F1B9-46EF-972768922272}"/>
                  </a:ext>
                  <a:ext uri="{C183D7F6-B498-43B3-948B-1728B52AA6E4}">
                    <adec:decorative xmlns:adec="http://schemas.microsoft.com/office/drawing/2017/decorative" val="1"/>
                  </a:ext>
                </a:extLst>
              </p:cNvPr>
              <p:cNvSpPr/>
              <p:nvPr/>
            </p:nvSpPr>
            <p:spPr>
              <a:xfrm>
                <a:off x="6198194" y="1059232"/>
                <a:ext cx="4497303" cy="2527829"/>
              </a:xfrm>
              <a:prstGeom prst="round1Rect">
                <a:avLst>
                  <a:gd name="adj" fmla="val 16667"/>
                </a:avLst>
              </a:prstGeom>
              <a:solidFill>
                <a:srgbClr val="E5F7FC"/>
              </a:solidFill>
              <a:ln w="19050" cap="rnd" cmpd="sng">
                <a:solidFill>
                  <a:schemeClr val="bg1"/>
                </a:solidFill>
                <a:prstDash val="dot"/>
                <a:round/>
                <a:headEnd type="none" w="sm" len="sm"/>
                <a:tailEnd type="none" w="sm" len="sm"/>
              </a:ln>
              <a:effectLst/>
            </p:spPr>
            <p:txBody>
              <a:bodyPr spcFirstLastPara="1" wrap="square" lIns="121900" tIns="121900" rIns="121900" bIns="121900" anchor="ctr" anchorCtr="0">
                <a:noAutofit/>
              </a:bodyPr>
              <a:lstStyle/>
              <a:p>
                <a:endParaRPr sz="3200" dirty="0">
                  <a:cs typeface="Arial" panose="020B0604020202020204" pitchFamily="34" charset="0"/>
                  <a:sym typeface="Calibri"/>
                </a:endParaRPr>
              </a:p>
            </p:txBody>
          </p:sp>
          <p:sp>
            <p:nvSpPr>
              <p:cNvPr id="9" name="Google Shape;76;p15">
                <a:extLst>
                  <a:ext uri="{FF2B5EF4-FFF2-40B4-BE49-F238E27FC236}">
                    <a16:creationId xmlns:a16="http://schemas.microsoft.com/office/drawing/2014/main" id="{D5969AA1-139E-892B-A363-407BBA98BE4F}"/>
                  </a:ext>
                  <a:ext uri="{C183D7F6-B498-43B3-948B-1728B52AA6E4}">
                    <adec:decorative xmlns:adec="http://schemas.microsoft.com/office/drawing/2017/decorative" val="1"/>
                  </a:ext>
                </a:extLst>
              </p:cNvPr>
              <p:cNvSpPr/>
              <p:nvPr/>
            </p:nvSpPr>
            <p:spPr>
              <a:xfrm rot="10800000">
                <a:off x="1496502" y="3693916"/>
                <a:ext cx="4551266" cy="2632084"/>
              </a:xfrm>
              <a:prstGeom prst="round1Rect">
                <a:avLst>
                  <a:gd name="adj" fmla="val 16667"/>
                </a:avLst>
              </a:prstGeom>
              <a:solidFill>
                <a:srgbClr val="E5F7FC"/>
              </a:solidFill>
              <a:ln w="19050" cap="rnd" cmpd="sng">
                <a:solidFill>
                  <a:schemeClr val="bg1"/>
                </a:solidFill>
                <a:prstDash val="dot"/>
                <a:round/>
                <a:headEnd type="none" w="sm" len="sm"/>
                <a:tailEnd type="none" w="sm" len="sm"/>
              </a:ln>
              <a:effectLst/>
            </p:spPr>
            <p:txBody>
              <a:bodyPr spcFirstLastPara="1" wrap="square" lIns="121900" tIns="121900" rIns="121900" bIns="121900" anchor="ctr" anchorCtr="0">
                <a:noAutofit/>
              </a:bodyPr>
              <a:lstStyle/>
              <a:p>
                <a:endParaRPr sz="3200" dirty="0">
                  <a:latin typeface="+mj-lt"/>
                  <a:cs typeface="Arial" panose="020B0604020202020204" pitchFamily="34" charset="0"/>
                </a:endParaRPr>
              </a:p>
            </p:txBody>
          </p:sp>
          <p:sp>
            <p:nvSpPr>
              <p:cNvPr id="11" name="Google Shape;78;p15">
                <a:extLst>
                  <a:ext uri="{FF2B5EF4-FFF2-40B4-BE49-F238E27FC236}">
                    <a16:creationId xmlns:a16="http://schemas.microsoft.com/office/drawing/2014/main" id="{F470D9AE-91B8-CABF-E219-59F271FB9461}"/>
                  </a:ext>
                  <a:ext uri="{C183D7F6-B498-43B3-948B-1728B52AA6E4}">
                    <adec:decorative xmlns:adec="http://schemas.microsoft.com/office/drawing/2017/decorative" val="1"/>
                  </a:ext>
                </a:extLst>
              </p:cNvPr>
              <p:cNvSpPr/>
              <p:nvPr/>
            </p:nvSpPr>
            <p:spPr>
              <a:xfrm rot="5400000">
                <a:off x="7132622" y="2768367"/>
                <a:ext cx="2628413" cy="4483354"/>
              </a:xfrm>
              <a:prstGeom prst="round1Rect">
                <a:avLst>
                  <a:gd name="adj" fmla="val 16667"/>
                </a:avLst>
              </a:prstGeom>
              <a:solidFill>
                <a:srgbClr val="E5F7FC"/>
              </a:solidFill>
              <a:ln w="19050" cap="rnd" cmpd="sng">
                <a:solidFill>
                  <a:schemeClr val="bg1"/>
                </a:solidFill>
                <a:prstDash val="dot"/>
                <a:round/>
                <a:headEnd type="none" w="sm" len="sm"/>
                <a:tailEnd type="none" w="sm" len="sm"/>
              </a:ln>
              <a:effectLst/>
            </p:spPr>
            <p:txBody>
              <a:bodyPr spcFirstLastPara="1" wrap="square" lIns="121900" tIns="121900" rIns="121900" bIns="121900" anchor="ctr" anchorCtr="0">
                <a:noAutofit/>
              </a:bodyPr>
              <a:lstStyle/>
              <a:p>
                <a:endParaRPr sz="3200" dirty="0">
                  <a:latin typeface="+mj-lt"/>
                  <a:cs typeface="Arial" panose="020B0604020202020204" pitchFamily="34" charset="0"/>
                </a:endParaRPr>
              </a:p>
            </p:txBody>
          </p:sp>
        </p:grpSp>
        <p:sp>
          <p:nvSpPr>
            <p:cNvPr id="13" name="Google Shape;80;p15">
              <a:extLst>
                <a:ext uri="{FF2B5EF4-FFF2-40B4-BE49-F238E27FC236}">
                  <a16:creationId xmlns:a16="http://schemas.microsoft.com/office/drawing/2014/main" id="{243B862A-A079-0C8A-429F-68CDB4C95674}"/>
                </a:ext>
                <a:ext uri="{C183D7F6-B498-43B3-948B-1728B52AA6E4}">
                  <adec:decorative xmlns:adec="http://schemas.microsoft.com/office/drawing/2017/decorative" val="1"/>
                </a:ext>
              </a:extLst>
            </p:cNvPr>
            <p:cNvSpPr/>
            <p:nvPr/>
          </p:nvSpPr>
          <p:spPr>
            <a:xfrm>
              <a:off x="4813068" y="3140242"/>
              <a:ext cx="2594640" cy="1039985"/>
            </a:xfrm>
            <a:prstGeom prst="roundRect">
              <a:avLst>
                <a:gd name="adj" fmla="val 16667"/>
              </a:avLst>
            </a:prstGeom>
            <a:solidFill>
              <a:schemeClr val="bg1"/>
            </a:solidFill>
            <a:ln w="38100" cap="flat" cmpd="sng">
              <a:solidFill>
                <a:schemeClr val="tx1"/>
              </a:solidFill>
              <a:prstDash val="solid"/>
              <a:miter lim="800000"/>
              <a:headEnd type="none" w="sm" len="sm"/>
              <a:tailEnd type="none" w="sm" len="sm"/>
            </a:ln>
          </p:spPr>
          <p:txBody>
            <a:bodyPr spcFirstLastPara="1" wrap="square" lIns="79125" tIns="39550" rIns="79125" bIns="39550" anchor="ctr" anchorCtr="0">
              <a:noAutofit/>
            </a:bodyPr>
            <a:lstStyle/>
            <a:p>
              <a:pPr algn="ctr">
                <a:buClr>
                  <a:srgbClr val="000000"/>
                </a:buClr>
              </a:pPr>
              <a:endParaRPr sz="2000" b="1" dirty="0">
                <a:latin typeface="Arial" panose="020B0604020202020204" pitchFamily="34" charset="0"/>
                <a:cs typeface="Arial" panose="020B0604020202020204" pitchFamily="34" charset="0"/>
              </a:endParaRPr>
            </a:p>
          </p:txBody>
        </p:sp>
      </p:grpSp>
      <p:sp>
        <p:nvSpPr>
          <p:cNvPr id="6" name="Google Shape;73;p15">
            <a:extLst>
              <a:ext uri="{FF2B5EF4-FFF2-40B4-BE49-F238E27FC236}">
                <a16:creationId xmlns:a16="http://schemas.microsoft.com/office/drawing/2014/main" id="{77B906CD-4AB1-15FF-1A32-07703A022397}"/>
              </a:ext>
            </a:extLst>
          </p:cNvPr>
          <p:cNvSpPr txBox="1"/>
          <p:nvPr/>
        </p:nvSpPr>
        <p:spPr>
          <a:xfrm>
            <a:off x="2364866" y="1805619"/>
            <a:ext cx="2081874" cy="724640"/>
          </a:xfrm>
          <a:prstGeom prst="rect">
            <a:avLst/>
          </a:prstGeom>
          <a:noFill/>
          <a:ln>
            <a:noFill/>
          </a:ln>
        </p:spPr>
        <p:txBody>
          <a:bodyPr spcFirstLastPara="1" wrap="square" lIns="151700" tIns="360000" rIns="151700" bIns="151700" anchor="t" anchorCtr="0">
            <a:noAutofit/>
          </a:bodyPr>
          <a:lstStyle/>
          <a:p>
            <a:pPr marL="479988">
              <a:lnSpc>
                <a:spcPct val="90000"/>
              </a:lnSpc>
              <a:buClr>
                <a:srgbClr val="1E4E79"/>
              </a:buClr>
              <a:buSzPts val="1600"/>
            </a:pPr>
            <a:r>
              <a:rPr lang="en" sz="2000" b="1" dirty="0">
                <a:ea typeface="Calibri"/>
                <a:cs typeface="Arial" panose="020B0604020202020204" pitchFamily="34" charset="0"/>
                <a:sym typeface="Calibri"/>
              </a:rPr>
              <a:t>Definition </a:t>
            </a:r>
            <a:endParaRPr sz="2000" dirty="0">
              <a:cs typeface="Arial" panose="020B0604020202020204" pitchFamily="34" charset="0"/>
            </a:endParaRPr>
          </a:p>
        </p:txBody>
      </p:sp>
      <p:sp>
        <p:nvSpPr>
          <p:cNvPr id="8" name="Google Shape;75;p15">
            <a:extLst>
              <a:ext uri="{FF2B5EF4-FFF2-40B4-BE49-F238E27FC236}">
                <a16:creationId xmlns:a16="http://schemas.microsoft.com/office/drawing/2014/main" id="{CF46B2A6-2E75-CF8F-D6E5-01E82A5F5121}"/>
              </a:ext>
            </a:extLst>
          </p:cNvPr>
          <p:cNvSpPr txBox="1"/>
          <p:nvPr/>
        </p:nvSpPr>
        <p:spPr>
          <a:xfrm>
            <a:off x="6348294" y="1773826"/>
            <a:ext cx="3296748" cy="751240"/>
          </a:xfrm>
          <a:prstGeom prst="rect">
            <a:avLst/>
          </a:prstGeom>
          <a:noFill/>
          <a:ln>
            <a:noFill/>
          </a:ln>
        </p:spPr>
        <p:txBody>
          <a:bodyPr spcFirstLastPara="1" wrap="square" lIns="0" tIns="360000" rIns="170667" bIns="170667" anchor="t" anchorCtr="0">
            <a:noAutofit/>
          </a:bodyPr>
          <a:lstStyle/>
          <a:p>
            <a:pPr marL="479988">
              <a:lnSpc>
                <a:spcPct val="90000"/>
              </a:lnSpc>
              <a:buClr>
                <a:srgbClr val="1E4E79"/>
              </a:buClr>
              <a:buSzPts val="1800"/>
            </a:pPr>
            <a:r>
              <a:rPr lang="en" sz="2000" b="1" dirty="0">
                <a:ea typeface="Calibri"/>
                <a:cs typeface="Arial" panose="020B0604020202020204" pitchFamily="34" charset="0"/>
                <a:sym typeface="Calibri"/>
              </a:rPr>
              <a:t>Facts/Characteristics</a:t>
            </a:r>
            <a:endParaRPr sz="2000" dirty="0">
              <a:ea typeface="Calibri"/>
              <a:cs typeface="Arial" panose="020B0604020202020204" pitchFamily="34" charset="0"/>
              <a:sym typeface="Calibri"/>
            </a:endParaRPr>
          </a:p>
        </p:txBody>
      </p:sp>
      <p:sp>
        <p:nvSpPr>
          <p:cNvPr id="14" name="Google Shape;81;p15">
            <a:extLst>
              <a:ext uri="{FF2B5EF4-FFF2-40B4-BE49-F238E27FC236}">
                <a16:creationId xmlns:a16="http://schemas.microsoft.com/office/drawing/2014/main" id="{5B9C36F0-E534-1822-79B0-D1E46842DDD9}"/>
              </a:ext>
            </a:extLst>
          </p:cNvPr>
          <p:cNvSpPr txBox="1"/>
          <p:nvPr/>
        </p:nvSpPr>
        <p:spPr>
          <a:xfrm>
            <a:off x="4863817" y="3191467"/>
            <a:ext cx="2492955" cy="937932"/>
          </a:xfrm>
          <a:prstGeom prst="rect">
            <a:avLst/>
          </a:prstGeom>
          <a:noFill/>
          <a:ln>
            <a:noFill/>
          </a:ln>
        </p:spPr>
        <p:txBody>
          <a:bodyPr spcFirstLastPara="1" wrap="square" lIns="101600" tIns="101600" rIns="101600" bIns="101600" anchor="ctr" anchorCtr="0">
            <a:noAutofit/>
          </a:bodyPr>
          <a:lstStyle/>
          <a:p>
            <a:pPr algn="ctr">
              <a:buClr>
                <a:srgbClr val="1E4E79"/>
              </a:buClr>
              <a:buSzPts val="2000"/>
            </a:pPr>
            <a:r>
              <a:rPr lang="en" b="1" dirty="0">
                <a:latin typeface="+mj-lt"/>
                <a:ea typeface="Calibri"/>
                <a:cs typeface="Arial" panose="020B0604020202020204" pitchFamily="34" charset="0"/>
                <a:sym typeface="Calibri"/>
              </a:rPr>
              <a:t>Cumulative frequency</a:t>
            </a:r>
            <a:endParaRPr dirty="0">
              <a:latin typeface="+mj-lt"/>
              <a:cs typeface="Arial" panose="020B0604020202020204" pitchFamily="34" charset="0"/>
            </a:endParaRPr>
          </a:p>
        </p:txBody>
      </p:sp>
      <p:sp>
        <p:nvSpPr>
          <p:cNvPr id="10" name="Google Shape;77;p15">
            <a:extLst>
              <a:ext uri="{FF2B5EF4-FFF2-40B4-BE49-F238E27FC236}">
                <a16:creationId xmlns:a16="http://schemas.microsoft.com/office/drawing/2014/main" id="{1AB5C340-F86B-CF97-D631-0154AA338367}"/>
              </a:ext>
            </a:extLst>
          </p:cNvPr>
          <p:cNvSpPr txBox="1"/>
          <p:nvPr/>
        </p:nvSpPr>
        <p:spPr>
          <a:xfrm>
            <a:off x="2364866" y="4205395"/>
            <a:ext cx="2157030" cy="1086877"/>
          </a:xfrm>
          <a:prstGeom prst="rect">
            <a:avLst/>
          </a:prstGeom>
          <a:noFill/>
          <a:ln>
            <a:noFill/>
          </a:ln>
        </p:spPr>
        <p:txBody>
          <a:bodyPr spcFirstLastPara="1" wrap="square" lIns="151700" tIns="720000" rIns="151700" bIns="151700" anchor="t" anchorCtr="0">
            <a:noAutofit/>
          </a:bodyPr>
          <a:lstStyle/>
          <a:p>
            <a:pPr marL="479988">
              <a:buClr>
                <a:srgbClr val="1E4E79"/>
              </a:buClr>
              <a:buSzPts val="1600"/>
            </a:pPr>
            <a:r>
              <a:rPr lang="en" sz="2000" b="1" dirty="0">
                <a:ea typeface="Calibri"/>
                <a:cs typeface="Arial" panose="020B0604020202020204" pitchFamily="34" charset="0"/>
                <a:sym typeface="Calibri"/>
              </a:rPr>
              <a:t>Examples</a:t>
            </a:r>
            <a:br>
              <a:rPr lang="en" sz="2000" b="1" dirty="0">
                <a:ea typeface="Calibri"/>
                <a:cs typeface="Arial" panose="020B0604020202020204" pitchFamily="34" charset="0"/>
                <a:sym typeface="Calibri"/>
              </a:rPr>
            </a:br>
            <a:endParaRPr sz="2000" dirty="0">
              <a:ea typeface="Calibri"/>
              <a:cs typeface="Arial" panose="020B0604020202020204" pitchFamily="34" charset="0"/>
              <a:sym typeface="Calibri"/>
            </a:endParaRPr>
          </a:p>
        </p:txBody>
      </p:sp>
      <p:sp>
        <p:nvSpPr>
          <p:cNvPr id="12" name="Google Shape;79;p15">
            <a:extLst>
              <a:ext uri="{FF2B5EF4-FFF2-40B4-BE49-F238E27FC236}">
                <a16:creationId xmlns:a16="http://schemas.microsoft.com/office/drawing/2014/main" id="{5661CEAD-016F-413A-069C-3FB20E69DAE2}"/>
              </a:ext>
            </a:extLst>
          </p:cNvPr>
          <p:cNvSpPr txBox="1"/>
          <p:nvPr/>
        </p:nvSpPr>
        <p:spPr>
          <a:xfrm>
            <a:off x="6434582" y="4289003"/>
            <a:ext cx="3124171" cy="998167"/>
          </a:xfrm>
          <a:prstGeom prst="rect">
            <a:avLst/>
          </a:prstGeom>
          <a:noFill/>
          <a:ln>
            <a:noFill/>
          </a:ln>
        </p:spPr>
        <p:txBody>
          <a:bodyPr spcFirstLastPara="1" wrap="square" lIns="0" tIns="720000" rIns="151700" bIns="151700" anchor="t" anchorCtr="0">
            <a:noAutofit/>
          </a:bodyPr>
          <a:lstStyle/>
          <a:p>
            <a:pPr marL="479988">
              <a:lnSpc>
                <a:spcPct val="90000"/>
              </a:lnSpc>
              <a:buClr>
                <a:srgbClr val="1E4E79"/>
              </a:buClr>
              <a:buSzPts val="1600"/>
            </a:pPr>
            <a:r>
              <a:rPr lang="en" sz="2000" b="1" dirty="0">
                <a:ea typeface="Calibri"/>
                <a:cs typeface="Arial" panose="020B0604020202020204" pitchFamily="34" charset="0"/>
                <a:sym typeface="Calibri"/>
              </a:rPr>
              <a:t>Non-examples</a:t>
            </a:r>
            <a:br>
              <a:rPr lang="en" sz="2000" b="1" dirty="0">
                <a:ea typeface="Calibri"/>
                <a:cs typeface="Arial" panose="020B0604020202020204" pitchFamily="34" charset="0"/>
                <a:sym typeface="Calibri"/>
              </a:rPr>
            </a:br>
            <a:endParaRPr sz="2000" dirty="0">
              <a:ea typeface="Calibri"/>
              <a:cs typeface="Arial" panose="020B0604020202020204" pitchFamily="34" charset="0"/>
              <a:sym typeface="Calibri"/>
            </a:endParaRPr>
          </a:p>
        </p:txBody>
      </p:sp>
      <p:sp>
        <p:nvSpPr>
          <p:cNvPr id="2" name="Slide Number Placeholder 1">
            <a:extLst>
              <a:ext uri="{FF2B5EF4-FFF2-40B4-BE49-F238E27FC236}">
                <a16:creationId xmlns:a16="http://schemas.microsoft.com/office/drawing/2014/main" id="{44409FC6-277D-BD00-4BB1-21AC2F0FE03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t>20</a:t>
            </a:fld>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65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spcBef>
                <a:spcPts val="1200"/>
              </a:spcBef>
              <a:spcAft>
                <a:spcPts val="600"/>
              </a:spcAft>
            </a:pPr>
            <a:r>
              <a:rPr lang="en-AU" u="sng">
                <a:solidFill>
                  <a:srgbClr val="2F5496"/>
                </a:solidFill>
                <a:ea typeface="Calibri" panose="020F0502020204030204" pitchFamily="34" charset="0"/>
                <a:hlinkClick r:id="rId6"/>
              </a:rPr>
              <a:t>Mathematics Standard 11</a:t>
            </a:r>
            <a:r>
              <a:rPr lang="en-AU" u="sng">
                <a:solidFill>
                  <a:srgbClr val="2F5496"/>
                </a:solidFill>
                <a:ea typeface="Calibri" panose="020F0502020204030204" pitchFamily="34" charset="0"/>
                <a:sym typeface="Symbol" panose="05050102010706020507" pitchFamily="18" charset="2"/>
                <a:hlinkClick r:id="rId6"/>
              </a:rPr>
              <a:t>–12 </a:t>
            </a:r>
            <a:r>
              <a:rPr lang="en-AU" u="sng">
                <a:solidFill>
                  <a:srgbClr val="2F5496"/>
                </a:solidFill>
                <a:ea typeface="Calibri" panose="020F0502020204030204" pitchFamily="34" charset="0"/>
                <a:hlinkClick r:id="rId6"/>
              </a:rPr>
              <a:t>Syllabus</a:t>
            </a:r>
            <a:r>
              <a:rPr lang="en-AU"/>
              <a:t> </a:t>
            </a:r>
            <a:r>
              <a:rPr lang="en-AU">
                <a:ea typeface="Calibri" panose="020F0502020204030204" pitchFamily="34" charset="0"/>
              </a:rPr>
              <a:t>© NSW Education Standards Authority (NESA) for and on behalf of the Crown in right of the State of New South Wales, 2024.</a:t>
            </a:r>
            <a:endParaRPr lang="en-AU" dirty="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21</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0533B-C29E-F824-6FA5-D4AC5AD76AA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02F91C0-88B1-2107-B77B-E2F5289D7280}"/>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353640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2BFC80-E119-2F8D-C9FD-AAF435745E80}"/>
              </a:ext>
            </a:extLst>
          </p:cNvPr>
          <p:cNvSpPr>
            <a:spLocks noGrp="1"/>
          </p:cNvSpPr>
          <p:nvPr>
            <p:ph type="title"/>
          </p:nvPr>
        </p:nvSpPr>
        <p:spPr/>
        <p:txBody>
          <a:bodyPr/>
          <a:lstStyle/>
          <a:p>
            <a:r>
              <a:rPr lang="en-AU" dirty="0"/>
              <a:t>Statistical investigation process</a:t>
            </a:r>
          </a:p>
        </p:txBody>
      </p:sp>
      <p:sp>
        <p:nvSpPr>
          <p:cNvPr id="2" name="Slide Number Placeholder 1">
            <a:extLst>
              <a:ext uri="{FF2B5EF4-FFF2-40B4-BE49-F238E27FC236}">
                <a16:creationId xmlns:a16="http://schemas.microsoft.com/office/drawing/2014/main" id="{70155910-843F-0934-95F3-B505A1B0C47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dirty="0"/>
          </a:p>
        </p:txBody>
      </p:sp>
      <p:pic>
        <p:nvPicPr>
          <p:cNvPr id="4" name="Graphic 3" descr="Statistical investigation process showing the steps of posing a question, planning an investigation, collecting and sorting data, analysing data and forming conclusions.">
            <a:extLst>
              <a:ext uri="{FF2B5EF4-FFF2-40B4-BE49-F238E27FC236}">
                <a16:creationId xmlns:a16="http://schemas.microsoft.com/office/drawing/2014/main" id="{A7DEDD88-13E3-8748-4312-43150AB9E2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000" y="360000"/>
            <a:ext cx="12276000" cy="6138000"/>
          </a:xfrm>
          <a:prstGeom prst="rect">
            <a:avLst/>
          </a:prstGeom>
        </p:spPr>
      </p:pic>
    </p:spTree>
    <p:extLst>
      <p:ext uri="{BB962C8B-B14F-4D97-AF65-F5344CB8AC3E}">
        <p14:creationId xmlns:p14="http://schemas.microsoft.com/office/powerpoint/2010/main" val="265741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89BAD-194A-31AE-EE7B-C2678A9A7C8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EC3D892-B22F-A53F-E44B-0B4303E99858}"/>
              </a:ext>
            </a:extLst>
          </p:cNvPr>
          <p:cNvSpPr>
            <a:spLocks noGrp="1"/>
          </p:cNvSpPr>
          <p:nvPr>
            <p:ph type="title"/>
          </p:nvPr>
        </p:nvSpPr>
        <p:spPr/>
        <p:txBody>
          <a:bodyPr/>
          <a:lstStyle/>
          <a:p>
            <a:r>
              <a:rPr lang="en-AU" dirty="0"/>
              <a:t>Self-explanation prompts</a:t>
            </a:r>
          </a:p>
        </p:txBody>
      </p:sp>
      <p:sp>
        <p:nvSpPr>
          <p:cNvPr id="5" name="Text Placeholder 4">
            <a:extLst>
              <a:ext uri="{FF2B5EF4-FFF2-40B4-BE49-F238E27FC236}">
                <a16:creationId xmlns:a16="http://schemas.microsoft.com/office/drawing/2014/main" id="{E85AED24-D4E9-6E79-88F9-B41B1E62EAFE}"/>
              </a:ext>
            </a:extLst>
          </p:cNvPr>
          <p:cNvSpPr>
            <a:spLocks noGrp="1"/>
          </p:cNvSpPr>
          <p:nvPr>
            <p:ph type="body" sz="quarter" idx="18"/>
          </p:nvPr>
        </p:nvSpPr>
        <p:spPr/>
        <p:txBody>
          <a:bodyPr/>
          <a:lstStyle/>
          <a:p>
            <a:r>
              <a:rPr lang="en-AU" dirty="0">
                <a:latin typeface="+mj-lt"/>
              </a:rPr>
              <a:t>A sample of school students who use e-cigarettes</a:t>
            </a:r>
          </a:p>
        </p:txBody>
      </p:sp>
      <p:sp>
        <p:nvSpPr>
          <p:cNvPr id="4" name="TextBox 3">
            <a:extLst>
              <a:ext uri="{FF2B5EF4-FFF2-40B4-BE49-F238E27FC236}">
                <a16:creationId xmlns:a16="http://schemas.microsoft.com/office/drawing/2014/main" id="{2989EE4D-C21B-77B3-410B-F81A0E3214D4}"/>
              </a:ext>
            </a:extLst>
          </p:cNvPr>
          <p:cNvSpPr txBox="1"/>
          <p:nvPr/>
        </p:nvSpPr>
        <p:spPr>
          <a:xfrm>
            <a:off x="2223470" y="1686054"/>
            <a:ext cx="7823200" cy="461665"/>
          </a:xfrm>
          <a:prstGeom prst="rect">
            <a:avLst/>
          </a:prstGeom>
          <a:noFill/>
        </p:spPr>
        <p:txBody>
          <a:bodyPr wrap="square">
            <a:spAutoFit/>
          </a:bodyPr>
          <a:lstStyle/>
          <a:p>
            <a:pPr algn="ctr"/>
            <a:r>
              <a:rPr lang="en-AU" dirty="0"/>
              <a:t>Age of e-cigarette users</a:t>
            </a:r>
          </a:p>
        </p:txBody>
      </p:sp>
      <p:sp>
        <p:nvSpPr>
          <p:cNvPr id="8" name="Rounded Rectangular Callout 7">
            <a:extLst>
              <a:ext uri="{FF2B5EF4-FFF2-40B4-BE49-F238E27FC236}">
                <a16:creationId xmlns:a16="http://schemas.microsoft.com/office/drawing/2014/main" id="{0E946B04-0917-1375-0571-27ECFF54963C}"/>
              </a:ext>
            </a:extLst>
          </p:cNvPr>
          <p:cNvSpPr/>
          <p:nvPr/>
        </p:nvSpPr>
        <p:spPr>
          <a:xfrm>
            <a:off x="448484" y="2263381"/>
            <a:ext cx="2833334" cy="1249506"/>
          </a:xfrm>
          <a:prstGeom prst="wedgeRoundRectCallout">
            <a:avLst>
              <a:gd name="adj1" fmla="val 62724"/>
              <a:gd name="adj2" fmla="val 9190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2000" dirty="0"/>
              <a:t>What benefits are there in displaying the data like this?</a:t>
            </a:r>
          </a:p>
        </p:txBody>
      </p:sp>
      <p:sp>
        <p:nvSpPr>
          <p:cNvPr id="6" name="Rounded Rectangular Callout 5">
            <a:extLst>
              <a:ext uri="{FF2B5EF4-FFF2-40B4-BE49-F238E27FC236}">
                <a16:creationId xmlns:a16="http://schemas.microsoft.com/office/drawing/2014/main" id="{5B6A6C22-89F0-C915-1FFC-E69A364DC61D}"/>
              </a:ext>
            </a:extLst>
          </p:cNvPr>
          <p:cNvSpPr/>
          <p:nvPr/>
        </p:nvSpPr>
        <p:spPr>
          <a:xfrm>
            <a:off x="448484" y="3929551"/>
            <a:ext cx="2833333" cy="1569375"/>
          </a:xfrm>
          <a:prstGeom prst="wedgeRoundRectCallout">
            <a:avLst>
              <a:gd name="adj1" fmla="val 58816"/>
              <a:gd name="adj2" fmla="val -3682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2000" dirty="0"/>
              <a:t>How might you explain the decrease in frequency for these ages?</a:t>
            </a:r>
          </a:p>
        </p:txBody>
      </p:sp>
      <p:graphicFrame>
        <p:nvGraphicFramePr>
          <p:cNvPr id="7" name="Table 6">
            <a:extLst>
              <a:ext uri="{FF2B5EF4-FFF2-40B4-BE49-F238E27FC236}">
                <a16:creationId xmlns:a16="http://schemas.microsoft.com/office/drawing/2014/main" id="{DCFF0E59-02E4-3AF1-2803-63F9D30757A8}"/>
              </a:ext>
            </a:extLst>
          </p:cNvPr>
          <p:cNvGraphicFramePr>
            <a:graphicFrameLocks noGrp="1"/>
          </p:cNvGraphicFramePr>
          <p:nvPr>
            <p:extLst>
              <p:ext uri="{D42A27DB-BD31-4B8C-83A1-F6EECF244321}">
                <p14:modId xmlns:p14="http://schemas.microsoft.com/office/powerpoint/2010/main" val="525914837"/>
              </p:ext>
            </p:extLst>
          </p:nvPr>
        </p:nvGraphicFramePr>
        <p:xfrm>
          <a:off x="3577102" y="2303821"/>
          <a:ext cx="5115936" cy="2966720"/>
        </p:xfrm>
        <a:graphic>
          <a:graphicData uri="http://schemas.openxmlformats.org/drawingml/2006/table">
            <a:tbl>
              <a:tblPr firstRow="1" bandRow="1">
                <a:tableStyleId>{5C22544A-7EE6-4342-B048-85BDC9FD1C3A}</a:tableStyleId>
              </a:tblPr>
              <a:tblGrid>
                <a:gridCol w="2557968">
                  <a:extLst>
                    <a:ext uri="{9D8B030D-6E8A-4147-A177-3AD203B41FA5}">
                      <a16:colId xmlns:a16="http://schemas.microsoft.com/office/drawing/2014/main" val="135682928"/>
                    </a:ext>
                  </a:extLst>
                </a:gridCol>
                <a:gridCol w="2557968">
                  <a:extLst>
                    <a:ext uri="{9D8B030D-6E8A-4147-A177-3AD203B41FA5}">
                      <a16:colId xmlns:a16="http://schemas.microsoft.com/office/drawing/2014/main" val="1358772990"/>
                    </a:ext>
                  </a:extLst>
                </a:gridCol>
              </a:tblGrid>
              <a:tr h="370840">
                <a:tc>
                  <a:txBody>
                    <a:bodyPr/>
                    <a:lstStyle/>
                    <a:p>
                      <a:pPr algn="ctr"/>
                      <a:r>
                        <a:rPr lang="en-AU" dirty="0"/>
                        <a:t>Age</a:t>
                      </a:r>
                    </a:p>
                  </a:txBody>
                  <a:tcPr/>
                </a:tc>
                <a:tc>
                  <a:txBody>
                    <a:bodyPr/>
                    <a:lstStyle/>
                    <a:p>
                      <a:pPr algn="ctr"/>
                      <a:r>
                        <a:rPr lang="en-AU" dirty="0"/>
                        <a:t>Frequency</a:t>
                      </a:r>
                    </a:p>
                  </a:txBody>
                  <a:tcPr/>
                </a:tc>
                <a:extLst>
                  <a:ext uri="{0D108BD9-81ED-4DB2-BD59-A6C34878D82A}">
                    <a16:rowId xmlns:a16="http://schemas.microsoft.com/office/drawing/2014/main" val="155202810"/>
                  </a:ext>
                </a:extLst>
              </a:tr>
              <a:tr h="370840">
                <a:tc>
                  <a:txBody>
                    <a:bodyPr/>
                    <a:lstStyle/>
                    <a:p>
                      <a:pPr algn="ctr"/>
                      <a:r>
                        <a:rPr lang="en-AU" dirty="0"/>
                        <a:t>12</a:t>
                      </a:r>
                    </a:p>
                  </a:txBody>
                  <a:tcPr/>
                </a:tc>
                <a:tc>
                  <a:txBody>
                    <a:bodyPr/>
                    <a:lstStyle/>
                    <a:p>
                      <a:pPr algn="ctr" fontAlgn="b"/>
                      <a:r>
                        <a:rPr lang="en-AU" sz="1800" b="0" u="none" strike="noStrike" dirty="0">
                          <a:solidFill>
                            <a:srgbClr val="000000"/>
                          </a:solidFill>
                          <a:effectLst/>
                        </a:rPr>
                        <a:t>1</a:t>
                      </a:r>
                      <a:endParaRPr lang="en-AU" sz="18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774947734"/>
                  </a:ext>
                </a:extLst>
              </a:tr>
              <a:tr h="370840">
                <a:tc>
                  <a:txBody>
                    <a:bodyPr/>
                    <a:lstStyle/>
                    <a:p>
                      <a:pPr algn="ctr"/>
                      <a:r>
                        <a:rPr lang="en-AU" dirty="0"/>
                        <a:t>13</a:t>
                      </a:r>
                    </a:p>
                  </a:txBody>
                  <a:tcPr/>
                </a:tc>
                <a:tc>
                  <a:txBody>
                    <a:bodyPr/>
                    <a:lstStyle/>
                    <a:p>
                      <a:pPr algn="ctr" fontAlgn="b"/>
                      <a:r>
                        <a:rPr lang="en-AU" sz="1800" b="0" u="none" strike="noStrike" dirty="0">
                          <a:solidFill>
                            <a:srgbClr val="000000"/>
                          </a:solidFill>
                          <a:effectLst/>
                        </a:rPr>
                        <a:t>2</a:t>
                      </a:r>
                      <a:endParaRPr lang="en-AU" sz="18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6101175"/>
                  </a:ext>
                </a:extLst>
              </a:tr>
              <a:tr h="370840">
                <a:tc>
                  <a:txBody>
                    <a:bodyPr/>
                    <a:lstStyle/>
                    <a:p>
                      <a:pPr algn="ctr"/>
                      <a:r>
                        <a:rPr lang="en-AU" dirty="0"/>
                        <a:t>14</a:t>
                      </a:r>
                    </a:p>
                  </a:txBody>
                  <a:tcPr/>
                </a:tc>
                <a:tc>
                  <a:txBody>
                    <a:bodyPr/>
                    <a:lstStyle/>
                    <a:p>
                      <a:pPr algn="ctr" fontAlgn="b"/>
                      <a:r>
                        <a:rPr lang="en-AU" sz="1800" b="0" u="none" strike="noStrike" dirty="0">
                          <a:solidFill>
                            <a:srgbClr val="000000"/>
                          </a:solidFill>
                          <a:effectLst/>
                        </a:rPr>
                        <a:t>6</a:t>
                      </a:r>
                      <a:endParaRPr lang="en-AU" sz="18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908163073"/>
                  </a:ext>
                </a:extLst>
              </a:tr>
              <a:tr h="370840">
                <a:tc>
                  <a:txBody>
                    <a:bodyPr/>
                    <a:lstStyle/>
                    <a:p>
                      <a:pPr algn="ctr"/>
                      <a:r>
                        <a:rPr lang="en-AU" dirty="0"/>
                        <a:t>15</a:t>
                      </a:r>
                    </a:p>
                  </a:txBody>
                  <a:tcPr/>
                </a:tc>
                <a:tc>
                  <a:txBody>
                    <a:bodyPr/>
                    <a:lstStyle/>
                    <a:p>
                      <a:pPr algn="ctr" fontAlgn="b"/>
                      <a:r>
                        <a:rPr lang="en-AU" sz="1800" b="0" u="none" strike="noStrike" dirty="0">
                          <a:solidFill>
                            <a:srgbClr val="000000"/>
                          </a:solidFill>
                          <a:effectLst/>
                        </a:rPr>
                        <a:t>7</a:t>
                      </a:r>
                      <a:endParaRPr lang="en-AU" sz="18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675046670"/>
                  </a:ext>
                </a:extLst>
              </a:tr>
              <a:tr h="370840">
                <a:tc>
                  <a:txBody>
                    <a:bodyPr/>
                    <a:lstStyle/>
                    <a:p>
                      <a:pPr algn="ctr"/>
                      <a:r>
                        <a:rPr lang="en-AU" dirty="0"/>
                        <a:t>16</a:t>
                      </a:r>
                    </a:p>
                  </a:txBody>
                  <a:tcPr/>
                </a:tc>
                <a:tc>
                  <a:txBody>
                    <a:bodyPr/>
                    <a:lstStyle/>
                    <a:p>
                      <a:pPr algn="ctr" fontAlgn="b"/>
                      <a:r>
                        <a:rPr lang="en-AU" sz="1800" b="0" u="none" strike="noStrike" dirty="0">
                          <a:solidFill>
                            <a:srgbClr val="000000"/>
                          </a:solidFill>
                          <a:effectLst/>
                        </a:rPr>
                        <a:t>9</a:t>
                      </a:r>
                      <a:endParaRPr lang="en-AU" sz="18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107618812"/>
                  </a:ext>
                </a:extLst>
              </a:tr>
              <a:tr h="370840">
                <a:tc>
                  <a:txBody>
                    <a:bodyPr/>
                    <a:lstStyle/>
                    <a:p>
                      <a:pPr algn="ctr"/>
                      <a:r>
                        <a:rPr lang="en-AU" dirty="0"/>
                        <a:t>17</a:t>
                      </a:r>
                    </a:p>
                  </a:txBody>
                  <a:tcPr/>
                </a:tc>
                <a:tc>
                  <a:txBody>
                    <a:bodyPr/>
                    <a:lstStyle/>
                    <a:p>
                      <a:pPr algn="ctr" fontAlgn="b"/>
                      <a:r>
                        <a:rPr lang="en-AU" sz="1800" b="0" u="none" strike="noStrike" dirty="0">
                          <a:solidFill>
                            <a:srgbClr val="000000"/>
                          </a:solidFill>
                          <a:effectLst/>
                        </a:rPr>
                        <a:t>5</a:t>
                      </a:r>
                      <a:endParaRPr lang="en-AU" sz="18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331056490"/>
                  </a:ext>
                </a:extLst>
              </a:tr>
              <a:tr h="370840">
                <a:tc>
                  <a:txBody>
                    <a:bodyPr/>
                    <a:lstStyle/>
                    <a:p>
                      <a:pPr algn="ctr"/>
                      <a:r>
                        <a:rPr lang="en-AU" dirty="0"/>
                        <a:t>18</a:t>
                      </a:r>
                    </a:p>
                  </a:txBody>
                  <a:tcPr/>
                </a:tc>
                <a:tc>
                  <a:txBody>
                    <a:bodyPr/>
                    <a:lstStyle/>
                    <a:p>
                      <a:pPr algn="ctr" fontAlgn="b"/>
                      <a:r>
                        <a:rPr lang="en-AU" sz="1800" b="0" i="0" u="none" strike="noStrike" dirty="0">
                          <a:solidFill>
                            <a:srgbClr val="000000"/>
                          </a:solidFill>
                          <a:effectLst/>
                          <a:latin typeface="Arial" panose="020B0604020202020204" pitchFamily="34" charset="0"/>
                        </a:rPr>
                        <a:t>3</a:t>
                      </a:r>
                    </a:p>
                  </a:txBody>
                  <a:tcPr marL="6350" marR="6350" marT="6350" marB="0" anchor="b"/>
                </a:tc>
                <a:extLst>
                  <a:ext uri="{0D108BD9-81ED-4DB2-BD59-A6C34878D82A}">
                    <a16:rowId xmlns:a16="http://schemas.microsoft.com/office/drawing/2014/main" val="1767878725"/>
                  </a:ext>
                </a:extLst>
              </a:tr>
            </a:tbl>
          </a:graphicData>
        </a:graphic>
      </p:graphicFrame>
      <p:sp>
        <p:nvSpPr>
          <p:cNvPr id="9" name="Rounded Rectangular Callout 1">
            <a:extLst>
              <a:ext uri="{FF2B5EF4-FFF2-40B4-BE49-F238E27FC236}">
                <a16:creationId xmlns:a16="http://schemas.microsoft.com/office/drawing/2014/main" id="{1286659C-96A2-E577-35E9-8446570E92AD}"/>
              </a:ext>
            </a:extLst>
          </p:cNvPr>
          <p:cNvSpPr/>
          <p:nvPr/>
        </p:nvSpPr>
        <p:spPr>
          <a:xfrm>
            <a:off x="9125006" y="2303821"/>
            <a:ext cx="2618509" cy="1983681"/>
          </a:xfrm>
          <a:prstGeom prst="wedgeRoundRectCallout">
            <a:avLst>
              <a:gd name="adj1" fmla="val -63062"/>
              <a:gd name="adj2" fmla="val 2892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2000" dirty="0"/>
              <a:t>Does the data in the frequency column align with what you might expect?</a:t>
            </a:r>
          </a:p>
        </p:txBody>
      </p:sp>
    </p:spTree>
    <p:extLst>
      <p:ext uri="{BB962C8B-B14F-4D97-AF65-F5344CB8AC3E}">
        <p14:creationId xmlns:p14="http://schemas.microsoft.com/office/powerpoint/2010/main" val="372852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16901-87C9-0AC5-4D78-6DC752586D2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D91ED3D-7A8C-1D00-5251-F7C3A103C641}"/>
              </a:ext>
            </a:extLst>
          </p:cNvPr>
          <p:cNvSpPr>
            <a:spLocks noGrp="1"/>
          </p:cNvSpPr>
          <p:nvPr>
            <p:ph type="title"/>
          </p:nvPr>
        </p:nvSpPr>
        <p:spPr/>
        <p:txBody>
          <a:bodyPr/>
          <a:lstStyle/>
          <a:p>
            <a:r>
              <a:rPr lang="en-AU" dirty="0"/>
              <a:t>Questions to consider</a:t>
            </a:r>
          </a:p>
        </p:txBody>
      </p:sp>
      <p:sp>
        <p:nvSpPr>
          <p:cNvPr id="5" name="Text Placeholder 4">
            <a:extLst>
              <a:ext uri="{FF2B5EF4-FFF2-40B4-BE49-F238E27FC236}">
                <a16:creationId xmlns:a16="http://schemas.microsoft.com/office/drawing/2014/main" id="{6A829E13-C050-FD1A-925E-6ADC8E664C11}"/>
              </a:ext>
            </a:extLst>
          </p:cNvPr>
          <p:cNvSpPr>
            <a:spLocks noGrp="1"/>
          </p:cNvSpPr>
          <p:nvPr>
            <p:ph type="body" sz="quarter" idx="18"/>
          </p:nvPr>
        </p:nvSpPr>
        <p:spPr/>
        <p:txBody>
          <a:bodyPr/>
          <a:lstStyle/>
          <a:p>
            <a:r>
              <a:rPr lang="en-AU" dirty="0">
                <a:latin typeface="+mj-lt"/>
              </a:rPr>
              <a:t>A sample of school students who use e-cigarettes</a:t>
            </a:r>
          </a:p>
        </p:txBody>
      </p:sp>
      <p:sp>
        <p:nvSpPr>
          <p:cNvPr id="10" name="Text Placeholder 9">
            <a:extLst>
              <a:ext uri="{FF2B5EF4-FFF2-40B4-BE49-F238E27FC236}">
                <a16:creationId xmlns:a16="http://schemas.microsoft.com/office/drawing/2014/main" id="{E18FD46B-DACA-8189-FDA0-31DE0F2FB690}"/>
              </a:ext>
            </a:extLst>
          </p:cNvPr>
          <p:cNvSpPr>
            <a:spLocks noGrp="1"/>
          </p:cNvSpPr>
          <p:nvPr>
            <p:ph type="body" sz="quarter" idx="17"/>
          </p:nvPr>
        </p:nvSpPr>
        <p:spPr>
          <a:xfrm>
            <a:off x="360000" y="1567086"/>
            <a:ext cx="5736000" cy="4807835"/>
          </a:xfrm>
        </p:spPr>
        <p:txBody>
          <a:bodyPr/>
          <a:lstStyle/>
          <a:p>
            <a:pPr marL="457200" lvl="0" indent="-457200">
              <a:spcAft>
                <a:spcPts val="500"/>
              </a:spcAft>
              <a:buFont typeface="+mj-lt"/>
              <a:buAutoNum type="arabicPeriod"/>
            </a:pPr>
            <a:r>
              <a:rPr lang="en-AU" dirty="0"/>
              <a:t>How many students in Year 7, aged 12–13, use e-cigarettes?</a:t>
            </a:r>
          </a:p>
          <a:p>
            <a:pPr marL="457200" lvl="0" indent="-457200">
              <a:spcAft>
                <a:spcPts val="500"/>
              </a:spcAft>
              <a:buFont typeface="+mj-lt"/>
              <a:buAutoNum type="arabicPeriod"/>
            </a:pPr>
            <a:r>
              <a:rPr lang="en-AU" dirty="0"/>
              <a:t>How many students in Years 7 to 9, aged 12–15, use e-cigarettes?</a:t>
            </a:r>
          </a:p>
          <a:p>
            <a:pPr marL="457200" lvl="0" indent="-457200">
              <a:spcAft>
                <a:spcPts val="500"/>
              </a:spcAft>
              <a:buFont typeface="+mj-lt"/>
              <a:buAutoNum type="arabicPeriod"/>
            </a:pPr>
            <a:r>
              <a:rPr lang="en-AU" dirty="0"/>
              <a:t>How many students from Years 7 to 11, aged 12–17 use e-cigarettes?</a:t>
            </a:r>
          </a:p>
          <a:p>
            <a:pPr marL="457200" lvl="0" indent="-457200">
              <a:spcAft>
                <a:spcPts val="500"/>
              </a:spcAft>
              <a:buFont typeface="+mj-lt"/>
              <a:buAutoNum type="arabicPeriod"/>
            </a:pPr>
            <a:r>
              <a:rPr lang="en-AU" dirty="0"/>
              <a:t>What is the median age of e-cigarette users?</a:t>
            </a:r>
          </a:p>
          <a:p>
            <a:pPr marL="457200" lvl="0" indent="-457200">
              <a:spcAft>
                <a:spcPts val="500"/>
              </a:spcAft>
              <a:buFont typeface="+mj-lt"/>
              <a:buAutoNum type="arabicPeriod"/>
            </a:pPr>
            <a:r>
              <a:rPr lang="en-AU" dirty="0"/>
              <a:t>What is the total number of e-cigarette users in this sample?</a:t>
            </a:r>
          </a:p>
        </p:txBody>
      </p:sp>
      <p:sp>
        <p:nvSpPr>
          <p:cNvPr id="4" name="TextBox 3">
            <a:extLst>
              <a:ext uri="{FF2B5EF4-FFF2-40B4-BE49-F238E27FC236}">
                <a16:creationId xmlns:a16="http://schemas.microsoft.com/office/drawing/2014/main" id="{61D25CDC-1ABD-77B5-3139-33F7A718571E}"/>
              </a:ext>
            </a:extLst>
          </p:cNvPr>
          <p:cNvSpPr txBox="1"/>
          <p:nvPr/>
        </p:nvSpPr>
        <p:spPr>
          <a:xfrm>
            <a:off x="5388733" y="1833538"/>
            <a:ext cx="7823200" cy="461665"/>
          </a:xfrm>
          <a:prstGeom prst="rect">
            <a:avLst/>
          </a:prstGeom>
          <a:noFill/>
        </p:spPr>
        <p:txBody>
          <a:bodyPr wrap="square">
            <a:spAutoFit/>
          </a:bodyPr>
          <a:lstStyle/>
          <a:p>
            <a:pPr algn="ctr"/>
            <a:r>
              <a:rPr lang="en-AU" dirty="0"/>
              <a:t>Age of e-cigarette users</a:t>
            </a:r>
          </a:p>
        </p:txBody>
      </p:sp>
      <p:graphicFrame>
        <p:nvGraphicFramePr>
          <p:cNvPr id="7" name="Table 6">
            <a:extLst>
              <a:ext uri="{FF2B5EF4-FFF2-40B4-BE49-F238E27FC236}">
                <a16:creationId xmlns:a16="http://schemas.microsoft.com/office/drawing/2014/main" id="{529E6EF9-0417-48C5-903B-753462F1DDDE}"/>
              </a:ext>
            </a:extLst>
          </p:cNvPr>
          <p:cNvGraphicFramePr>
            <a:graphicFrameLocks noGrp="1"/>
          </p:cNvGraphicFramePr>
          <p:nvPr>
            <p:extLst>
              <p:ext uri="{D42A27DB-BD31-4B8C-83A1-F6EECF244321}">
                <p14:modId xmlns:p14="http://schemas.microsoft.com/office/powerpoint/2010/main" val="656207178"/>
              </p:ext>
            </p:extLst>
          </p:nvPr>
        </p:nvGraphicFramePr>
        <p:xfrm>
          <a:off x="6620445" y="2451305"/>
          <a:ext cx="5115936" cy="2966720"/>
        </p:xfrm>
        <a:graphic>
          <a:graphicData uri="http://schemas.openxmlformats.org/drawingml/2006/table">
            <a:tbl>
              <a:tblPr firstRow="1" bandRow="1">
                <a:tableStyleId>{5C22544A-7EE6-4342-B048-85BDC9FD1C3A}</a:tableStyleId>
              </a:tblPr>
              <a:tblGrid>
                <a:gridCol w="2557968">
                  <a:extLst>
                    <a:ext uri="{9D8B030D-6E8A-4147-A177-3AD203B41FA5}">
                      <a16:colId xmlns:a16="http://schemas.microsoft.com/office/drawing/2014/main" val="135682928"/>
                    </a:ext>
                  </a:extLst>
                </a:gridCol>
                <a:gridCol w="2557968">
                  <a:extLst>
                    <a:ext uri="{9D8B030D-6E8A-4147-A177-3AD203B41FA5}">
                      <a16:colId xmlns:a16="http://schemas.microsoft.com/office/drawing/2014/main" val="1358772990"/>
                    </a:ext>
                  </a:extLst>
                </a:gridCol>
              </a:tblGrid>
              <a:tr h="370840">
                <a:tc>
                  <a:txBody>
                    <a:bodyPr/>
                    <a:lstStyle/>
                    <a:p>
                      <a:pPr algn="ctr"/>
                      <a:r>
                        <a:rPr lang="en-AU" dirty="0"/>
                        <a:t>Age</a:t>
                      </a:r>
                    </a:p>
                  </a:txBody>
                  <a:tcPr/>
                </a:tc>
                <a:tc>
                  <a:txBody>
                    <a:bodyPr/>
                    <a:lstStyle/>
                    <a:p>
                      <a:pPr algn="ctr"/>
                      <a:r>
                        <a:rPr lang="en-AU" dirty="0"/>
                        <a:t>Frequency</a:t>
                      </a:r>
                    </a:p>
                  </a:txBody>
                  <a:tcPr/>
                </a:tc>
                <a:extLst>
                  <a:ext uri="{0D108BD9-81ED-4DB2-BD59-A6C34878D82A}">
                    <a16:rowId xmlns:a16="http://schemas.microsoft.com/office/drawing/2014/main" val="155202810"/>
                  </a:ext>
                </a:extLst>
              </a:tr>
              <a:tr h="370840">
                <a:tc>
                  <a:txBody>
                    <a:bodyPr/>
                    <a:lstStyle/>
                    <a:p>
                      <a:pPr algn="ctr"/>
                      <a:r>
                        <a:rPr lang="en-AU" dirty="0"/>
                        <a:t>12</a:t>
                      </a:r>
                    </a:p>
                  </a:txBody>
                  <a:tcPr/>
                </a:tc>
                <a:tc>
                  <a:txBody>
                    <a:bodyPr/>
                    <a:lstStyle/>
                    <a:p>
                      <a:pPr algn="ctr" fontAlgn="b"/>
                      <a:r>
                        <a:rPr lang="en-AU" sz="1800" b="0" u="none" strike="noStrike" dirty="0">
                          <a:solidFill>
                            <a:srgbClr val="000000"/>
                          </a:solidFill>
                          <a:effectLst/>
                        </a:rPr>
                        <a:t>1</a:t>
                      </a:r>
                      <a:endParaRPr lang="en-AU" sz="18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774947734"/>
                  </a:ext>
                </a:extLst>
              </a:tr>
              <a:tr h="370840">
                <a:tc>
                  <a:txBody>
                    <a:bodyPr/>
                    <a:lstStyle/>
                    <a:p>
                      <a:pPr algn="ctr"/>
                      <a:r>
                        <a:rPr lang="en-AU" dirty="0"/>
                        <a:t>13</a:t>
                      </a:r>
                    </a:p>
                  </a:txBody>
                  <a:tcPr/>
                </a:tc>
                <a:tc>
                  <a:txBody>
                    <a:bodyPr/>
                    <a:lstStyle/>
                    <a:p>
                      <a:pPr algn="ctr" fontAlgn="b"/>
                      <a:r>
                        <a:rPr lang="en-AU" sz="1800" b="0" u="none" strike="noStrike" dirty="0">
                          <a:solidFill>
                            <a:srgbClr val="000000"/>
                          </a:solidFill>
                          <a:effectLst/>
                        </a:rPr>
                        <a:t>2</a:t>
                      </a:r>
                      <a:endParaRPr lang="en-AU" sz="18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6101175"/>
                  </a:ext>
                </a:extLst>
              </a:tr>
              <a:tr h="370840">
                <a:tc>
                  <a:txBody>
                    <a:bodyPr/>
                    <a:lstStyle/>
                    <a:p>
                      <a:pPr algn="ctr"/>
                      <a:r>
                        <a:rPr lang="en-AU" dirty="0"/>
                        <a:t>14</a:t>
                      </a:r>
                    </a:p>
                  </a:txBody>
                  <a:tcPr/>
                </a:tc>
                <a:tc>
                  <a:txBody>
                    <a:bodyPr/>
                    <a:lstStyle/>
                    <a:p>
                      <a:pPr algn="ctr" fontAlgn="b"/>
                      <a:r>
                        <a:rPr lang="en-AU" sz="1800" b="0" u="none" strike="noStrike" dirty="0">
                          <a:solidFill>
                            <a:srgbClr val="000000"/>
                          </a:solidFill>
                          <a:effectLst/>
                        </a:rPr>
                        <a:t>6</a:t>
                      </a:r>
                      <a:endParaRPr lang="en-AU" sz="18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908163073"/>
                  </a:ext>
                </a:extLst>
              </a:tr>
              <a:tr h="370840">
                <a:tc>
                  <a:txBody>
                    <a:bodyPr/>
                    <a:lstStyle/>
                    <a:p>
                      <a:pPr algn="ctr"/>
                      <a:r>
                        <a:rPr lang="en-AU" dirty="0"/>
                        <a:t>15</a:t>
                      </a:r>
                    </a:p>
                  </a:txBody>
                  <a:tcPr/>
                </a:tc>
                <a:tc>
                  <a:txBody>
                    <a:bodyPr/>
                    <a:lstStyle/>
                    <a:p>
                      <a:pPr algn="ctr" fontAlgn="b"/>
                      <a:r>
                        <a:rPr lang="en-AU" sz="1800" b="0" u="none" strike="noStrike" dirty="0">
                          <a:solidFill>
                            <a:srgbClr val="000000"/>
                          </a:solidFill>
                          <a:effectLst/>
                        </a:rPr>
                        <a:t>7</a:t>
                      </a:r>
                      <a:endParaRPr lang="en-AU" sz="18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675046670"/>
                  </a:ext>
                </a:extLst>
              </a:tr>
              <a:tr h="370840">
                <a:tc>
                  <a:txBody>
                    <a:bodyPr/>
                    <a:lstStyle/>
                    <a:p>
                      <a:pPr algn="ctr"/>
                      <a:r>
                        <a:rPr lang="en-AU" dirty="0"/>
                        <a:t>16</a:t>
                      </a:r>
                    </a:p>
                  </a:txBody>
                  <a:tcPr/>
                </a:tc>
                <a:tc>
                  <a:txBody>
                    <a:bodyPr/>
                    <a:lstStyle/>
                    <a:p>
                      <a:pPr algn="ctr" fontAlgn="b"/>
                      <a:r>
                        <a:rPr lang="en-AU" sz="1800" b="0" u="none" strike="noStrike" dirty="0">
                          <a:solidFill>
                            <a:srgbClr val="000000"/>
                          </a:solidFill>
                          <a:effectLst/>
                        </a:rPr>
                        <a:t>9</a:t>
                      </a:r>
                      <a:endParaRPr lang="en-AU" sz="18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107618812"/>
                  </a:ext>
                </a:extLst>
              </a:tr>
              <a:tr h="370840">
                <a:tc>
                  <a:txBody>
                    <a:bodyPr/>
                    <a:lstStyle/>
                    <a:p>
                      <a:pPr algn="ctr"/>
                      <a:r>
                        <a:rPr lang="en-AU" dirty="0"/>
                        <a:t>17</a:t>
                      </a:r>
                    </a:p>
                  </a:txBody>
                  <a:tcPr/>
                </a:tc>
                <a:tc>
                  <a:txBody>
                    <a:bodyPr/>
                    <a:lstStyle/>
                    <a:p>
                      <a:pPr algn="ctr" fontAlgn="b"/>
                      <a:r>
                        <a:rPr lang="en-AU" sz="1800" b="0" u="none" strike="noStrike" dirty="0">
                          <a:solidFill>
                            <a:srgbClr val="000000"/>
                          </a:solidFill>
                          <a:effectLst/>
                        </a:rPr>
                        <a:t>5</a:t>
                      </a:r>
                      <a:endParaRPr lang="en-AU" sz="18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331056490"/>
                  </a:ext>
                </a:extLst>
              </a:tr>
              <a:tr h="370840">
                <a:tc>
                  <a:txBody>
                    <a:bodyPr/>
                    <a:lstStyle/>
                    <a:p>
                      <a:pPr algn="ctr"/>
                      <a:r>
                        <a:rPr lang="en-AU" dirty="0"/>
                        <a:t>18</a:t>
                      </a:r>
                    </a:p>
                  </a:txBody>
                  <a:tcPr/>
                </a:tc>
                <a:tc>
                  <a:txBody>
                    <a:bodyPr/>
                    <a:lstStyle/>
                    <a:p>
                      <a:pPr algn="ctr" fontAlgn="b"/>
                      <a:r>
                        <a:rPr lang="en-AU" sz="1800" b="0" i="0" u="none" strike="noStrike" dirty="0">
                          <a:solidFill>
                            <a:srgbClr val="000000"/>
                          </a:solidFill>
                          <a:effectLst/>
                          <a:latin typeface="Arial" panose="020B0604020202020204" pitchFamily="34" charset="0"/>
                        </a:rPr>
                        <a:t>3</a:t>
                      </a:r>
                    </a:p>
                  </a:txBody>
                  <a:tcPr marL="6350" marR="6350" marT="6350" marB="0" anchor="b"/>
                </a:tc>
                <a:extLst>
                  <a:ext uri="{0D108BD9-81ED-4DB2-BD59-A6C34878D82A}">
                    <a16:rowId xmlns:a16="http://schemas.microsoft.com/office/drawing/2014/main" val="1767878725"/>
                  </a:ext>
                </a:extLst>
              </a:tr>
            </a:tbl>
          </a:graphicData>
        </a:graphic>
      </p:graphicFrame>
    </p:spTree>
    <p:extLst>
      <p:ext uri="{BB962C8B-B14F-4D97-AF65-F5344CB8AC3E}">
        <p14:creationId xmlns:p14="http://schemas.microsoft.com/office/powerpoint/2010/main" val="45823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C7AB5-AE0C-1AF0-860D-E85EF77FFDA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0E041AE-C2BB-3C9C-D761-8778B3431B8C}"/>
              </a:ext>
            </a:extLst>
          </p:cNvPr>
          <p:cNvSpPr>
            <a:spLocks noGrp="1"/>
          </p:cNvSpPr>
          <p:nvPr>
            <p:ph type="title"/>
          </p:nvPr>
        </p:nvSpPr>
        <p:spPr/>
        <p:txBody>
          <a:bodyPr/>
          <a:lstStyle/>
          <a:p>
            <a:r>
              <a:rPr lang="en-AU" dirty="0"/>
              <a:t>Frequency histogram</a:t>
            </a:r>
          </a:p>
        </p:txBody>
      </p:sp>
      <p:graphicFrame>
        <p:nvGraphicFramePr>
          <p:cNvPr id="12" name="Chart 11" descr="Frequency histogram showing age 12 with a frequency of 1, age 13 with frequency of 2, age 14 with frequency of 6, age 15 with frequency of 7, age 17 with frequency of 9 and age 18 with a frequency of 3.">
            <a:extLst>
              <a:ext uri="{FF2B5EF4-FFF2-40B4-BE49-F238E27FC236}">
                <a16:creationId xmlns:a16="http://schemas.microsoft.com/office/drawing/2014/main" id="{EEFA2E6C-420C-4DA1-0373-23A524FF51FB}"/>
              </a:ext>
            </a:extLst>
          </p:cNvPr>
          <p:cNvGraphicFramePr>
            <a:graphicFrameLocks/>
          </p:cNvGraphicFramePr>
          <p:nvPr>
            <p:extLst>
              <p:ext uri="{D42A27DB-BD31-4B8C-83A1-F6EECF244321}">
                <p14:modId xmlns:p14="http://schemas.microsoft.com/office/powerpoint/2010/main" val="1895426605"/>
              </p:ext>
            </p:extLst>
          </p:nvPr>
        </p:nvGraphicFramePr>
        <p:xfrm>
          <a:off x="6268064" y="1070560"/>
          <a:ext cx="5418079" cy="531831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9">
            <a:extLst>
              <a:ext uri="{FF2B5EF4-FFF2-40B4-BE49-F238E27FC236}">
                <a16:creationId xmlns:a16="http://schemas.microsoft.com/office/drawing/2014/main" id="{AC8E427C-F853-8F5B-F5B5-26705321E5F4}"/>
              </a:ext>
            </a:extLst>
          </p:cNvPr>
          <p:cNvSpPr txBox="1">
            <a:spLocks/>
          </p:cNvSpPr>
          <p:nvPr/>
        </p:nvSpPr>
        <p:spPr>
          <a:xfrm>
            <a:off x="360000" y="1567086"/>
            <a:ext cx="5736000"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Aft>
                <a:spcPts val="500"/>
              </a:spcAft>
              <a:buFont typeface="+mj-lt"/>
              <a:buAutoNum type="arabicPeriod"/>
            </a:pPr>
            <a:r>
              <a:rPr lang="en-AU" dirty="0"/>
              <a:t>How many students in Year 7, aged 12–13, use e-cigarettes?</a:t>
            </a:r>
          </a:p>
          <a:p>
            <a:pPr marL="457200" indent="-457200">
              <a:spcAft>
                <a:spcPts val="500"/>
              </a:spcAft>
              <a:buFont typeface="+mj-lt"/>
              <a:buAutoNum type="arabicPeriod"/>
            </a:pPr>
            <a:r>
              <a:rPr lang="en-AU" dirty="0"/>
              <a:t>How many students in Years 7 to 9, aged 12–15, use e-cigarettes?</a:t>
            </a:r>
          </a:p>
          <a:p>
            <a:pPr marL="457200" indent="-457200">
              <a:spcAft>
                <a:spcPts val="500"/>
              </a:spcAft>
              <a:buFont typeface="+mj-lt"/>
              <a:buAutoNum type="arabicPeriod"/>
            </a:pPr>
            <a:r>
              <a:rPr lang="en-AU" dirty="0"/>
              <a:t>How many students from Years 7 to 11, aged 12–17 use e-cigarettes?</a:t>
            </a:r>
          </a:p>
          <a:p>
            <a:pPr marL="457200" indent="-457200">
              <a:spcAft>
                <a:spcPts val="500"/>
              </a:spcAft>
              <a:buFont typeface="+mj-lt"/>
              <a:buAutoNum type="arabicPeriod"/>
            </a:pPr>
            <a:r>
              <a:rPr lang="en-AU" dirty="0"/>
              <a:t>What is the median age of e-cigarette users?</a:t>
            </a:r>
          </a:p>
          <a:p>
            <a:pPr marL="457200" indent="-457200">
              <a:spcAft>
                <a:spcPts val="500"/>
              </a:spcAft>
              <a:buFont typeface="+mj-lt"/>
              <a:buAutoNum type="arabicPeriod"/>
            </a:pPr>
            <a:r>
              <a:rPr lang="en-AU" dirty="0"/>
              <a:t>What is the total number of e-cigarette users in this sample?</a:t>
            </a:r>
          </a:p>
        </p:txBody>
      </p:sp>
    </p:spTree>
    <p:extLst>
      <p:ext uri="{BB962C8B-B14F-4D97-AF65-F5344CB8AC3E}">
        <p14:creationId xmlns:p14="http://schemas.microsoft.com/office/powerpoint/2010/main" val="211641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C8CCB-BF0B-03FF-0423-2A6E935A65E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66E8A3D-D70E-946B-6B17-48BE93028172}"/>
              </a:ext>
            </a:extLst>
          </p:cNvPr>
          <p:cNvSpPr>
            <a:spLocks noGrp="1"/>
          </p:cNvSpPr>
          <p:nvPr>
            <p:ph type="title"/>
          </p:nvPr>
        </p:nvSpPr>
        <p:spPr/>
        <p:txBody>
          <a:bodyPr/>
          <a:lstStyle/>
          <a:p>
            <a:r>
              <a:rPr lang="en-AU" dirty="0"/>
              <a:t>Cumulative frequency table</a:t>
            </a:r>
          </a:p>
        </p:txBody>
      </p:sp>
      <p:sp>
        <p:nvSpPr>
          <p:cNvPr id="5" name="Text Placeholder 4">
            <a:extLst>
              <a:ext uri="{FF2B5EF4-FFF2-40B4-BE49-F238E27FC236}">
                <a16:creationId xmlns:a16="http://schemas.microsoft.com/office/drawing/2014/main" id="{89F4546C-0044-214E-46D7-C7EABBCBDCC8}"/>
              </a:ext>
            </a:extLst>
          </p:cNvPr>
          <p:cNvSpPr>
            <a:spLocks noGrp="1"/>
          </p:cNvSpPr>
          <p:nvPr>
            <p:ph type="body" sz="quarter" idx="18"/>
          </p:nvPr>
        </p:nvSpPr>
        <p:spPr/>
        <p:txBody>
          <a:bodyPr/>
          <a:lstStyle/>
          <a:p>
            <a:r>
              <a:rPr lang="en-AU" dirty="0">
                <a:latin typeface="+mj-lt"/>
              </a:rPr>
              <a:t>Including the cumulative frequency column</a:t>
            </a:r>
          </a:p>
        </p:txBody>
      </p:sp>
      <p:sp>
        <p:nvSpPr>
          <p:cNvPr id="2" name="TextBox 1">
            <a:extLst>
              <a:ext uri="{FF2B5EF4-FFF2-40B4-BE49-F238E27FC236}">
                <a16:creationId xmlns:a16="http://schemas.microsoft.com/office/drawing/2014/main" id="{4A0224F7-93A8-EABF-956C-349484F87621}"/>
              </a:ext>
            </a:extLst>
          </p:cNvPr>
          <p:cNvSpPr txBox="1"/>
          <p:nvPr/>
        </p:nvSpPr>
        <p:spPr>
          <a:xfrm>
            <a:off x="1096952" y="1657479"/>
            <a:ext cx="7823200" cy="461665"/>
          </a:xfrm>
          <a:prstGeom prst="rect">
            <a:avLst/>
          </a:prstGeom>
          <a:noFill/>
        </p:spPr>
        <p:txBody>
          <a:bodyPr wrap="square">
            <a:spAutoFit/>
          </a:bodyPr>
          <a:lstStyle/>
          <a:p>
            <a:pPr algn="ctr"/>
            <a:r>
              <a:rPr lang="en-AU" dirty="0"/>
              <a:t>Age of e-cigarette users</a:t>
            </a:r>
          </a:p>
        </p:txBody>
      </p:sp>
      <p:graphicFrame>
        <p:nvGraphicFramePr>
          <p:cNvPr id="6" name="Table 5">
            <a:extLst>
              <a:ext uri="{FF2B5EF4-FFF2-40B4-BE49-F238E27FC236}">
                <a16:creationId xmlns:a16="http://schemas.microsoft.com/office/drawing/2014/main" id="{3050AD5D-3BDC-6D81-FE34-CDDA85032D6C}"/>
              </a:ext>
            </a:extLst>
          </p:cNvPr>
          <p:cNvGraphicFramePr>
            <a:graphicFrameLocks noGrp="1"/>
          </p:cNvGraphicFramePr>
          <p:nvPr>
            <p:extLst>
              <p:ext uri="{D42A27DB-BD31-4B8C-83A1-F6EECF244321}">
                <p14:modId xmlns:p14="http://schemas.microsoft.com/office/powerpoint/2010/main" val="993737912"/>
              </p:ext>
            </p:extLst>
          </p:nvPr>
        </p:nvGraphicFramePr>
        <p:xfrm>
          <a:off x="501445" y="2275246"/>
          <a:ext cx="9483390" cy="3600232"/>
        </p:xfrm>
        <a:graphic>
          <a:graphicData uri="http://schemas.openxmlformats.org/drawingml/2006/table">
            <a:tbl>
              <a:tblPr firstRow="1" bandRow="1">
                <a:tableStyleId>{5C22544A-7EE6-4342-B048-85BDC9FD1C3A}</a:tableStyleId>
              </a:tblPr>
              <a:tblGrid>
                <a:gridCol w="3161130">
                  <a:extLst>
                    <a:ext uri="{9D8B030D-6E8A-4147-A177-3AD203B41FA5}">
                      <a16:colId xmlns:a16="http://schemas.microsoft.com/office/drawing/2014/main" val="135682928"/>
                    </a:ext>
                  </a:extLst>
                </a:gridCol>
                <a:gridCol w="3161130">
                  <a:extLst>
                    <a:ext uri="{9D8B030D-6E8A-4147-A177-3AD203B41FA5}">
                      <a16:colId xmlns:a16="http://schemas.microsoft.com/office/drawing/2014/main" val="1358772990"/>
                    </a:ext>
                  </a:extLst>
                </a:gridCol>
                <a:gridCol w="3161130">
                  <a:extLst>
                    <a:ext uri="{9D8B030D-6E8A-4147-A177-3AD203B41FA5}">
                      <a16:colId xmlns:a16="http://schemas.microsoft.com/office/drawing/2014/main" val="3451812260"/>
                    </a:ext>
                  </a:extLst>
                </a:gridCol>
              </a:tblGrid>
              <a:tr h="450029">
                <a:tc>
                  <a:txBody>
                    <a:bodyPr/>
                    <a:lstStyle/>
                    <a:p>
                      <a:pPr algn="ctr"/>
                      <a:r>
                        <a:rPr lang="en-AU" dirty="0"/>
                        <a:t>Age</a:t>
                      </a:r>
                    </a:p>
                  </a:txBody>
                  <a:tcPr/>
                </a:tc>
                <a:tc>
                  <a:txBody>
                    <a:bodyPr/>
                    <a:lstStyle/>
                    <a:p>
                      <a:pPr algn="ctr"/>
                      <a:r>
                        <a:rPr lang="en-AU" dirty="0"/>
                        <a:t>Frequency</a:t>
                      </a:r>
                    </a:p>
                  </a:txBody>
                  <a:tcPr/>
                </a:tc>
                <a:tc>
                  <a:txBody>
                    <a:bodyPr/>
                    <a:lstStyle/>
                    <a:p>
                      <a:pPr algn="ctr"/>
                      <a:r>
                        <a:rPr lang="en-AU" dirty="0"/>
                        <a:t>Cumulative frequency</a:t>
                      </a:r>
                    </a:p>
                  </a:txBody>
                  <a:tcPr/>
                </a:tc>
                <a:extLst>
                  <a:ext uri="{0D108BD9-81ED-4DB2-BD59-A6C34878D82A}">
                    <a16:rowId xmlns:a16="http://schemas.microsoft.com/office/drawing/2014/main" val="155202810"/>
                  </a:ext>
                </a:extLst>
              </a:tr>
              <a:tr h="450029">
                <a:tc>
                  <a:txBody>
                    <a:bodyPr/>
                    <a:lstStyle/>
                    <a:p>
                      <a:pPr algn="ctr"/>
                      <a:r>
                        <a:rPr lang="en-AU" dirty="0"/>
                        <a:t>12</a:t>
                      </a:r>
                    </a:p>
                  </a:txBody>
                  <a:tcPr/>
                </a:tc>
                <a:tc>
                  <a:txBody>
                    <a:bodyPr/>
                    <a:lstStyle/>
                    <a:p>
                      <a:pPr algn="ctr" fontAlgn="b"/>
                      <a:r>
                        <a:rPr lang="en-AU" sz="1800" b="0" u="none" strike="noStrike" dirty="0">
                          <a:solidFill>
                            <a:srgbClr val="000000"/>
                          </a:solidFill>
                          <a:effectLst/>
                        </a:rPr>
                        <a:t>1</a:t>
                      </a:r>
                      <a:endParaRPr lang="en-AU"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AU" sz="1800" b="0" i="0" u="none" strike="noStrike" dirty="0">
                          <a:solidFill>
                            <a:srgbClr val="000000"/>
                          </a:solidFill>
                          <a:effectLst/>
                          <a:latin typeface="Arial" panose="020B0604020202020204" pitchFamily="34" charset="0"/>
                        </a:rPr>
                        <a:t>1</a:t>
                      </a:r>
                    </a:p>
                  </a:txBody>
                  <a:tcPr marL="6350" marR="6350" marT="6350" marB="0" anchor="b"/>
                </a:tc>
                <a:extLst>
                  <a:ext uri="{0D108BD9-81ED-4DB2-BD59-A6C34878D82A}">
                    <a16:rowId xmlns:a16="http://schemas.microsoft.com/office/drawing/2014/main" val="3774947734"/>
                  </a:ext>
                </a:extLst>
              </a:tr>
              <a:tr h="450029">
                <a:tc>
                  <a:txBody>
                    <a:bodyPr/>
                    <a:lstStyle/>
                    <a:p>
                      <a:pPr algn="ctr"/>
                      <a:r>
                        <a:rPr lang="en-AU" dirty="0"/>
                        <a:t>13</a:t>
                      </a:r>
                    </a:p>
                  </a:txBody>
                  <a:tcPr/>
                </a:tc>
                <a:tc>
                  <a:txBody>
                    <a:bodyPr/>
                    <a:lstStyle/>
                    <a:p>
                      <a:pPr algn="ctr" fontAlgn="b"/>
                      <a:r>
                        <a:rPr lang="en-AU" sz="1800" b="0" u="none" strike="noStrike" dirty="0">
                          <a:solidFill>
                            <a:srgbClr val="000000"/>
                          </a:solidFill>
                          <a:effectLst/>
                        </a:rPr>
                        <a:t>2</a:t>
                      </a:r>
                      <a:endParaRPr lang="en-AU"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AU" sz="1800" b="0" i="0" u="none" strike="noStrike" dirty="0">
                          <a:solidFill>
                            <a:srgbClr val="000000"/>
                          </a:solidFill>
                          <a:effectLst/>
                          <a:latin typeface="Arial" panose="020B0604020202020204" pitchFamily="34" charset="0"/>
                        </a:rPr>
                        <a:t>3</a:t>
                      </a:r>
                    </a:p>
                  </a:txBody>
                  <a:tcPr marL="6350" marR="6350" marT="6350" marB="0" anchor="b"/>
                </a:tc>
                <a:extLst>
                  <a:ext uri="{0D108BD9-81ED-4DB2-BD59-A6C34878D82A}">
                    <a16:rowId xmlns:a16="http://schemas.microsoft.com/office/drawing/2014/main" val="16101175"/>
                  </a:ext>
                </a:extLst>
              </a:tr>
              <a:tr h="450029">
                <a:tc>
                  <a:txBody>
                    <a:bodyPr/>
                    <a:lstStyle/>
                    <a:p>
                      <a:pPr algn="ctr"/>
                      <a:r>
                        <a:rPr lang="en-AU" dirty="0"/>
                        <a:t>14</a:t>
                      </a:r>
                    </a:p>
                  </a:txBody>
                  <a:tcPr/>
                </a:tc>
                <a:tc>
                  <a:txBody>
                    <a:bodyPr/>
                    <a:lstStyle/>
                    <a:p>
                      <a:pPr algn="ctr" fontAlgn="b"/>
                      <a:r>
                        <a:rPr lang="en-AU" sz="1800" b="0" u="none" strike="noStrike" dirty="0">
                          <a:solidFill>
                            <a:srgbClr val="000000"/>
                          </a:solidFill>
                          <a:effectLst/>
                        </a:rPr>
                        <a:t>6</a:t>
                      </a:r>
                      <a:endParaRPr lang="en-AU"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AU" sz="1800" b="0" i="0" u="none" strike="noStrike" dirty="0">
                          <a:solidFill>
                            <a:srgbClr val="000000"/>
                          </a:solidFill>
                          <a:effectLst/>
                          <a:latin typeface="Arial" panose="020B0604020202020204" pitchFamily="34" charset="0"/>
                        </a:rPr>
                        <a:t>9</a:t>
                      </a:r>
                    </a:p>
                  </a:txBody>
                  <a:tcPr marL="6350" marR="6350" marT="6350" marB="0" anchor="b"/>
                </a:tc>
                <a:extLst>
                  <a:ext uri="{0D108BD9-81ED-4DB2-BD59-A6C34878D82A}">
                    <a16:rowId xmlns:a16="http://schemas.microsoft.com/office/drawing/2014/main" val="908163073"/>
                  </a:ext>
                </a:extLst>
              </a:tr>
              <a:tr h="450029">
                <a:tc>
                  <a:txBody>
                    <a:bodyPr/>
                    <a:lstStyle/>
                    <a:p>
                      <a:pPr algn="ctr"/>
                      <a:r>
                        <a:rPr lang="en-AU" dirty="0"/>
                        <a:t>15</a:t>
                      </a:r>
                    </a:p>
                  </a:txBody>
                  <a:tcPr/>
                </a:tc>
                <a:tc>
                  <a:txBody>
                    <a:bodyPr/>
                    <a:lstStyle/>
                    <a:p>
                      <a:pPr algn="ctr" fontAlgn="b"/>
                      <a:r>
                        <a:rPr lang="en-AU" sz="1800" b="0" u="none" strike="noStrike" dirty="0">
                          <a:solidFill>
                            <a:srgbClr val="000000"/>
                          </a:solidFill>
                          <a:effectLst/>
                        </a:rPr>
                        <a:t>7</a:t>
                      </a:r>
                      <a:endParaRPr lang="en-AU"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AU" sz="1800" b="0" i="0" u="none" strike="noStrike" dirty="0">
                          <a:solidFill>
                            <a:srgbClr val="000000"/>
                          </a:solidFill>
                          <a:effectLst/>
                          <a:latin typeface="Arial" panose="020B0604020202020204" pitchFamily="34" charset="0"/>
                        </a:rPr>
                        <a:t>16</a:t>
                      </a:r>
                    </a:p>
                  </a:txBody>
                  <a:tcPr marL="6350" marR="6350" marT="6350" marB="0" anchor="b"/>
                </a:tc>
                <a:extLst>
                  <a:ext uri="{0D108BD9-81ED-4DB2-BD59-A6C34878D82A}">
                    <a16:rowId xmlns:a16="http://schemas.microsoft.com/office/drawing/2014/main" val="675046670"/>
                  </a:ext>
                </a:extLst>
              </a:tr>
              <a:tr h="450029">
                <a:tc>
                  <a:txBody>
                    <a:bodyPr/>
                    <a:lstStyle/>
                    <a:p>
                      <a:pPr algn="ctr"/>
                      <a:r>
                        <a:rPr lang="en-AU" dirty="0"/>
                        <a:t>16</a:t>
                      </a:r>
                    </a:p>
                  </a:txBody>
                  <a:tcPr/>
                </a:tc>
                <a:tc>
                  <a:txBody>
                    <a:bodyPr/>
                    <a:lstStyle/>
                    <a:p>
                      <a:pPr algn="ctr" fontAlgn="b"/>
                      <a:r>
                        <a:rPr lang="en-AU" sz="1800" b="0" u="none" strike="noStrike" dirty="0">
                          <a:solidFill>
                            <a:srgbClr val="000000"/>
                          </a:solidFill>
                          <a:effectLst/>
                        </a:rPr>
                        <a:t>9</a:t>
                      </a:r>
                      <a:endParaRPr lang="en-AU"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AU" sz="1800" b="0" i="0" u="none" strike="noStrike" dirty="0">
                          <a:solidFill>
                            <a:srgbClr val="000000"/>
                          </a:solidFill>
                          <a:effectLst/>
                          <a:latin typeface="Arial" panose="020B0604020202020204" pitchFamily="34" charset="0"/>
                        </a:rPr>
                        <a:t>25</a:t>
                      </a:r>
                    </a:p>
                  </a:txBody>
                  <a:tcPr marL="6350" marR="6350" marT="6350" marB="0" anchor="b"/>
                </a:tc>
                <a:extLst>
                  <a:ext uri="{0D108BD9-81ED-4DB2-BD59-A6C34878D82A}">
                    <a16:rowId xmlns:a16="http://schemas.microsoft.com/office/drawing/2014/main" val="1107618812"/>
                  </a:ext>
                </a:extLst>
              </a:tr>
              <a:tr h="450029">
                <a:tc>
                  <a:txBody>
                    <a:bodyPr/>
                    <a:lstStyle/>
                    <a:p>
                      <a:pPr algn="ctr"/>
                      <a:r>
                        <a:rPr lang="en-AU" dirty="0"/>
                        <a:t>17</a:t>
                      </a:r>
                    </a:p>
                  </a:txBody>
                  <a:tcPr/>
                </a:tc>
                <a:tc>
                  <a:txBody>
                    <a:bodyPr/>
                    <a:lstStyle/>
                    <a:p>
                      <a:pPr algn="ctr" fontAlgn="b"/>
                      <a:r>
                        <a:rPr lang="en-AU" sz="1800" b="0" u="none" strike="noStrike" dirty="0">
                          <a:solidFill>
                            <a:srgbClr val="000000"/>
                          </a:solidFill>
                          <a:effectLst/>
                        </a:rPr>
                        <a:t>5</a:t>
                      </a:r>
                      <a:endParaRPr lang="en-AU"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AU" sz="1800" b="0" i="0" u="none" strike="noStrike" dirty="0">
                          <a:solidFill>
                            <a:srgbClr val="000000"/>
                          </a:solidFill>
                          <a:effectLst/>
                          <a:latin typeface="Arial" panose="020B0604020202020204" pitchFamily="34" charset="0"/>
                        </a:rPr>
                        <a:t>30</a:t>
                      </a:r>
                    </a:p>
                  </a:txBody>
                  <a:tcPr marL="6350" marR="6350" marT="6350" marB="0" anchor="b"/>
                </a:tc>
                <a:extLst>
                  <a:ext uri="{0D108BD9-81ED-4DB2-BD59-A6C34878D82A}">
                    <a16:rowId xmlns:a16="http://schemas.microsoft.com/office/drawing/2014/main" val="3331056490"/>
                  </a:ext>
                </a:extLst>
              </a:tr>
              <a:tr h="450029">
                <a:tc>
                  <a:txBody>
                    <a:bodyPr/>
                    <a:lstStyle/>
                    <a:p>
                      <a:pPr algn="ctr"/>
                      <a:r>
                        <a:rPr lang="en-AU" dirty="0"/>
                        <a:t>18</a:t>
                      </a:r>
                    </a:p>
                  </a:txBody>
                  <a:tcPr/>
                </a:tc>
                <a:tc>
                  <a:txBody>
                    <a:bodyPr/>
                    <a:lstStyle/>
                    <a:p>
                      <a:pPr algn="ctr" fontAlgn="b"/>
                      <a:r>
                        <a:rPr lang="en-AU" sz="1800" b="0" i="0" u="none" strike="noStrike" dirty="0">
                          <a:solidFill>
                            <a:srgbClr val="000000"/>
                          </a:solidFill>
                          <a:effectLst/>
                          <a:latin typeface="Arial" panose="020B0604020202020204" pitchFamily="34" charset="0"/>
                        </a:rPr>
                        <a:t>3</a:t>
                      </a:r>
                    </a:p>
                  </a:txBody>
                  <a:tcPr marL="6350" marR="6350" marT="6350" marB="0" anchor="b"/>
                </a:tc>
                <a:tc>
                  <a:txBody>
                    <a:bodyPr/>
                    <a:lstStyle/>
                    <a:p>
                      <a:pPr algn="ctr" fontAlgn="b"/>
                      <a:r>
                        <a:rPr lang="en-AU" sz="1800" b="0" i="0" u="none" strike="noStrike" dirty="0">
                          <a:solidFill>
                            <a:srgbClr val="000000"/>
                          </a:solidFill>
                          <a:effectLst/>
                          <a:latin typeface="Arial" panose="020B0604020202020204" pitchFamily="34" charset="0"/>
                        </a:rPr>
                        <a:t>33</a:t>
                      </a:r>
                    </a:p>
                  </a:txBody>
                  <a:tcPr marL="6350" marR="6350" marT="6350" marB="0" anchor="b"/>
                </a:tc>
                <a:extLst>
                  <a:ext uri="{0D108BD9-81ED-4DB2-BD59-A6C34878D82A}">
                    <a16:rowId xmlns:a16="http://schemas.microsoft.com/office/drawing/2014/main" val="1007378168"/>
                  </a:ext>
                </a:extLst>
              </a:tr>
            </a:tbl>
          </a:graphicData>
        </a:graphic>
      </p:graphicFrame>
    </p:spTree>
    <p:extLst>
      <p:ext uri="{BB962C8B-B14F-4D97-AF65-F5344CB8AC3E}">
        <p14:creationId xmlns:p14="http://schemas.microsoft.com/office/powerpoint/2010/main" val="147715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E61F0-A05C-0631-4783-ECC8568015C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9729C17-D855-AB45-BE31-D0403E9748BE}"/>
              </a:ext>
            </a:extLst>
          </p:cNvPr>
          <p:cNvSpPr>
            <a:spLocks noGrp="1"/>
          </p:cNvSpPr>
          <p:nvPr>
            <p:ph type="title"/>
          </p:nvPr>
        </p:nvSpPr>
        <p:spPr/>
        <p:txBody>
          <a:bodyPr/>
          <a:lstStyle/>
          <a:p>
            <a:r>
              <a:rPr lang="en-AU" dirty="0"/>
              <a:t>Cumulative frequency table (1)</a:t>
            </a:r>
          </a:p>
        </p:txBody>
      </p:sp>
      <p:sp>
        <p:nvSpPr>
          <p:cNvPr id="5" name="Text Placeholder 4">
            <a:extLst>
              <a:ext uri="{FF2B5EF4-FFF2-40B4-BE49-F238E27FC236}">
                <a16:creationId xmlns:a16="http://schemas.microsoft.com/office/drawing/2014/main" id="{0D2DBB74-E1AD-DAAE-3FF7-CF75842635A0}"/>
              </a:ext>
            </a:extLst>
          </p:cNvPr>
          <p:cNvSpPr>
            <a:spLocks noGrp="1"/>
          </p:cNvSpPr>
          <p:nvPr>
            <p:ph type="body" sz="quarter" idx="18"/>
          </p:nvPr>
        </p:nvSpPr>
        <p:spPr/>
        <p:txBody>
          <a:bodyPr/>
          <a:lstStyle/>
          <a:p>
            <a:r>
              <a:rPr lang="en-AU" dirty="0">
                <a:latin typeface="+mj-lt"/>
              </a:rPr>
              <a:t>Including the cumulative frequency column</a:t>
            </a:r>
          </a:p>
        </p:txBody>
      </p:sp>
      <p:sp>
        <p:nvSpPr>
          <p:cNvPr id="2" name="TextBox 1">
            <a:extLst>
              <a:ext uri="{FF2B5EF4-FFF2-40B4-BE49-F238E27FC236}">
                <a16:creationId xmlns:a16="http://schemas.microsoft.com/office/drawing/2014/main" id="{9686322B-C9F0-A4BE-32C2-7B4171EA7534}"/>
              </a:ext>
            </a:extLst>
          </p:cNvPr>
          <p:cNvSpPr txBox="1"/>
          <p:nvPr/>
        </p:nvSpPr>
        <p:spPr>
          <a:xfrm>
            <a:off x="7363640" y="1686976"/>
            <a:ext cx="3831958" cy="461665"/>
          </a:xfrm>
          <a:prstGeom prst="rect">
            <a:avLst/>
          </a:prstGeom>
          <a:noFill/>
        </p:spPr>
        <p:txBody>
          <a:bodyPr wrap="square">
            <a:spAutoFit/>
          </a:bodyPr>
          <a:lstStyle/>
          <a:p>
            <a:pPr algn="ctr"/>
            <a:r>
              <a:rPr lang="en-AU" dirty="0"/>
              <a:t>Age of e-cigarette users</a:t>
            </a:r>
          </a:p>
        </p:txBody>
      </p:sp>
      <p:graphicFrame>
        <p:nvGraphicFramePr>
          <p:cNvPr id="6" name="Table 5">
            <a:extLst>
              <a:ext uri="{FF2B5EF4-FFF2-40B4-BE49-F238E27FC236}">
                <a16:creationId xmlns:a16="http://schemas.microsoft.com/office/drawing/2014/main" id="{0E800E0A-1548-A8BF-954F-BC54145C20C6}"/>
              </a:ext>
            </a:extLst>
          </p:cNvPr>
          <p:cNvGraphicFramePr>
            <a:graphicFrameLocks noGrp="1"/>
          </p:cNvGraphicFramePr>
          <p:nvPr>
            <p:extLst>
              <p:ext uri="{D42A27DB-BD31-4B8C-83A1-F6EECF244321}">
                <p14:modId xmlns:p14="http://schemas.microsoft.com/office/powerpoint/2010/main" val="3462504038"/>
              </p:ext>
            </p:extLst>
          </p:nvPr>
        </p:nvGraphicFramePr>
        <p:xfrm>
          <a:off x="6710323" y="2304743"/>
          <a:ext cx="5138592" cy="3790283"/>
        </p:xfrm>
        <a:graphic>
          <a:graphicData uri="http://schemas.openxmlformats.org/drawingml/2006/table">
            <a:tbl>
              <a:tblPr firstRow="1" bandRow="1">
                <a:tableStyleId>{5C22544A-7EE6-4342-B048-85BDC9FD1C3A}</a:tableStyleId>
              </a:tblPr>
              <a:tblGrid>
                <a:gridCol w="1712864">
                  <a:extLst>
                    <a:ext uri="{9D8B030D-6E8A-4147-A177-3AD203B41FA5}">
                      <a16:colId xmlns:a16="http://schemas.microsoft.com/office/drawing/2014/main" val="135682928"/>
                    </a:ext>
                  </a:extLst>
                </a:gridCol>
                <a:gridCol w="1712864">
                  <a:extLst>
                    <a:ext uri="{9D8B030D-6E8A-4147-A177-3AD203B41FA5}">
                      <a16:colId xmlns:a16="http://schemas.microsoft.com/office/drawing/2014/main" val="1358772990"/>
                    </a:ext>
                  </a:extLst>
                </a:gridCol>
                <a:gridCol w="1712864">
                  <a:extLst>
                    <a:ext uri="{9D8B030D-6E8A-4147-A177-3AD203B41FA5}">
                      <a16:colId xmlns:a16="http://schemas.microsoft.com/office/drawing/2014/main" val="3451812260"/>
                    </a:ext>
                  </a:extLst>
                </a:gridCol>
              </a:tblGrid>
              <a:tr h="450029">
                <a:tc>
                  <a:txBody>
                    <a:bodyPr/>
                    <a:lstStyle/>
                    <a:p>
                      <a:pPr algn="ctr"/>
                      <a:r>
                        <a:rPr lang="en-AU" dirty="0"/>
                        <a:t>Age</a:t>
                      </a:r>
                    </a:p>
                  </a:txBody>
                  <a:tcPr/>
                </a:tc>
                <a:tc>
                  <a:txBody>
                    <a:bodyPr/>
                    <a:lstStyle/>
                    <a:p>
                      <a:pPr algn="ctr"/>
                      <a:r>
                        <a:rPr lang="en-AU" dirty="0"/>
                        <a:t>Frequency</a:t>
                      </a:r>
                    </a:p>
                  </a:txBody>
                  <a:tcPr/>
                </a:tc>
                <a:tc>
                  <a:txBody>
                    <a:bodyPr/>
                    <a:lstStyle/>
                    <a:p>
                      <a:pPr algn="ctr"/>
                      <a:r>
                        <a:rPr lang="en-AU" dirty="0"/>
                        <a:t>Cumulative frequency</a:t>
                      </a:r>
                    </a:p>
                  </a:txBody>
                  <a:tcPr/>
                </a:tc>
                <a:extLst>
                  <a:ext uri="{0D108BD9-81ED-4DB2-BD59-A6C34878D82A}">
                    <a16:rowId xmlns:a16="http://schemas.microsoft.com/office/drawing/2014/main" val="155202810"/>
                  </a:ext>
                </a:extLst>
              </a:tr>
              <a:tr h="450029">
                <a:tc>
                  <a:txBody>
                    <a:bodyPr/>
                    <a:lstStyle/>
                    <a:p>
                      <a:pPr algn="ctr"/>
                      <a:r>
                        <a:rPr lang="en-AU" dirty="0"/>
                        <a:t>12</a:t>
                      </a:r>
                    </a:p>
                  </a:txBody>
                  <a:tcPr/>
                </a:tc>
                <a:tc>
                  <a:txBody>
                    <a:bodyPr/>
                    <a:lstStyle/>
                    <a:p>
                      <a:pPr algn="ctr" fontAlgn="b"/>
                      <a:r>
                        <a:rPr lang="en-AU" sz="1800" b="0" u="none" strike="noStrike" dirty="0">
                          <a:solidFill>
                            <a:srgbClr val="000000"/>
                          </a:solidFill>
                          <a:effectLst/>
                        </a:rPr>
                        <a:t>1</a:t>
                      </a:r>
                      <a:endParaRPr lang="en-AU"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AU" sz="1800" b="0" i="0" u="none" strike="noStrike" dirty="0">
                          <a:solidFill>
                            <a:srgbClr val="000000"/>
                          </a:solidFill>
                          <a:effectLst/>
                          <a:latin typeface="Arial" panose="020B0604020202020204" pitchFamily="34" charset="0"/>
                        </a:rPr>
                        <a:t>1</a:t>
                      </a:r>
                    </a:p>
                  </a:txBody>
                  <a:tcPr marL="6350" marR="6350" marT="6350" marB="0" anchor="b"/>
                </a:tc>
                <a:extLst>
                  <a:ext uri="{0D108BD9-81ED-4DB2-BD59-A6C34878D82A}">
                    <a16:rowId xmlns:a16="http://schemas.microsoft.com/office/drawing/2014/main" val="3774947734"/>
                  </a:ext>
                </a:extLst>
              </a:tr>
              <a:tr h="450029">
                <a:tc>
                  <a:txBody>
                    <a:bodyPr/>
                    <a:lstStyle/>
                    <a:p>
                      <a:pPr algn="ctr"/>
                      <a:r>
                        <a:rPr lang="en-AU" dirty="0"/>
                        <a:t>13</a:t>
                      </a:r>
                    </a:p>
                  </a:txBody>
                  <a:tcPr/>
                </a:tc>
                <a:tc>
                  <a:txBody>
                    <a:bodyPr/>
                    <a:lstStyle/>
                    <a:p>
                      <a:pPr algn="ctr" fontAlgn="b"/>
                      <a:r>
                        <a:rPr lang="en-AU" sz="1800" b="0" u="none" strike="noStrike" dirty="0">
                          <a:solidFill>
                            <a:srgbClr val="000000"/>
                          </a:solidFill>
                          <a:effectLst/>
                        </a:rPr>
                        <a:t>2</a:t>
                      </a:r>
                      <a:endParaRPr lang="en-AU"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AU" sz="1800" b="0" i="0" u="none" strike="noStrike" dirty="0">
                          <a:solidFill>
                            <a:srgbClr val="000000"/>
                          </a:solidFill>
                          <a:effectLst/>
                          <a:latin typeface="Arial" panose="020B0604020202020204" pitchFamily="34" charset="0"/>
                        </a:rPr>
                        <a:t>3</a:t>
                      </a:r>
                    </a:p>
                  </a:txBody>
                  <a:tcPr marL="6350" marR="6350" marT="6350" marB="0" anchor="b"/>
                </a:tc>
                <a:extLst>
                  <a:ext uri="{0D108BD9-81ED-4DB2-BD59-A6C34878D82A}">
                    <a16:rowId xmlns:a16="http://schemas.microsoft.com/office/drawing/2014/main" val="16101175"/>
                  </a:ext>
                </a:extLst>
              </a:tr>
              <a:tr h="450029">
                <a:tc>
                  <a:txBody>
                    <a:bodyPr/>
                    <a:lstStyle/>
                    <a:p>
                      <a:pPr algn="ctr"/>
                      <a:r>
                        <a:rPr lang="en-AU" dirty="0"/>
                        <a:t>14</a:t>
                      </a:r>
                    </a:p>
                  </a:txBody>
                  <a:tcPr/>
                </a:tc>
                <a:tc>
                  <a:txBody>
                    <a:bodyPr/>
                    <a:lstStyle/>
                    <a:p>
                      <a:pPr algn="ctr" fontAlgn="b"/>
                      <a:r>
                        <a:rPr lang="en-AU" sz="1800" b="0" u="none" strike="noStrike" dirty="0">
                          <a:solidFill>
                            <a:srgbClr val="000000"/>
                          </a:solidFill>
                          <a:effectLst/>
                        </a:rPr>
                        <a:t>6</a:t>
                      </a:r>
                      <a:endParaRPr lang="en-AU"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AU" sz="1800" b="0" i="0" u="none" strike="noStrike" dirty="0">
                          <a:solidFill>
                            <a:srgbClr val="000000"/>
                          </a:solidFill>
                          <a:effectLst/>
                          <a:latin typeface="Arial" panose="020B0604020202020204" pitchFamily="34" charset="0"/>
                        </a:rPr>
                        <a:t>9</a:t>
                      </a:r>
                    </a:p>
                  </a:txBody>
                  <a:tcPr marL="6350" marR="6350" marT="6350" marB="0" anchor="b"/>
                </a:tc>
                <a:extLst>
                  <a:ext uri="{0D108BD9-81ED-4DB2-BD59-A6C34878D82A}">
                    <a16:rowId xmlns:a16="http://schemas.microsoft.com/office/drawing/2014/main" val="908163073"/>
                  </a:ext>
                </a:extLst>
              </a:tr>
              <a:tr h="450029">
                <a:tc>
                  <a:txBody>
                    <a:bodyPr/>
                    <a:lstStyle/>
                    <a:p>
                      <a:pPr algn="ctr"/>
                      <a:r>
                        <a:rPr lang="en-AU" dirty="0"/>
                        <a:t>15</a:t>
                      </a:r>
                    </a:p>
                  </a:txBody>
                  <a:tcPr/>
                </a:tc>
                <a:tc>
                  <a:txBody>
                    <a:bodyPr/>
                    <a:lstStyle/>
                    <a:p>
                      <a:pPr algn="ctr" fontAlgn="b"/>
                      <a:r>
                        <a:rPr lang="en-AU" sz="1800" b="0" u="none" strike="noStrike" dirty="0">
                          <a:solidFill>
                            <a:srgbClr val="000000"/>
                          </a:solidFill>
                          <a:effectLst/>
                        </a:rPr>
                        <a:t>7</a:t>
                      </a:r>
                      <a:endParaRPr lang="en-AU"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AU" sz="1800" b="0" i="0" u="none" strike="noStrike" dirty="0">
                          <a:solidFill>
                            <a:srgbClr val="000000"/>
                          </a:solidFill>
                          <a:effectLst/>
                          <a:latin typeface="Arial" panose="020B0604020202020204" pitchFamily="34" charset="0"/>
                        </a:rPr>
                        <a:t>16</a:t>
                      </a:r>
                    </a:p>
                  </a:txBody>
                  <a:tcPr marL="6350" marR="6350" marT="6350" marB="0" anchor="b"/>
                </a:tc>
                <a:extLst>
                  <a:ext uri="{0D108BD9-81ED-4DB2-BD59-A6C34878D82A}">
                    <a16:rowId xmlns:a16="http://schemas.microsoft.com/office/drawing/2014/main" val="675046670"/>
                  </a:ext>
                </a:extLst>
              </a:tr>
              <a:tr h="450029">
                <a:tc>
                  <a:txBody>
                    <a:bodyPr/>
                    <a:lstStyle/>
                    <a:p>
                      <a:pPr algn="ctr"/>
                      <a:r>
                        <a:rPr lang="en-AU" dirty="0"/>
                        <a:t>16</a:t>
                      </a:r>
                    </a:p>
                  </a:txBody>
                  <a:tcPr/>
                </a:tc>
                <a:tc>
                  <a:txBody>
                    <a:bodyPr/>
                    <a:lstStyle/>
                    <a:p>
                      <a:pPr algn="ctr" fontAlgn="b"/>
                      <a:r>
                        <a:rPr lang="en-AU" sz="1800" b="0" u="none" strike="noStrike" dirty="0">
                          <a:solidFill>
                            <a:srgbClr val="000000"/>
                          </a:solidFill>
                          <a:effectLst/>
                        </a:rPr>
                        <a:t>9</a:t>
                      </a:r>
                      <a:endParaRPr lang="en-AU"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AU" sz="1800" b="0" i="0" u="none" strike="noStrike" dirty="0">
                          <a:solidFill>
                            <a:srgbClr val="000000"/>
                          </a:solidFill>
                          <a:effectLst/>
                          <a:latin typeface="Arial" panose="020B0604020202020204" pitchFamily="34" charset="0"/>
                        </a:rPr>
                        <a:t>25</a:t>
                      </a:r>
                    </a:p>
                  </a:txBody>
                  <a:tcPr marL="6350" marR="6350" marT="6350" marB="0" anchor="b"/>
                </a:tc>
                <a:extLst>
                  <a:ext uri="{0D108BD9-81ED-4DB2-BD59-A6C34878D82A}">
                    <a16:rowId xmlns:a16="http://schemas.microsoft.com/office/drawing/2014/main" val="1107618812"/>
                  </a:ext>
                </a:extLst>
              </a:tr>
              <a:tr h="450029">
                <a:tc>
                  <a:txBody>
                    <a:bodyPr/>
                    <a:lstStyle/>
                    <a:p>
                      <a:pPr algn="ctr"/>
                      <a:r>
                        <a:rPr lang="en-AU" dirty="0"/>
                        <a:t>17</a:t>
                      </a:r>
                    </a:p>
                  </a:txBody>
                  <a:tcPr/>
                </a:tc>
                <a:tc>
                  <a:txBody>
                    <a:bodyPr/>
                    <a:lstStyle/>
                    <a:p>
                      <a:pPr algn="ctr" fontAlgn="b"/>
                      <a:r>
                        <a:rPr lang="en-AU" sz="1800" b="0" u="none" strike="noStrike" dirty="0">
                          <a:solidFill>
                            <a:srgbClr val="000000"/>
                          </a:solidFill>
                          <a:effectLst/>
                        </a:rPr>
                        <a:t>5</a:t>
                      </a:r>
                      <a:endParaRPr lang="en-AU"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AU" sz="1800" b="0" i="0" u="none" strike="noStrike" dirty="0">
                          <a:solidFill>
                            <a:srgbClr val="000000"/>
                          </a:solidFill>
                          <a:effectLst/>
                          <a:latin typeface="Arial" panose="020B0604020202020204" pitchFamily="34" charset="0"/>
                        </a:rPr>
                        <a:t>30</a:t>
                      </a:r>
                    </a:p>
                  </a:txBody>
                  <a:tcPr marL="6350" marR="6350" marT="6350" marB="0" anchor="b"/>
                </a:tc>
                <a:extLst>
                  <a:ext uri="{0D108BD9-81ED-4DB2-BD59-A6C34878D82A}">
                    <a16:rowId xmlns:a16="http://schemas.microsoft.com/office/drawing/2014/main" val="3331056490"/>
                  </a:ext>
                </a:extLst>
              </a:tr>
              <a:tr h="450029">
                <a:tc>
                  <a:txBody>
                    <a:bodyPr/>
                    <a:lstStyle/>
                    <a:p>
                      <a:pPr algn="ctr"/>
                      <a:r>
                        <a:rPr lang="en-AU" dirty="0"/>
                        <a:t>18</a:t>
                      </a:r>
                    </a:p>
                  </a:txBody>
                  <a:tcPr/>
                </a:tc>
                <a:tc>
                  <a:txBody>
                    <a:bodyPr/>
                    <a:lstStyle/>
                    <a:p>
                      <a:pPr algn="ctr" fontAlgn="b"/>
                      <a:r>
                        <a:rPr lang="en-AU" sz="1800" b="0" i="0" u="none" strike="noStrike" dirty="0">
                          <a:solidFill>
                            <a:srgbClr val="000000"/>
                          </a:solidFill>
                          <a:effectLst/>
                          <a:latin typeface="Arial" panose="020B0604020202020204" pitchFamily="34" charset="0"/>
                        </a:rPr>
                        <a:t>3</a:t>
                      </a:r>
                    </a:p>
                  </a:txBody>
                  <a:tcPr marL="6350" marR="6350" marT="6350" marB="0" anchor="b"/>
                </a:tc>
                <a:tc>
                  <a:txBody>
                    <a:bodyPr/>
                    <a:lstStyle/>
                    <a:p>
                      <a:pPr algn="ctr" fontAlgn="b"/>
                      <a:r>
                        <a:rPr lang="en-AU" sz="1800" b="0" i="0" u="none" strike="noStrike" dirty="0">
                          <a:solidFill>
                            <a:srgbClr val="000000"/>
                          </a:solidFill>
                          <a:effectLst/>
                          <a:latin typeface="Arial" panose="020B0604020202020204" pitchFamily="34" charset="0"/>
                        </a:rPr>
                        <a:t>33</a:t>
                      </a:r>
                    </a:p>
                  </a:txBody>
                  <a:tcPr marL="6350" marR="6350" marT="6350" marB="0" anchor="b"/>
                </a:tc>
                <a:extLst>
                  <a:ext uri="{0D108BD9-81ED-4DB2-BD59-A6C34878D82A}">
                    <a16:rowId xmlns:a16="http://schemas.microsoft.com/office/drawing/2014/main" val="1007378168"/>
                  </a:ext>
                </a:extLst>
              </a:tr>
            </a:tbl>
          </a:graphicData>
        </a:graphic>
      </p:graphicFrame>
      <p:sp>
        <p:nvSpPr>
          <p:cNvPr id="14" name="Text Placeholder 9">
            <a:extLst>
              <a:ext uri="{FF2B5EF4-FFF2-40B4-BE49-F238E27FC236}">
                <a16:creationId xmlns:a16="http://schemas.microsoft.com/office/drawing/2014/main" id="{6B54FA3A-25C2-F22E-DF6B-E87A8C9827DA}"/>
              </a:ext>
            </a:extLst>
          </p:cNvPr>
          <p:cNvSpPr txBox="1">
            <a:spLocks/>
          </p:cNvSpPr>
          <p:nvPr/>
        </p:nvSpPr>
        <p:spPr>
          <a:xfrm>
            <a:off x="360000" y="1567086"/>
            <a:ext cx="5736000"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Aft>
                <a:spcPts val="500"/>
              </a:spcAft>
              <a:buFont typeface="+mj-lt"/>
              <a:buAutoNum type="arabicPeriod"/>
            </a:pPr>
            <a:r>
              <a:rPr lang="en-AU" dirty="0"/>
              <a:t>How many students in Year 7, aged 12–13, use e-cigarettes?</a:t>
            </a:r>
          </a:p>
          <a:p>
            <a:pPr marL="457200" indent="-457200">
              <a:spcAft>
                <a:spcPts val="500"/>
              </a:spcAft>
              <a:buFont typeface="+mj-lt"/>
              <a:buAutoNum type="arabicPeriod"/>
            </a:pPr>
            <a:r>
              <a:rPr lang="en-AU" dirty="0"/>
              <a:t>How many students in Years 7 to 9, aged 12–15, use e-cigarettes?</a:t>
            </a:r>
          </a:p>
          <a:p>
            <a:pPr marL="457200" indent="-457200">
              <a:spcAft>
                <a:spcPts val="500"/>
              </a:spcAft>
              <a:buFont typeface="+mj-lt"/>
              <a:buAutoNum type="arabicPeriod"/>
            </a:pPr>
            <a:r>
              <a:rPr lang="en-AU" dirty="0"/>
              <a:t>How many students from Years 7 to 11, aged 12–17 use e-cigarettes?</a:t>
            </a:r>
          </a:p>
          <a:p>
            <a:pPr marL="457200" indent="-457200">
              <a:spcAft>
                <a:spcPts val="500"/>
              </a:spcAft>
              <a:buFont typeface="+mj-lt"/>
              <a:buAutoNum type="arabicPeriod"/>
            </a:pPr>
            <a:r>
              <a:rPr lang="en-AU" dirty="0"/>
              <a:t>What is the median age of e-cigarette users?</a:t>
            </a:r>
          </a:p>
          <a:p>
            <a:pPr marL="457200" indent="-457200">
              <a:spcAft>
                <a:spcPts val="500"/>
              </a:spcAft>
              <a:buFont typeface="+mj-lt"/>
              <a:buAutoNum type="arabicPeriod"/>
            </a:pPr>
            <a:r>
              <a:rPr lang="en-AU" dirty="0"/>
              <a:t>What is the total number of e-cigarette users in this sample?</a:t>
            </a:r>
          </a:p>
        </p:txBody>
      </p:sp>
    </p:spTree>
    <p:extLst>
      <p:ext uri="{BB962C8B-B14F-4D97-AF65-F5344CB8AC3E}">
        <p14:creationId xmlns:p14="http://schemas.microsoft.com/office/powerpoint/2010/main" val="210098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E7679E8-69AF-4109-A699-10B2D01161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374E43-C756-4BE8-8F70-D43A31F3F4B5}">
  <ds:schemaRefs>
    <ds:schemaRef ds:uri="http://schemas.microsoft.com/sharepoint/v3/contenttype/forms"/>
  </ds:schemaRefs>
</ds:datastoreItem>
</file>

<file path=customXml/itemProps3.xml><?xml version="1.0" encoding="utf-8"?>
<ds:datastoreItem xmlns:ds="http://schemas.openxmlformats.org/officeDocument/2006/customXml" ds:itemID="{D30FAC60-2A5F-4005-B8B6-2B9DF8B95578}">
  <ds:schemaRefs>
    <ds:schemaRef ds:uri="http://schemas.openxmlformats.org/package/2006/metadata/core-properties"/>
    <ds:schemaRef ds:uri="http://schemas.microsoft.com/office/2006/documentManagement/types"/>
    <ds:schemaRef ds:uri="http://www.w3.org/XML/1998/namespace"/>
    <ds:schemaRef ds:uri="98740c54-966f-451d-a76c-e38eb7fddd55"/>
    <ds:schemaRef ds:uri="http://schemas.microsoft.com/office/infopath/2007/PartnerControls"/>
    <ds:schemaRef ds:uri="http://schemas.microsoft.com/office/2006/metadata/properties"/>
    <ds:schemaRef ds:uri="http://purl.org/dc/terms/"/>
    <ds:schemaRef ds:uri="http://purl.org/dc/elements/1.1/"/>
    <ds:schemaRef ds:uri="094ce8ca-8c20-4eb0-bb23-b47a1c76b75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student-facing-secondary-template-2025-v1</Template>
  <TotalTime>2075</TotalTime>
  <Words>1534</Words>
  <Application>Microsoft Office PowerPoint</Application>
  <PresentationFormat>Widescreen</PresentationFormat>
  <Paragraphs>324</Paragraphs>
  <Slides>22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Arial</vt:lpstr>
      <vt:lpstr>Public Sans</vt:lpstr>
      <vt:lpstr>Times New Roman</vt:lpstr>
      <vt:lpstr>NSWG Corporate</vt:lpstr>
      <vt:lpstr>Cumulative frequency</vt:lpstr>
      <vt:lpstr>Learning intentions and success criteria</vt:lpstr>
      <vt:lpstr>Connecting learning</vt:lpstr>
      <vt:lpstr>Statistical investigation process</vt:lpstr>
      <vt:lpstr>Self-explanation prompts</vt:lpstr>
      <vt:lpstr>Questions to consider</vt:lpstr>
      <vt:lpstr>Frequency histogram</vt:lpstr>
      <vt:lpstr>Cumulative frequency table</vt:lpstr>
      <vt:lpstr>Cumulative frequency table (1)</vt:lpstr>
      <vt:lpstr>Cumulative frequency histogram</vt:lpstr>
      <vt:lpstr>Releasing responsibility</vt:lpstr>
      <vt:lpstr>Cumulative frequency tables (1)</vt:lpstr>
      <vt:lpstr>Cumulative frequency tables (2)</vt:lpstr>
      <vt:lpstr>Cumulative frequency tables (3)</vt:lpstr>
      <vt:lpstr>Cumulative frequency tables (4)</vt:lpstr>
      <vt:lpstr>Cumulative frequency graphs</vt:lpstr>
      <vt:lpstr>Cumulative frequency graphs (1)</vt:lpstr>
      <vt:lpstr>Cumulative frequency graphs (2)</vt:lpstr>
      <vt:lpstr>Cumulative frequency graphs (3)</vt:lpstr>
      <vt:lpstr>Frayer diagram</vt:lpstr>
      <vt:lpstr>References</vt:lpstr>
      <vt:lpstr>Copyright</vt:lpstr>
    </vt:vector>
  </TitlesOfParts>
  <Company>NSW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4 – Cumulative frequency – slide deck – Mathematics Standard</dc:title>
  <dc:subject>mathematics; stage 6; unit 1</dc:subject>
  <dc:creator>NSW Department of Education</dc:creator>
  <cp:keywords>mathematics; Unit 1 – getting healthy</cp:keywords>
  <dcterms:created xsi:type="dcterms:W3CDTF">2025-07-10T07:24:09Z</dcterms:created>
  <dcterms:modified xsi:type="dcterms:W3CDTF">2025-10-16T23:38:07Z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