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6517" r:id="rId6"/>
    <p:sldId id="26558" r:id="rId7"/>
    <p:sldId id="26560" r:id="rId8"/>
    <p:sldId id="26568" r:id="rId9"/>
    <p:sldId id="26573" r:id="rId10"/>
    <p:sldId id="26549" r:id="rId11"/>
    <p:sldId id="26546" r:id="rId12"/>
    <p:sldId id="26559" r:id="rId13"/>
    <p:sldId id="26575" r:id="rId14"/>
    <p:sldId id="26547" r:id="rId15"/>
    <p:sldId id="26555" r:id="rId16"/>
    <p:sldId id="26509" r:id="rId17"/>
    <p:sldId id="26576" r:id="rId18"/>
    <p:sldId id="26566" r:id="rId19"/>
    <p:sldId id="26565" r:id="rId20"/>
    <p:sldId id="26567" r:id="rId21"/>
    <p:sldId id="360" r:id="rId22"/>
    <p:sldId id="361" r:id="rId23"/>
  </p:sldIdLst>
  <p:sldSz cx="12192000" cy="6858000"/>
  <p:notesSz cx="6858000" cy="9144000"/>
  <p:embeddedFontLs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1F9DAA67-1999-CDD5-89B9-99579500886D}" name="Belinda Zammit" initials="BZ" userId="S::Belinda.Zammit3@det.nsw.edu.au::19300e28-55a3-4c43-b3ac-256c5f3db2f0" providerId="AD"/>
  <p188:author id="{40B35DF0-CC9F-3161-6FCF-461AB008E215}" name="Renee Wells" initials="RW" userId="S::RENEE.WELLS@det.nsw.edu.au::e57bdea3-9d1d-4586-abc4-2c5c5bec4591"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DE5C4-40E0-4BCE-8E0B-38EC500E8F72}" v="1" dt="2025-10-16T23:36:25.024"/>
    <p1510:client id="{56D7DFD5-B430-4552-8D11-8415D5C3CF77}" v="1" dt="2025-10-16T22:22:44.73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712" autoAdjust="0"/>
  </p:normalViewPr>
  <p:slideViewPr>
    <p:cSldViewPr snapToGrid="0">
      <p:cViewPr varScale="1">
        <p:scale>
          <a:sx n="55" d="100"/>
          <a:sy n="55" d="100"/>
        </p:scale>
        <p:origin x="848" y="5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9F226530-176B-4831-81EC-F3CB58B81A4D}"/>
    <pc:docChg chg="undo custSel modSld">
      <pc:chgData name="Daisy Hong" userId="852f2fe8-ba51-4773-8c32-260fca1b2ee4" providerId="ADAL" clId="{9F226530-176B-4831-81EC-F3CB58B81A4D}" dt="2025-10-08T22:24:09.886" v="218" actId="20577"/>
      <pc:docMkLst>
        <pc:docMk/>
      </pc:docMkLst>
      <pc:sldChg chg="modSp mod">
        <pc:chgData name="Daisy Hong" userId="852f2fe8-ba51-4773-8c32-260fca1b2ee4" providerId="ADAL" clId="{9F226530-176B-4831-81EC-F3CB58B81A4D}" dt="2025-10-07T05:13:05.223" v="216" actId="20577"/>
        <pc:sldMkLst>
          <pc:docMk/>
          <pc:sldMk cId="1181014578" sldId="360"/>
        </pc:sldMkLst>
        <pc:spChg chg="mod">
          <ac:chgData name="Daisy Hong" userId="852f2fe8-ba51-4773-8c32-260fca1b2ee4" providerId="ADAL" clId="{9F226530-176B-4831-81EC-F3CB58B81A4D}" dt="2025-10-07T05:13:05.223" v="216" actId="20577"/>
          <ac:spMkLst>
            <pc:docMk/>
            <pc:sldMk cId="1181014578" sldId="360"/>
            <ac:spMk id="4" creationId="{B7C07B50-96D9-2E35-E2CE-3139F6377F08}"/>
          </ac:spMkLst>
        </pc:spChg>
      </pc:sldChg>
      <pc:sldChg chg="modSp mod">
        <pc:chgData name="Daisy Hong" userId="852f2fe8-ba51-4773-8c32-260fca1b2ee4" providerId="ADAL" clId="{9F226530-176B-4831-81EC-F3CB58B81A4D}" dt="2025-10-08T22:24:09.886" v="218" actId="20577"/>
        <pc:sldMkLst>
          <pc:docMk/>
          <pc:sldMk cId="2212264922" sldId="26505"/>
        </pc:sldMkLst>
        <pc:spChg chg="mod">
          <ac:chgData name="Daisy Hong" userId="852f2fe8-ba51-4773-8c32-260fca1b2ee4" providerId="ADAL" clId="{9F226530-176B-4831-81EC-F3CB58B81A4D}" dt="2025-10-08T22:24:09.886" v="218" actId="20577"/>
          <ac:spMkLst>
            <pc:docMk/>
            <pc:sldMk cId="2212264922" sldId="26505"/>
            <ac:spMk id="10" creationId="{CA5E7E5A-B4C4-F5B9-98E5-6C838D018316}"/>
          </ac:spMkLst>
        </pc:spChg>
      </pc:sldChg>
      <pc:sldChg chg="addSp delSp modSp mod chgLayout">
        <pc:chgData name="Daisy Hong" userId="852f2fe8-ba51-4773-8c32-260fca1b2ee4" providerId="ADAL" clId="{9F226530-176B-4831-81EC-F3CB58B81A4D}" dt="2025-10-07T05:12:11.657" v="210" actId="20577"/>
        <pc:sldMkLst>
          <pc:docMk/>
          <pc:sldMk cId="251461715" sldId="26509"/>
        </pc:sldMkLst>
        <pc:spChg chg="add mod ord">
          <ac:chgData name="Daisy Hong" userId="852f2fe8-ba51-4773-8c32-260fca1b2ee4" providerId="ADAL" clId="{9F226530-176B-4831-81EC-F3CB58B81A4D}" dt="2025-10-07T05:12:11.657" v="210" actId="20577"/>
          <ac:spMkLst>
            <pc:docMk/>
            <pc:sldMk cId="251461715" sldId="26509"/>
            <ac:spMk id="2" creationId="{4D325481-5AFF-619E-75C0-7009202108AB}"/>
          </ac:spMkLst>
        </pc:spChg>
        <pc:spChg chg="mod ord">
          <ac:chgData name="Daisy Hong" userId="852f2fe8-ba51-4773-8c32-260fca1b2ee4" providerId="ADAL" clId="{9F226530-176B-4831-81EC-F3CB58B81A4D}" dt="2025-10-07T05:12:00.401" v="207" actId="700"/>
          <ac:spMkLst>
            <pc:docMk/>
            <pc:sldMk cId="251461715" sldId="26509"/>
            <ac:spMk id="3" creationId="{58F14C99-EF95-C7E9-6466-2351B48F66F4}"/>
          </ac:spMkLst>
        </pc:spChg>
        <pc:spChg chg="mod ord">
          <ac:chgData name="Daisy Hong" userId="852f2fe8-ba51-4773-8c32-260fca1b2ee4" providerId="ADAL" clId="{9F226530-176B-4831-81EC-F3CB58B81A4D}" dt="2025-10-07T05:12:00.401" v="207" actId="700"/>
          <ac:spMkLst>
            <pc:docMk/>
            <pc:sldMk cId="251461715" sldId="26509"/>
            <ac:spMk id="4" creationId="{2682BE3F-8649-886A-39C6-51FBECD7EFCA}"/>
          </ac:spMkLst>
        </pc:spChg>
        <pc:spChg chg="mod ord">
          <ac:chgData name="Daisy Hong" userId="852f2fe8-ba51-4773-8c32-260fca1b2ee4" providerId="ADAL" clId="{9F226530-176B-4831-81EC-F3CB58B81A4D}" dt="2025-10-07T05:12:00.401" v="207" actId="700"/>
          <ac:spMkLst>
            <pc:docMk/>
            <pc:sldMk cId="251461715" sldId="26509"/>
            <ac:spMk id="13" creationId="{D1339A97-B04B-E782-C2AD-4CA0FE4BAC7B}"/>
          </ac:spMkLst>
        </pc:spChg>
      </pc:sldChg>
      <pc:sldChg chg="modSp mod">
        <pc:chgData name="Daisy Hong" userId="852f2fe8-ba51-4773-8c32-260fca1b2ee4" providerId="ADAL" clId="{9F226530-176B-4831-81EC-F3CB58B81A4D}" dt="2025-10-07T04:58:17.093" v="182" actId="1076"/>
        <pc:sldMkLst>
          <pc:docMk/>
          <pc:sldMk cId="3391856397" sldId="26547"/>
        </pc:sldMkLst>
        <pc:spChg chg="mod">
          <ac:chgData name="Daisy Hong" userId="852f2fe8-ba51-4773-8c32-260fca1b2ee4" providerId="ADAL" clId="{9F226530-176B-4831-81EC-F3CB58B81A4D}" dt="2025-10-07T04:58:10.050" v="181" actId="2710"/>
          <ac:spMkLst>
            <pc:docMk/>
            <pc:sldMk cId="3391856397" sldId="26547"/>
            <ac:spMk id="8" creationId="{A2F96581-F652-3A9F-81B9-38C15F2E93D6}"/>
          </ac:spMkLst>
        </pc:spChg>
        <pc:picChg chg="mod">
          <ac:chgData name="Daisy Hong" userId="852f2fe8-ba51-4773-8c32-260fca1b2ee4" providerId="ADAL" clId="{9F226530-176B-4831-81EC-F3CB58B81A4D}" dt="2025-10-07T04:58:17.093" v="182" actId="1076"/>
          <ac:picMkLst>
            <pc:docMk/>
            <pc:sldMk cId="3391856397" sldId="26547"/>
            <ac:picMk id="7" creationId="{D0119524-D0F2-122E-69FA-0B8491DC3ABF}"/>
          </ac:picMkLst>
        </pc:picChg>
      </pc:sldChg>
      <pc:sldChg chg="modSp mod">
        <pc:chgData name="Daisy Hong" userId="852f2fe8-ba51-4773-8c32-260fca1b2ee4" providerId="ADAL" clId="{9F226530-176B-4831-81EC-F3CB58B81A4D}" dt="2025-10-07T04:43:46.318" v="114" actId="255"/>
        <pc:sldMkLst>
          <pc:docMk/>
          <pc:sldMk cId="1680271863" sldId="26549"/>
        </pc:sldMkLst>
        <pc:spChg chg="mod">
          <ac:chgData name="Daisy Hong" userId="852f2fe8-ba51-4773-8c32-260fca1b2ee4" providerId="ADAL" clId="{9F226530-176B-4831-81EC-F3CB58B81A4D}" dt="2025-10-07T04:43:46.318" v="114" actId="255"/>
          <ac:spMkLst>
            <pc:docMk/>
            <pc:sldMk cId="1680271863" sldId="26549"/>
            <ac:spMk id="6" creationId="{01E42DB3-ECF8-BC1D-5498-D0D6753321F7}"/>
          </ac:spMkLst>
        </pc:spChg>
      </pc:sldChg>
      <pc:sldChg chg="modSp mod">
        <pc:chgData name="Daisy Hong" userId="852f2fe8-ba51-4773-8c32-260fca1b2ee4" providerId="ADAL" clId="{9F226530-176B-4831-81EC-F3CB58B81A4D}" dt="2025-10-07T04:44:06.745" v="115" actId="1076"/>
        <pc:sldMkLst>
          <pc:docMk/>
          <pc:sldMk cId="3941515894" sldId="26559"/>
        </pc:sldMkLst>
        <pc:spChg chg="ord">
          <ac:chgData name="Daisy Hong" userId="852f2fe8-ba51-4773-8c32-260fca1b2ee4" providerId="ADAL" clId="{9F226530-176B-4831-81EC-F3CB58B81A4D}" dt="2025-10-07T04:28:03.066" v="1" actId="13244"/>
          <ac:spMkLst>
            <pc:docMk/>
            <pc:sldMk cId="3941515894" sldId="26559"/>
            <ac:spMk id="3" creationId="{4868C470-5B23-68F6-7214-CBFFBC035B83}"/>
          </ac:spMkLst>
        </pc:spChg>
        <pc:spChg chg="ord">
          <ac:chgData name="Daisy Hong" userId="852f2fe8-ba51-4773-8c32-260fca1b2ee4" providerId="ADAL" clId="{9F226530-176B-4831-81EC-F3CB58B81A4D}" dt="2025-10-07T04:28:12.327" v="2" actId="13244"/>
          <ac:spMkLst>
            <pc:docMk/>
            <pc:sldMk cId="3941515894" sldId="26559"/>
            <ac:spMk id="5" creationId="{B1650102-1270-2993-EBC4-F533A2896F1F}"/>
          </ac:spMkLst>
        </pc:spChg>
        <pc:picChg chg="mod">
          <ac:chgData name="Daisy Hong" userId="852f2fe8-ba51-4773-8c32-260fca1b2ee4" providerId="ADAL" clId="{9F226530-176B-4831-81EC-F3CB58B81A4D}" dt="2025-10-07T04:44:06.745" v="115" actId="1076"/>
          <ac:picMkLst>
            <pc:docMk/>
            <pc:sldMk cId="3941515894" sldId="26559"/>
            <ac:picMk id="6" creationId="{335EF1B5-116B-31A5-B3F5-E1AF8B3D97CD}"/>
          </ac:picMkLst>
        </pc:picChg>
        <pc:picChg chg="ord">
          <ac:chgData name="Daisy Hong" userId="852f2fe8-ba51-4773-8c32-260fca1b2ee4" providerId="ADAL" clId="{9F226530-176B-4831-81EC-F3CB58B81A4D}" dt="2025-10-07T04:28:15.054" v="3" actId="13244"/>
          <ac:picMkLst>
            <pc:docMk/>
            <pc:sldMk cId="3941515894" sldId="26559"/>
            <ac:picMk id="7" creationId="{DBB411E7-24AE-6793-5424-F676C70AB5E0}"/>
          </ac:picMkLst>
        </pc:picChg>
        <pc:picChg chg="ord">
          <ac:chgData name="Daisy Hong" userId="852f2fe8-ba51-4773-8c32-260fca1b2ee4" providerId="ADAL" clId="{9F226530-176B-4831-81EC-F3CB58B81A4D}" dt="2025-10-07T04:28:17.831" v="4" actId="13244"/>
          <ac:picMkLst>
            <pc:docMk/>
            <pc:sldMk cId="3941515894" sldId="26559"/>
            <ac:picMk id="9" creationId="{DDA40491-2188-B429-203E-B774222590D8}"/>
          </ac:picMkLst>
        </pc:picChg>
      </pc:sldChg>
      <pc:sldChg chg="modSp mod">
        <pc:chgData name="Daisy Hong" userId="852f2fe8-ba51-4773-8c32-260fca1b2ee4" providerId="ADAL" clId="{9F226530-176B-4831-81EC-F3CB58B81A4D}" dt="2025-10-07T04:40:38.537" v="86" actId="14100"/>
        <pc:sldMkLst>
          <pc:docMk/>
          <pc:sldMk cId="2365930783" sldId="26560"/>
        </pc:sldMkLst>
        <pc:spChg chg="mod">
          <ac:chgData name="Daisy Hong" userId="852f2fe8-ba51-4773-8c32-260fca1b2ee4" providerId="ADAL" clId="{9F226530-176B-4831-81EC-F3CB58B81A4D}" dt="2025-10-07T04:38:26.886" v="68" actId="2710"/>
          <ac:spMkLst>
            <pc:docMk/>
            <pc:sldMk cId="2365930783" sldId="26560"/>
            <ac:spMk id="4" creationId="{4E46D930-397D-8286-6D5B-4515CF2CE8BC}"/>
          </ac:spMkLst>
        </pc:spChg>
        <pc:spChg chg="mod">
          <ac:chgData name="Daisy Hong" userId="852f2fe8-ba51-4773-8c32-260fca1b2ee4" providerId="ADAL" clId="{9F226530-176B-4831-81EC-F3CB58B81A4D}" dt="2025-10-07T04:40:27.388" v="82" actId="2710"/>
          <ac:spMkLst>
            <pc:docMk/>
            <pc:sldMk cId="2365930783" sldId="26560"/>
            <ac:spMk id="7" creationId="{30E53369-58F8-2395-3B03-4E15D2905508}"/>
          </ac:spMkLst>
        </pc:spChg>
        <pc:spChg chg="mod">
          <ac:chgData name="Daisy Hong" userId="852f2fe8-ba51-4773-8c32-260fca1b2ee4" providerId="ADAL" clId="{9F226530-176B-4831-81EC-F3CB58B81A4D}" dt="2025-10-07T04:37:39.064" v="56" actId="5793"/>
          <ac:spMkLst>
            <pc:docMk/>
            <pc:sldMk cId="2365930783" sldId="26560"/>
            <ac:spMk id="9" creationId="{6ED094E3-489D-FABC-3BC3-DB5BDA4F4FB3}"/>
          </ac:spMkLst>
        </pc:spChg>
        <pc:spChg chg="mod">
          <ac:chgData name="Daisy Hong" userId="852f2fe8-ba51-4773-8c32-260fca1b2ee4" providerId="ADAL" clId="{9F226530-176B-4831-81EC-F3CB58B81A4D}" dt="2025-10-07T04:40:38.537" v="86" actId="14100"/>
          <ac:spMkLst>
            <pc:docMk/>
            <pc:sldMk cId="2365930783" sldId="26560"/>
            <ac:spMk id="10" creationId="{57D744AF-0868-004F-5B27-DBB26E5A0992}"/>
          </ac:spMkLst>
        </pc:spChg>
      </pc:sldChg>
      <pc:sldChg chg="modSp mod">
        <pc:chgData name="Daisy Hong" userId="852f2fe8-ba51-4773-8c32-260fca1b2ee4" providerId="ADAL" clId="{9F226530-176B-4831-81EC-F3CB58B81A4D}" dt="2025-10-07T05:12:41.740" v="214" actId="3064"/>
        <pc:sldMkLst>
          <pc:docMk/>
          <pc:sldMk cId="2167680818" sldId="26565"/>
        </pc:sldMkLst>
        <pc:spChg chg="mod">
          <ac:chgData name="Daisy Hong" userId="852f2fe8-ba51-4773-8c32-260fca1b2ee4" providerId="ADAL" clId="{9F226530-176B-4831-81EC-F3CB58B81A4D}" dt="2025-10-07T05:12:41.740" v="214" actId="3064"/>
          <ac:spMkLst>
            <pc:docMk/>
            <pc:sldMk cId="2167680818" sldId="26565"/>
            <ac:spMk id="7" creationId="{029B9CD8-A80C-7A36-B217-1BD1CC0C857A}"/>
          </ac:spMkLst>
        </pc:spChg>
      </pc:sldChg>
      <pc:sldChg chg="modSp mod">
        <pc:chgData name="Daisy Hong" userId="852f2fe8-ba51-4773-8c32-260fca1b2ee4" providerId="ADAL" clId="{9F226530-176B-4831-81EC-F3CB58B81A4D}" dt="2025-10-07T05:00:36.075" v="199" actId="255"/>
        <pc:sldMkLst>
          <pc:docMk/>
          <pc:sldMk cId="3267592426" sldId="26567"/>
        </pc:sldMkLst>
        <pc:graphicFrameChg chg="modGraphic">
          <ac:chgData name="Daisy Hong" userId="852f2fe8-ba51-4773-8c32-260fca1b2ee4" providerId="ADAL" clId="{9F226530-176B-4831-81EC-F3CB58B81A4D}" dt="2025-10-07T05:00:36.075" v="199" actId="255"/>
          <ac:graphicFrameMkLst>
            <pc:docMk/>
            <pc:sldMk cId="3267592426" sldId="26567"/>
            <ac:graphicFrameMk id="2" creationId="{CD7DDEA8-E2C2-0879-CBC4-FFF2543CE7B6}"/>
          </ac:graphicFrameMkLst>
        </pc:graphicFrameChg>
      </pc:sldChg>
      <pc:sldChg chg="modSp mod">
        <pc:chgData name="Daisy Hong" userId="852f2fe8-ba51-4773-8c32-260fca1b2ee4" providerId="ADAL" clId="{9F226530-176B-4831-81EC-F3CB58B81A4D}" dt="2025-10-07T04:41:18.040" v="94" actId="1076"/>
        <pc:sldMkLst>
          <pc:docMk/>
          <pc:sldMk cId="3291490833" sldId="26568"/>
        </pc:sldMkLst>
        <pc:spChg chg="mod ord">
          <ac:chgData name="Daisy Hong" userId="852f2fe8-ba51-4773-8c32-260fca1b2ee4" providerId="ADAL" clId="{9F226530-176B-4831-81EC-F3CB58B81A4D}" dt="2025-10-07T04:41:18.040" v="94" actId="1076"/>
          <ac:spMkLst>
            <pc:docMk/>
            <pc:sldMk cId="3291490833" sldId="26568"/>
            <ac:spMk id="2" creationId="{DE29C783-D6F3-82B2-B3D1-35F9D84D8271}"/>
          </ac:spMkLst>
        </pc:spChg>
        <pc:spChg chg="mod">
          <ac:chgData name="Daisy Hong" userId="852f2fe8-ba51-4773-8c32-260fca1b2ee4" providerId="ADAL" clId="{9F226530-176B-4831-81EC-F3CB58B81A4D}" dt="2025-10-07T04:41:18.040" v="94" actId="1076"/>
          <ac:spMkLst>
            <pc:docMk/>
            <pc:sldMk cId="3291490833" sldId="26568"/>
            <ac:spMk id="8" creationId="{492EADAF-CCFE-85CA-8719-58CADB369AC2}"/>
          </ac:spMkLst>
        </pc:spChg>
        <pc:spChg chg="mod">
          <ac:chgData name="Daisy Hong" userId="852f2fe8-ba51-4773-8c32-260fca1b2ee4" providerId="ADAL" clId="{9F226530-176B-4831-81EC-F3CB58B81A4D}" dt="2025-10-07T04:41:18.040" v="94" actId="1076"/>
          <ac:spMkLst>
            <pc:docMk/>
            <pc:sldMk cId="3291490833" sldId="26568"/>
            <ac:spMk id="9" creationId="{FFA1D355-6F72-AEB1-52A0-D95E11787DB7}"/>
          </ac:spMkLst>
        </pc:spChg>
      </pc:sldChg>
      <pc:sldChg chg="modSp mod">
        <pc:chgData name="Daisy Hong" userId="852f2fe8-ba51-4773-8c32-260fca1b2ee4" providerId="ADAL" clId="{9F226530-176B-4831-81EC-F3CB58B81A4D}" dt="2025-10-07T04:43:21.139" v="113" actId="14100"/>
        <pc:sldMkLst>
          <pc:docMk/>
          <pc:sldMk cId="3743687417" sldId="26573"/>
        </pc:sldMkLst>
        <pc:spChg chg="mod">
          <ac:chgData name="Daisy Hong" userId="852f2fe8-ba51-4773-8c32-260fca1b2ee4" providerId="ADAL" clId="{9F226530-176B-4831-81EC-F3CB58B81A4D}" dt="2025-10-07T04:43:21.139" v="113" actId="14100"/>
          <ac:spMkLst>
            <pc:docMk/>
            <pc:sldMk cId="3743687417" sldId="26573"/>
            <ac:spMk id="4" creationId="{A3495127-3BC7-5506-6E19-78717F024914}"/>
          </ac:spMkLst>
        </pc:spChg>
        <pc:spChg chg="mod">
          <ac:chgData name="Daisy Hong" userId="852f2fe8-ba51-4773-8c32-260fca1b2ee4" providerId="ADAL" clId="{9F226530-176B-4831-81EC-F3CB58B81A4D}" dt="2025-10-07T04:43:10.442" v="110" actId="14100"/>
          <ac:spMkLst>
            <pc:docMk/>
            <pc:sldMk cId="3743687417" sldId="26573"/>
            <ac:spMk id="7" creationId="{7E4F97A8-1BB5-D88E-B166-FE11FF318A70}"/>
          </ac:spMkLst>
        </pc:spChg>
        <pc:spChg chg="mod">
          <ac:chgData name="Daisy Hong" userId="852f2fe8-ba51-4773-8c32-260fca1b2ee4" providerId="ADAL" clId="{9F226530-176B-4831-81EC-F3CB58B81A4D}" dt="2025-10-07T04:42:59.147" v="106" actId="14100"/>
          <ac:spMkLst>
            <pc:docMk/>
            <pc:sldMk cId="3743687417" sldId="26573"/>
            <ac:spMk id="8" creationId="{DA5E2F09-E912-E50F-AF02-72476E4C4B74}"/>
          </ac:spMkLst>
        </pc:spChg>
      </pc:sldChg>
      <pc:sldChg chg="modSp mod">
        <pc:chgData name="Daisy Hong" userId="852f2fe8-ba51-4773-8c32-260fca1b2ee4" providerId="ADAL" clId="{9F226530-176B-4831-81EC-F3CB58B81A4D}" dt="2025-10-07T05:01:10.457" v="206" actId="14100"/>
        <pc:sldMkLst>
          <pc:docMk/>
          <pc:sldMk cId="423355376" sldId="26575"/>
        </pc:sldMkLst>
        <pc:spChg chg="mod ord">
          <ac:chgData name="Daisy Hong" userId="852f2fe8-ba51-4773-8c32-260fca1b2ee4" providerId="ADAL" clId="{9F226530-176B-4831-81EC-F3CB58B81A4D}" dt="2025-10-07T05:01:10.457" v="206" actId="14100"/>
          <ac:spMkLst>
            <pc:docMk/>
            <pc:sldMk cId="423355376" sldId="26575"/>
            <ac:spMk id="2" creationId="{8F61ED3C-9DE1-6116-65F9-166D1CE20D42}"/>
          </ac:spMkLst>
        </pc:spChg>
        <pc:spChg chg="mod">
          <ac:chgData name="Daisy Hong" userId="852f2fe8-ba51-4773-8c32-260fca1b2ee4" providerId="ADAL" clId="{9F226530-176B-4831-81EC-F3CB58B81A4D}" dt="2025-10-07T04:54:10.928" v="157" actId="12788"/>
          <ac:spMkLst>
            <pc:docMk/>
            <pc:sldMk cId="423355376" sldId="26575"/>
            <ac:spMk id="6" creationId="{51293743-856D-DC57-4E96-AE5046EB2A83}"/>
          </ac:spMkLst>
        </pc:spChg>
        <pc:spChg chg="mod ord">
          <ac:chgData name="Daisy Hong" userId="852f2fe8-ba51-4773-8c32-260fca1b2ee4" providerId="ADAL" clId="{9F226530-176B-4831-81EC-F3CB58B81A4D}" dt="2025-10-07T04:54:48.487" v="167" actId="1076"/>
          <ac:spMkLst>
            <pc:docMk/>
            <pc:sldMk cId="423355376" sldId="26575"/>
            <ac:spMk id="7" creationId="{7A1897CE-8869-684C-8BD4-98D8BBA27764}"/>
          </ac:spMkLst>
        </pc:spChg>
        <pc:spChg chg="mod ord">
          <ac:chgData name="Daisy Hong" userId="852f2fe8-ba51-4773-8c32-260fca1b2ee4" providerId="ADAL" clId="{9F226530-176B-4831-81EC-F3CB58B81A4D}" dt="2025-10-07T05:00:53.796" v="202" actId="3064"/>
          <ac:spMkLst>
            <pc:docMk/>
            <pc:sldMk cId="423355376" sldId="26575"/>
            <ac:spMk id="8" creationId="{63DAFA0A-804E-A159-1B01-953BE7755916}"/>
          </ac:spMkLst>
        </pc:spChg>
        <pc:spChg chg="mod">
          <ac:chgData name="Daisy Hong" userId="852f2fe8-ba51-4773-8c32-260fca1b2ee4" providerId="ADAL" clId="{9F226530-176B-4831-81EC-F3CB58B81A4D}" dt="2025-10-07T04:55:12.793" v="173" actId="1076"/>
          <ac:spMkLst>
            <pc:docMk/>
            <pc:sldMk cId="423355376" sldId="26575"/>
            <ac:spMk id="10" creationId="{E3E641EA-E363-C5C6-0BF5-62CA90D08D63}"/>
          </ac:spMkLst>
        </pc:spChg>
        <pc:graphicFrameChg chg="mod">
          <ac:chgData name="Daisy Hong" userId="852f2fe8-ba51-4773-8c32-260fca1b2ee4" providerId="ADAL" clId="{9F226530-176B-4831-81EC-F3CB58B81A4D}" dt="2025-10-07T04:54:53.248" v="168" actId="1076"/>
          <ac:graphicFrameMkLst>
            <pc:docMk/>
            <pc:sldMk cId="423355376" sldId="26575"/>
            <ac:graphicFrameMk id="4" creationId="{593A6831-EA1A-10D0-4A65-F535E5315634}"/>
          </ac:graphicFrameMkLst>
        </pc:graphicFrameChg>
      </pc:sldChg>
      <pc:sldChg chg="modSp mod chgLayout">
        <pc:chgData name="Daisy Hong" userId="852f2fe8-ba51-4773-8c32-260fca1b2ee4" providerId="ADAL" clId="{9F226530-176B-4831-81EC-F3CB58B81A4D}" dt="2025-10-07T05:12:20.155" v="211" actId="700"/>
        <pc:sldMkLst>
          <pc:docMk/>
          <pc:sldMk cId="192384107" sldId="26576"/>
        </pc:sldMkLst>
        <pc:spChg chg="mod ord">
          <ac:chgData name="Daisy Hong" userId="852f2fe8-ba51-4773-8c32-260fca1b2ee4" providerId="ADAL" clId="{9F226530-176B-4831-81EC-F3CB58B81A4D}" dt="2025-10-07T05:12:20.155" v="211" actId="700"/>
          <ac:spMkLst>
            <pc:docMk/>
            <pc:sldMk cId="192384107" sldId="26576"/>
            <ac:spMk id="3" creationId="{25851BBD-5252-74DA-B403-C2C0E743A047}"/>
          </ac:spMkLst>
        </pc:spChg>
        <pc:spChg chg="mod ord">
          <ac:chgData name="Daisy Hong" userId="852f2fe8-ba51-4773-8c32-260fca1b2ee4" providerId="ADAL" clId="{9F226530-176B-4831-81EC-F3CB58B81A4D}" dt="2025-10-07T05:12:20.155" v="211" actId="700"/>
          <ac:spMkLst>
            <pc:docMk/>
            <pc:sldMk cId="192384107" sldId="26576"/>
            <ac:spMk id="4" creationId="{A137D0D2-5F4E-4FB2-8763-7778A12A6212}"/>
          </ac:spMkLst>
        </pc:spChg>
        <pc:spChg chg="mod ord">
          <ac:chgData name="Daisy Hong" userId="852f2fe8-ba51-4773-8c32-260fca1b2ee4" providerId="ADAL" clId="{9F226530-176B-4831-81EC-F3CB58B81A4D}" dt="2025-10-07T05:12:20.155" v="211" actId="700"/>
          <ac:spMkLst>
            <pc:docMk/>
            <pc:sldMk cId="192384107" sldId="26576"/>
            <ac:spMk id="5" creationId="{520ADE3C-049B-3BC8-C72B-67DEC8A18B8A}"/>
          </ac:spMkLst>
        </pc:spChg>
      </pc:sldChg>
    </pc:docChg>
  </pc:docChgLst>
  <pc:docChgLst>
    <pc:chgData name="Daisy Hong" userId="852f2fe8-ba51-4773-8c32-260fca1b2ee4" providerId="ADAL" clId="{BA9E5D68-9781-55FC-B968-ED696BFEB24F}"/>
    <pc:docChg chg="modSld">
      <pc:chgData name="Daisy Hong" userId="852f2fe8-ba51-4773-8c32-260fca1b2ee4" providerId="ADAL" clId="{BA9E5D68-9781-55FC-B968-ED696BFEB24F}" dt="2025-10-08T03:17:11.856" v="19"/>
      <pc:docMkLst>
        <pc:docMk/>
      </pc:docMkLst>
      <pc:sldChg chg="modSp">
        <pc:chgData name="Daisy Hong" userId="852f2fe8-ba51-4773-8c32-260fca1b2ee4" providerId="ADAL" clId="{BA9E5D68-9781-55FC-B968-ED696BFEB24F}" dt="2025-10-07T23:43:07.224" v="0"/>
        <pc:sldMkLst>
          <pc:docMk/>
          <pc:sldMk cId="1181014578" sldId="360"/>
        </pc:sldMkLst>
        <pc:spChg chg="mod">
          <ac:chgData name="Daisy Hong" userId="852f2fe8-ba51-4773-8c32-260fca1b2ee4" providerId="ADAL" clId="{BA9E5D68-9781-55FC-B968-ED696BFEB24F}" dt="2025-10-07T23:43:07.224" v="0"/>
          <ac:spMkLst>
            <pc:docMk/>
            <pc:sldMk cId="1181014578" sldId="360"/>
            <ac:spMk id="4" creationId="{B7C07B50-96D9-2E35-E2CE-3139F6377F08}"/>
          </ac:spMkLst>
        </pc:spChg>
      </pc:sldChg>
      <pc:sldChg chg="modSp mod">
        <pc:chgData name="Daisy Hong" userId="852f2fe8-ba51-4773-8c32-260fca1b2ee4" providerId="ADAL" clId="{BA9E5D68-9781-55FC-B968-ED696BFEB24F}" dt="2025-10-08T01:59:52.794" v="12" actId="20577"/>
        <pc:sldMkLst>
          <pc:docMk/>
          <pc:sldMk cId="2212264922" sldId="26505"/>
        </pc:sldMkLst>
        <pc:spChg chg="mod">
          <ac:chgData name="Daisy Hong" userId="852f2fe8-ba51-4773-8c32-260fca1b2ee4" providerId="ADAL" clId="{BA9E5D68-9781-55FC-B968-ED696BFEB24F}" dt="2025-10-08T01:59:52.794" v="12" actId="20577"/>
          <ac:spMkLst>
            <pc:docMk/>
            <pc:sldMk cId="2212264922" sldId="26505"/>
            <ac:spMk id="8" creationId="{9AB1D8F6-C07D-41A5-64F9-503ABE80FF0B}"/>
          </ac:spMkLst>
        </pc:spChg>
        <pc:spChg chg="mod">
          <ac:chgData name="Daisy Hong" userId="852f2fe8-ba51-4773-8c32-260fca1b2ee4" providerId="ADAL" clId="{BA9E5D68-9781-55FC-B968-ED696BFEB24F}" dt="2025-10-08T01:58:25.364" v="11"/>
          <ac:spMkLst>
            <pc:docMk/>
            <pc:sldMk cId="2212264922" sldId="26505"/>
            <ac:spMk id="10" creationId="{CA5E7E5A-B4C4-F5B9-98E5-6C838D018316}"/>
          </ac:spMkLst>
        </pc:spChg>
      </pc:sldChg>
      <pc:sldChg chg="modSp mod">
        <pc:chgData name="Daisy Hong" userId="852f2fe8-ba51-4773-8c32-260fca1b2ee4" providerId="ADAL" clId="{BA9E5D68-9781-55FC-B968-ED696BFEB24F}" dt="2025-10-08T01:28:15.150" v="10" actId="20577"/>
        <pc:sldMkLst>
          <pc:docMk/>
          <pc:sldMk cId="3818953743" sldId="26517"/>
        </pc:sldMkLst>
        <pc:spChg chg="mod">
          <ac:chgData name="Daisy Hong" userId="852f2fe8-ba51-4773-8c32-260fca1b2ee4" providerId="ADAL" clId="{BA9E5D68-9781-55FC-B968-ED696BFEB24F}" dt="2025-10-08T01:28:15.150" v="10" actId="20577"/>
          <ac:spMkLst>
            <pc:docMk/>
            <pc:sldMk cId="3818953743" sldId="26517"/>
            <ac:spMk id="3" creationId="{4D155D20-5901-31B4-E146-22AA5ED91C92}"/>
          </ac:spMkLst>
        </pc:spChg>
      </pc:sldChg>
      <pc:sldChg chg="modAnim">
        <pc:chgData name="Daisy Hong" userId="852f2fe8-ba51-4773-8c32-260fca1b2ee4" providerId="ADAL" clId="{BA9E5D68-9781-55FC-B968-ED696BFEB24F}" dt="2025-10-08T03:16:40.140" v="18"/>
        <pc:sldMkLst>
          <pc:docMk/>
          <pc:sldMk cId="2365930783" sldId="26560"/>
        </pc:sldMkLst>
      </pc:sldChg>
      <pc:sldChg chg="modAnim">
        <pc:chgData name="Daisy Hong" userId="852f2fe8-ba51-4773-8c32-260fca1b2ee4" providerId="ADAL" clId="{BA9E5D68-9781-55FC-B968-ED696BFEB24F}" dt="2025-10-08T03:17:11.856" v="19"/>
        <pc:sldMkLst>
          <pc:docMk/>
          <pc:sldMk cId="3743687417" sldId="26573"/>
        </pc:sldMkLst>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6T22:22:44.732" v="1"/>
      <pc:docMkLst>
        <pc:docMk/>
      </pc:docMkLst>
      <pc:sldChg chg="addSp delSp modSp mod">
        <pc:chgData name="Daisy Hong" userId="852f2fe8-ba51-4773-8c32-260fca1b2ee4" providerId="ADAL" clId="{BB608F32-918A-4A14-94F6-A0382153581E}" dt="2025-10-16T22:22:44.732" v="1"/>
        <pc:sldMkLst>
          <pc:docMk/>
          <pc:sldMk cId="2212264922" sldId="26505"/>
        </pc:sldMkLst>
        <pc:spChg chg="del">
          <ac:chgData name="Daisy Hong" userId="852f2fe8-ba51-4773-8c32-260fca1b2ee4" providerId="ADAL" clId="{BB608F32-918A-4A14-94F6-A0382153581E}" dt="2025-10-16T22:22:43.841" v="0" actId="478"/>
          <ac:spMkLst>
            <pc:docMk/>
            <pc:sldMk cId="2212264922" sldId="26505"/>
            <ac:spMk id="2" creationId="{BCBB44E6-1D9B-5185-AF7C-1BB9BB6D9839}"/>
          </ac:spMkLst>
        </pc:spChg>
        <pc:picChg chg="add mod">
          <ac:chgData name="Daisy Hong" userId="852f2fe8-ba51-4773-8c32-260fca1b2ee4" providerId="ADAL" clId="{BB608F32-918A-4A14-94F6-A0382153581E}" dt="2025-10-16T22:22:44.732" v="1"/>
          <ac:picMkLst>
            <pc:docMk/>
            <pc:sldMk cId="2212264922" sldId="26505"/>
            <ac:picMk id="4" creationId="{0C838EEA-D17F-2C69-3D4A-6DCE0AE3FF7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6AA38-B3B1-4FA5-ABB4-214A9406AD3E}" type="doc">
      <dgm:prSet loTypeId="urn:microsoft.com/office/officeart/2005/8/layout/chart3" loCatId="cycle" qsTypeId="urn:microsoft.com/office/officeart/2005/8/quickstyle/simple1" qsCatId="simple" csTypeId="urn:microsoft.com/office/officeart/2005/8/colors/accent2_2" csCatId="accent2" phldr="1"/>
      <dgm:spPr/>
    </dgm:pt>
    <dgm:pt modelId="{F0DFB1DD-ADEA-4711-AE07-D7C5E35EBCBE}">
      <dgm:prSet phldrT="[Text]" custT="1"/>
      <dgm:spPr/>
      <dgm:t>
        <a:bodyPr/>
        <a:lstStyle/>
        <a:p>
          <a:pPr>
            <a:lnSpc>
              <a:spcPct val="150000"/>
            </a:lnSpc>
          </a:pPr>
          <a:r>
            <a:rPr lang="en-AU" sz="1600" b="1" dirty="0"/>
            <a:t>31-50 years</a:t>
          </a:r>
          <a:br>
            <a:rPr lang="en-AU" sz="1600" b="1" dirty="0"/>
          </a:br>
          <a:r>
            <a:rPr lang="en-AU" sz="1600" b="1" dirty="0"/>
            <a:t>(23%)</a:t>
          </a:r>
        </a:p>
      </dgm:t>
    </dgm:pt>
    <dgm:pt modelId="{86A2C231-A8C5-4AD6-BD4C-005C4BEEBF81}" type="parTrans" cxnId="{E9C4C1C5-7DAF-4217-8DE8-27A036B75FF7}">
      <dgm:prSet/>
      <dgm:spPr/>
      <dgm:t>
        <a:bodyPr/>
        <a:lstStyle/>
        <a:p>
          <a:endParaRPr lang="en-AU"/>
        </a:p>
      </dgm:t>
    </dgm:pt>
    <dgm:pt modelId="{ED7A3824-0215-4A71-BB71-E57217B7F443}" type="sibTrans" cxnId="{E9C4C1C5-7DAF-4217-8DE8-27A036B75FF7}">
      <dgm:prSet/>
      <dgm:spPr/>
      <dgm:t>
        <a:bodyPr/>
        <a:lstStyle/>
        <a:p>
          <a:endParaRPr lang="en-AU"/>
        </a:p>
      </dgm:t>
    </dgm:pt>
    <dgm:pt modelId="{B3647AEC-113C-4777-83FC-911B194B9431}">
      <dgm:prSet phldrT="[Text]" custT="1"/>
      <dgm:spPr/>
      <dgm:t>
        <a:bodyPr/>
        <a:lstStyle/>
        <a:p>
          <a:pPr>
            <a:lnSpc>
              <a:spcPct val="150000"/>
            </a:lnSpc>
          </a:pPr>
          <a:r>
            <a:rPr lang="en-AU" sz="1600" b="1" dirty="0"/>
            <a:t>51+ years</a:t>
          </a:r>
          <a:br>
            <a:rPr lang="en-AU" sz="1600" b="1" dirty="0"/>
          </a:br>
          <a:r>
            <a:rPr lang="en-AU" sz="1600" b="1" dirty="0"/>
            <a:t>(15%)</a:t>
          </a:r>
        </a:p>
      </dgm:t>
    </dgm:pt>
    <dgm:pt modelId="{316D86C9-EFB7-48EE-BF55-FA4E415B7482}" type="parTrans" cxnId="{40BE77C2-A2AA-4F9B-ADE9-A49464294105}">
      <dgm:prSet/>
      <dgm:spPr/>
      <dgm:t>
        <a:bodyPr/>
        <a:lstStyle/>
        <a:p>
          <a:endParaRPr lang="en-AU"/>
        </a:p>
      </dgm:t>
    </dgm:pt>
    <dgm:pt modelId="{A8E0E840-EDEF-4A69-99BC-1A0B485159F5}" type="sibTrans" cxnId="{40BE77C2-A2AA-4F9B-ADE9-A49464294105}">
      <dgm:prSet/>
      <dgm:spPr/>
      <dgm:t>
        <a:bodyPr/>
        <a:lstStyle/>
        <a:p>
          <a:endParaRPr lang="en-AU"/>
        </a:p>
      </dgm:t>
    </dgm:pt>
    <dgm:pt modelId="{5B1B6B14-4BAD-4553-9090-3FB553022114}">
      <dgm:prSet phldrT="[Text]" custT="1"/>
      <dgm:spPr/>
      <dgm:t>
        <a:bodyPr/>
        <a:lstStyle/>
        <a:p>
          <a:pPr>
            <a:lnSpc>
              <a:spcPct val="150000"/>
            </a:lnSpc>
            <a:spcAft>
              <a:spcPts val="200"/>
            </a:spcAft>
          </a:pPr>
          <a:r>
            <a:rPr lang="en-AU" sz="1600" b="1" dirty="0"/>
            <a:t>16-30 years</a:t>
          </a:r>
          <a:br>
            <a:rPr lang="en-AU" sz="1600" b="1" dirty="0"/>
          </a:br>
          <a:r>
            <a:rPr lang="en-AU" sz="1600" b="1" dirty="0"/>
            <a:t>(72%)</a:t>
          </a:r>
        </a:p>
      </dgm:t>
    </dgm:pt>
    <dgm:pt modelId="{ADC06FF6-6E87-4C40-8980-015C06A2B69E}" type="parTrans" cxnId="{D506FB65-037A-4D33-9C13-D4392C3CA870}">
      <dgm:prSet/>
      <dgm:spPr/>
      <dgm:t>
        <a:bodyPr/>
        <a:lstStyle/>
        <a:p>
          <a:endParaRPr lang="en-AU"/>
        </a:p>
      </dgm:t>
    </dgm:pt>
    <dgm:pt modelId="{7DE15248-5BB7-49F0-8214-BA4E67642026}" type="sibTrans" cxnId="{D506FB65-037A-4D33-9C13-D4392C3CA870}">
      <dgm:prSet/>
      <dgm:spPr/>
      <dgm:t>
        <a:bodyPr/>
        <a:lstStyle/>
        <a:p>
          <a:endParaRPr lang="en-AU"/>
        </a:p>
      </dgm:t>
    </dgm:pt>
    <dgm:pt modelId="{2445A484-C015-40B1-BD55-E948184EF539}" type="pres">
      <dgm:prSet presAssocID="{8DF6AA38-B3B1-4FA5-ABB4-214A9406AD3E}" presName="compositeShape" presStyleCnt="0">
        <dgm:presLayoutVars>
          <dgm:chMax val="7"/>
          <dgm:dir/>
          <dgm:resizeHandles val="exact"/>
        </dgm:presLayoutVars>
      </dgm:prSet>
      <dgm:spPr/>
    </dgm:pt>
    <dgm:pt modelId="{89FF5C71-E506-49A4-8C6D-41F8B3D4E560}" type="pres">
      <dgm:prSet presAssocID="{8DF6AA38-B3B1-4FA5-ABB4-214A9406AD3E}" presName="wedge1" presStyleLbl="node1" presStyleIdx="0" presStyleCnt="3" custLinFactNeighborX="-3577" custLinFactNeighborY="3561"/>
      <dgm:spPr/>
    </dgm:pt>
    <dgm:pt modelId="{079C8918-B8D7-4C8C-9D84-99134F411A63}" type="pres">
      <dgm:prSet presAssocID="{8DF6AA38-B3B1-4FA5-ABB4-214A9406AD3E}" presName="wedge1Tx" presStyleLbl="node1" presStyleIdx="0" presStyleCnt="3">
        <dgm:presLayoutVars>
          <dgm:chMax val="0"/>
          <dgm:chPref val="0"/>
          <dgm:bulletEnabled val="1"/>
        </dgm:presLayoutVars>
      </dgm:prSet>
      <dgm:spPr/>
    </dgm:pt>
    <dgm:pt modelId="{B41D0729-459B-426C-B164-84D3B4264030}" type="pres">
      <dgm:prSet presAssocID="{8DF6AA38-B3B1-4FA5-ABB4-214A9406AD3E}" presName="wedge2" presStyleLbl="node1" presStyleIdx="1" presStyleCnt="3" custLinFactNeighborX="619" custLinFactNeighborY="619"/>
      <dgm:spPr/>
    </dgm:pt>
    <dgm:pt modelId="{4935D930-23CA-4704-91A8-CAE35D4F707C}" type="pres">
      <dgm:prSet presAssocID="{8DF6AA38-B3B1-4FA5-ABB4-214A9406AD3E}" presName="wedge2Tx" presStyleLbl="node1" presStyleIdx="1" presStyleCnt="3">
        <dgm:presLayoutVars>
          <dgm:chMax val="0"/>
          <dgm:chPref val="0"/>
          <dgm:bulletEnabled val="1"/>
        </dgm:presLayoutVars>
      </dgm:prSet>
      <dgm:spPr/>
    </dgm:pt>
    <dgm:pt modelId="{4684C11C-15BB-418F-96AE-D8967A2C0D92}" type="pres">
      <dgm:prSet presAssocID="{8DF6AA38-B3B1-4FA5-ABB4-214A9406AD3E}" presName="wedge3" presStyleLbl="node1" presStyleIdx="2" presStyleCnt="3" custScaleY="98422" custLinFactNeighborX="619"/>
      <dgm:spPr/>
    </dgm:pt>
    <dgm:pt modelId="{11E5F081-B7A1-429F-A2AF-38FB20429D1C}" type="pres">
      <dgm:prSet presAssocID="{8DF6AA38-B3B1-4FA5-ABB4-214A9406AD3E}" presName="wedge3Tx" presStyleLbl="node1" presStyleIdx="2" presStyleCnt="3">
        <dgm:presLayoutVars>
          <dgm:chMax val="0"/>
          <dgm:chPref val="0"/>
          <dgm:bulletEnabled val="1"/>
        </dgm:presLayoutVars>
      </dgm:prSet>
      <dgm:spPr/>
    </dgm:pt>
  </dgm:ptLst>
  <dgm:cxnLst>
    <dgm:cxn modelId="{D9A4C832-117A-44D4-AC1E-04D3DC822315}" type="presOf" srcId="{5B1B6B14-4BAD-4553-9090-3FB553022114}" destId="{11E5F081-B7A1-429F-A2AF-38FB20429D1C}" srcOrd="1" destOrd="0" presId="urn:microsoft.com/office/officeart/2005/8/layout/chart3"/>
    <dgm:cxn modelId="{D506FB65-037A-4D33-9C13-D4392C3CA870}" srcId="{8DF6AA38-B3B1-4FA5-ABB4-214A9406AD3E}" destId="{5B1B6B14-4BAD-4553-9090-3FB553022114}" srcOrd="2" destOrd="0" parTransId="{ADC06FF6-6E87-4C40-8980-015C06A2B69E}" sibTransId="{7DE15248-5BB7-49F0-8214-BA4E67642026}"/>
    <dgm:cxn modelId="{127F2066-445F-4ACC-8C2A-3366A8FF5FB2}" type="presOf" srcId="{F0DFB1DD-ADEA-4711-AE07-D7C5E35EBCBE}" destId="{079C8918-B8D7-4C8C-9D84-99134F411A63}" srcOrd="1" destOrd="0" presId="urn:microsoft.com/office/officeart/2005/8/layout/chart3"/>
    <dgm:cxn modelId="{BFDE6867-82D3-4013-BAEC-B07012928E50}" type="presOf" srcId="{8DF6AA38-B3B1-4FA5-ABB4-214A9406AD3E}" destId="{2445A484-C015-40B1-BD55-E948184EF539}" srcOrd="0" destOrd="0" presId="urn:microsoft.com/office/officeart/2005/8/layout/chart3"/>
    <dgm:cxn modelId="{B9A32684-1358-4A71-ABA9-06AF407F9A49}" type="presOf" srcId="{F0DFB1DD-ADEA-4711-AE07-D7C5E35EBCBE}" destId="{89FF5C71-E506-49A4-8C6D-41F8B3D4E560}" srcOrd="0" destOrd="0" presId="urn:microsoft.com/office/officeart/2005/8/layout/chart3"/>
    <dgm:cxn modelId="{30CDBB8D-A4E2-4D47-848D-2E43E4D7EF73}" type="presOf" srcId="{5B1B6B14-4BAD-4553-9090-3FB553022114}" destId="{4684C11C-15BB-418F-96AE-D8967A2C0D92}" srcOrd="0" destOrd="0" presId="urn:microsoft.com/office/officeart/2005/8/layout/chart3"/>
    <dgm:cxn modelId="{40BE77C2-A2AA-4F9B-ADE9-A49464294105}" srcId="{8DF6AA38-B3B1-4FA5-ABB4-214A9406AD3E}" destId="{B3647AEC-113C-4777-83FC-911B194B9431}" srcOrd="1" destOrd="0" parTransId="{316D86C9-EFB7-48EE-BF55-FA4E415B7482}" sibTransId="{A8E0E840-EDEF-4A69-99BC-1A0B485159F5}"/>
    <dgm:cxn modelId="{81A883C3-42E2-49FC-A0DF-24BFC9B20A2E}" type="presOf" srcId="{B3647AEC-113C-4777-83FC-911B194B9431}" destId="{4935D930-23CA-4704-91A8-CAE35D4F707C}" srcOrd="1" destOrd="0" presId="urn:microsoft.com/office/officeart/2005/8/layout/chart3"/>
    <dgm:cxn modelId="{E9C4C1C5-7DAF-4217-8DE8-27A036B75FF7}" srcId="{8DF6AA38-B3B1-4FA5-ABB4-214A9406AD3E}" destId="{F0DFB1DD-ADEA-4711-AE07-D7C5E35EBCBE}" srcOrd="0" destOrd="0" parTransId="{86A2C231-A8C5-4AD6-BD4C-005C4BEEBF81}" sibTransId="{ED7A3824-0215-4A71-BB71-E57217B7F443}"/>
    <dgm:cxn modelId="{A0985BD9-44D1-4E07-AB9A-427B87E634EA}" type="presOf" srcId="{B3647AEC-113C-4777-83FC-911B194B9431}" destId="{B41D0729-459B-426C-B164-84D3B4264030}" srcOrd="0" destOrd="0" presId="urn:microsoft.com/office/officeart/2005/8/layout/chart3"/>
    <dgm:cxn modelId="{10672F0C-7BBC-4FC9-A0E7-0A4522CB886A}" type="presParOf" srcId="{2445A484-C015-40B1-BD55-E948184EF539}" destId="{89FF5C71-E506-49A4-8C6D-41F8B3D4E560}" srcOrd="0" destOrd="0" presId="urn:microsoft.com/office/officeart/2005/8/layout/chart3"/>
    <dgm:cxn modelId="{E5030216-9E68-425D-9813-B3AE180D0E14}" type="presParOf" srcId="{2445A484-C015-40B1-BD55-E948184EF539}" destId="{079C8918-B8D7-4C8C-9D84-99134F411A63}" srcOrd="1" destOrd="0" presId="urn:microsoft.com/office/officeart/2005/8/layout/chart3"/>
    <dgm:cxn modelId="{24E5A308-BC7D-4C63-82D9-65C1B38178D2}" type="presParOf" srcId="{2445A484-C015-40B1-BD55-E948184EF539}" destId="{B41D0729-459B-426C-B164-84D3B4264030}" srcOrd="2" destOrd="0" presId="urn:microsoft.com/office/officeart/2005/8/layout/chart3"/>
    <dgm:cxn modelId="{A304D579-8133-4F84-A0C7-076F1CDB2D8B}" type="presParOf" srcId="{2445A484-C015-40B1-BD55-E948184EF539}" destId="{4935D930-23CA-4704-91A8-CAE35D4F707C}" srcOrd="3" destOrd="0" presId="urn:microsoft.com/office/officeart/2005/8/layout/chart3"/>
    <dgm:cxn modelId="{4AF00744-45CD-4575-8358-5DECD110D5C7}" type="presParOf" srcId="{2445A484-C015-40B1-BD55-E948184EF539}" destId="{4684C11C-15BB-418F-96AE-D8967A2C0D92}" srcOrd="4" destOrd="0" presId="urn:microsoft.com/office/officeart/2005/8/layout/chart3"/>
    <dgm:cxn modelId="{209B5A07-47BA-4367-B5E6-963FA2803968}" type="presParOf" srcId="{2445A484-C015-40B1-BD55-E948184EF539}" destId="{11E5F081-B7A1-429F-A2AF-38FB20429D1C}"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F5C71-E506-49A4-8C6D-41F8B3D4E560}">
      <dsp:nvSpPr>
        <dsp:cNvPr id="0" name=""/>
        <dsp:cNvSpPr/>
      </dsp:nvSpPr>
      <dsp:spPr>
        <a:xfrm>
          <a:off x="769517" y="300579"/>
          <a:ext cx="2591940" cy="2591940"/>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50000"/>
            </a:lnSpc>
            <a:spcBef>
              <a:spcPct val="0"/>
            </a:spcBef>
            <a:spcAft>
              <a:spcPct val="35000"/>
            </a:spcAft>
            <a:buNone/>
          </a:pPr>
          <a:r>
            <a:rPr lang="en-AU" sz="1600" b="1" kern="1200" dirty="0"/>
            <a:t>31-50 years</a:t>
          </a:r>
          <a:br>
            <a:rPr lang="en-AU" sz="1600" b="1" kern="1200" dirty="0"/>
          </a:br>
          <a:r>
            <a:rPr lang="en-AU" sz="1600" b="1" kern="1200" dirty="0"/>
            <a:t>(23%)</a:t>
          </a:r>
        </a:p>
      </dsp:txBody>
      <dsp:txXfrm>
        <a:off x="2178731" y="778854"/>
        <a:ext cx="879408" cy="863980"/>
      </dsp:txXfrm>
    </dsp:sp>
    <dsp:sp modelId="{B41D0729-459B-426C-B164-84D3B4264030}">
      <dsp:nvSpPr>
        <dsp:cNvPr id="0" name=""/>
        <dsp:cNvSpPr/>
      </dsp:nvSpPr>
      <dsp:spPr>
        <a:xfrm>
          <a:off x="744667" y="301466"/>
          <a:ext cx="2591940" cy="2591940"/>
        </a:xfrm>
        <a:prstGeom prst="pie">
          <a:avLst>
            <a:gd name="adj1" fmla="val 1800000"/>
            <a:gd name="adj2" fmla="val 90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50000"/>
            </a:lnSpc>
            <a:spcBef>
              <a:spcPct val="0"/>
            </a:spcBef>
            <a:spcAft>
              <a:spcPct val="35000"/>
            </a:spcAft>
            <a:buNone/>
          </a:pPr>
          <a:r>
            <a:rPr lang="en-AU" sz="1600" b="1" kern="1200" dirty="0"/>
            <a:t>51+ years</a:t>
          </a:r>
          <a:br>
            <a:rPr lang="en-AU" sz="1600" b="1" kern="1200" dirty="0"/>
          </a:br>
          <a:r>
            <a:rPr lang="en-AU" sz="1600" b="1" kern="1200" dirty="0"/>
            <a:t>(15%)</a:t>
          </a:r>
        </a:p>
      </dsp:txBody>
      <dsp:txXfrm>
        <a:off x="1454365" y="1936856"/>
        <a:ext cx="1172544" cy="802267"/>
      </dsp:txXfrm>
    </dsp:sp>
    <dsp:sp modelId="{4684C11C-15BB-418F-96AE-D8967A2C0D92}">
      <dsp:nvSpPr>
        <dsp:cNvPr id="0" name=""/>
        <dsp:cNvSpPr/>
      </dsp:nvSpPr>
      <dsp:spPr>
        <a:xfrm>
          <a:off x="744667" y="305872"/>
          <a:ext cx="2591940" cy="2551039"/>
        </a:xfrm>
        <a:prstGeom prst="pie">
          <a:avLst>
            <a:gd name="adj1" fmla="val 90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50000"/>
            </a:lnSpc>
            <a:spcBef>
              <a:spcPct val="0"/>
            </a:spcBef>
            <a:spcAft>
              <a:spcPts val="200"/>
            </a:spcAft>
            <a:buNone/>
          </a:pPr>
          <a:r>
            <a:rPr lang="en-AU" sz="1600" b="1" kern="1200" dirty="0"/>
            <a:t>16-30 years</a:t>
          </a:r>
          <a:br>
            <a:rPr lang="en-AU" sz="1600" b="1" kern="1200" dirty="0"/>
          </a:br>
          <a:r>
            <a:rPr lang="en-AU" sz="1600" b="1" kern="1200" dirty="0"/>
            <a:t>(72%)</a:t>
          </a:r>
        </a:p>
      </dsp:txBody>
      <dsp:txXfrm>
        <a:off x="1022375" y="806969"/>
        <a:ext cx="879408" cy="85034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9D7C-E024-A148-EF60-3BC3FB8A3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318B7-D3CD-E4F4-DA9A-0FC70F11A9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B67B6-B705-5F27-69E5-E078A6F262C1}"/>
              </a:ext>
            </a:extLst>
          </p:cNvPr>
          <p:cNvSpPr>
            <a:spLocks noGrp="1"/>
          </p:cNvSpPr>
          <p:nvPr>
            <p:ph type="body" idx="1"/>
          </p:nvPr>
        </p:nvSpPr>
        <p:spPr/>
        <p:txBody>
          <a:bodyPr/>
          <a:lstStyle/>
          <a:p>
            <a:endParaRPr lang="en-AU" b="1" dirty="0">
              <a:cs typeface="Calibri"/>
            </a:endParaRPr>
          </a:p>
        </p:txBody>
      </p:sp>
      <p:sp>
        <p:nvSpPr>
          <p:cNvPr id="4" name="Slide Number Placeholder 3">
            <a:extLst>
              <a:ext uri="{FF2B5EF4-FFF2-40B4-BE49-F238E27FC236}">
                <a16:creationId xmlns:a16="http://schemas.microsoft.com/office/drawing/2014/main" id="{9731324B-AA96-08E8-C0C3-48C0DA9B772B}"/>
              </a:ext>
            </a:extLst>
          </p:cNvPr>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357470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2668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552EA-F9F2-A34F-2A38-7C3F92451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D8FCE-3405-1908-F879-D800CACC9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16529-B72E-4ED0-4A48-C6CD9892097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6484D67-963A-F37A-74FB-3A82C720540E}"/>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62256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4074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0698-3977-5B71-3255-92FFDC2EE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91346-3B63-F995-0767-299BCA0D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0EEF2D-E4C0-34F9-457E-136238937A3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28B1AA9-58B9-1B59-3188-1C207BCAC7B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53263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B921-DDE7-2DDF-09E7-455D5D720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C03C9-2EFC-EF0C-8AE5-2CE1E6018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977EB-6AD8-B50F-36E0-152D2173BBC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A42AACB-DFEC-26FE-1ABB-461B86246B76}"/>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0786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Flaws and fakes in data</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1 – getting healthy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0C838EEA-D17F-2C69-3D4A-6DCE0AE3FF7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821" r="35925"/>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36EC0-F5AA-1604-6B25-22B6C4FB5F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9DDA58-88E8-A351-5531-64301A4713E5}"/>
              </a:ext>
            </a:extLst>
          </p:cNvPr>
          <p:cNvSpPr>
            <a:spLocks noGrp="1"/>
          </p:cNvSpPr>
          <p:nvPr>
            <p:ph type="title"/>
          </p:nvPr>
        </p:nvSpPr>
        <p:spPr/>
        <p:txBody>
          <a:bodyPr/>
          <a:lstStyle/>
          <a:p>
            <a:r>
              <a:rPr lang="en-AU" dirty="0"/>
              <a:t>Recognising misrepresentations</a:t>
            </a:r>
          </a:p>
        </p:txBody>
      </p:sp>
      <p:sp>
        <p:nvSpPr>
          <p:cNvPr id="5" name="Text Placeholder 4">
            <a:extLst>
              <a:ext uri="{FF2B5EF4-FFF2-40B4-BE49-F238E27FC236}">
                <a16:creationId xmlns:a16="http://schemas.microsoft.com/office/drawing/2014/main" id="{F133C52A-0050-FB89-61ED-7E5F0579E65C}"/>
              </a:ext>
            </a:extLst>
          </p:cNvPr>
          <p:cNvSpPr>
            <a:spLocks noGrp="1"/>
          </p:cNvSpPr>
          <p:nvPr>
            <p:ph type="body" sz="quarter" idx="18"/>
          </p:nvPr>
        </p:nvSpPr>
        <p:spPr/>
        <p:txBody>
          <a:bodyPr/>
          <a:lstStyle/>
          <a:p>
            <a:endParaRPr lang="en-AU" dirty="0"/>
          </a:p>
        </p:txBody>
      </p:sp>
      <p:sp>
        <p:nvSpPr>
          <p:cNvPr id="8" name="Speech Bubble: Rectangle with Corners Rounded 7">
            <a:extLst>
              <a:ext uri="{FF2B5EF4-FFF2-40B4-BE49-F238E27FC236}">
                <a16:creationId xmlns:a16="http://schemas.microsoft.com/office/drawing/2014/main" id="{63DAFA0A-804E-A159-1B01-953BE7755916}"/>
              </a:ext>
            </a:extLst>
          </p:cNvPr>
          <p:cNvSpPr/>
          <p:nvPr/>
        </p:nvSpPr>
        <p:spPr>
          <a:xfrm>
            <a:off x="359999" y="1666485"/>
            <a:ext cx="5984805" cy="1185499"/>
          </a:xfrm>
          <a:prstGeom prst="wedgeRoundRectCallout">
            <a:avLst>
              <a:gd name="adj1" fmla="val 26878"/>
              <a:gd name="adj2" fmla="val 667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lnSpc>
                <a:spcPct val="150000"/>
              </a:lnSpc>
            </a:pPr>
            <a:r>
              <a:rPr lang="en-AU" sz="1800" dirty="0"/>
              <a:t>Does this lead the public to believe in something more positive than what the data supports?</a:t>
            </a:r>
          </a:p>
        </p:txBody>
      </p:sp>
      <p:sp>
        <p:nvSpPr>
          <p:cNvPr id="6" name="TextBox 5">
            <a:extLst>
              <a:ext uri="{FF2B5EF4-FFF2-40B4-BE49-F238E27FC236}">
                <a16:creationId xmlns:a16="http://schemas.microsoft.com/office/drawing/2014/main" id="{51293743-856D-DC57-4E96-AE5046EB2A83}"/>
              </a:ext>
            </a:extLst>
          </p:cNvPr>
          <p:cNvSpPr txBox="1"/>
          <p:nvPr/>
        </p:nvSpPr>
        <p:spPr>
          <a:xfrm>
            <a:off x="359999" y="3225934"/>
            <a:ext cx="5984806" cy="1670796"/>
          </a:xfrm>
          <a:prstGeom prst="rect">
            <a:avLst/>
          </a:prstGeom>
          <a:noFill/>
          <a:ln>
            <a:solidFill>
              <a:schemeClr val="tx1"/>
            </a:solidFill>
          </a:ln>
        </p:spPr>
        <p:txBody>
          <a:bodyPr wrap="square" anchor="ctr" anchorCtr="1">
            <a:noAutofit/>
          </a:bodyPr>
          <a:lstStyle/>
          <a:p>
            <a:pPr marL="0" marR="0" lvl="0" indent="0" algn="l" defTabSz="609585" rtl="0" eaLnBrk="1" fontAlgn="auto" latinLnBrk="0" hangingPunct="1">
              <a:lnSpc>
                <a:spcPct val="150000"/>
              </a:lnSpc>
              <a:spcBef>
                <a:spcPts val="0"/>
              </a:spcBef>
              <a:spcAft>
                <a:spcPts val="800"/>
              </a:spcAft>
              <a:buClrTx/>
              <a:buSzTx/>
              <a:buFontTx/>
              <a:buNone/>
              <a:tabLst/>
              <a:defRPr/>
            </a:pPr>
            <a:r>
              <a:rPr lang="en-AU" sz="2000" b="1" kern="100" dirty="0">
                <a:solidFill>
                  <a:schemeClr val="tx2"/>
                </a:solidFill>
                <a:latin typeface="+mj-lt"/>
                <a:cs typeface="Times New Roman" panose="02020603050405020304" pitchFamily="18" charset="0"/>
              </a:rPr>
              <a:t>NEWS! </a:t>
            </a:r>
            <a:r>
              <a:rPr lang="en-AU" sz="2000" b="1" kern="100" dirty="0">
                <a:solidFill>
                  <a:srgbClr val="22272B"/>
                </a:solidFill>
                <a:latin typeface="+mj-lt"/>
                <a:cs typeface="Times New Roman" panose="02020603050405020304" pitchFamily="18" charset="0"/>
              </a:rPr>
              <a:t>Majority of teens in top physical shape!</a:t>
            </a:r>
            <a:br>
              <a:rPr lang="en-AU" sz="1800" b="1" kern="100" dirty="0">
                <a:solidFill>
                  <a:srgbClr val="22272B"/>
                </a:solidFill>
                <a:latin typeface="+mj-lt"/>
                <a:cs typeface="Times New Roman" panose="02020603050405020304" pitchFamily="18" charset="0"/>
              </a:rPr>
            </a:br>
            <a:r>
              <a:rPr lang="en-AU" sz="1800" kern="100" dirty="0">
                <a:solidFill>
                  <a:srgbClr val="22272B"/>
                </a:solidFill>
                <a:latin typeface="+mj-lt"/>
                <a:cs typeface="Times New Roman" panose="02020603050405020304" pitchFamily="18" charset="0"/>
              </a:rPr>
              <a:t>Survey responses showed that 58% of students said they exercise 3 or more times per week.        </a:t>
            </a:r>
            <a:endParaRPr lang="en-AU" sz="1800" dirty="0">
              <a:latin typeface="+mj-lt"/>
            </a:endParaRPr>
          </a:p>
        </p:txBody>
      </p:sp>
      <p:sp>
        <p:nvSpPr>
          <p:cNvPr id="2" name="Speech Bubble: Rectangle with Corners Rounded 1">
            <a:extLst>
              <a:ext uri="{FF2B5EF4-FFF2-40B4-BE49-F238E27FC236}">
                <a16:creationId xmlns:a16="http://schemas.microsoft.com/office/drawing/2014/main" id="{8F61ED3C-9DE1-6116-65F9-166D1CE20D42}"/>
              </a:ext>
            </a:extLst>
          </p:cNvPr>
          <p:cNvSpPr/>
          <p:nvPr/>
        </p:nvSpPr>
        <p:spPr>
          <a:xfrm>
            <a:off x="359999" y="5343913"/>
            <a:ext cx="5984805" cy="1252242"/>
          </a:xfrm>
          <a:prstGeom prst="wedgeRoundRectCallout">
            <a:avLst>
              <a:gd name="adj1" fmla="val 11373"/>
              <a:gd name="adj2" fmla="val -772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r>
              <a:rPr lang="en-AU" sz="1800" dirty="0"/>
              <a:t>Did this survey measure any actual fitness? </a:t>
            </a:r>
          </a:p>
        </p:txBody>
      </p:sp>
      <p:sp>
        <p:nvSpPr>
          <p:cNvPr id="7" name="TextBox 6">
            <a:extLst>
              <a:ext uri="{FF2B5EF4-FFF2-40B4-BE49-F238E27FC236}">
                <a16:creationId xmlns:a16="http://schemas.microsoft.com/office/drawing/2014/main" id="{7A1897CE-8869-684C-8BD4-98D8BBA27764}"/>
              </a:ext>
            </a:extLst>
          </p:cNvPr>
          <p:cNvSpPr txBox="1"/>
          <p:nvPr/>
        </p:nvSpPr>
        <p:spPr>
          <a:xfrm>
            <a:off x="6950162" y="1654251"/>
            <a:ext cx="4662453" cy="436098"/>
          </a:xfrm>
          <a:prstGeom prst="rect">
            <a:avLst/>
          </a:prstGeom>
          <a:noFill/>
        </p:spPr>
        <p:txBody>
          <a:bodyPr wrap="square" lIns="0" tIns="0" rIns="0" bIns="0" rtlCol="0">
            <a:noAutofit/>
          </a:bodyPr>
          <a:lstStyle/>
          <a:p>
            <a:pPr algn="l"/>
            <a:r>
              <a:rPr lang="en-AU" sz="1800" b="1" dirty="0"/>
              <a:t>Age of people who attend the gym weekly</a:t>
            </a:r>
            <a:r>
              <a:rPr lang="en-AU" sz="1800" dirty="0"/>
              <a:t>.</a:t>
            </a:r>
          </a:p>
        </p:txBody>
      </p:sp>
      <p:graphicFrame>
        <p:nvGraphicFramePr>
          <p:cNvPr id="4" name="Diagram 3" descr="Pie chart showing the age of people who attend the gym weekly. The 3 sectors are all equal in size. The sector labels are 16-30 years (72%), 31-50 years (23%) and 51+ years (15%).">
            <a:extLst>
              <a:ext uri="{FF2B5EF4-FFF2-40B4-BE49-F238E27FC236}">
                <a16:creationId xmlns:a16="http://schemas.microsoft.com/office/drawing/2014/main" id="{593A6831-EA1A-10D0-4A65-F535E5315634}"/>
              </a:ext>
            </a:extLst>
          </p:cNvPr>
          <p:cNvGraphicFramePr/>
          <p:nvPr>
            <p:extLst>
              <p:ext uri="{D42A27DB-BD31-4B8C-83A1-F6EECF244321}">
                <p14:modId xmlns:p14="http://schemas.microsoft.com/office/powerpoint/2010/main" val="2720559120"/>
              </p:ext>
            </p:extLst>
          </p:nvPr>
        </p:nvGraphicFramePr>
        <p:xfrm>
          <a:off x="7109271" y="1801703"/>
          <a:ext cx="4182795" cy="3085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peech Bubble: Rectangle with Corners Rounded 9">
            <a:extLst>
              <a:ext uri="{FF2B5EF4-FFF2-40B4-BE49-F238E27FC236}">
                <a16:creationId xmlns:a16="http://schemas.microsoft.com/office/drawing/2014/main" id="{E3E641EA-E363-C5C6-0BF5-62CA90D08D63}"/>
              </a:ext>
            </a:extLst>
          </p:cNvPr>
          <p:cNvSpPr/>
          <p:nvPr/>
        </p:nvSpPr>
        <p:spPr>
          <a:xfrm>
            <a:off x="6566931" y="5063575"/>
            <a:ext cx="5045684" cy="1532580"/>
          </a:xfrm>
          <a:prstGeom prst="wedgeRoundRectCallout">
            <a:avLst>
              <a:gd name="adj1" fmla="val 15351"/>
              <a:gd name="adj2" fmla="val -684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lnSpc>
                <a:spcPct val="150000"/>
              </a:lnSpc>
            </a:pPr>
            <a:r>
              <a:rPr lang="en-AU" sz="1800" dirty="0"/>
              <a:t>What is misleading about the sector graph representing the age of people who attend the gym on a weekly basis?</a:t>
            </a:r>
          </a:p>
        </p:txBody>
      </p:sp>
    </p:spTree>
    <p:extLst>
      <p:ext uri="{BB962C8B-B14F-4D97-AF65-F5344CB8AC3E}">
        <p14:creationId xmlns:p14="http://schemas.microsoft.com/office/powerpoint/2010/main" val="42335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86E6B-7132-A363-D335-986DE533AD0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54C64E-A7DD-8485-BCC4-5E09AB8FCBE2}"/>
              </a:ext>
            </a:extLst>
          </p:cNvPr>
          <p:cNvSpPr>
            <a:spLocks noGrp="1"/>
          </p:cNvSpPr>
          <p:nvPr>
            <p:ph type="title"/>
          </p:nvPr>
        </p:nvSpPr>
        <p:spPr/>
        <p:txBody>
          <a:bodyPr/>
          <a:lstStyle/>
          <a:p>
            <a:r>
              <a:rPr lang="en-US" dirty="0">
                <a:latin typeface="+mj-lt"/>
              </a:rPr>
              <a:t>Mean versus mode</a:t>
            </a:r>
            <a:endParaRPr lang="en-AU" dirty="0">
              <a:latin typeface="+mj-lt"/>
            </a:endParaRPr>
          </a:p>
        </p:txBody>
      </p:sp>
      <p:sp>
        <p:nvSpPr>
          <p:cNvPr id="3" name="Text Placeholder 12">
            <a:extLst>
              <a:ext uri="{FF2B5EF4-FFF2-40B4-BE49-F238E27FC236}">
                <a16:creationId xmlns:a16="http://schemas.microsoft.com/office/drawing/2014/main" id="{6257C8E0-E823-7C48-2C56-0720CF018B47}"/>
              </a:ext>
            </a:extLst>
          </p:cNvPr>
          <p:cNvSpPr>
            <a:spLocks noGrp="1"/>
          </p:cNvSpPr>
          <p:nvPr>
            <p:ph type="body" sz="quarter" idx="18"/>
          </p:nvPr>
        </p:nvSpPr>
        <p:spPr>
          <a:xfrm>
            <a:off x="360000" y="982520"/>
            <a:ext cx="11483998" cy="356423"/>
          </a:xfrm>
        </p:spPr>
        <p:txBody>
          <a:bodyPr/>
          <a:lstStyle/>
          <a:p>
            <a:r>
              <a:rPr lang="en-AU" dirty="0">
                <a:latin typeface="+mj-lt"/>
              </a:rPr>
              <a:t>Misrepresentation</a:t>
            </a:r>
          </a:p>
        </p:txBody>
      </p:sp>
      <p:sp>
        <p:nvSpPr>
          <p:cNvPr id="2" name="Slide Number Placeholder 1">
            <a:extLst>
              <a:ext uri="{FF2B5EF4-FFF2-40B4-BE49-F238E27FC236}">
                <a16:creationId xmlns:a16="http://schemas.microsoft.com/office/drawing/2014/main" id="{4E66DAF1-45CB-D917-400E-70A3E92BEBD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pic>
        <p:nvPicPr>
          <p:cNvPr id="7" name="Picture 6" descr="Two column graphs. One showing mean hours of sleep by year level (Year 9, 7.25 hours; year 10, 7.25 hours; year 11, 8.5 hours; year 12, 6.5 hours) and the other showing mode hours of sleep by year level (year 9, 7 hours; year 10, 6 hours; year 11, 8 hours; year 12, 7 hours).">
            <a:extLst>
              <a:ext uri="{FF2B5EF4-FFF2-40B4-BE49-F238E27FC236}">
                <a16:creationId xmlns:a16="http://schemas.microsoft.com/office/drawing/2014/main" id="{D0119524-D0F2-122E-69FA-0B8491DC3ABF}"/>
              </a:ext>
            </a:extLst>
          </p:cNvPr>
          <p:cNvPicPr>
            <a:picLocks noChangeAspect="1"/>
          </p:cNvPicPr>
          <p:nvPr/>
        </p:nvPicPr>
        <p:blipFill>
          <a:blip r:embed="rId3"/>
          <a:stretch>
            <a:fillRect/>
          </a:stretch>
        </p:blipFill>
        <p:spPr>
          <a:xfrm>
            <a:off x="222734" y="1453094"/>
            <a:ext cx="11746531" cy="3647484"/>
          </a:xfrm>
          <a:prstGeom prst="rect">
            <a:avLst/>
          </a:prstGeom>
        </p:spPr>
      </p:pic>
      <p:sp>
        <p:nvSpPr>
          <p:cNvPr id="8" name="Rectangle: Rounded Corners 7">
            <a:extLst>
              <a:ext uri="{FF2B5EF4-FFF2-40B4-BE49-F238E27FC236}">
                <a16:creationId xmlns:a16="http://schemas.microsoft.com/office/drawing/2014/main" id="{A2F96581-F652-3A9F-81B9-38C15F2E93D6}"/>
              </a:ext>
            </a:extLst>
          </p:cNvPr>
          <p:cNvSpPr/>
          <p:nvPr/>
        </p:nvSpPr>
        <p:spPr>
          <a:xfrm>
            <a:off x="348000" y="5272222"/>
            <a:ext cx="11495998" cy="1072134"/>
          </a:xfrm>
          <a:prstGeom prst="round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solidFill>
                  <a:schemeClr val="tx1"/>
                </a:solidFill>
              </a:rPr>
              <a:t>A school conducted a health survey to determine how many hours of sleep its students get to assess their overall wellbeing.</a:t>
            </a:r>
          </a:p>
        </p:txBody>
      </p:sp>
    </p:spTree>
    <p:extLst>
      <p:ext uri="{BB962C8B-B14F-4D97-AF65-F5344CB8AC3E}">
        <p14:creationId xmlns:p14="http://schemas.microsoft.com/office/powerpoint/2010/main" val="339185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3A763-9FB6-E417-325D-F2A527AE7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554CC-0991-C307-5AD2-773A4C7AE81D}"/>
              </a:ext>
            </a:extLst>
          </p:cNvPr>
          <p:cNvSpPr>
            <a:spLocks noGrp="1"/>
          </p:cNvSpPr>
          <p:nvPr>
            <p:ph type="ctrTitle"/>
          </p:nvPr>
        </p:nvSpPr>
        <p:spPr/>
        <p:txBody>
          <a:bodyPr/>
          <a:lstStyle/>
          <a:p>
            <a:r>
              <a:rPr lang="en-AU" dirty="0"/>
              <a:t>Releasing responsibility</a:t>
            </a:r>
          </a:p>
        </p:txBody>
      </p:sp>
    </p:spTree>
    <p:extLst>
      <p:ext uri="{BB962C8B-B14F-4D97-AF65-F5344CB8AC3E}">
        <p14:creationId xmlns:p14="http://schemas.microsoft.com/office/powerpoint/2010/main" val="22534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DCD91-191E-BA05-5A3D-4A4B0A8617B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F14C99-EF95-C7E9-6466-2351B48F66F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2682BE3F-8649-886A-39C6-51FBECD7EFCA}"/>
              </a:ext>
            </a:extLst>
          </p:cNvPr>
          <p:cNvSpPr>
            <a:spLocks noGrp="1"/>
          </p:cNvSpPr>
          <p:nvPr>
            <p:ph type="title"/>
          </p:nvPr>
        </p:nvSpPr>
        <p:spPr/>
        <p:txBody>
          <a:bodyPr/>
          <a:lstStyle/>
          <a:p>
            <a:r>
              <a:rPr lang="en-AU" dirty="0">
                <a:latin typeface="+mj-lt"/>
              </a:rPr>
              <a:t>Misleading features of a graph</a:t>
            </a:r>
          </a:p>
        </p:txBody>
      </p:sp>
      <p:sp>
        <p:nvSpPr>
          <p:cNvPr id="13" name="Text Placeholder 12">
            <a:extLst>
              <a:ext uri="{FF2B5EF4-FFF2-40B4-BE49-F238E27FC236}">
                <a16:creationId xmlns:a16="http://schemas.microsoft.com/office/drawing/2014/main" id="{D1339A97-B04B-E782-C2AD-4CA0FE4BAC7B}"/>
              </a:ext>
            </a:extLst>
          </p:cNvPr>
          <p:cNvSpPr>
            <a:spLocks noGrp="1"/>
          </p:cNvSpPr>
          <p:nvPr>
            <p:ph type="body" sz="quarter" idx="18"/>
          </p:nvPr>
        </p:nvSpPr>
        <p:spPr/>
        <p:txBody>
          <a:bodyPr/>
          <a:lstStyle/>
          <a:p>
            <a:r>
              <a:rPr lang="en-AU" dirty="0">
                <a:latin typeface="+mj-lt"/>
              </a:rPr>
              <a:t>Common ways a graph can be misleading</a:t>
            </a:r>
          </a:p>
        </p:txBody>
      </p:sp>
      <p:sp>
        <p:nvSpPr>
          <p:cNvPr id="2" name="Text Placeholder 1">
            <a:extLst>
              <a:ext uri="{FF2B5EF4-FFF2-40B4-BE49-F238E27FC236}">
                <a16:creationId xmlns:a16="http://schemas.microsoft.com/office/drawing/2014/main" id="{4D325481-5AFF-619E-75C0-7009202108AB}"/>
              </a:ext>
            </a:extLst>
          </p:cNvPr>
          <p:cNvSpPr>
            <a:spLocks noGrp="1"/>
          </p:cNvSpPr>
          <p:nvPr>
            <p:ph type="body" sz="quarter" idx="17"/>
          </p:nvPr>
        </p:nvSpPr>
        <p:spPr/>
        <p:txBody>
          <a:bodyPr/>
          <a:lstStyle/>
          <a:p>
            <a:pPr marL="285750" lvl="0" indent="-285750" defTabSz="609585">
              <a:spcBef>
                <a:spcPts val="600"/>
              </a:spcBef>
              <a:spcAft>
                <a:spcPts val="1800"/>
              </a:spcAft>
              <a:buFont typeface="Arial" panose="020B0604020202020204" pitchFamily="34" charset="0"/>
              <a:buChar char="•"/>
              <a:defRPr/>
            </a:pPr>
            <a:r>
              <a:rPr lang="en-AU" b="1" dirty="0">
                <a:solidFill>
                  <a:srgbClr val="22272B"/>
                </a:solidFill>
                <a:latin typeface="Arial" panose="020B0604020202020204"/>
              </a:rPr>
              <a:t>Displaced axis: </a:t>
            </a:r>
            <a:r>
              <a:rPr lang="en-AU" dirty="0">
                <a:solidFill>
                  <a:srgbClr val="22272B"/>
                </a:solidFill>
                <a:latin typeface="Arial" panose="020B0604020202020204"/>
              </a:rPr>
              <a:t>Starting the vertical axis at a non-zero value can make values appear much larger than they actually are.</a:t>
            </a:r>
          </a:p>
          <a:p>
            <a:pPr marL="285750" lvl="0" indent="-285750" defTabSz="609585">
              <a:spcBef>
                <a:spcPts val="600"/>
              </a:spcBef>
              <a:spcAft>
                <a:spcPts val="1800"/>
              </a:spcAft>
              <a:buFont typeface="Arial" panose="020B0604020202020204" pitchFamily="34" charset="0"/>
              <a:buChar char="•"/>
              <a:defRPr/>
            </a:pPr>
            <a:r>
              <a:rPr lang="en-AU" b="1" dirty="0">
                <a:solidFill>
                  <a:srgbClr val="22272B"/>
                </a:solidFill>
                <a:latin typeface="Arial" panose="020B0604020202020204"/>
              </a:rPr>
              <a:t>Visual manipulation: </a:t>
            </a:r>
            <a:r>
              <a:rPr lang="en-AU" dirty="0">
                <a:solidFill>
                  <a:srgbClr val="22272B"/>
                </a:solidFill>
                <a:latin typeface="Arial" panose="020B0604020202020204"/>
              </a:rPr>
              <a:t>Using an uneven scale or adding 3D effects can distort the shape of the data and make it difficult to accurately compare values.</a:t>
            </a:r>
          </a:p>
          <a:p>
            <a:pPr marL="285750" lvl="0" indent="-285750">
              <a:spcBef>
                <a:spcPts val="600"/>
              </a:spcBef>
              <a:spcAft>
                <a:spcPts val="1800"/>
              </a:spcAft>
              <a:buFont typeface="Arial" panose="020B0604020202020204" pitchFamily="34" charset="0"/>
              <a:buChar char="•"/>
              <a:defRPr/>
            </a:pPr>
            <a:r>
              <a:rPr lang="en-AU" b="1" dirty="0">
                <a:solidFill>
                  <a:srgbClr val="22272B"/>
                </a:solidFill>
              </a:rPr>
              <a:t>Graph type: </a:t>
            </a:r>
            <a:r>
              <a:rPr lang="en-AU" dirty="0">
                <a:solidFill>
                  <a:srgbClr val="22272B"/>
                </a:solidFill>
              </a:rPr>
              <a:t>Choosing the wrong type of graph for the data can lead to misinterpretations. For example, using a sector graph with too many categories can make it difficult to compare values and understand the data.</a:t>
            </a:r>
          </a:p>
          <a:p>
            <a:pPr marL="285750" lvl="0" indent="-285750">
              <a:spcBef>
                <a:spcPts val="600"/>
              </a:spcBef>
              <a:spcAft>
                <a:spcPts val="1800"/>
              </a:spcAft>
              <a:buFont typeface="Arial" panose="020B0604020202020204" pitchFamily="34" charset="0"/>
              <a:buChar char="•"/>
              <a:defRPr/>
            </a:pPr>
            <a:r>
              <a:rPr lang="en-AU" b="1" dirty="0">
                <a:solidFill>
                  <a:srgbClr val="22272B"/>
                </a:solidFill>
              </a:rPr>
              <a:t>Omitted information: </a:t>
            </a:r>
            <a:r>
              <a:rPr lang="en-AU" dirty="0">
                <a:solidFill>
                  <a:srgbClr val="22272B"/>
                </a:solidFill>
              </a:rPr>
              <a:t>Leaving out important data points, using unclear labels or presenting data without context can create a false impression or hide trends.</a:t>
            </a:r>
          </a:p>
        </p:txBody>
      </p:sp>
    </p:spTree>
    <p:extLst>
      <p:ext uri="{BB962C8B-B14F-4D97-AF65-F5344CB8AC3E}">
        <p14:creationId xmlns:p14="http://schemas.microsoft.com/office/powerpoint/2010/main" val="25146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851BBD-5252-74DA-B403-C2C0E743A047}"/>
              </a:ext>
            </a:extLst>
          </p:cNvPr>
          <p:cNvSpPr>
            <a:spLocks noGrp="1"/>
          </p:cNvSpPr>
          <p:nvPr>
            <p:ph type="title"/>
          </p:nvPr>
        </p:nvSpPr>
        <p:spPr/>
        <p:txBody>
          <a:bodyPr/>
          <a:lstStyle/>
          <a:p>
            <a:r>
              <a:rPr lang="en-AU" dirty="0"/>
              <a:t>Misleading summary statistics</a:t>
            </a:r>
          </a:p>
        </p:txBody>
      </p:sp>
      <p:sp>
        <p:nvSpPr>
          <p:cNvPr id="5" name="Text Placeholder 4">
            <a:extLst>
              <a:ext uri="{FF2B5EF4-FFF2-40B4-BE49-F238E27FC236}">
                <a16:creationId xmlns:a16="http://schemas.microsoft.com/office/drawing/2014/main" id="{520ADE3C-049B-3BC8-C72B-67DEC8A18B8A}"/>
              </a:ext>
            </a:extLst>
          </p:cNvPr>
          <p:cNvSpPr>
            <a:spLocks noGrp="1"/>
          </p:cNvSpPr>
          <p:nvPr>
            <p:ph type="body" sz="quarter" idx="18"/>
          </p:nvPr>
        </p:nvSpPr>
        <p:spPr/>
        <p:txBody>
          <a:bodyPr/>
          <a:lstStyle/>
          <a:p>
            <a:r>
              <a:rPr lang="en-AU" dirty="0"/>
              <a:t>Common ways statistics can be misleading</a:t>
            </a:r>
          </a:p>
        </p:txBody>
      </p:sp>
      <p:sp>
        <p:nvSpPr>
          <p:cNvPr id="4" name="Text Placeholder 3">
            <a:extLst>
              <a:ext uri="{FF2B5EF4-FFF2-40B4-BE49-F238E27FC236}">
                <a16:creationId xmlns:a16="http://schemas.microsoft.com/office/drawing/2014/main" id="{A137D0D2-5F4E-4FB2-8763-7778A12A6212}"/>
              </a:ext>
            </a:extLst>
          </p:cNvPr>
          <p:cNvSpPr>
            <a:spLocks noGrp="1"/>
          </p:cNvSpPr>
          <p:nvPr>
            <p:ph type="body" sz="quarter" idx="17"/>
          </p:nvPr>
        </p:nvSpPr>
        <p:spPr/>
        <p:txBody>
          <a:bodyPr/>
          <a:lstStyle/>
          <a:p>
            <a:r>
              <a:rPr lang="en-AU" sz="1800" b="1" dirty="0"/>
              <a:t>Mean</a:t>
            </a:r>
            <a:r>
              <a:rPr lang="en-AU" sz="1800" dirty="0"/>
              <a:t> – best when the data is symmetrical and has no extreme values</a:t>
            </a:r>
          </a:p>
          <a:p>
            <a:r>
              <a:rPr lang="en-AU" sz="1800" b="1" dirty="0"/>
              <a:t>Median </a:t>
            </a:r>
            <a:r>
              <a:rPr lang="en-AU" sz="1800" dirty="0"/>
              <a:t>– best when data is skewed or has extreme values</a:t>
            </a:r>
          </a:p>
          <a:p>
            <a:r>
              <a:rPr lang="en-AU" sz="1800" b="1" dirty="0"/>
              <a:t>Mode</a:t>
            </a:r>
            <a:r>
              <a:rPr lang="en-AU" sz="1800" dirty="0"/>
              <a:t> – best when data is categorical or when the most common item is important.</a:t>
            </a:r>
          </a:p>
        </p:txBody>
      </p:sp>
    </p:spTree>
    <p:extLst>
      <p:ext uri="{BB962C8B-B14F-4D97-AF65-F5344CB8AC3E}">
        <p14:creationId xmlns:p14="http://schemas.microsoft.com/office/powerpoint/2010/main" val="19238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64531-3FE8-7D57-FECC-071DAB7DF4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BF67C-488A-E9A6-9FD0-9A33162ED081}"/>
              </a:ext>
            </a:extLst>
          </p:cNvPr>
          <p:cNvSpPr>
            <a:spLocks noGrp="1"/>
          </p:cNvSpPr>
          <p:nvPr>
            <p:ph type="ctrTitle"/>
          </p:nvPr>
        </p:nvSpPr>
        <p:spPr/>
        <p:txBody>
          <a:bodyPr/>
          <a:lstStyle/>
          <a:p>
            <a:r>
              <a:rPr lang="en-AU" dirty="0"/>
              <a:t>Independent practice</a:t>
            </a:r>
          </a:p>
        </p:txBody>
      </p:sp>
    </p:spTree>
    <p:extLst>
      <p:ext uri="{BB962C8B-B14F-4D97-AF65-F5344CB8AC3E}">
        <p14:creationId xmlns:p14="http://schemas.microsoft.com/office/powerpoint/2010/main" val="140803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2361F-245C-6CC2-632D-0AD716B16C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316D46-301A-73A2-DE16-97A3A7C036EB}"/>
              </a:ext>
            </a:extLst>
          </p:cNvPr>
          <p:cNvSpPr>
            <a:spLocks noGrp="1"/>
          </p:cNvSpPr>
          <p:nvPr>
            <p:ph type="title"/>
          </p:nvPr>
        </p:nvSpPr>
        <p:spPr/>
        <p:txBody>
          <a:bodyPr/>
          <a:lstStyle/>
          <a:p>
            <a:r>
              <a:rPr lang="en-AU" dirty="0"/>
              <a:t>Scenario</a:t>
            </a:r>
          </a:p>
        </p:txBody>
      </p:sp>
      <p:sp>
        <p:nvSpPr>
          <p:cNvPr id="5" name="Text Placeholder 4">
            <a:extLst>
              <a:ext uri="{FF2B5EF4-FFF2-40B4-BE49-F238E27FC236}">
                <a16:creationId xmlns:a16="http://schemas.microsoft.com/office/drawing/2014/main" id="{FB9A2976-F82C-4D71-5343-D51BB2C95A73}"/>
              </a:ext>
            </a:extLst>
          </p:cNvPr>
          <p:cNvSpPr>
            <a:spLocks noGrp="1"/>
          </p:cNvSpPr>
          <p:nvPr>
            <p:ph type="body" sz="quarter" idx="18"/>
          </p:nvPr>
        </p:nvSpPr>
        <p:spPr/>
        <p:txBody>
          <a:bodyPr/>
          <a:lstStyle/>
          <a:p>
            <a:r>
              <a:rPr lang="en-AU" dirty="0"/>
              <a:t>Writing an argument</a:t>
            </a:r>
          </a:p>
        </p:txBody>
      </p:sp>
      <p:sp>
        <p:nvSpPr>
          <p:cNvPr id="4" name="Text Placeholder 3">
            <a:extLst>
              <a:ext uri="{FF2B5EF4-FFF2-40B4-BE49-F238E27FC236}">
                <a16:creationId xmlns:a16="http://schemas.microsoft.com/office/drawing/2014/main" id="{CDE94171-BE8A-6BBC-59AE-7B009FB49B31}"/>
              </a:ext>
            </a:extLst>
          </p:cNvPr>
          <p:cNvSpPr>
            <a:spLocks noGrp="1"/>
          </p:cNvSpPr>
          <p:nvPr>
            <p:ph type="body" sz="quarter" idx="17"/>
          </p:nvPr>
        </p:nvSpPr>
        <p:spPr/>
        <p:txBody>
          <a:bodyPr/>
          <a:lstStyle/>
          <a:p>
            <a:r>
              <a:rPr lang="en-AU" dirty="0"/>
              <a:t>Write a short argument for the students in this scenario:</a:t>
            </a:r>
          </a:p>
          <a:p>
            <a:endParaRPr lang="en-AU" dirty="0"/>
          </a:p>
        </p:txBody>
      </p:sp>
      <p:sp>
        <p:nvSpPr>
          <p:cNvPr id="7" name="Rectangle: Rounded Corners 6">
            <a:extLst>
              <a:ext uri="{FF2B5EF4-FFF2-40B4-BE49-F238E27FC236}">
                <a16:creationId xmlns:a16="http://schemas.microsoft.com/office/drawing/2014/main" id="{029B9CD8-A80C-7A36-B217-1BD1CC0C857A}"/>
              </a:ext>
            </a:extLst>
          </p:cNvPr>
          <p:cNvSpPr/>
          <p:nvPr/>
        </p:nvSpPr>
        <p:spPr>
          <a:xfrm>
            <a:off x="359999" y="2339628"/>
            <a:ext cx="10736979" cy="1814684"/>
          </a:xfrm>
          <a:prstGeom prst="roundRect">
            <a:avLst>
              <a:gd name="adj" fmla="val 11690"/>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rIns="360000" rtlCol="0" anchor="ctr" anchorCtr="1"/>
          <a:lstStyle/>
          <a:p>
            <a:pPr>
              <a:lnSpc>
                <a:spcPct val="150000"/>
              </a:lnSpc>
            </a:pPr>
            <a:r>
              <a:rPr lang="en-AU" sz="2000" dirty="0">
                <a:solidFill>
                  <a:schemeClr val="tx1"/>
                </a:solidFill>
              </a:rPr>
              <a:t>Students at your school are experiencing back pain from carrying heavy backpacks all day. A group of students approach the principal to request that lockers be installed. The principal, however, believes lockers are unnecessary. </a:t>
            </a:r>
          </a:p>
        </p:txBody>
      </p:sp>
    </p:spTree>
    <p:extLst>
      <p:ext uri="{BB962C8B-B14F-4D97-AF65-F5344CB8AC3E}">
        <p14:creationId xmlns:p14="http://schemas.microsoft.com/office/powerpoint/2010/main" val="216768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E92B-B114-F863-099B-A358EB8757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8DD1F0-E06C-7C8D-E292-7723FA3A8C75}"/>
              </a:ext>
            </a:extLst>
          </p:cNvPr>
          <p:cNvSpPr>
            <a:spLocks noGrp="1"/>
          </p:cNvSpPr>
          <p:nvPr>
            <p:ph type="title"/>
          </p:nvPr>
        </p:nvSpPr>
        <p:spPr/>
        <p:txBody>
          <a:bodyPr/>
          <a:lstStyle/>
          <a:p>
            <a:r>
              <a:rPr lang="en-AU" dirty="0"/>
              <a:t>Manipulating the argument</a:t>
            </a:r>
          </a:p>
        </p:txBody>
      </p:sp>
      <p:sp>
        <p:nvSpPr>
          <p:cNvPr id="5" name="Text Placeholder 4">
            <a:extLst>
              <a:ext uri="{FF2B5EF4-FFF2-40B4-BE49-F238E27FC236}">
                <a16:creationId xmlns:a16="http://schemas.microsoft.com/office/drawing/2014/main" id="{E2B516FD-E05D-2F1E-9D35-77E2D61588E2}"/>
              </a:ext>
            </a:extLst>
          </p:cNvPr>
          <p:cNvSpPr>
            <a:spLocks noGrp="1"/>
          </p:cNvSpPr>
          <p:nvPr>
            <p:ph type="body" sz="quarter" idx="18"/>
          </p:nvPr>
        </p:nvSpPr>
        <p:spPr/>
        <p:txBody>
          <a:bodyPr/>
          <a:lstStyle/>
          <a:p>
            <a:r>
              <a:rPr lang="en-AU" dirty="0"/>
              <a:t>Tools for being more persuasive</a:t>
            </a:r>
          </a:p>
        </p:txBody>
      </p:sp>
      <p:graphicFrame>
        <p:nvGraphicFramePr>
          <p:cNvPr id="2" name="Table 1">
            <a:extLst>
              <a:ext uri="{FF2B5EF4-FFF2-40B4-BE49-F238E27FC236}">
                <a16:creationId xmlns:a16="http://schemas.microsoft.com/office/drawing/2014/main" id="{CD7DDEA8-E2C2-0879-CBC4-FFF2543CE7B6}"/>
              </a:ext>
            </a:extLst>
          </p:cNvPr>
          <p:cNvGraphicFramePr>
            <a:graphicFrameLocks noGrp="1"/>
          </p:cNvGraphicFramePr>
          <p:nvPr>
            <p:extLst>
              <p:ext uri="{D42A27DB-BD31-4B8C-83A1-F6EECF244321}">
                <p14:modId xmlns:p14="http://schemas.microsoft.com/office/powerpoint/2010/main" val="1300321572"/>
              </p:ext>
            </p:extLst>
          </p:nvPr>
        </p:nvGraphicFramePr>
        <p:xfrm>
          <a:off x="562707" y="1590143"/>
          <a:ext cx="10891356" cy="4641326"/>
        </p:xfrm>
        <a:graphic>
          <a:graphicData uri="http://schemas.openxmlformats.org/drawingml/2006/table">
            <a:tbl>
              <a:tblPr firstRow="1" bandRow="1">
                <a:tableStyleId>{69012ECD-51FC-41F1-AA8D-1B2483CD663E}</a:tableStyleId>
              </a:tblPr>
              <a:tblGrid>
                <a:gridCol w="5445678">
                  <a:extLst>
                    <a:ext uri="{9D8B030D-6E8A-4147-A177-3AD203B41FA5}">
                      <a16:colId xmlns:a16="http://schemas.microsoft.com/office/drawing/2014/main" val="4153769370"/>
                    </a:ext>
                  </a:extLst>
                </a:gridCol>
                <a:gridCol w="5445678">
                  <a:extLst>
                    <a:ext uri="{9D8B030D-6E8A-4147-A177-3AD203B41FA5}">
                      <a16:colId xmlns:a16="http://schemas.microsoft.com/office/drawing/2014/main" val="2968845785"/>
                    </a:ext>
                  </a:extLst>
                </a:gridCol>
              </a:tblGrid>
              <a:tr h="899312">
                <a:tc>
                  <a:txBody>
                    <a:bodyPr/>
                    <a:lstStyle/>
                    <a:p>
                      <a:pPr>
                        <a:lnSpc>
                          <a:spcPct val="150000"/>
                        </a:lnSpc>
                      </a:pPr>
                      <a:r>
                        <a:rPr lang="en-AU" sz="2000" dirty="0"/>
                        <a:t>Aspects</a:t>
                      </a:r>
                    </a:p>
                  </a:txBody>
                  <a:tcPr marL="180000" marR="180000" anchor="ctr"/>
                </a:tc>
                <a:tc>
                  <a:txBody>
                    <a:bodyPr/>
                    <a:lstStyle/>
                    <a:p>
                      <a:pPr>
                        <a:lnSpc>
                          <a:spcPct val="150000"/>
                        </a:lnSpc>
                      </a:pPr>
                      <a:r>
                        <a:rPr lang="en-AU" sz="2000" dirty="0"/>
                        <a:t>Examples of how to use it</a:t>
                      </a:r>
                    </a:p>
                  </a:txBody>
                  <a:tcPr marL="180000" marR="180000" anchor="ctr"/>
                </a:tc>
                <a:extLst>
                  <a:ext uri="{0D108BD9-81ED-4DB2-BD59-A6C34878D82A}">
                    <a16:rowId xmlns:a16="http://schemas.microsoft.com/office/drawing/2014/main" val="2475984312"/>
                  </a:ext>
                </a:extLst>
              </a:tr>
              <a:tr h="899312">
                <a:tc>
                  <a:txBody>
                    <a:bodyPr/>
                    <a:lstStyle/>
                    <a:p>
                      <a:pPr>
                        <a:lnSpc>
                          <a:spcPct val="150000"/>
                        </a:lnSpc>
                      </a:pPr>
                      <a:r>
                        <a:rPr lang="en-AU" sz="2000" dirty="0"/>
                        <a:t>Data displays</a:t>
                      </a:r>
                    </a:p>
                  </a:txBody>
                  <a:tcPr marL="180000" marR="180000" anchor="ctr"/>
                </a:tc>
                <a:tc>
                  <a:txBody>
                    <a:bodyPr/>
                    <a:lstStyle/>
                    <a:p>
                      <a:pPr>
                        <a:lnSpc>
                          <a:spcPct val="150000"/>
                        </a:lnSpc>
                      </a:pPr>
                      <a:r>
                        <a:rPr lang="en-AU" sz="2000" dirty="0"/>
                        <a:t>Exaggerate injury rates</a:t>
                      </a:r>
                    </a:p>
                  </a:txBody>
                  <a:tcPr marL="180000" marR="180000" anchor="ctr"/>
                </a:tc>
                <a:extLst>
                  <a:ext uri="{0D108BD9-81ED-4DB2-BD59-A6C34878D82A}">
                    <a16:rowId xmlns:a16="http://schemas.microsoft.com/office/drawing/2014/main" val="3389436644"/>
                  </a:ext>
                </a:extLst>
              </a:tr>
              <a:tr h="899312">
                <a:tc>
                  <a:txBody>
                    <a:bodyPr/>
                    <a:lstStyle/>
                    <a:p>
                      <a:pPr>
                        <a:lnSpc>
                          <a:spcPct val="150000"/>
                        </a:lnSpc>
                      </a:pPr>
                      <a:r>
                        <a:rPr lang="en-AU" sz="2000" dirty="0"/>
                        <a:t>Language and tone</a:t>
                      </a:r>
                    </a:p>
                  </a:txBody>
                  <a:tcPr marL="180000" marR="180000" anchor="ctr"/>
                </a:tc>
                <a:tc>
                  <a:txBody>
                    <a:bodyPr/>
                    <a:lstStyle/>
                    <a:p>
                      <a:pPr>
                        <a:lnSpc>
                          <a:spcPct val="150000"/>
                        </a:lnSpc>
                      </a:pPr>
                      <a:r>
                        <a:rPr lang="en-AU" sz="2000" dirty="0"/>
                        <a:t>Use emotive language (e.g. suffering)</a:t>
                      </a:r>
                    </a:p>
                  </a:txBody>
                  <a:tcPr marL="180000" marR="180000" anchor="ctr"/>
                </a:tc>
                <a:extLst>
                  <a:ext uri="{0D108BD9-81ED-4DB2-BD59-A6C34878D82A}">
                    <a16:rowId xmlns:a16="http://schemas.microsoft.com/office/drawing/2014/main" val="2883486191"/>
                  </a:ext>
                </a:extLst>
              </a:tr>
              <a:tr h="1044078">
                <a:tc>
                  <a:txBody>
                    <a:bodyPr/>
                    <a:lstStyle/>
                    <a:p>
                      <a:pPr>
                        <a:lnSpc>
                          <a:spcPct val="150000"/>
                        </a:lnSpc>
                      </a:pPr>
                      <a:r>
                        <a:rPr lang="en-AU" sz="2000" dirty="0"/>
                        <a:t>Anecdotes</a:t>
                      </a:r>
                    </a:p>
                  </a:txBody>
                  <a:tcPr marL="180000" marR="180000" anchor="ctr"/>
                </a:tc>
                <a:tc>
                  <a:txBody>
                    <a:bodyPr/>
                    <a:lstStyle/>
                    <a:p>
                      <a:pPr>
                        <a:lnSpc>
                          <a:spcPct val="150000"/>
                        </a:lnSpc>
                      </a:pPr>
                      <a:r>
                        <a:rPr lang="en-AU" sz="2000" dirty="0"/>
                        <a:t>Use personal stories with lockers in other schools</a:t>
                      </a:r>
                    </a:p>
                  </a:txBody>
                  <a:tcPr marL="180000" marR="180000" anchor="ctr"/>
                </a:tc>
                <a:extLst>
                  <a:ext uri="{0D108BD9-81ED-4DB2-BD59-A6C34878D82A}">
                    <a16:rowId xmlns:a16="http://schemas.microsoft.com/office/drawing/2014/main" val="319838349"/>
                  </a:ext>
                </a:extLst>
              </a:tr>
              <a:tr h="899312">
                <a:tc>
                  <a:txBody>
                    <a:bodyPr/>
                    <a:lstStyle/>
                    <a:p>
                      <a:pPr>
                        <a:lnSpc>
                          <a:spcPct val="150000"/>
                        </a:lnSpc>
                      </a:pPr>
                      <a:r>
                        <a:rPr lang="en-AU" sz="2000" dirty="0"/>
                        <a:t>Evidence</a:t>
                      </a:r>
                    </a:p>
                  </a:txBody>
                  <a:tcPr marL="180000" marR="180000" anchor="ctr"/>
                </a:tc>
                <a:tc>
                  <a:txBody>
                    <a:bodyPr/>
                    <a:lstStyle/>
                    <a:p>
                      <a:pPr>
                        <a:lnSpc>
                          <a:spcPct val="150000"/>
                        </a:lnSpc>
                      </a:pPr>
                      <a:r>
                        <a:rPr lang="en-AU" sz="2000" dirty="0"/>
                        <a:t>Reference research and/or school policy</a:t>
                      </a:r>
                    </a:p>
                  </a:txBody>
                  <a:tcPr marL="180000" marR="180000" anchor="ctr"/>
                </a:tc>
                <a:extLst>
                  <a:ext uri="{0D108BD9-81ED-4DB2-BD59-A6C34878D82A}">
                    <a16:rowId xmlns:a16="http://schemas.microsoft.com/office/drawing/2014/main" val="1061608255"/>
                  </a:ext>
                </a:extLst>
              </a:tr>
            </a:tbl>
          </a:graphicData>
        </a:graphic>
      </p:graphicFrame>
    </p:spTree>
    <p:extLst>
      <p:ext uri="{BB962C8B-B14F-4D97-AF65-F5344CB8AC3E}">
        <p14:creationId xmlns:p14="http://schemas.microsoft.com/office/powerpoint/2010/main" val="326759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AU" u="sng" dirty="0">
                <a:solidFill>
                  <a:srgbClr val="2F5496"/>
                </a:solidFill>
                <a:ea typeface="Calibri" panose="020F0502020204030204" pitchFamily="34" charset="0"/>
                <a:hlinkClick r:id="rId6"/>
              </a:rPr>
              <a:t>Mathematics Standard 11</a:t>
            </a:r>
            <a:r>
              <a:rPr lang="en-AU" u="sng" dirty="0">
                <a:solidFill>
                  <a:srgbClr val="2F5496"/>
                </a:solidFill>
                <a:ea typeface="Calibri" panose="020F0502020204030204" pitchFamily="34" charset="0"/>
                <a:sym typeface="Symbol" panose="05050102010706020507" pitchFamily="18" charset="2"/>
                <a:hlinkClick r:id="rId6"/>
              </a:rPr>
              <a:t>–12 </a:t>
            </a:r>
            <a:r>
              <a:rPr lang="en-AU" u="sng" dirty="0">
                <a:solidFill>
                  <a:srgbClr val="2F5496"/>
                </a:solidFill>
                <a:ea typeface="Calibri" panose="020F0502020204030204" pitchFamily="34" charset="0"/>
                <a:hlinkClick r:id="rId6"/>
              </a:rPr>
              <a:t>Syllabus</a:t>
            </a:r>
            <a:r>
              <a:rPr lang="en-AU" dirty="0"/>
              <a:t> </a:t>
            </a:r>
            <a:r>
              <a:rPr lang="en-AU" dirty="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6B17-AF85-CE35-E73B-756D0A9B48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DAE9C2-C969-F0AE-8D20-63B71AC76325}"/>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4D155D20-5901-31B4-E146-22AA5ED91C92}"/>
              </a:ext>
            </a:extLst>
          </p:cNvPr>
          <p:cNvSpPr txBox="1"/>
          <p:nvPr/>
        </p:nvSpPr>
        <p:spPr>
          <a:xfrm>
            <a:off x="541000" y="1814127"/>
            <a:ext cx="11303000" cy="37804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04770">
              <a:lnSpc>
                <a:spcPct val="150000"/>
              </a:lnSpc>
              <a:spcBef>
                <a:spcPts val="1800"/>
              </a:spcBef>
              <a:spcAft>
                <a:spcPts val="600"/>
              </a:spcAft>
            </a:pPr>
            <a:r>
              <a:rPr lang="en-AU" sz="2000" b="1" dirty="0">
                <a:solidFill>
                  <a:schemeClr val="accent1"/>
                </a:solidFill>
                <a:latin typeface="+mj-lt"/>
                <a:cs typeface="Arial" panose="020B0604020202020204" pitchFamily="34" charset="0"/>
              </a:rPr>
              <a:t>Learning intentions</a:t>
            </a:r>
          </a:p>
          <a:p>
            <a:pPr marL="342900" lvl="0" indent="-342900">
              <a:lnSpc>
                <a:spcPct val="150000"/>
              </a:lnSpc>
              <a:buFont typeface="Arial" panose="020B0604020202020204" pitchFamily="34" charset="0"/>
              <a:buChar char="•"/>
            </a:pPr>
            <a:r>
              <a:rPr lang="en-AU" sz="1800" dirty="0"/>
              <a:t>To recognise and explain how statistical calculations can be used to mislead an audience.</a:t>
            </a:r>
          </a:p>
          <a:p>
            <a:pPr marL="342900" lvl="0" indent="-342900">
              <a:lnSpc>
                <a:spcPct val="150000"/>
              </a:lnSpc>
              <a:buFont typeface="Arial" panose="020B0604020202020204" pitchFamily="34" charset="0"/>
              <a:buChar char="•"/>
            </a:pPr>
            <a:r>
              <a:rPr lang="en-AU" sz="1800" dirty="0"/>
              <a:t>To recognise and explain how graphs can be misleading, whether intentionally or unintentionally</a:t>
            </a:r>
            <a:r>
              <a:rPr lang="en-AU" dirty="0"/>
              <a:t>.</a:t>
            </a:r>
          </a:p>
          <a:p>
            <a:pPr>
              <a:lnSpc>
                <a:spcPct val="150000"/>
              </a:lnSpc>
              <a:spcAft>
                <a:spcPts val="600"/>
              </a:spcAft>
            </a:pPr>
            <a:endParaRPr lang="en-AU" sz="2000" b="1">
              <a:solidFill>
                <a:schemeClr val="accent1"/>
              </a:solidFill>
              <a:latin typeface="+mj-lt"/>
              <a:cs typeface="Arial" panose="020B0604020202020204" pitchFamily="34" charset="0"/>
            </a:endParaRPr>
          </a:p>
          <a:p>
            <a:pPr>
              <a:lnSpc>
                <a:spcPct val="150000"/>
              </a:lnSpc>
              <a:spcAft>
                <a:spcPts val="600"/>
              </a:spcAft>
            </a:pPr>
            <a:r>
              <a:rPr lang="en-AU" sz="2000" b="1">
                <a:solidFill>
                  <a:schemeClr val="accent1"/>
                </a:solidFill>
                <a:latin typeface="+mj-lt"/>
                <a:cs typeface="Arial" panose="020B0604020202020204" pitchFamily="34" charset="0"/>
              </a:rPr>
              <a:t>Success </a:t>
            </a:r>
            <a:r>
              <a:rPr lang="en-AU" sz="2000" b="1" dirty="0">
                <a:solidFill>
                  <a:schemeClr val="accent1"/>
                </a:solidFill>
                <a:latin typeface="+mj-lt"/>
                <a:cs typeface="Arial" panose="020B0604020202020204" pitchFamily="34" charset="0"/>
              </a:rPr>
              <a:t>criteria</a:t>
            </a:r>
          </a:p>
          <a:p>
            <a:pPr marL="342900" lvl="0" indent="-342900">
              <a:lnSpc>
                <a:spcPct val="150000"/>
              </a:lnSpc>
              <a:buFont typeface="Arial" panose="020B0604020202020204" pitchFamily="34" charset="0"/>
              <a:buChar char="•"/>
            </a:pPr>
            <a:r>
              <a:rPr lang="en-AU" sz="1800" dirty="0"/>
              <a:t>I can explain why a data display might be misleading and suggest specific improvements.</a:t>
            </a:r>
          </a:p>
          <a:p>
            <a:pPr marL="342900" lvl="0" indent="-342900">
              <a:lnSpc>
                <a:spcPct val="150000"/>
              </a:lnSpc>
              <a:buFont typeface="Arial" panose="020B0604020202020204" pitchFamily="34" charset="0"/>
              <a:buChar char="•"/>
            </a:pPr>
            <a:r>
              <a:rPr lang="en-AU" sz="1800" dirty="0"/>
              <a:t>I can explain which measure of centre to use to support a persuasive argument.</a:t>
            </a:r>
          </a:p>
          <a:p>
            <a:pPr marL="342900" indent="-342900">
              <a:lnSpc>
                <a:spcPct val="150000"/>
              </a:lnSpc>
              <a:buFont typeface="Arial" panose="020B0604020202020204" pitchFamily="34" charset="0"/>
              <a:buChar char="•"/>
            </a:pPr>
            <a:r>
              <a:rPr lang="en-AU" sz="1800" dirty="0"/>
              <a:t>I can create a data display that supports a persuasive argument</a:t>
            </a:r>
            <a:endParaRPr lang="en-AU" sz="1400" dirty="0">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1248D5A8-D793-569E-7392-6E7127D792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81895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B5D80-BEE0-B51C-7B1D-691DFD64E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6262B-037A-9727-7C67-4002DCADF097}"/>
              </a:ext>
            </a:extLst>
          </p:cNvPr>
          <p:cNvSpPr>
            <a:spLocks noGrp="1"/>
          </p:cNvSpPr>
          <p:nvPr>
            <p:ph type="ctrTitle"/>
          </p:nvPr>
        </p:nvSpPr>
        <p:spPr/>
        <p:txBody>
          <a:bodyPr/>
          <a:lstStyle/>
          <a:p>
            <a:r>
              <a:rPr lang="en-AU" dirty="0"/>
              <a:t>Activating prior knowledge</a:t>
            </a:r>
          </a:p>
        </p:txBody>
      </p:sp>
    </p:spTree>
    <p:extLst>
      <p:ext uri="{BB962C8B-B14F-4D97-AF65-F5344CB8AC3E}">
        <p14:creationId xmlns:p14="http://schemas.microsoft.com/office/powerpoint/2010/main" val="424075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EB526-67AB-7065-1655-88CF34925F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C6B430-BCB4-9A9D-F44F-551A00126F8D}"/>
              </a:ext>
            </a:extLst>
          </p:cNvPr>
          <p:cNvSpPr>
            <a:spLocks noGrp="1"/>
          </p:cNvSpPr>
          <p:nvPr>
            <p:ph type="title"/>
          </p:nvPr>
        </p:nvSpPr>
        <p:spPr/>
        <p:txBody>
          <a:bodyPr/>
          <a:lstStyle/>
          <a:p>
            <a:r>
              <a:rPr lang="en-AU" dirty="0"/>
              <a:t>Recognising faults in survey design</a:t>
            </a:r>
          </a:p>
        </p:txBody>
      </p:sp>
      <p:sp>
        <p:nvSpPr>
          <p:cNvPr id="5" name="Text Placeholder 4">
            <a:extLst>
              <a:ext uri="{FF2B5EF4-FFF2-40B4-BE49-F238E27FC236}">
                <a16:creationId xmlns:a16="http://schemas.microsoft.com/office/drawing/2014/main" id="{9E78B6B3-3B76-47B6-09BE-2116C75EE6D3}"/>
              </a:ext>
            </a:extLst>
          </p:cNvPr>
          <p:cNvSpPr>
            <a:spLocks noGrp="1"/>
          </p:cNvSpPr>
          <p:nvPr>
            <p:ph type="body" sz="quarter" idx="18"/>
          </p:nvPr>
        </p:nvSpPr>
        <p:spPr/>
        <p:txBody>
          <a:bodyPr/>
          <a:lstStyle/>
          <a:p>
            <a:endParaRPr lang="en-AU" dirty="0"/>
          </a:p>
        </p:txBody>
      </p:sp>
      <p:sp>
        <p:nvSpPr>
          <p:cNvPr id="9" name="TextBox 8">
            <a:extLst>
              <a:ext uri="{FF2B5EF4-FFF2-40B4-BE49-F238E27FC236}">
                <a16:creationId xmlns:a16="http://schemas.microsoft.com/office/drawing/2014/main" id="{6ED094E3-489D-FABC-3BC3-DB5BDA4F4FB3}"/>
              </a:ext>
            </a:extLst>
          </p:cNvPr>
          <p:cNvSpPr txBox="1"/>
          <p:nvPr/>
        </p:nvSpPr>
        <p:spPr>
          <a:xfrm>
            <a:off x="602880" y="1646006"/>
            <a:ext cx="4578719" cy="3052118"/>
          </a:xfrm>
          <a:prstGeom prst="rect">
            <a:avLst/>
          </a:prstGeom>
          <a:noFill/>
        </p:spPr>
        <p:txBody>
          <a:bodyPr wrap="square">
            <a:spAutoFit/>
          </a:bodyPr>
          <a:lstStyle/>
          <a:p>
            <a:pPr>
              <a:lnSpc>
                <a:spcPct val="150000"/>
              </a:lnSpc>
              <a:spcAft>
                <a:spcPts val="800"/>
              </a:spcAft>
            </a:pPr>
            <a:r>
              <a:rPr lang="en-AU" sz="1800" b="1" kern="100" dirty="0">
                <a:effectLst/>
                <a:latin typeface="+mj-lt"/>
                <a:ea typeface="Aptos" panose="020B0004020202020204" pitchFamily="34" charset="0"/>
                <a:cs typeface="Times New Roman" panose="02020603050405020304" pitchFamily="18" charset="0"/>
              </a:rPr>
              <a:t>Survey Question:</a:t>
            </a:r>
            <a:endParaRPr lang="en-AU" sz="1800" kern="100" dirty="0">
              <a:latin typeface="+mj-lt"/>
              <a:ea typeface="Aptos" panose="020B0004020202020204" pitchFamily="34" charset="0"/>
              <a:cs typeface="Times New Roman" panose="02020603050405020304" pitchFamily="18" charset="0"/>
            </a:endParaRPr>
          </a:p>
          <a:p>
            <a:pPr>
              <a:lnSpc>
                <a:spcPct val="150000"/>
              </a:lnSpc>
              <a:spcAft>
                <a:spcPts val="800"/>
              </a:spcAft>
            </a:pPr>
            <a:r>
              <a:rPr lang="en-AU" sz="1800" kern="100" dirty="0">
                <a:effectLst/>
                <a:latin typeface="+mj-lt"/>
                <a:ea typeface="Aptos" panose="020B0004020202020204" pitchFamily="34" charset="0"/>
                <a:cs typeface="Times New Roman" panose="02020603050405020304" pitchFamily="18" charset="0"/>
              </a:rPr>
              <a:t>Don’t you agree that getting vaccinated is the safest and most responsible choice for protecting your community? ____________________________________________________________________</a:t>
            </a:r>
            <a:r>
              <a:rPr lang="en-AU" sz="1800" kern="100" dirty="0">
                <a:ea typeface="Aptos" panose="020B0004020202020204" pitchFamily="34" charset="0"/>
                <a:cs typeface="Times New Roman" panose="02020603050405020304" pitchFamily="18" charset="0"/>
              </a:rPr>
              <a:t>__________________________________</a:t>
            </a:r>
            <a:endParaRPr lang="en-AU" sz="1800" kern="100" dirty="0">
              <a:effectLst/>
              <a:latin typeface="+mj-lt"/>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E46D930-397D-8286-6D5B-4515CF2CE8BC}"/>
              </a:ext>
            </a:extLst>
          </p:cNvPr>
          <p:cNvSpPr txBox="1"/>
          <p:nvPr/>
        </p:nvSpPr>
        <p:spPr>
          <a:xfrm>
            <a:off x="6631198" y="4497622"/>
            <a:ext cx="4477069" cy="1805623"/>
          </a:xfrm>
          <a:prstGeom prst="rect">
            <a:avLst/>
          </a:prstGeom>
          <a:noFill/>
        </p:spPr>
        <p:txBody>
          <a:bodyPr wrap="square">
            <a:spAutoFit/>
          </a:bodyPr>
          <a:lstStyle/>
          <a:p>
            <a:pPr>
              <a:lnSpc>
                <a:spcPct val="150000"/>
              </a:lnSpc>
              <a:spcAft>
                <a:spcPts val="800"/>
              </a:spcAft>
              <a:buNone/>
            </a:pPr>
            <a:r>
              <a:rPr lang="en-AU" sz="1800" b="1" kern="100" dirty="0">
                <a:effectLst/>
                <a:latin typeface="+mj-lt"/>
                <a:ea typeface="Aptos" panose="020B0004020202020204" pitchFamily="34" charset="0"/>
                <a:cs typeface="Times New Roman" panose="02020603050405020304" pitchFamily="18" charset="0"/>
              </a:rPr>
              <a:t>Data collection:</a:t>
            </a:r>
            <a:endParaRPr lang="en-AU" sz="1800" kern="100" dirty="0">
              <a:effectLst/>
              <a:latin typeface="+mj-lt"/>
              <a:ea typeface="Aptos" panose="020B0004020202020204" pitchFamily="34" charset="0"/>
              <a:cs typeface="Times New Roman" panose="02020603050405020304" pitchFamily="18" charset="0"/>
            </a:endParaRPr>
          </a:p>
          <a:p>
            <a:pPr>
              <a:lnSpc>
                <a:spcPct val="150000"/>
              </a:lnSpc>
              <a:spcAft>
                <a:spcPts val="800"/>
              </a:spcAft>
            </a:pPr>
            <a:r>
              <a:rPr lang="en-AU" sz="1800" kern="100" dirty="0">
                <a:effectLst/>
                <a:latin typeface="+mj-lt"/>
                <a:ea typeface="Aptos" panose="020B0004020202020204" pitchFamily="34" charset="0"/>
                <a:cs typeface="Times New Roman" panose="02020603050405020304" pitchFamily="18" charset="0"/>
              </a:rPr>
              <a:t>A health department uses hospital admission rates to assess the overall health of a community.</a:t>
            </a:r>
          </a:p>
        </p:txBody>
      </p:sp>
      <p:sp>
        <p:nvSpPr>
          <p:cNvPr id="7" name="Speech Bubble: Rectangle with Corners Rounded 6">
            <a:extLst>
              <a:ext uri="{FF2B5EF4-FFF2-40B4-BE49-F238E27FC236}">
                <a16:creationId xmlns:a16="http://schemas.microsoft.com/office/drawing/2014/main" id="{30E53369-58F8-2395-3B03-4E15D2905508}"/>
              </a:ext>
            </a:extLst>
          </p:cNvPr>
          <p:cNvSpPr/>
          <p:nvPr/>
        </p:nvSpPr>
        <p:spPr>
          <a:xfrm>
            <a:off x="702171" y="5051595"/>
            <a:ext cx="4310096" cy="1302404"/>
          </a:xfrm>
          <a:prstGeom prst="wedgeRoundRectCallout">
            <a:avLst>
              <a:gd name="adj1" fmla="val -27963"/>
              <a:gd name="adj2" fmla="val -742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lnSpc>
                <a:spcPct val="150000"/>
              </a:lnSpc>
            </a:pPr>
            <a:r>
              <a:rPr lang="en-AU" sz="1800" dirty="0"/>
              <a:t>How might the wording of the question influence the responses given?</a:t>
            </a:r>
          </a:p>
        </p:txBody>
      </p:sp>
      <p:sp>
        <p:nvSpPr>
          <p:cNvPr id="10" name="Speech Bubble: Rectangle with Corners Rounded 9">
            <a:extLst>
              <a:ext uri="{FF2B5EF4-FFF2-40B4-BE49-F238E27FC236}">
                <a16:creationId xmlns:a16="http://schemas.microsoft.com/office/drawing/2014/main" id="{57D744AF-0868-004F-5B27-DBB26E5A0992}"/>
              </a:ext>
            </a:extLst>
          </p:cNvPr>
          <p:cNvSpPr/>
          <p:nvPr/>
        </p:nvSpPr>
        <p:spPr>
          <a:xfrm>
            <a:off x="6631198" y="2070101"/>
            <a:ext cx="4477069" cy="1960031"/>
          </a:xfrm>
          <a:prstGeom prst="wedgeRoundRectCallout">
            <a:avLst>
              <a:gd name="adj1" fmla="val 7654"/>
              <a:gd name="adj2" fmla="val 770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lnSpc>
                <a:spcPct val="150000"/>
              </a:lnSpc>
            </a:pPr>
            <a:r>
              <a:rPr lang="en-AU" sz="1800" dirty="0"/>
              <a:t>What limitations might there be in using hospital admission rates to assess the overall health of a community?</a:t>
            </a:r>
          </a:p>
        </p:txBody>
      </p:sp>
    </p:spTree>
    <p:extLst>
      <p:ext uri="{BB962C8B-B14F-4D97-AF65-F5344CB8AC3E}">
        <p14:creationId xmlns:p14="http://schemas.microsoft.com/office/powerpoint/2010/main" val="236593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4CA41-E68F-6E2F-8D57-0DDC7C4335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951FF0-05CD-E9A2-7D4B-2D0F15886C1B}"/>
              </a:ext>
            </a:extLst>
          </p:cNvPr>
          <p:cNvSpPr>
            <a:spLocks noGrp="1"/>
          </p:cNvSpPr>
          <p:nvPr>
            <p:ph type="title"/>
          </p:nvPr>
        </p:nvSpPr>
        <p:spPr/>
        <p:txBody>
          <a:bodyPr/>
          <a:lstStyle/>
          <a:p>
            <a:r>
              <a:rPr lang="en-AU" dirty="0"/>
              <a:t>Recognising potential misunderstandings</a:t>
            </a:r>
          </a:p>
        </p:txBody>
      </p:sp>
      <p:sp>
        <p:nvSpPr>
          <p:cNvPr id="5" name="Text Placeholder 4">
            <a:extLst>
              <a:ext uri="{FF2B5EF4-FFF2-40B4-BE49-F238E27FC236}">
                <a16:creationId xmlns:a16="http://schemas.microsoft.com/office/drawing/2014/main" id="{67AE364C-8B29-EAA7-BD99-002F242CA533}"/>
              </a:ext>
            </a:extLst>
          </p:cNvPr>
          <p:cNvSpPr>
            <a:spLocks noGrp="1"/>
          </p:cNvSpPr>
          <p:nvPr>
            <p:ph type="body" sz="quarter" idx="18"/>
          </p:nvPr>
        </p:nvSpPr>
        <p:spPr/>
        <p:txBody>
          <a:bodyPr/>
          <a:lstStyle/>
          <a:p>
            <a:endParaRPr lang="en-AU" dirty="0"/>
          </a:p>
        </p:txBody>
      </p:sp>
      <p:sp>
        <p:nvSpPr>
          <p:cNvPr id="9" name="TextBox 8">
            <a:extLst>
              <a:ext uri="{FF2B5EF4-FFF2-40B4-BE49-F238E27FC236}">
                <a16:creationId xmlns:a16="http://schemas.microsoft.com/office/drawing/2014/main" id="{FFA1D355-6F72-AEB1-52A0-D95E11787DB7}"/>
              </a:ext>
            </a:extLst>
          </p:cNvPr>
          <p:cNvSpPr txBox="1"/>
          <p:nvPr/>
        </p:nvSpPr>
        <p:spPr>
          <a:xfrm>
            <a:off x="2629688" y="2201794"/>
            <a:ext cx="5736001" cy="872034"/>
          </a:xfrm>
          <a:prstGeom prst="rect">
            <a:avLst/>
          </a:prstGeom>
          <a:noFill/>
        </p:spPr>
        <p:txBody>
          <a:bodyPr wrap="square">
            <a:spAutoFit/>
          </a:bodyPr>
          <a:lstStyle/>
          <a:p>
            <a:pPr>
              <a:lnSpc>
                <a:spcPct val="150000"/>
              </a:lnSpc>
              <a:spcAft>
                <a:spcPts val="800"/>
              </a:spcAft>
              <a:buNone/>
            </a:pPr>
            <a:r>
              <a:rPr lang="en-AU" sz="1800" b="1" kern="100" dirty="0">
                <a:effectLst/>
                <a:latin typeface="+mj-lt"/>
                <a:ea typeface="Aptos" panose="020B0004020202020204" pitchFamily="34" charset="0"/>
                <a:cs typeface="Times New Roman" panose="02020603050405020304" pitchFamily="18" charset="0"/>
              </a:rPr>
              <a:t>Survey Question:</a:t>
            </a:r>
            <a:br>
              <a:rPr lang="en-AU" sz="1800" kern="100" dirty="0">
                <a:effectLst/>
                <a:latin typeface="+mj-lt"/>
                <a:ea typeface="Aptos" panose="020B0004020202020204" pitchFamily="34" charset="0"/>
                <a:cs typeface="Times New Roman" panose="02020603050405020304" pitchFamily="18" charset="0"/>
              </a:rPr>
            </a:br>
            <a:r>
              <a:rPr lang="en-AU" sz="1800" kern="100" dirty="0">
                <a:effectLst/>
                <a:latin typeface="+mj-lt"/>
                <a:ea typeface="Aptos" panose="020B0004020202020204" pitchFamily="34" charset="0"/>
                <a:cs typeface="Times New Roman" panose="02020603050405020304" pitchFamily="18" charset="0"/>
              </a:rPr>
              <a:t>How often do you consume fast food regularly?</a:t>
            </a:r>
          </a:p>
        </p:txBody>
      </p:sp>
      <p:sp>
        <p:nvSpPr>
          <p:cNvPr id="8" name="Speech Bubble: Rectangle with Corners Rounded 7">
            <a:extLst>
              <a:ext uri="{FF2B5EF4-FFF2-40B4-BE49-F238E27FC236}">
                <a16:creationId xmlns:a16="http://schemas.microsoft.com/office/drawing/2014/main" id="{492EADAF-CCFE-85CA-8719-58CADB369AC2}"/>
              </a:ext>
            </a:extLst>
          </p:cNvPr>
          <p:cNvSpPr/>
          <p:nvPr/>
        </p:nvSpPr>
        <p:spPr>
          <a:xfrm>
            <a:off x="1692359" y="4334475"/>
            <a:ext cx="3529264" cy="1705080"/>
          </a:xfrm>
          <a:prstGeom prst="wedgeRoundRectCallout">
            <a:avLst>
              <a:gd name="adj1" fmla="val 37402"/>
              <a:gd name="adj2" fmla="val -1155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lnSpc>
                <a:spcPct val="150000"/>
              </a:lnSpc>
            </a:pPr>
            <a:r>
              <a:rPr lang="en-AU" sz="1800" dirty="0"/>
              <a:t>How might this question be interpreted differently by different people?</a:t>
            </a:r>
          </a:p>
        </p:txBody>
      </p:sp>
      <p:sp>
        <p:nvSpPr>
          <p:cNvPr id="2" name="Speech Bubble: Rectangle with Corners Rounded 1">
            <a:extLst>
              <a:ext uri="{FF2B5EF4-FFF2-40B4-BE49-F238E27FC236}">
                <a16:creationId xmlns:a16="http://schemas.microsoft.com/office/drawing/2014/main" id="{DE29C783-D6F3-82B2-B3D1-35F9D84D8271}"/>
              </a:ext>
            </a:extLst>
          </p:cNvPr>
          <p:cNvSpPr/>
          <p:nvPr/>
        </p:nvSpPr>
        <p:spPr>
          <a:xfrm>
            <a:off x="5875356" y="4334475"/>
            <a:ext cx="4207957" cy="1705080"/>
          </a:xfrm>
          <a:prstGeom prst="wedgeRoundRectCallout">
            <a:avLst>
              <a:gd name="adj1" fmla="val -27833"/>
              <a:gd name="adj2" fmla="val -10314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lnSpc>
                <a:spcPct val="150000"/>
              </a:lnSpc>
            </a:pPr>
            <a:r>
              <a:rPr lang="en-AU" sz="1800" dirty="0"/>
              <a:t>Are there any words that might be misunderstood in this question? </a:t>
            </a:r>
          </a:p>
        </p:txBody>
      </p:sp>
    </p:spTree>
    <p:extLst>
      <p:ext uri="{BB962C8B-B14F-4D97-AF65-F5344CB8AC3E}">
        <p14:creationId xmlns:p14="http://schemas.microsoft.com/office/powerpoint/2010/main" val="329149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9DAF8-C793-EA0E-F1ED-6E2D3D7FBC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C32840-C836-A1A9-3D61-81DD7943B7AF}"/>
              </a:ext>
            </a:extLst>
          </p:cNvPr>
          <p:cNvSpPr>
            <a:spLocks noGrp="1"/>
          </p:cNvSpPr>
          <p:nvPr>
            <p:ph type="title"/>
          </p:nvPr>
        </p:nvSpPr>
        <p:spPr/>
        <p:txBody>
          <a:bodyPr/>
          <a:lstStyle/>
          <a:p>
            <a:r>
              <a:rPr lang="en-AU" dirty="0"/>
              <a:t>Recognising faults in observational studies</a:t>
            </a:r>
          </a:p>
        </p:txBody>
      </p:sp>
      <p:sp>
        <p:nvSpPr>
          <p:cNvPr id="5" name="Text Placeholder 4">
            <a:extLst>
              <a:ext uri="{FF2B5EF4-FFF2-40B4-BE49-F238E27FC236}">
                <a16:creationId xmlns:a16="http://schemas.microsoft.com/office/drawing/2014/main" id="{DA06C98F-DB0F-AF03-120F-7F6A146B0CEC}"/>
              </a:ext>
            </a:extLst>
          </p:cNvPr>
          <p:cNvSpPr>
            <a:spLocks noGrp="1"/>
          </p:cNvSpPr>
          <p:nvPr>
            <p:ph type="body" sz="quarter" idx="18"/>
          </p:nvPr>
        </p:nvSpPr>
        <p:spPr/>
        <p:txBody>
          <a:bodyPr/>
          <a:lstStyle/>
          <a:p>
            <a:endParaRPr lang="en-AU" dirty="0"/>
          </a:p>
        </p:txBody>
      </p:sp>
      <p:sp>
        <p:nvSpPr>
          <p:cNvPr id="8" name="TextBox 7">
            <a:extLst>
              <a:ext uri="{FF2B5EF4-FFF2-40B4-BE49-F238E27FC236}">
                <a16:creationId xmlns:a16="http://schemas.microsoft.com/office/drawing/2014/main" id="{DA5E2F09-E912-E50F-AF02-72476E4C4B74}"/>
              </a:ext>
            </a:extLst>
          </p:cNvPr>
          <p:cNvSpPr txBox="1"/>
          <p:nvPr/>
        </p:nvSpPr>
        <p:spPr>
          <a:xfrm>
            <a:off x="359999" y="1778997"/>
            <a:ext cx="6737560" cy="440120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800"/>
              </a:spcAft>
              <a:buClrTx/>
              <a:buSzTx/>
              <a:buFontTx/>
              <a:buNone/>
              <a:tabLst/>
              <a:defRPr/>
            </a:pPr>
            <a:r>
              <a:rPr kumimoji="0" lang="en-AU" sz="1800" b="1" i="0" u="none" strike="noStrike" kern="100" cap="none" spc="0" normalizeH="0" baseline="0" noProof="0" dirty="0">
                <a:ln>
                  <a:noFill/>
                </a:ln>
                <a:solidFill>
                  <a:srgbClr val="22272B"/>
                </a:solidFill>
                <a:effectLst/>
                <a:uLnTx/>
                <a:uFillTx/>
                <a:latin typeface="Arial" panose="020B0604020202020204"/>
                <a:ea typeface="Aptos" panose="020B0004020202020204" pitchFamily="34" charset="0"/>
                <a:cs typeface="Times New Roman" panose="02020603050405020304" pitchFamily="18" charset="0"/>
              </a:rPr>
              <a:t>Question – </a:t>
            </a:r>
            <a:r>
              <a:rPr kumimoji="0" lang="en-AU" sz="1800" b="0" i="0" u="none" strike="noStrike" kern="100" cap="none" spc="0" normalizeH="0" baseline="0" noProof="0" dirty="0">
                <a:ln>
                  <a:noFill/>
                </a:ln>
                <a:solidFill>
                  <a:srgbClr val="22272B"/>
                </a:solidFill>
                <a:effectLst/>
                <a:uLnTx/>
                <a:uFillTx/>
                <a:latin typeface="Arial" panose="020B0604020202020204"/>
                <a:ea typeface="Aptos" panose="020B0004020202020204" pitchFamily="34" charset="0"/>
                <a:cs typeface="Times New Roman" panose="02020603050405020304" pitchFamily="18" charset="0"/>
              </a:rPr>
              <a:t>What proportion of students use hand sanitiser when it is available at the entrance to the canteen?</a:t>
            </a:r>
          </a:p>
          <a:p>
            <a:pPr marL="0" marR="0" lvl="0" indent="0" algn="l" defTabSz="609585" rtl="0" eaLnBrk="1" fontAlgn="auto" latinLnBrk="0" hangingPunct="1">
              <a:lnSpc>
                <a:spcPct val="150000"/>
              </a:lnSpc>
              <a:spcBef>
                <a:spcPts val="0"/>
              </a:spcBef>
              <a:spcAft>
                <a:spcPts val="800"/>
              </a:spcAft>
              <a:buClrTx/>
              <a:buSzTx/>
              <a:buFontTx/>
              <a:buNone/>
              <a:tabLst/>
              <a:defRPr/>
            </a:pPr>
            <a:r>
              <a:rPr lang="en-AU" sz="1800" b="1" kern="100" dirty="0">
                <a:solidFill>
                  <a:srgbClr val="22272B"/>
                </a:solidFill>
                <a:latin typeface="Arial" panose="020B0604020202020204"/>
                <a:ea typeface="Aptos" panose="020B0004020202020204" pitchFamily="34" charset="0"/>
                <a:cs typeface="Times New Roman" panose="02020603050405020304" pitchFamily="18" charset="0"/>
              </a:rPr>
              <a:t>Process – </a:t>
            </a:r>
          </a:p>
          <a:p>
            <a:pPr marL="342900" marR="0" lvl="0" indent="-342900" algn="l" defTabSz="609585" rtl="0" eaLnBrk="1" fontAlgn="auto" latinLnBrk="0" hangingPunct="1">
              <a:lnSpc>
                <a:spcPct val="150000"/>
              </a:lnSpc>
              <a:spcBef>
                <a:spcPts val="0"/>
              </a:spcBef>
              <a:spcAft>
                <a:spcPts val="0"/>
              </a:spcAft>
              <a:buClrTx/>
              <a:buSzTx/>
              <a:buFont typeface="+mj-lt"/>
              <a:buAutoNum type="arabicPeriod"/>
              <a:tabLst/>
              <a:defRPr/>
            </a:pPr>
            <a:r>
              <a:rPr kumimoji="0" lang="en-AU" sz="1800" b="0" i="0" u="none" strike="noStrike" kern="1200" cap="none" spc="0" normalizeH="0" baseline="0" noProof="0" dirty="0">
                <a:ln>
                  <a:noFill/>
                </a:ln>
                <a:solidFill>
                  <a:srgbClr val="22272B"/>
                </a:solidFill>
                <a:effectLst/>
                <a:uLnTx/>
                <a:uFillTx/>
                <a:latin typeface="Arial" panose="020B0604020202020204"/>
              </a:rPr>
              <a:t>Observe the canteen line from a distance during one or more lunch breaks.</a:t>
            </a:r>
            <a:endParaRPr lang="en-AU" sz="1800" dirty="0">
              <a:solidFill>
                <a:srgbClr val="22272B"/>
              </a:solidFill>
              <a:latin typeface="Arial" panose="020B0604020202020204"/>
            </a:endParaRPr>
          </a:p>
          <a:p>
            <a:pPr marL="342900" marR="0" lvl="0" indent="-342900" algn="l" defTabSz="609585" rtl="0" eaLnBrk="1" fontAlgn="auto" latinLnBrk="0" hangingPunct="1">
              <a:lnSpc>
                <a:spcPct val="150000"/>
              </a:lnSpc>
              <a:spcBef>
                <a:spcPts val="0"/>
              </a:spcBef>
              <a:spcAft>
                <a:spcPts val="0"/>
              </a:spcAft>
              <a:buClrTx/>
              <a:buSzTx/>
              <a:buFont typeface="+mj-lt"/>
              <a:buAutoNum type="arabicPeriod"/>
              <a:tabLst/>
              <a:defRPr/>
            </a:pPr>
            <a:r>
              <a:rPr kumimoji="0" lang="en-AU" sz="1800" b="0" i="0" u="none" strike="noStrike" kern="1200" cap="none" spc="0" normalizeH="0" baseline="0" noProof="0" dirty="0">
                <a:ln>
                  <a:noFill/>
                </a:ln>
                <a:solidFill>
                  <a:srgbClr val="22272B"/>
                </a:solidFill>
                <a:effectLst/>
                <a:uLnTx/>
                <a:uFillTx/>
                <a:latin typeface="Arial" panose="020B0604020202020204"/>
              </a:rPr>
              <a:t>Record a tally for the number of:</a:t>
            </a:r>
            <a:endParaRPr lang="en-AU" sz="1800" dirty="0">
              <a:solidFill>
                <a:srgbClr val="22272B"/>
              </a:solidFill>
              <a:latin typeface="Arial" panose="020B0604020202020204"/>
            </a:endParaRPr>
          </a:p>
          <a:p>
            <a:pPr marL="952485" lvl="1" indent="-342900">
              <a:lnSpc>
                <a:spcPct val="150000"/>
              </a:lnSpc>
              <a:buFont typeface="Arial" panose="020B0604020202020204" pitchFamily="34" charset="0"/>
              <a:buChar char="•"/>
              <a:defRPr/>
            </a:pPr>
            <a:r>
              <a:rPr kumimoji="0" lang="en-AU" sz="1800" b="0" i="0" u="none" strike="noStrike" kern="1200" cap="none" spc="0" normalizeH="0" baseline="0" noProof="0" dirty="0">
                <a:ln>
                  <a:noFill/>
                </a:ln>
                <a:solidFill>
                  <a:srgbClr val="22272B"/>
                </a:solidFill>
                <a:effectLst/>
                <a:uLnTx/>
                <a:uFillTx/>
                <a:latin typeface="Arial" panose="020B0604020202020204"/>
              </a:rPr>
              <a:t>Students who use the sanitiser.</a:t>
            </a:r>
          </a:p>
          <a:p>
            <a:pPr marL="952485" lvl="1" indent="-342900">
              <a:lnSpc>
                <a:spcPct val="150000"/>
              </a:lnSpc>
              <a:buFont typeface="Arial" panose="020B0604020202020204" pitchFamily="34" charset="0"/>
              <a:buChar char="•"/>
              <a:defRPr/>
            </a:pPr>
            <a:r>
              <a:rPr lang="en-AU" sz="1800" dirty="0">
                <a:solidFill>
                  <a:srgbClr val="22272B"/>
                </a:solidFill>
                <a:latin typeface="Arial" panose="020B0604020202020204"/>
              </a:rPr>
              <a:t>Students who notice the sanitiser but don’t use it.</a:t>
            </a:r>
          </a:p>
          <a:p>
            <a:pPr marL="952485" lvl="1" indent="-342900">
              <a:lnSpc>
                <a:spcPct val="150000"/>
              </a:lnSpc>
              <a:buFont typeface="Arial" panose="020B0604020202020204" pitchFamily="34" charset="0"/>
              <a:buChar char="•"/>
              <a:defRPr/>
            </a:pPr>
            <a:r>
              <a:rPr lang="en-AU" sz="1800" dirty="0">
                <a:solidFill>
                  <a:srgbClr val="22272B"/>
                </a:solidFill>
                <a:latin typeface="Arial" panose="020B0604020202020204"/>
              </a:rPr>
              <a:t>Students who walk past without noticing.</a:t>
            </a:r>
          </a:p>
          <a:p>
            <a:pPr marL="342900" marR="0" lvl="0" indent="-342900" algn="l" defTabSz="609585" rtl="0" eaLnBrk="1" fontAlgn="auto" latinLnBrk="0" hangingPunct="1">
              <a:lnSpc>
                <a:spcPct val="150000"/>
              </a:lnSpc>
              <a:spcBef>
                <a:spcPts val="0"/>
              </a:spcBef>
              <a:spcAft>
                <a:spcPts val="0"/>
              </a:spcAft>
              <a:buClrTx/>
              <a:buSzTx/>
              <a:buFont typeface="+mj-lt"/>
              <a:buAutoNum type="arabicPeriod"/>
              <a:tabLst/>
              <a:defRPr/>
            </a:pPr>
            <a:r>
              <a:rPr lang="en-AU" sz="1800" dirty="0">
                <a:solidFill>
                  <a:srgbClr val="22272B"/>
                </a:solidFill>
                <a:latin typeface="Arial" panose="020B0604020202020204"/>
              </a:rPr>
              <a:t>Calculate percentages and draw conclusions about the study.</a:t>
            </a:r>
            <a:endParaRPr kumimoji="0" lang="en-AU" sz="1800" b="0" i="0" u="none" strike="noStrike" kern="1200" cap="none" spc="0" normalizeH="0" baseline="0" noProof="0" dirty="0">
              <a:ln>
                <a:noFill/>
              </a:ln>
              <a:solidFill>
                <a:srgbClr val="22272B"/>
              </a:solidFill>
              <a:effectLst/>
              <a:uLnTx/>
              <a:uFillTx/>
              <a:latin typeface="Arial" panose="020B0604020202020204"/>
            </a:endParaRPr>
          </a:p>
        </p:txBody>
      </p:sp>
      <p:sp>
        <p:nvSpPr>
          <p:cNvPr id="4" name="Speech Bubble: Rectangle with Corners Rounded 3">
            <a:extLst>
              <a:ext uri="{FF2B5EF4-FFF2-40B4-BE49-F238E27FC236}">
                <a16:creationId xmlns:a16="http://schemas.microsoft.com/office/drawing/2014/main" id="{A3495127-3BC7-5506-6E19-78717F024914}"/>
              </a:ext>
            </a:extLst>
          </p:cNvPr>
          <p:cNvSpPr/>
          <p:nvPr/>
        </p:nvSpPr>
        <p:spPr>
          <a:xfrm>
            <a:off x="7535496" y="1941095"/>
            <a:ext cx="3758146" cy="1603616"/>
          </a:xfrm>
          <a:prstGeom prst="wedgeRoundRectCallout">
            <a:avLst>
              <a:gd name="adj1" fmla="val -88150"/>
              <a:gd name="adj2" fmla="val -142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lnSpc>
                <a:spcPct val="150000"/>
              </a:lnSpc>
            </a:pPr>
            <a:r>
              <a:rPr lang="en-AU" sz="1800" dirty="0"/>
              <a:t>What biases might affect the observations made during the study?</a:t>
            </a:r>
          </a:p>
        </p:txBody>
      </p:sp>
      <p:sp>
        <p:nvSpPr>
          <p:cNvPr id="7" name="Speech Bubble: Rectangle with Corners Rounded 6">
            <a:extLst>
              <a:ext uri="{FF2B5EF4-FFF2-40B4-BE49-F238E27FC236}">
                <a16:creationId xmlns:a16="http://schemas.microsoft.com/office/drawing/2014/main" id="{7E4F97A8-1BB5-D88E-B166-FE11FF318A70}"/>
              </a:ext>
            </a:extLst>
          </p:cNvPr>
          <p:cNvSpPr/>
          <p:nvPr/>
        </p:nvSpPr>
        <p:spPr>
          <a:xfrm>
            <a:off x="7535497" y="4176889"/>
            <a:ext cx="3758145" cy="2003313"/>
          </a:xfrm>
          <a:prstGeom prst="wedgeRoundRectCallout">
            <a:avLst>
              <a:gd name="adj1" fmla="val -74178"/>
              <a:gd name="adj2" fmla="val -524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lnSpc>
                <a:spcPct val="150000"/>
              </a:lnSpc>
            </a:pPr>
            <a:r>
              <a:rPr lang="en-AU" sz="1800" dirty="0"/>
              <a:t>What factors outside of your control could impact whether students notice or use the sanitiser?</a:t>
            </a:r>
          </a:p>
        </p:txBody>
      </p:sp>
    </p:spTree>
    <p:extLst>
      <p:ext uri="{BB962C8B-B14F-4D97-AF65-F5344CB8AC3E}">
        <p14:creationId xmlns:p14="http://schemas.microsoft.com/office/powerpoint/2010/main" val="374368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FFCA0-AE62-C1C6-DC48-E724352110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3B2D97-EFA2-6D2F-6CAC-93091A8B8DB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8052145A-5EEF-1F4B-66C7-12EADFD2CC87}"/>
              </a:ext>
            </a:extLst>
          </p:cNvPr>
          <p:cNvSpPr>
            <a:spLocks noGrp="1"/>
          </p:cNvSpPr>
          <p:nvPr>
            <p:ph type="title"/>
          </p:nvPr>
        </p:nvSpPr>
        <p:spPr/>
        <p:txBody>
          <a:bodyPr/>
          <a:lstStyle/>
          <a:p>
            <a:r>
              <a:rPr lang="en-AU" dirty="0"/>
              <a:t>Faults in a data collection process</a:t>
            </a:r>
            <a:endParaRPr lang="en-AU" dirty="0">
              <a:latin typeface="+mj-lt"/>
            </a:endParaRPr>
          </a:p>
        </p:txBody>
      </p:sp>
      <p:sp>
        <p:nvSpPr>
          <p:cNvPr id="13" name="Text Placeholder 12">
            <a:extLst>
              <a:ext uri="{FF2B5EF4-FFF2-40B4-BE49-F238E27FC236}">
                <a16:creationId xmlns:a16="http://schemas.microsoft.com/office/drawing/2014/main" id="{D13DED13-7EC5-594A-9FE3-059EDF152DA0}"/>
              </a:ext>
            </a:extLst>
          </p:cNvPr>
          <p:cNvSpPr>
            <a:spLocks noGrp="1"/>
          </p:cNvSpPr>
          <p:nvPr>
            <p:ph type="body" sz="quarter" idx="18"/>
          </p:nvPr>
        </p:nvSpPr>
        <p:spPr/>
        <p:txBody>
          <a:bodyPr/>
          <a:lstStyle/>
          <a:p>
            <a:r>
              <a:rPr lang="en-AU" dirty="0"/>
              <a:t>Design and practicalities</a:t>
            </a:r>
            <a:endParaRPr lang="en-AU" dirty="0">
              <a:latin typeface="+mj-lt"/>
            </a:endParaRPr>
          </a:p>
        </p:txBody>
      </p:sp>
      <p:sp>
        <p:nvSpPr>
          <p:cNvPr id="6" name="Text Placeholder 5">
            <a:extLst>
              <a:ext uri="{FF2B5EF4-FFF2-40B4-BE49-F238E27FC236}">
                <a16:creationId xmlns:a16="http://schemas.microsoft.com/office/drawing/2014/main" id="{01E42DB3-ECF8-BC1D-5498-D0D6753321F7}"/>
              </a:ext>
            </a:extLst>
          </p:cNvPr>
          <p:cNvSpPr>
            <a:spLocks noGrp="1"/>
          </p:cNvSpPr>
          <p:nvPr>
            <p:ph type="body" sz="quarter" idx="17"/>
          </p:nvPr>
        </p:nvSpPr>
        <p:spPr/>
        <p:txBody>
          <a:bodyPr/>
          <a:lstStyle/>
          <a:p>
            <a:pPr marL="342900" indent="-342900">
              <a:buFont typeface="Arial" panose="020B0604020202020204" pitchFamily="34" charset="0"/>
              <a:buChar char="•"/>
            </a:pPr>
            <a:r>
              <a:rPr lang="en-AU" dirty="0"/>
              <a:t>Survey questions can lead to bias when the wording...</a:t>
            </a:r>
          </a:p>
          <a:p>
            <a:pPr marL="342900" indent="-342900">
              <a:buFont typeface="Arial" panose="020B0604020202020204" pitchFamily="34" charset="0"/>
              <a:buChar char="•"/>
            </a:pPr>
            <a:r>
              <a:rPr lang="en-AU" dirty="0"/>
              <a:t>Emotionally charged or coercive language shapes opinions by...</a:t>
            </a:r>
          </a:p>
          <a:p>
            <a:pPr marL="342900" indent="-342900">
              <a:buFont typeface="Arial" panose="020B0604020202020204" pitchFamily="34" charset="0"/>
              <a:buChar char="•"/>
            </a:pPr>
            <a:r>
              <a:rPr lang="en-AU" dirty="0"/>
              <a:t>The credibility of a source influences conclusions because...</a:t>
            </a:r>
          </a:p>
          <a:p>
            <a:pPr marL="342900" indent="-342900">
              <a:buFont typeface="Arial" panose="020B0604020202020204" pitchFamily="34" charset="0"/>
              <a:buChar char="•"/>
            </a:pPr>
            <a:r>
              <a:rPr lang="en-AU" dirty="0"/>
              <a:t>Small sample sizes or biased sampling methods affect conclusions by... </a:t>
            </a:r>
          </a:p>
        </p:txBody>
      </p:sp>
    </p:spTree>
    <p:extLst>
      <p:ext uri="{BB962C8B-B14F-4D97-AF65-F5344CB8AC3E}">
        <p14:creationId xmlns:p14="http://schemas.microsoft.com/office/powerpoint/2010/main" val="168027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4E8F-22F6-467D-0081-055A5478105F}"/>
              </a:ext>
            </a:extLst>
          </p:cNvPr>
          <p:cNvSpPr>
            <a:spLocks noGrp="1"/>
          </p:cNvSpPr>
          <p:nvPr>
            <p:ph type="ctrTitle"/>
          </p:nvPr>
        </p:nvSpPr>
        <p:spPr/>
        <p:txBody>
          <a:bodyPr/>
          <a:lstStyle/>
          <a:p>
            <a:r>
              <a:rPr lang="en-AU" dirty="0"/>
              <a:t>Connecting learning</a:t>
            </a:r>
          </a:p>
        </p:txBody>
      </p:sp>
    </p:spTree>
    <p:extLst>
      <p:ext uri="{BB962C8B-B14F-4D97-AF65-F5344CB8AC3E}">
        <p14:creationId xmlns:p14="http://schemas.microsoft.com/office/powerpoint/2010/main" val="9923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68C470-5B23-68F6-7214-CBFFBC035B83}"/>
              </a:ext>
            </a:extLst>
          </p:cNvPr>
          <p:cNvSpPr>
            <a:spLocks noGrp="1"/>
          </p:cNvSpPr>
          <p:nvPr>
            <p:ph type="title"/>
          </p:nvPr>
        </p:nvSpPr>
        <p:spPr/>
        <p:txBody>
          <a:bodyPr/>
          <a:lstStyle/>
          <a:p>
            <a:r>
              <a:rPr lang="en-AU" dirty="0"/>
              <a:t>Health articles</a:t>
            </a:r>
          </a:p>
        </p:txBody>
      </p:sp>
      <p:sp>
        <p:nvSpPr>
          <p:cNvPr id="5" name="Text Placeholder 4">
            <a:extLst>
              <a:ext uri="{FF2B5EF4-FFF2-40B4-BE49-F238E27FC236}">
                <a16:creationId xmlns:a16="http://schemas.microsoft.com/office/drawing/2014/main" id="{B1650102-1270-2993-EBC4-F533A2896F1F}"/>
              </a:ext>
            </a:extLst>
          </p:cNvPr>
          <p:cNvSpPr>
            <a:spLocks noGrp="1"/>
          </p:cNvSpPr>
          <p:nvPr>
            <p:ph type="body" sz="quarter" idx="18"/>
          </p:nvPr>
        </p:nvSpPr>
        <p:spPr/>
        <p:txBody>
          <a:bodyPr/>
          <a:lstStyle/>
          <a:p>
            <a:r>
              <a:rPr lang="en-AU" dirty="0"/>
              <a:t>Do you trust these headlines?</a:t>
            </a:r>
          </a:p>
        </p:txBody>
      </p:sp>
      <p:pic>
        <p:nvPicPr>
          <p:cNvPr id="7" name="Picture 6" descr="News headline and article excerpt claiming that a study found drinking three cups of coffee daily cures Type 2 diabetes, reporting a complete reversal of symptoms in participants without other interventions.">
            <a:extLst>
              <a:ext uri="{FF2B5EF4-FFF2-40B4-BE49-F238E27FC236}">
                <a16:creationId xmlns:a16="http://schemas.microsoft.com/office/drawing/2014/main" id="{DBB411E7-24AE-6793-5424-F676C70AB5E0}"/>
              </a:ext>
            </a:extLst>
          </p:cNvPr>
          <p:cNvPicPr>
            <a:picLocks noChangeAspect="1"/>
          </p:cNvPicPr>
          <p:nvPr/>
        </p:nvPicPr>
        <p:blipFill>
          <a:blip r:embed="rId3"/>
          <a:stretch>
            <a:fillRect/>
          </a:stretch>
        </p:blipFill>
        <p:spPr>
          <a:xfrm rot="21241421">
            <a:off x="374678" y="1555146"/>
            <a:ext cx="5167541" cy="2356816"/>
          </a:xfrm>
          <a:prstGeom prst="rect">
            <a:avLst/>
          </a:prstGeom>
        </p:spPr>
      </p:pic>
      <p:pic>
        <p:nvPicPr>
          <p:cNvPr id="9" name="Picture 8" descr="Headline and excerpt from Daily Mail article claiming a drink contains a compound that could restore cells, extend lifespan, and protect against fatal diseases.">
            <a:extLst>
              <a:ext uri="{FF2B5EF4-FFF2-40B4-BE49-F238E27FC236}">
                <a16:creationId xmlns:a16="http://schemas.microsoft.com/office/drawing/2014/main" id="{DDA40491-2188-B429-203E-B774222590D8}"/>
              </a:ext>
            </a:extLst>
          </p:cNvPr>
          <p:cNvPicPr>
            <a:picLocks noChangeAspect="1"/>
          </p:cNvPicPr>
          <p:nvPr/>
        </p:nvPicPr>
        <p:blipFill>
          <a:blip r:embed="rId4"/>
          <a:stretch>
            <a:fillRect/>
          </a:stretch>
        </p:blipFill>
        <p:spPr>
          <a:xfrm>
            <a:off x="1060399" y="4680490"/>
            <a:ext cx="6467960" cy="1769949"/>
          </a:xfrm>
          <a:prstGeom prst="rect">
            <a:avLst/>
          </a:prstGeom>
        </p:spPr>
      </p:pic>
      <p:pic>
        <p:nvPicPr>
          <p:cNvPr id="4" name="Picture 3" descr="Daily Mail Australia article excerpt reporting that a survey of 20 Brookfield High School students found 80% eat fewer than two servings of vegetables per week, linking poor diet to low energy and difficulty concentrating in class.">
            <a:extLst>
              <a:ext uri="{FF2B5EF4-FFF2-40B4-BE49-F238E27FC236}">
                <a16:creationId xmlns:a16="http://schemas.microsoft.com/office/drawing/2014/main" id="{5B25A0B3-D1CC-A662-E878-7FEED29C76B0}"/>
              </a:ext>
            </a:extLst>
          </p:cNvPr>
          <p:cNvPicPr>
            <a:picLocks noChangeAspect="1"/>
          </p:cNvPicPr>
          <p:nvPr/>
        </p:nvPicPr>
        <p:blipFill>
          <a:blip r:embed="rId5"/>
          <a:stretch>
            <a:fillRect/>
          </a:stretch>
        </p:blipFill>
        <p:spPr>
          <a:xfrm>
            <a:off x="6103736" y="360000"/>
            <a:ext cx="5822235" cy="1635012"/>
          </a:xfrm>
          <a:prstGeom prst="rect">
            <a:avLst/>
          </a:prstGeom>
        </p:spPr>
      </p:pic>
      <p:pic>
        <p:nvPicPr>
          <p:cNvPr id="6" name="Picture 5" descr="Headline and article excerpt from Men’s Fitness promoting science-backed rules for staying slim without calorie counting, contrasting it with popular diet trends like juice fasting, South Beach, veganism, Paleo, and blood type diets.">
            <a:extLst>
              <a:ext uri="{FF2B5EF4-FFF2-40B4-BE49-F238E27FC236}">
                <a16:creationId xmlns:a16="http://schemas.microsoft.com/office/drawing/2014/main" id="{335EF1B5-116B-31A5-B3F5-E1AF8B3D97CD}"/>
              </a:ext>
            </a:extLst>
          </p:cNvPr>
          <p:cNvPicPr>
            <a:picLocks noChangeAspect="1"/>
          </p:cNvPicPr>
          <p:nvPr/>
        </p:nvPicPr>
        <p:blipFill>
          <a:blip r:embed="rId6"/>
          <a:stretch>
            <a:fillRect/>
          </a:stretch>
        </p:blipFill>
        <p:spPr>
          <a:xfrm rot="1044321">
            <a:off x="6193790" y="2957848"/>
            <a:ext cx="5492641" cy="2433449"/>
          </a:xfrm>
          <a:prstGeom prst="rect">
            <a:avLst/>
          </a:prstGeom>
        </p:spPr>
      </p:pic>
    </p:spTree>
    <p:extLst>
      <p:ext uri="{BB962C8B-B14F-4D97-AF65-F5344CB8AC3E}">
        <p14:creationId xmlns:p14="http://schemas.microsoft.com/office/powerpoint/2010/main" val="394151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FAC60-2A5F-4005-B8B6-2B9DF8B95578}">
  <ds:schemaRefs>
    <ds:schemaRef ds:uri="http://www.w3.org/XML/1998/namespace"/>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094ce8ca-8c20-4eb0-bb23-b47a1c76b753"/>
    <ds:schemaRef ds:uri="98740c54-966f-451d-a76c-e38eb7fddd55"/>
    <ds:schemaRef ds:uri="http://purl.org/dc/dcmitype/"/>
  </ds:schemaRefs>
</ds:datastoreItem>
</file>

<file path=customXml/itemProps2.xml><?xml version="1.0" encoding="utf-8"?>
<ds:datastoreItem xmlns:ds="http://schemas.openxmlformats.org/officeDocument/2006/customXml" ds:itemID="{C6DD4281-7282-4021-AEE3-5868AAFE7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374E43-C756-4BE8-8F70-D43A31F3F4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807</TotalTime>
  <Words>1306</Words>
  <Application>Microsoft Office PowerPoint</Application>
  <PresentationFormat>Widescreen</PresentationFormat>
  <Paragraphs>116</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Arial</vt:lpstr>
      <vt:lpstr>Public Sans</vt:lpstr>
      <vt:lpstr>Times New Roman</vt:lpstr>
      <vt:lpstr>Aptos</vt:lpstr>
      <vt:lpstr>NSWG Corporate</vt:lpstr>
      <vt:lpstr>Flaws and fakes in data</vt:lpstr>
      <vt:lpstr>Learning intentions and success criteria</vt:lpstr>
      <vt:lpstr>Activating prior knowledge</vt:lpstr>
      <vt:lpstr>Recognising faults in survey design</vt:lpstr>
      <vt:lpstr>Recognising potential misunderstandings</vt:lpstr>
      <vt:lpstr>Recognising faults in observational studies</vt:lpstr>
      <vt:lpstr>Faults in a data collection process</vt:lpstr>
      <vt:lpstr>Connecting learning</vt:lpstr>
      <vt:lpstr>Health articles</vt:lpstr>
      <vt:lpstr>Recognising misrepresentations</vt:lpstr>
      <vt:lpstr>Mean versus mode</vt:lpstr>
      <vt:lpstr>Releasing responsibility</vt:lpstr>
      <vt:lpstr>Misleading features of a graph</vt:lpstr>
      <vt:lpstr>Misleading summary statistics</vt:lpstr>
      <vt:lpstr>Independent practice</vt:lpstr>
      <vt:lpstr>Scenario</vt:lpstr>
      <vt:lpstr>Manipulating the argument</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3 – Fakes and flaws in data – slide deck – Mathematics Standard</dc:title>
  <dc:subject>mathematics; stage 6; unit 1</dc:subject>
  <dc:creator>NSW Department of Education</dc:creator>
  <cp:keywords>mathematics; Unit 1 – getting healthy</cp:keywords>
  <dcterms:created xsi:type="dcterms:W3CDTF">2025-02-21T00:53:28Z</dcterms:created>
  <dcterms:modified xsi:type="dcterms:W3CDTF">2025-10-16T23:36:44Z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