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1"/>
  </p:notesMasterIdLst>
  <p:handoutMasterIdLst>
    <p:handoutMasterId r:id="rId22"/>
  </p:handoutMasterIdLst>
  <p:sldIdLst>
    <p:sldId id="26505" r:id="rId5"/>
    <p:sldId id="26383" r:id="rId6"/>
    <p:sldId id="271" r:id="rId7"/>
    <p:sldId id="26508" r:id="rId8"/>
    <p:sldId id="26375" r:id="rId9"/>
    <p:sldId id="26506" r:id="rId10"/>
    <p:sldId id="26513" r:id="rId11"/>
    <p:sldId id="26507" r:id="rId12"/>
    <p:sldId id="289" r:id="rId13"/>
    <p:sldId id="26382" r:id="rId14"/>
    <p:sldId id="26509" r:id="rId15"/>
    <p:sldId id="26510" r:id="rId16"/>
    <p:sldId id="26511" r:id="rId17"/>
    <p:sldId id="26512" r:id="rId18"/>
    <p:sldId id="360" r:id="rId19"/>
    <p:sldId id="361" r:id="rId20"/>
  </p:sldIdLst>
  <p:sldSz cx="12192000" cy="6858000"/>
  <p:notesSz cx="6858000" cy="9144000"/>
  <p:embeddedFontLst>
    <p:embeddedFont>
      <p:font typeface="Public Sans" pitchFamily="2" charset="0"/>
      <p:regular r:id="rId23"/>
      <p:bold r:id="rId24"/>
      <p:italic r:id="rId25"/>
      <p:boldItalic r:id="rId26"/>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217C917-583C-E77D-B579-6E8946FFDC11}" name="Sam Houda" initials="SH" userId="S::samantha.houda1@det.nsw.edu.au::8177d86a-8cc2-4537-942b-686d9dda63ce" providerId="AD"/>
  <p188:author id="{4F1CB63D-989B-4ED3-C689-6E27F710C353}" name="Jennifer Smith" initials="JS" userId="S::JENNIFER.DOBOS@det.nsw.edu.au::7f9e27fc-fd2b-4362-b070-705aa97fa997" providerId="AD"/>
  <p188:author id="{C461638E-F1F5-7186-9758-0B4A52497F93}" name="Meagan Rodda" initials="MR" userId="S::Meagan.Rodda@det.nsw.edu.au::efecb8de-290d-42b5-96ee-00df0648c08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13FF40-EF51-4006-B8C1-17F6ECDD79C7}" v="1" dt="2025-10-16T23:34:57.917"/>
    <p1510:client id="{589CD539-7C90-48E2-B1D1-1BFC0BA48DC5}" v="1" dt="2025-10-16T22:21:27.190"/>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68" d="100"/>
          <a:sy n="68" d="100"/>
        </p:scale>
        <p:origin x="368" y="64"/>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isy Hong" userId="852f2fe8-ba51-4773-8c32-260fca1b2ee4" providerId="ADAL" clId="{BA9E5D68-9781-55FC-B968-ED696BFEB24F}"/>
    <pc:docChg chg="modSld">
      <pc:chgData name="Daisy Hong" userId="852f2fe8-ba51-4773-8c32-260fca1b2ee4" providerId="ADAL" clId="{BA9E5D68-9781-55FC-B968-ED696BFEB24F}" dt="2025-10-08T01:58:18.921" v="34"/>
      <pc:docMkLst>
        <pc:docMk/>
      </pc:docMkLst>
      <pc:sldChg chg="modSp">
        <pc:chgData name="Daisy Hong" userId="852f2fe8-ba51-4773-8c32-260fca1b2ee4" providerId="ADAL" clId="{BA9E5D68-9781-55FC-B968-ED696BFEB24F}" dt="2025-10-07T23:42:41.902" v="1"/>
        <pc:sldMkLst>
          <pc:docMk/>
          <pc:sldMk cId="1181014578" sldId="360"/>
        </pc:sldMkLst>
        <pc:spChg chg="mod">
          <ac:chgData name="Daisy Hong" userId="852f2fe8-ba51-4773-8c32-260fca1b2ee4" providerId="ADAL" clId="{BA9E5D68-9781-55FC-B968-ED696BFEB24F}" dt="2025-10-07T23:42:41.902" v="1"/>
          <ac:spMkLst>
            <pc:docMk/>
            <pc:sldMk cId="1181014578" sldId="360"/>
            <ac:spMk id="4" creationId="{B7C07B50-96D9-2E35-E2CE-3139F6377F08}"/>
          </ac:spMkLst>
        </pc:spChg>
      </pc:sldChg>
      <pc:sldChg chg="modSp modAnim">
        <pc:chgData name="Daisy Hong" userId="852f2fe8-ba51-4773-8c32-260fca1b2ee4" providerId="ADAL" clId="{BA9E5D68-9781-55FC-B968-ED696BFEB24F}" dt="2025-10-08T00:09:03.952" v="17" actId="255"/>
        <pc:sldMkLst>
          <pc:docMk/>
          <pc:sldMk cId="707406146" sldId="26375"/>
        </pc:sldMkLst>
        <pc:spChg chg="mod">
          <ac:chgData name="Daisy Hong" userId="852f2fe8-ba51-4773-8c32-260fca1b2ee4" providerId="ADAL" clId="{BA9E5D68-9781-55FC-B968-ED696BFEB24F}" dt="2025-10-08T00:09:03.952" v="17" actId="255"/>
          <ac:spMkLst>
            <pc:docMk/>
            <pc:sldMk cId="707406146" sldId="26375"/>
            <ac:spMk id="3" creationId="{88A900B1-5D10-73A2-A60A-BF18BBF6245B}"/>
          </ac:spMkLst>
        </pc:spChg>
      </pc:sldChg>
      <pc:sldChg chg="modSp mod">
        <pc:chgData name="Daisy Hong" userId="852f2fe8-ba51-4773-8c32-260fca1b2ee4" providerId="ADAL" clId="{BA9E5D68-9781-55FC-B968-ED696BFEB24F}" dt="2025-10-08T01:28:42.358" v="33" actId="20577"/>
        <pc:sldMkLst>
          <pc:docMk/>
          <pc:sldMk cId="3648967162" sldId="26383"/>
        </pc:sldMkLst>
        <pc:spChg chg="mod">
          <ac:chgData name="Daisy Hong" userId="852f2fe8-ba51-4773-8c32-260fca1b2ee4" providerId="ADAL" clId="{BA9E5D68-9781-55FC-B968-ED696BFEB24F}" dt="2025-10-08T01:28:42.358" v="33" actId="20577"/>
          <ac:spMkLst>
            <pc:docMk/>
            <pc:sldMk cId="3648967162" sldId="26383"/>
            <ac:spMk id="3" creationId="{DF637BA9-DB5E-2457-A795-0B300DBA6F82}"/>
          </ac:spMkLst>
        </pc:spChg>
      </pc:sldChg>
      <pc:sldChg chg="modSp">
        <pc:chgData name="Daisy Hong" userId="852f2fe8-ba51-4773-8c32-260fca1b2ee4" providerId="ADAL" clId="{BA9E5D68-9781-55FC-B968-ED696BFEB24F}" dt="2025-10-08T01:58:18.921" v="34"/>
        <pc:sldMkLst>
          <pc:docMk/>
          <pc:sldMk cId="2212264922" sldId="26505"/>
        </pc:sldMkLst>
        <pc:spChg chg="mod">
          <ac:chgData name="Daisy Hong" userId="852f2fe8-ba51-4773-8c32-260fca1b2ee4" providerId="ADAL" clId="{BA9E5D68-9781-55FC-B968-ED696BFEB24F}" dt="2025-10-08T01:58:18.921" v="34"/>
          <ac:spMkLst>
            <pc:docMk/>
            <pc:sldMk cId="2212264922" sldId="26505"/>
            <ac:spMk id="10" creationId="{CA5E7E5A-B4C4-F5B9-98E5-6C838D018316}"/>
          </ac:spMkLst>
        </pc:spChg>
      </pc:sldChg>
      <pc:sldChg chg="modSp modAnim">
        <pc:chgData name="Daisy Hong" userId="852f2fe8-ba51-4773-8c32-260fca1b2ee4" providerId="ADAL" clId="{BA9E5D68-9781-55FC-B968-ED696BFEB24F}" dt="2025-10-08T00:09:34.079" v="30" actId="948"/>
        <pc:sldMkLst>
          <pc:docMk/>
          <pc:sldMk cId="1142278435" sldId="26506"/>
        </pc:sldMkLst>
        <pc:spChg chg="mod">
          <ac:chgData name="Daisy Hong" userId="852f2fe8-ba51-4773-8c32-260fca1b2ee4" providerId="ADAL" clId="{BA9E5D68-9781-55FC-B968-ED696BFEB24F}" dt="2025-10-08T00:09:34.079" v="30" actId="948"/>
          <ac:spMkLst>
            <pc:docMk/>
            <pc:sldMk cId="1142278435" sldId="26506"/>
            <ac:spMk id="3" creationId="{31198B0D-712C-2CCE-625B-904A4F37AFEF}"/>
          </ac:spMkLst>
        </pc:spChg>
      </pc:sldChg>
      <pc:sldChg chg="modSp">
        <pc:chgData name="Daisy Hong" userId="852f2fe8-ba51-4773-8c32-260fca1b2ee4" providerId="ADAL" clId="{BA9E5D68-9781-55FC-B968-ED696BFEB24F}" dt="2025-10-08T00:20:26.059" v="31" actId="11530"/>
        <pc:sldMkLst>
          <pc:docMk/>
          <pc:sldMk cId="838257827" sldId="26508"/>
        </pc:sldMkLst>
        <pc:graphicFrameChg chg="mod">
          <ac:chgData name="Daisy Hong" userId="852f2fe8-ba51-4773-8c32-260fca1b2ee4" providerId="ADAL" clId="{BA9E5D68-9781-55FC-B968-ED696BFEB24F}" dt="2025-10-08T00:20:26.059" v="31" actId="11530"/>
          <ac:graphicFrameMkLst>
            <pc:docMk/>
            <pc:sldMk cId="838257827" sldId="26508"/>
            <ac:graphicFrameMk id="5" creationId="{8EF47D72-2681-7B7C-064A-DE0A42F00A11}"/>
          </ac:graphicFrameMkLst>
        </pc:graphicFrameChg>
      </pc:sldChg>
      <pc:sldChg chg="modSp mod">
        <pc:chgData name="Daisy Hong" userId="852f2fe8-ba51-4773-8c32-260fca1b2ee4" providerId="ADAL" clId="{BA9E5D68-9781-55FC-B968-ED696BFEB24F}" dt="2025-10-08T01:26:05.442" v="32" actId="1076"/>
        <pc:sldMkLst>
          <pc:docMk/>
          <pc:sldMk cId="2657413589" sldId="26513"/>
        </pc:sldMkLst>
        <pc:picChg chg="mod">
          <ac:chgData name="Daisy Hong" userId="852f2fe8-ba51-4773-8c32-260fca1b2ee4" providerId="ADAL" clId="{BA9E5D68-9781-55FC-B968-ED696BFEB24F}" dt="2025-10-08T01:26:05.442" v="32" actId="1076"/>
          <ac:picMkLst>
            <pc:docMk/>
            <pc:sldMk cId="2657413589" sldId="26513"/>
            <ac:picMk id="7" creationId="{E6ED2B41-65C5-C54B-D426-275C2856FB40}"/>
          </ac:picMkLst>
        </pc:picChg>
      </pc:sldChg>
    </pc:docChg>
  </pc:docChgLst>
  <pc:docChgLst>
    <pc:chgData name="Daisy Hong" userId="852f2fe8-ba51-4773-8c32-260fca1b2ee4" providerId="ADAL" clId="{992C5D26-ABEB-4024-A50D-773080A24812}"/>
    <pc:docChg chg="undo custSel modSld">
      <pc:chgData name="Daisy Hong" userId="852f2fe8-ba51-4773-8c32-260fca1b2ee4" providerId="ADAL" clId="{992C5D26-ABEB-4024-A50D-773080A24812}" dt="2025-10-08T22:27:55.414" v="28"/>
      <pc:docMkLst>
        <pc:docMk/>
      </pc:docMkLst>
      <pc:sldChg chg="modSp mod">
        <pc:chgData name="Daisy Hong" userId="852f2fe8-ba51-4773-8c32-260fca1b2ee4" providerId="ADAL" clId="{992C5D26-ABEB-4024-A50D-773080A24812}" dt="2025-10-07T04:17:53.421" v="23" actId="2710"/>
        <pc:sldMkLst>
          <pc:docMk/>
          <pc:sldMk cId="2031742732" sldId="289"/>
        </pc:sldMkLst>
        <pc:spChg chg="mod">
          <ac:chgData name="Daisy Hong" userId="852f2fe8-ba51-4773-8c32-260fca1b2ee4" providerId="ADAL" clId="{992C5D26-ABEB-4024-A50D-773080A24812}" dt="2025-10-07T04:17:53.421" v="23" actId="2710"/>
          <ac:spMkLst>
            <pc:docMk/>
            <pc:sldMk cId="2031742732" sldId="289"/>
            <ac:spMk id="2" creationId="{44BA15AA-14F1-5B2A-1FCA-BE6F56EAB966}"/>
          </ac:spMkLst>
        </pc:spChg>
        <pc:spChg chg="mod">
          <ac:chgData name="Daisy Hong" userId="852f2fe8-ba51-4773-8c32-260fca1b2ee4" providerId="ADAL" clId="{992C5D26-ABEB-4024-A50D-773080A24812}" dt="2025-10-07T04:17:28.664" v="21" actId="12"/>
          <ac:spMkLst>
            <pc:docMk/>
            <pc:sldMk cId="2031742732" sldId="289"/>
            <ac:spMk id="6" creationId="{A346FE31-C5F1-8406-D340-47C17848E039}"/>
          </ac:spMkLst>
        </pc:spChg>
      </pc:sldChg>
      <pc:sldChg chg="modSp">
        <pc:chgData name="Daisy Hong" userId="852f2fe8-ba51-4773-8c32-260fca1b2ee4" providerId="ADAL" clId="{992C5D26-ABEB-4024-A50D-773080A24812}" dt="2025-10-08T22:27:55.414" v="28"/>
        <pc:sldMkLst>
          <pc:docMk/>
          <pc:sldMk cId="1181014578" sldId="360"/>
        </pc:sldMkLst>
        <pc:spChg chg="mod">
          <ac:chgData name="Daisy Hong" userId="852f2fe8-ba51-4773-8c32-260fca1b2ee4" providerId="ADAL" clId="{992C5D26-ABEB-4024-A50D-773080A24812}" dt="2025-10-08T22:27:55.414" v="28"/>
          <ac:spMkLst>
            <pc:docMk/>
            <pc:sldMk cId="1181014578" sldId="360"/>
            <ac:spMk id="4" creationId="{B7C07B50-96D9-2E35-E2CE-3139F6377F08}"/>
          </ac:spMkLst>
        </pc:spChg>
      </pc:sldChg>
      <pc:sldChg chg="modSp mod">
        <pc:chgData name="Daisy Hong" userId="852f2fe8-ba51-4773-8c32-260fca1b2ee4" providerId="ADAL" clId="{992C5D26-ABEB-4024-A50D-773080A24812}" dt="2025-10-08T22:22:13.068" v="26" actId="20577"/>
        <pc:sldMkLst>
          <pc:docMk/>
          <pc:sldMk cId="2212264922" sldId="26505"/>
        </pc:sldMkLst>
        <pc:spChg chg="mod">
          <ac:chgData name="Daisy Hong" userId="852f2fe8-ba51-4773-8c32-260fca1b2ee4" providerId="ADAL" clId="{992C5D26-ABEB-4024-A50D-773080A24812}" dt="2025-10-08T22:22:13.068" v="26" actId="20577"/>
          <ac:spMkLst>
            <pc:docMk/>
            <pc:sldMk cId="2212264922" sldId="26505"/>
            <ac:spMk id="10" creationId="{CA5E7E5A-B4C4-F5B9-98E5-6C838D018316}"/>
          </ac:spMkLst>
        </pc:spChg>
      </pc:sldChg>
      <pc:sldChg chg="modSp">
        <pc:chgData name="Daisy Hong" userId="852f2fe8-ba51-4773-8c32-260fca1b2ee4" providerId="ADAL" clId="{992C5D26-ABEB-4024-A50D-773080A24812}" dt="2025-10-07T04:15:32.539" v="6" actId="962"/>
        <pc:sldMkLst>
          <pc:docMk/>
          <pc:sldMk cId="838257827" sldId="26508"/>
        </pc:sldMkLst>
        <pc:graphicFrameChg chg="mod">
          <ac:chgData name="Daisy Hong" userId="852f2fe8-ba51-4773-8c32-260fca1b2ee4" providerId="ADAL" clId="{992C5D26-ABEB-4024-A50D-773080A24812}" dt="2025-10-07T04:15:32.539" v="6" actId="962"/>
          <ac:graphicFrameMkLst>
            <pc:docMk/>
            <pc:sldMk cId="838257827" sldId="26508"/>
            <ac:graphicFrameMk id="5" creationId="{8EF47D72-2681-7B7C-064A-DE0A42F00A11}"/>
          </ac:graphicFrameMkLst>
        </pc:graphicFrameChg>
      </pc:sldChg>
      <pc:sldChg chg="modSp mod">
        <pc:chgData name="Daisy Hong" userId="852f2fe8-ba51-4773-8c32-260fca1b2ee4" providerId="ADAL" clId="{992C5D26-ABEB-4024-A50D-773080A24812}" dt="2025-10-07T04:17:05.708" v="17" actId="948"/>
        <pc:sldMkLst>
          <pc:docMk/>
          <pc:sldMk cId="910599357" sldId="26510"/>
        </pc:sldMkLst>
        <pc:spChg chg="mod">
          <ac:chgData name="Daisy Hong" userId="852f2fe8-ba51-4773-8c32-260fca1b2ee4" providerId="ADAL" clId="{992C5D26-ABEB-4024-A50D-773080A24812}" dt="2025-10-07T04:17:05.708" v="17" actId="948"/>
          <ac:spMkLst>
            <pc:docMk/>
            <pc:sldMk cId="910599357" sldId="26510"/>
            <ac:spMk id="4" creationId="{65E89833-0090-C752-9A30-1A44167B349C}"/>
          </ac:spMkLst>
        </pc:spChg>
      </pc:sldChg>
      <pc:sldChg chg="modSp mod">
        <pc:chgData name="Daisy Hong" userId="852f2fe8-ba51-4773-8c32-260fca1b2ee4" providerId="ADAL" clId="{992C5D26-ABEB-4024-A50D-773080A24812}" dt="2025-10-07T04:26:55.213" v="24" actId="20577"/>
        <pc:sldMkLst>
          <pc:docMk/>
          <pc:sldMk cId="135551047" sldId="26512"/>
        </pc:sldMkLst>
        <pc:spChg chg="mod">
          <ac:chgData name="Daisy Hong" userId="852f2fe8-ba51-4773-8c32-260fca1b2ee4" providerId="ADAL" clId="{992C5D26-ABEB-4024-A50D-773080A24812}" dt="2025-10-07T04:26:55.213" v="24" actId="20577"/>
          <ac:spMkLst>
            <pc:docMk/>
            <pc:sldMk cId="135551047" sldId="26512"/>
            <ac:spMk id="4" creationId="{5532C741-FDBE-DB2F-11DB-223EA5803171}"/>
          </ac:spMkLst>
        </pc:spChg>
      </pc:sldChg>
      <pc:sldChg chg="modSp mod">
        <pc:chgData name="Daisy Hong" userId="852f2fe8-ba51-4773-8c32-260fca1b2ee4" providerId="ADAL" clId="{992C5D26-ABEB-4024-A50D-773080A24812}" dt="2025-10-07T04:14:53.422" v="3" actId="1076"/>
        <pc:sldMkLst>
          <pc:docMk/>
          <pc:sldMk cId="2657413589" sldId="26513"/>
        </pc:sldMkLst>
        <pc:spChg chg="mod ord">
          <ac:chgData name="Daisy Hong" userId="852f2fe8-ba51-4773-8c32-260fca1b2ee4" providerId="ADAL" clId="{992C5D26-ABEB-4024-A50D-773080A24812}" dt="2025-10-07T04:14:46.270" v="1" actId="13244"/>
          <ac:spMkLst>
            <pc:docMk/>
            <pc:sldMk cId="2657413589" sldId="26513"/>
            <ac:spMk id="2" creationId="{70155910-843F-0934-95F3-B505A1B0C47A}"/>
          </ac:spMkLst>
        </pc:spChg>
        <pc:picChg chg="mod">
          <ac:chgData name="Daisy Hong" userId="852f2fe8-ba51-4773-8c32-260fca1b2ee4" providerId="ADAL" clId="{992C5D26-ABEB-4024-A50D-773080A24812}" dt="2025-10-07T04:14:53.422" v="3" actId="1076"/>
          <ac:picMkLst>
            <pc:docMk/>
            <pc:sldMk cId="2657413589" sldId="26513"/>
            <ac:picMk id="7" creationId="{E6ED2B41-65C5-C54B-D426-275C2856FB40}"/>
          </ac:picMkLst>
        </pc:picChg>
      </pc:sldChg>
    </pc:docChg>
  </pc:docChgLst>
  <pc:docChgLst>
    <pc:chgData name="Daisy Hong" userId="852f2fe8-ba51-4773-8c32-260fca1b2ee4" providerId="ADAL" clId="{BB608F32-918A-4A14-94F6-A0382153581E}"/>
    <pc:docChg chg="custSel modSld">
      <pc:chgData name="Daisy Hong" userId="852f2fe8-ba51-4773-8c32-260fca1b2ee4" providerId="ADAL" clId="{BB608F32-918A-4A14-94F6-A0382153581E}" dt="2025-10-16T22:21:27.190" v="1"/>
      <pc:docMkLst>
        <pc:docMk/>
      </pc:docMkLst>
      <pc:sldChg chg="addSp delSp modSp mod">
        <pc:chgData name="Daisy Hong" userId="852f2fe8-ba51-4773-8c32-260fca1b2ee4" providerId="ADAL" clId="{BB608F32-918A-4A14-94F6-A0382153581E}" dt="2025-10-16T22:21:27.190" v="1"/>
        <pc:sldMkLst>
          <pc:docMk/>
          <pc:sldMk cId="2212264922" sldId="26505"/>
        </pc:sldMkLst>
        <pc:spChg chg="del">
          <ac:chgData name="Daisy Hong" userId="852f2fe8-ba51-4773-8c32-260fca1b2ee4" providerId="ADAL" clId="{BB608F32-918A-4A14-94F6-A0382153581E}" dt="2025-10-16T22:21:26.581" v="0" actId="478"/>
          <ac:spMkLst>
            <pc:docMk/>
            <pc:sldMk cId="2212264922" sldId="26505"/>
            <ac:spMk id="2" creationId="{BCBB44E6-1D9B-5185-AF7C-1BB9BB6D9839}"/>
          </ac:spMkLst>
        </pc:spChg>
        <pc:picChg chg="add mod">
          <ac:chgData name="Daisy Hong" userId="852f2fe8-ba51-4773-8c32-260fca1b2ee4" providerId="ADAL" clId="{BB608F32-918A-4A14-94F6-A0382153581E}" dt="2025-10-16T22:21:27.190" v="1"/>
          <ac:picMkLst>
            <pc:docMk/>
            <pc:sldMk cId="2212264922" sldId="26505"/>
            <ac:picMk id="4" creationId="{30EE4F47-CDE7-0500-798C-D035E02BC07B}"/>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6E3CE2-3C18-4145-8A9C-A83276021EE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AU"/>
        </a:p>
      </dgm:t>
    </dgm:pt>
    <dgm:pt modelId="{F8B915EF-3672-4327-A3F7-377A5FD0E67E}">
      <dgm:prSet phldrT="[Text]"/>
      <dgm:spPr/>
      <dgm:t>
        <a:bodyPr/>
        <a:lstStyle/>
        <a:p>
          <a:r>
            <a:rPr lang="en-AU" dirty="0"/>
            <a:t>Data</a:t>
          </a:r>
        </a:p>
      </dgm:t>
    </dgm:pt>
    <dgm:pt modelId="{BE8AA653-9200-407C-97AE-B638E566083A}" type="parTrans" cxnId="{D08F07C7-BC49-4D7D-AF51-2EBF53989A69}">
      <dgm:prSet/>
      <dgm:spPr/>
      <dgm:t>
        <a:bodyPr/>
        <a:lstStyle/>
        <a:p>
          <a:endParaRPr lang="en-AU"/>
        </a:p>
      </dgm:t>
    </dgm:pt>
    <dgm:pt modelId="{1452DB06-0F87-4163-99B3-B5F8DEEFD20E}" type="sibTrans" cxnId="{D08F07C7-BC49-4D7D-AF51-2EBF53989A69}">
      <dgm:prSet/>
      <dgm:spPr/>
      <dgm:t>
        <a:bodyPr/>
        <a:lstStyle/>
        <a:p>
          <a:endParaRPr lang="en-AU"/>
        </a:p>
      </dgm:t>
    </dgm:pt>
    <dgm:pt modelId="{C5B11217-B11C-4186-9C45-05CC1756B3AB}" type="asst">
      <dgm:prSet phldrT="[Text]"/>
      <dgm:spPr/>
      <dgm:t>
        <a:bodyPr/>
        <a:lstStyle/>
        <a:p>
          <a:r>
            <a:rPr lang="en-AU" dirty="0"/>
            <a:t>Categorical</a:t>
          </a:r>
        </a:p>
      </dgm:t>
    </dgm:pt>
    <dgm:pt modelId="{001C5063-C251-45F9-A32D-B7EE563988E9}" type="parTrans" cxnId="{14345797-38F2-46DE-BD7E-6E1F3AAFE7EF}">
      <dgm:prSet/>
      <dgm:spPr/>
      <dgm:t>
        <a:bodyPr/>
        <a:lstStyle/>
        <a:p>
          <a:endParaRPr lang="en-AU"/>
        </a:p>
      </dgm:t>
    </dgm:pt>
    <dgm:pt modelId="{B9D46300-DFDD-4558-BE08-D2CCB435F970}" type="sibTrans" cxnId="{14345797-38F2-46DE-BD7E-6E1F3AAFE7EF}">
      <dgm:prSet/>
      <dgm:spPr/>
      <dgm:t>
        <a:bodyPr/>
        <a:lstStyle/>
        <a:p>
          <a:endParaRPr lang="en-AU"/>
        </a:p>
      </dgm:t>
    </dgm:pt>
    <dgm:pt modelId="{9F024B01-7139-43E6-AB96-00AAACB4A43A}" type="asst">
      <dgm:prSet/>
      <dgm:spPr/>
      <dgm:t>
        <a:bodyPr/>
        <a:lstStyle/>
        <a:p>
          <a:r>
            <a:rPr lang="en-AU" dirty="0"/>
            <a:t>Numerical</a:t>
          </a:r>
        </a:p>
      </dgm:t>
    </dgm:pt>
    <dgm:pt modelId="{FB5DA532-F24E-42E7-B8F8-F0D84B3FFF08}" type="parTrans" cxnId="{6F9D9F7F-1CC5-42C1-A688-C28D31A29F98}">
      <dgm:prSet/>
      <dgm:spPr/>
      <dgm:t>
        <a:bodyPr/>
        <a:lstStyle/>
        <a:p>
          <a:endParaRPr lang="en-AU"/>
        </a:p>
      </dgm:t>
    </dgm:pt>
    <dgm:pt modelId="{17EB9F1D-178D-44C5-ABFC-B6FCF140E761}" type="sibTrans" cxnId="{6F9D9F7F-1CC5-42C1-A688-C28D31A29F98}">
      <dgm:prSet/>
      <dgm:spPr/>
      <dgm:t>
        <a:bodyPr/>
        <a:lstStyle/>
        <a:p>
          <a:endParaRPr lang="en-AU"/>
        </a:p>
      </dgm:t>
    </dgm:pt>
    <dgm:pt modelId="{07DE0C7E-FE6E-429D-B6F0-D3AFB91767A7}" type="asst">
      <dgm:prSet/>
      <dgm:spPr/>
      <dgm:t>
        <a:bodyPr/>
        <a:lstStyle/>
        <a:p>
          <a:r>
            <a:rPr lang="en-AU" dirty="0"/>
            <a:t>Ordinal</a:t>
          </a:r>
        </a:p>
      </dgm:t>
    </dgm:pt>
    <dgm:pt modelId="{F61EAA20-3059-4262-B139-825DC7B53AA5}" type="parTrans" cxnId="{AFA55FEB-9B3B-4625-B018-02EF95F83B54}">
      <dgm:prSet/>
      <dgm:spPr/>
      <dgm:t>
        <a:bodyPr/>
        <a:lstStyle/>
        <a:p>
          <a:endParaRPr lang="en-AU"/>
        </a:p>
      </dgm:t>
    </dgm:pt>
    <dgm:pt modelId="{5A7D2C3A-55FC-4851-BA34-8171F057493B}" type="sibTrans" cxnId="{AFA55FEB-9B3B-4625-B018-02EF95F83B54}">
      <dgm:prSet/>
      <dgm:spPr/>
      <dgm:t>
        <a:bodyPr/>
        <a:lstStyle/>
        <a:p>
          <a:endParaRPr lang="en-AU"/>
        </a:p>
      </dgm:t>
    </dgm:pt>
    <dgm:pt modelId="{7EABC471-455A-4764-8DE8-FBA10D7F81A1}" type="asst">
      <dgm:prSet/>
      <dgm:spPr/>
      <dgm:t>
        <a:bodyPr/>
        <a:lstStyle/>
        <a:p>
          <a:r>
            <a:rPr lang="en-AU" dirty="0"/>
            <a:t>Nominal</a:t>
          </a:r>
        </a:p>
      </dgm:t>
    </dgm:pt>
    <dgm:pt modelId="{88B33E8C-8AD5-46B9-A275-E1027923DB65}" type="parTrans" cxnId="{839C6A12-F70E-4EAA-A293-DAE1BF823DFA}">
      <dgm:prSet/>
      <dgm:spPr/>
      <dgm:t>
        <a:bodyPr/>
        <a:lstStyle/>
        <a:p>
          <a:endParaRPr lang="en-AU"/>
        </a:p>
      </dgm:t>
    </dgm:pt>
    <dgm:pt modelId="{D344942F-60A5-4982-B021-73182792F778}" type="sibTrans" cxnId="{839C6A12-F70E-4EAA-A293-DAE1BF823DFA}">
      <dgm:prSet/>
      <dgm:spPr/>
      <dgm:t>
        <a:bodyPr/>
        <a:lstStyle/>
        <a:p>
          <a:endParaRPr lang="en-AU"/>
        </a:p>
      </dgm:t>
    </dgm:pt>
    <dgm:pt modelId="{5D5CE84E-08D4-4150-A80B-4795E6296BE9}" type="asst">
      <dgm:prSet/>
      <dgm:spPr/>
      <dgm:t>
        <a:bodyPr/>
        <a:lstStyle/>
        <a:p>
          <a:r>
            <a:rPr lang="en-AU" dirty="0"/>
            <a:t>Discrete</a:t>
          </a:r>
        </a:p>
      </dgm:t>
    </dgm:pt>
    <dgm:pt modelId="{6219DD0A-0334-4034-A33E-349D149FCFD6}" type="parTrans" cxnId="{DF314F80-BA56-463C-9B37-7AB902A90C1A}">
      <dgm:prSet/>
      <dgm:spPr/>
      <dgm:t>
        <a:bodyPr/>
        <a:lstStyle/>
        <a:p>
          <a:endParaRPr lang="en-AU"/>
        </a:p>
      </dgm:t>
    </dgm:pt>
    <dgm:pt modelId="{2162749F-5791-4908-8AFD-79C52E2B16F5}" type="sibTrans" cxnId="{DF314F80-BA56-463C-9B37-7AB902A90C1A}">
      <dgm:prSet/>
      <dgm:spPr/>
      <dgm:t>
        <a:bodyPr/>
        <a:lstStyle/>
        <a:p>
          <a:endParaRPr lang="en-AU"/>
        </a:p>
      </dgm:t>
    </dgm:pt>
    <dgm:pt modelId="{08713829-1773-4F7E-847D-1E7460AE98D8}" type="asst">
      <dgm:prSet/>
      <dgm:spPr/>
      <dgm:t>
        <a:bodyPr/>
        <a:lstStyle/>
        <a:p>
          <a:r>
            <a:rPr lang="en-AU" dirty="0"/>
            <a:t>Continuous</a:t>
          </a:r>
        </a:p>
      </dgm:t>
    </dgm:pt>
    <dgm:pt modelId="{A337261C-13C0-4C66-90C5-8AD7B2366F35}" type="parTrans" cxnId="{36E057BC-AB3D-4399-B8E8-1CF984BFF634}">
      <dgm:prSet/>
      <dgm:spPr/>
      <dgm:t>
        <a:bodyPr/>
        <a:lstStyle/>
        <a:p>
          <a:endParaRPr lang="en-AU"/>
        </a:p>
      </dgm:t>
    </dgm:pt>
    <dgm:pt modelId="{96E915E8-8622-4011-ABBE-466B6D57080B}" type="sibTrans" cxnId="{36E057BC-AB3D-4399-B8E8-1CF984BFF634}">
      <dgm:prSet/>
      <dgm:spPr/>
      <dgm:t>
        <a:bodyPr/>
        <a:lstStyle/>
        <a:p>
          <a:endParaRPr lang="en-AU"/>
        </a:p>
      </dgm:t>
    </dgm:pt>
    <dgm:pt modelId="{A3CCB2FA-10D1-4D8B-B9E3-20F355651B43}" type="pres">
      <dgm:prSet presAssocID="{A26E3CE2-3C18-4145-8A9C-A83276021EEF}" presName="hierChild1" presStyleCnt="0">
        <dgm:presLayoutVars>
          <dgm:orgChart val="1"/>
          <dgm:chPref val="1"/>
          <dgm:dir/>
          <dgm:animOne val="branch"/>
          <dgm:animLvl val="lvl"/>
          <dgm:resizeHandles/>
        </dgm:presLayoutVars>
      </dgm:prSet>
      <dgm:spPr/>
    </dgm:pt>
    <dgm:pt modelId="{2621CD30-DEC7-4152-B11E-B3FDFF09EBA6}" type="pres">
      <dgm:prSet presAssocID="{F8B915EF-3672-4327-A3F7-377A5FD0E67E}" presName="hierRoot1" presStyleCnt="0">
        <dgm:presLayoutVars>
          <dgm:hierBranch val="init"/>
        </dgm:presLayoutVars>
      </dgm:prSet>
      <dgm:spPr/>
    </dgm:pt>
    <dgm:pt modelId="{3C3A39D5-7A31-4D27-A6C5-057517FCF05D}" type="pres">
      <dgm:prSet presAssocID="{F8B915EF-3672-4327-A3F7-377A5FD0E67E}" presName="rootComposite1" presStyleCnt="0"/>
      <dgm:spPr/>
    </dgm:pt>
    <dgm:pt modelId="{17CA1C60-0E74-4F85-AC66-F5CCEF15A352}" type="pres">
      <dgm:prSet presAssocID="{F8B915EF-3672-4327-A3F7-377A5FD0E67E}" presName="rootText1" presStyleLbl="node0" presStyleIdx="0" presStyleCnt="1">
        <dgm:presLayoutVars>
          <dgm:chPref val="3"/>
        </dgm:presLayoutVars>
      </dgm:prSet>
      <dgm:spPr>
        <a:prstGeom prst="roundRect">
          <a:avLst/>
        </a:prstGeom>
      </dgm:spPr>
    </dgm:pt>
    <dgm:pt modelId="{ADDEB5FB-10E0-4BCA-B3C7-B7A32ACC2ABA}" type="pres">
      <dgm:prSet presAssocID="{F8B915EF-3672-4327-A3F7-377A5FD0E67E}" presName="rootConnector1" presStyleLbl="node1" presStyleIdx="0" presStyleCnt="0"/>
      <dgm:spPr/>
    </dgm:pt>
    <dgm:pt modelId="{511A4323-7B26-4295-8369-B4143B0F20F8}" type="pres">
      <dgm:prSet presAssocID="{F8B915EF-3672-4327-A3F7-377A5FD0E67E}" presName="hierChild2" presStyleCnt="0"/>
      <dgm:spPr/>
    </dgm:pt>
    <dgm:pt modelId="{114F5B73-5041-4124-BE17-BF9CDCC30F49}" type="pres">
      <dgm:prSet presAssocID="{F8B915EF-3672-4327-A3F7-377A5FD0E67E}" presName="hierChild3" presStyleCnt="0"/>
      <dgm:spPr/>
    </dgm:pt>
    <dgm:pt modelId="{B9CAC074-0043-4296-833B-06113F2AC980}" type="pres">
      <dgm:prSet presAssocID="{001C5063-C251-45F9-A32D-B7EE563988E9}" presName="Name111" presStyleLbl="parChTrans1D2" presStyleIdx="0" presStyleCnt="2"/>
      <dgm:spPr/>
    </dgm:pt>
    <dgm:pt modelId="{D9C92E6B-14EF-49D8-B781-CBEF313C1B5F}" type="pres">
      <dgm:prSet presAssocID="{C5B11217-B11C-4186-9C45-05CC1756B3AB}" presName="hierRoot3" presStyleCnt="0">
        <dgm:presLayoutVars>
          <dgm:hierBranch val="init"/>
        </dgm:presLayoutVars>
      </dgm:prSet>
      <dgm:spPr/>
    </dgm:pt>
    <dgm:pt modelId="{835FA899-10ED-4F7B-8A77-CE37883ED332}" type="pres">
      <dgm:prSet presAssocID="{C5B11217-B11C-4186-9C45-05CC1756B3AB}" presName="rootComposite3" presStyleCnt="0"/>
      <dgm:spPr/>
    </dgm:pt>
    <dgm:pt modelId="{7E501EA3-128E-47EF-B2A2-6FDF99117E16}" type="pres">
      <dgm:prSet presAssocID="{C5B11217-B11C-4186-9C45-05CC1756B3AB}" presName="rootText3" presStyleLbl="asst1" presStyleIdx="0" presStyleCnt="6" custScaleX="112296">
        <dgm:presLayoutVars>
          <dgm:chPref val="3"/>
        </dgm:presLayoutVars>
      </dgm:prSet>
      <dgm:spPr>
        <a:prstGeom prst="roundRect">
          <a:avLst/>
        </a:prstGeom>
      </dgm:spPr>
    </dgm:pt>
    <dgm:pt modelId="{DED41848-0661-4E5B-8C05-37CD18CBE6E7}" type="pres">
      <dgm:prSet presAssocID="{C5B11217-B11C-4186-9C45-05CC1756B3AB}" presName="rootConnector3" presStyleLbl="asst1" presStyleIdx="0" presStyleCnt="6"/>
      <dgm:spPr/>
    </dgm:pt>
    <dgm:pt modelId="{9F7A2687-7FF5-4984-903B-F7ACEE86F96A}" type="pres">
      <dgm:prSet presAssocID="{C5B11217-B11C-4186-9C45-05CC1756B3AB}" presName="hierChild6" presStyleCnt="0"/>
      <dgm:spPr/>
    </dgm:pt>
    <dgm:pt modelId="{49C172FC-9CFE-441E-8DB5-1C60C299A9B6}" type="pres">
      <dgm:prSet presAssocID="{C5B11217-B11C-4186-9C45-05CC1756B3AB}" presName="hierChild7" presStyleCnt="0"/>
      <dgm:spPr/>
    </dgm:pt>
    <dgm:pt modelId="{22450401-6DF4-4432-B90B-40EC53B9FC2E}" type="pres">
      <dgm:prSet presAssocID="{F61EAA20-3059-4262-B139-825DC7B53AA5}" presName="Name111" presStyleLbl="parChTrans1D3" presStyleIdx="0" presStyleCnt="4"/>
      <dgm:spPr/>
    </dgm:pt>
    <dgm:pt modelId="{0AB2846F-1947-4368-8A4E-44254FCDB2A5}" type="pres">
      <dgm:prSet presAssocID="{07DE0C7E-FE6E-429D-B6F0-D3AFB91767A7}" presName="hierRoot3" presStyleCnt="0">
        <dgm:presLayoutVars>
          <dgm:hierBranch val="init"/>
        </dgm:presLayoutVars>
      </dgm:prSet>
      <dgm:spPr/>
    </dgm:pt>
    <dgm:pt modelId="{44BC229C-2146-4ED6-AA22-0549B44CC63D}" type="pres">
      <dgm:prSet presAssocID="{07DE0C7E-FE6E-429D-B6F0-D3AFB91767A7}" presName="rootComposite3" presStyleCnt="0"/>
      <dgm:spPr/>
    </dgm:pt>
    <dgm:pt modelId="{9E41E222-31E6-4350-830C-B1DA6EB026D7}" type="pres">
      <dgm:prSet presAssocID="{07DE0C7E-FE6E-429D-B6F0-D3AFB91767A7}" presName="rootText3" presStyleLbl="asst1" presStyleIdx="1" presStyleCnt="6">
        <dgm:presLayoutVars>
          <dgm:chPref val="3"/>
        </dgm:presLayoutVars>
      </dgm:prSet>
      <dgm:spPr>
        <a:prstGeom prst="roundRect">
          <a:avLst/>
        </a:prstGeom>
      </dgm:spPr>
    </dgm:pt>
    <dgm:pt modelId="{95B68AAF-0238-4B97-BCFC-9007D697C6BC}" type="pres">
      <dgm:prSet presAssocID="{07DE0C7E-FE6E-429D-B6F0-D3AFB91767A7}" presName="rootConnector3" presStyleLbl="asst1" presStyleIdx="1" presStyleCnt="6"/>
      <dgm:spPr/>
    </dgm:pt>
    <dgm:pt modelId="{341E842D-D259-4A6F-8EA4-5B55A62EC024}" type="pres">
      <dgm:prSet presAssocID="{07DE0C7E-FE6E-429D-B6F0-D3AFB91767A7}" presName="hierChild6" presStyleCnt="0"/>
      <dgm:spPr/>
    </dgm:pt>
    <dgm:pt modelId="{65B6A407-55BB-4872-8851-9D7938B242E4}" type="pres">
      <dgm:prSet presAssocID="{07DE0C7E-FE6E-429D-B6F0-D3AFB91767A7}" presName="hierChild7" presStyleCnt="0"/>
      <dgm:spPr/>
    </dgm:pt>
    <dgm:pt modelId="{A4614AA9-0F6C-428D-9413-DF1A1E3FD3FB}" type="pres">
      <dgm:prSet presAssocID="{88B33E8C-8AD5-46B9-A275-E1027923DB65}" presName="Name111" presStyleLbl="parChTrans1D3" presStyleIdx="1" presStyleCnt="4"/>
      <dgm:spPr/>
    </dgm:pt>
    <dgm:pt modelId="{6312216D-232D-4351-8370-40BECA592EB2}" type="pres">
      <dgm:prSet presAssocID="{7EABC471-455A-4764-8DE8-FBA10D7F81A1}" presName="hierRoot3" presStyleCnt="0">
        <dgm:presLayoutVars>
          <dgm:hierBranch val="init"/>
        </dgm:presLayoutVars>
      </dgm:prSet>
      <dgm:spPr/>
    </dgm:pt>
    <dgm:pt modelId="{B68D3F40-7B60-48F1-B699-F7BC7005AB61}" type="pres">
      <dgm:prSet presAssocID="{7EABC471-455A-4764-8DE8-FBA10D7F81A1}" presName="rootComposite3" presStyleCnt="0"/>
      <dgm:spPr/>
    </dgm:pt>
    <dgm:pt modelId="{45FA286B-F0F2-4336-AC97-5C841CB682C7}" type="pres">
      <dgm:prSet presAssocID="{7EABC471-455A-4764-8DE8-FBA10D7F81A1}" presName="rootText3" presStyleLbl="asst1" presStyleIdx="2" presStyleCnt="6">
        <dgm:presLayoutVars>
          <dgm:chPref val="3"/>
        </dgm:presLayoutVars>
      </dgm:prSet>
      <dgm:spPr>
        <a:prstGeom prst="roundRect">
          <a:avLst/>
        </a:prstGeom>
      </dgm:spPr>
    </dgm:pt>
    <dgm:pt modelId="{F1F6BD2B-4146-49D3-BB04-B3B8B853E02E}" type="pres">
      <dgm:prSet presAssocID="{7EABC471-455A-4764-8DE8-FBA10D7F81A1}" presName="rootConnector3" presStyleLbl="asst1" presStyleIdx="2" presStyleCnt="6"/>
      <dgm:spPr/>
    </dgm:pt>
    <dgm:pt modelId="{CB45A840-EE3E-4986-92F4-1D40F3D0864D}" type="pres">
      <dgm:prSet presAssocID="{7EABC471-455A-4764-8DE8-FBA10D7F81A1}" presName="hierChild6" presStyleCnt="0"/>
      <dgm:spPr/>
    </dgm:pt>
    <dgm:pt modelId="{D2F53772-5ECC-4207-8C9A-BAB3F1566F9B}" type="pres">
      <dgm:prSet presAssocID="{7EABC471-455A-4764-8DE8-FBA10D7F81A1}" presName="hierChild7" presStyleCnt="0"/>
      <dgm:spPr/>
    </dgm:pt>
    <dgm:pt modelId="{B45F813C-393B-4004-8F34-CB771EADB3B4}" type="pres">
      <dgm:prSet presAssocID="{FB5DA532-F24E-42E7-B8F8-F0D84B3FFF08}" presName="Name111" presStyleLbl="parChTrans1D2" presStyleIdx="1" presStyleCnt="2"/>
      <dgm:spPr/>
    </dgm:pt>
    <dgm:pt modelId="{2FBD9F1E-DB35-4DEB-A282-E2019A9B25FA}" type="pres">
      <dgm:prSet presAssocID="{9F024B01-7139-43E6-AB96-00AAACB4A43A}" presName="hierRoot3" presStyleCnt="0">
        <dgm:presLayoutVars>
          <dgm:hierBranch val="init"/>
        </dgm:presLayoutVars>
      </dgm:prSet>
      <dgm:spPr/>
    </dgm:pt>
    <dgm:pt modelId="{61E99165-8B4E-4A36-BF80-49405E11E30E}" type="pres">
      <dgm:prSet presAssocID="{9F024B01-7139-43E6-AB96-00AAACB4A43A}" presName="rootComposite3" presStyleCnt="0"/>
      <dgm:spPr/>
    </dgm:pt>
    <dgm:pt modelId="{DE5C3304-D95A-46D6-B0F8-FE86717D34B9}" type="pres">
      <dgm:prSet presAssocID="{9F024B01-7139-43E6-AB96-00AAACB4A43A}" presName="rootText3" presStyleLbl="asst1" presStyleIdx="3" presStyleCnt="6" custScaleX="108412">
        <dgm:presLayoutVars>
          <dgm:chPref val="3"/>
        </dgm:presLayoutVars>
      </dgm:prSet>
      <dgm:spPr>
        <a:prstGeom prst="roundRect">
          <a:avLst/>
        </a:prstGeom>
      </dgm:spPr>
    </dgm:pt>
    <dgm:pt modelId="{4B94890F-48E2-46AA-9139-EDC566E22E15}" type="pres">
      <dgm:prSet presAssocID="{9F024B01-7139-43E6-AB96-00AAACB4A43A}" presName="rootConnector3" presStyleLbl="asst1" presStyleIdx="3" presStyleCnt="6"/>
      <dgm:spPr/>
    </dgm:pt>
    <dgm:pt modelId="{657AAD6E-4DE2-43B0-813A-216AD5F579DF}" type="pres">
      <dgm:prSet presAssocID="{9F024B01-7139-43E6-AB96-00AAACB4A43A}" presName="hierChild6" presStyleCnt="0"/>
      <dgm:spPr/>
    </dgm:pt>
    <dgm:pt modelId="{9830EA5B-5285-44F3-B4AB-8C562307DFCE}" type="pres">
      <dgm:prSet presAssocID="{9F024B01-7139-43E6-AB96-00AAACB4A43A}" presName="hierChild7" presStyleCnt="0"/>
      <dgm:spPr/>
    </dgm:pt>
    <dgm:pt modelId="{08BED774-4374-4413-8046-3E327C28228B}" type="pres">
      <dgm:prSet presAssocID="{6219DD0A-0334-4034-A33E-349D149FCFD6}" presName="Name111" presStyleLbl="parChTrans1D3" presStyleIdx="2" presStyleCnt="4"/>
      <dgm:spPr/>
    </dgm:pt>
    <dgm:pt modelId="{4AE4AFB3-5635-438D-B41E-3EBE78F0E4FE}" type="pres">
      <dgm:prSet presAssocID="{5D5CE84E-08D4-4150-A80B-4795E6296BE9}" presName="hierRoot3" presStyleCnt="0">
        <dgm:presLayoutVars>
          <dgm:hierBranch val="init"/>
        </dgm:presLayoutVars>
      </dgm:prSet>
      <dgm:spPr/>
    </dgm:pt>
    <dgm:pt modelId="{6D432C1D-3F28-4DD6-BCAB-A6AF5139794F}" type="pres">
      <dgm:prSet presAssocID="{5D5CE84E-08D4-4150-A80B-4795E6296BE9}" presName="rootComposite3" presStyleCnt="0"/>
      <dgm:spPr/>
    </dgm:pt>
    <dgm:pt modelId="{344C8986-E0C8-4AE7-A9CE-EEF2E91D0AFC}" type="pres">
      <dgm:prSet presAssocID="{5D5CE84E-08D4-4150-A80B-4795E6296BE9}" presName="rootText3" presStyleLbl="asst1" presStyleIdx="4" presStyleCnt="6">
        <dgm:presLayoutVars>
          <dgm:chPref val="3"/>
        </dgm:presLayoutVars>
      </dgm:prSet>
      <dgm:spPr>
        <a:prstGeom prst="roundRect">
          <a:avLst/>
        </a:prstGeom>
      </dgm:spPr>
    </dgm:pt>
    <dgm:pt modelId="{2DC4F2B8-54E0-4723-8E4F-63E993AE6924}" type="pres">
      <dgm:prSet presAssocID="{5D5CE84E-08D4-4150-A80B-4795E6296BE9}" presName="rootConnector3" presStyleLbl="asst1" presStyleIdx="4" presStyleCnt="6"/>
      <dgm:spPr/>
    </dgm:pt>
    <dgm:pt modelId="{5BCAE4AE-A532-44C1-A837-01AF66198898}" type="pres">
      <dgm:prSet presAssocID="{5D5CE84E-08D4-4150-A80B-4795E6296BE9}" presName="hierChild6" presStyleCnt="0"/>
      <dgm:spPr/>
    </dgm:pt>
    <dgm:pt modelId="{DE433EC2-300F-4E5B-9150-FD8F544F4719}" type="pres">
      <dgm:prSet presAssocID="{5D5CE84E-08D4-4150-A80B-4795E6296BE9}" presName="hierChild7" presStyleCnt="0"/>
      <dgm:spPr/>
    </dgm:pt>
    <dgm:pt modelId="{55940FFA-B466-4AE9-B48A-3C2F1934CA76}" type="pres">
      <dgm:prSet presAssocID="{A337261C-13C0-4C66-90C5-8AD7B2366F35}" presName="Name111" presStyleLbl="parChTrans1D3" presStyleIdx="3" presStyleCnt="4"/>
      <dgm:spPr/>
    </dgm:pt>
    <dgm:pt modelId="{7D9D5B0A-BFA4-4B3C-BDB9-8D342641CFB3}" type="pres">
      <dgm:prSet presAssocID="{08713829-1773-4F7E-847D-1E7460AE98D8}" presName="hierRoot3" presStyleCnt="0">
        <dgm:presLayoutVars>
          <dgm:hierBranch val="init"/>
        </dgm:presLayoutVars>
      </dgm:prSet>
      <dgm:spPr/>
    </dgm:pt>
    <dgm:pt modelId="{50E308E9-C6F0-470D-BCBC-220E147CDEAB}" type="pres">
      <dgm:prSet presAssocID="{08713829-1773-4F7E-847D-1E7460AE98D8}" presName="rootComposite3" presStyleCnt="0"/>
      <dgm:spPr/>
    </dgm:pt>
    <dgm:pt modelId="{E8212333-3224-40E5-8326-C81C4BA8C43D}" type="pres">
      <dgm:prSet presAssocID="{08713829-1773-4F7E-847D-1E7460AE98D8}" presName="rootText3" presStyleLbl="asst1" presStyleIdx="5" presStyleCnt="6">
        <dgm:presLayoutVars>
          <dgm:chPref val="3"/>
        </dgm:presLayoutVars>
      </dgm:prSet>
      <dgm:spPr>
        <a:prstGeom prst="roundRect">
          <a:avLst/>
        </a:prstGeom>
      </dgm:spPr>
    </dgm:pt>
    <dgm:pt modelId="{86FDC5F4-9875-43E3-9A9D-EBE694927907}" type="pres">
      <dgm:prSet presAssocID="{08713829-1773-4F7E-847D-1E7460AE98D8}" presName="rootConnector3" presStyleLbl="asst1" presStyleIdx="5" presStyleCnt="6"/>
      <dgm:spPr/>
    </dgm:pt>
    <dgm:pt modelId="{857216A5-307B-4289-9F41-F3ECA4EAA9C9}" type="pres">
      <dgm:prSet presAssocID="{08713829-1773-4F7E-847D-1E7460AE98D8}" presName="hierChild6" presStyleCnt="0"/>
      <dgm:spPr/>
    </dgm:pt>
    <dgm:pt modelId="{C960E3CB-1C40-40CE-8033-EF57411B4400}" type="pres">
      <dgm:prSet presAssocID="{08713829-1773-4F7E-847D-1E7460AE98D8}" presName="hierChild7" presStyleCnt="0"/>
      <dgm:spPr/>
    </dgm:pt>
  </dgm:ptLst>
  <dgm:cxnLst>
    <dgm:cxn modelId="{839C6A12-F70E-4EAA-A293-DAE1BF823DFA}" srcId="{C5B11217-B11C-4186-9C45-05CC1756B3AB}" destId="{7EABC471-455A-4764-8DE8-FBA10D7F81A1}" srcOrd="1" destOrd="0" parTransId="{88B33E8C-8AD5-46B9-A275-E1027923DB65}" sibTransId="{D344942F-60A5-4982-B021-73182792F778}"/>
    <dgm:cxn modelId="{DD56BA16-B4E3-48C6-B79E-827303D811DF}" type="presOf" srcId="{C5B11217-B11C-4186-9C45-05CC1756B3AB}" destId="{DED41848-0661-4E5B-8C05-37CD18CBE6E7}" srcOrd="1" destOrd="0" presId="urn:microsoft.com/office/officeart/2005/8/layout/orgChart1"/>
    <dgm:cxn modelId="{3936D01C-A3B9-40C2-A12F-5B44E9311989}" type="presOf" srcId="{9F024B01-7139-43E6-AB96-00AAACB4A43A}" destId="{4B94890F-48E2-46AA-9139-EDC566E22E15}" srcOrd="1" destOrd="0" presId="urn:microsoft.com/office/officeart/2005/8/layout/orgChart1"/>
    <dgm:cxn modelId="{A79F2037-5B64-4B10-9390-17795DACA20C}" type="presOf" srcId="{F8B915EF-3672-4327-A3F7-377A5FD0E67E}" destId="{ADDEB5FB-10E0-4BCA-B3C7-B7A32ACC2ABA}" srcOrd="1" destOrd="0" presId="urn:microsoft.com/office/officeart/2005/8/layout/orgChart1"/>
    <dgm:cxn modelId="{E541C05F-77D1-4740-977C-42AE69C0EAF4}" type="presOf" srcId="{7EABC471-455A-4764-8DE8-FBA10D7F81A1}" destId="{F1F6BD2B-4146-49D3-BB04-B3B8B853E02E}" srcOrd="1" destOrd="0" presId="urn:microsoft.com/office/officeart/2005/8/layout/orgChart1"/>
    <dgm:cxn modelId="{5C5FF863-8935-45DF-9F4E-710BC242C0A4}" type="presOf" srcId="{C5B11217-B11C-4186-9C45-05CC1756B3AB}" destId="{7E501EA3-128E-47EF-B2A2-6FDF99117E16}" srcOrd="0" destOrd="0" presId="urn:microsoft.com/office/officeart/2005/8/layout/orgChart1"/>
    <dgm:cxn modelId="{AE5C9464-CACB-4C98-8F39-7F36FF24DEEC}" type="presOf" srcId="{7EABC471-455A-4764-8DE8-FBA10D7F81A1}" destId="{45FA286B-F0F2-4336-AC97-5C841CB682C7}" srcOrd="0" destOrd="0" presId="urn:microsoft.com/office/officeart/2005/8/layout/orgChart1"/>
    <dgm:cxn modelId="{DFC68D46-5572-4926-99F1-8FA17DCBAF10}" type="presOf" srcId="{5D5CE84E-08D4-4150-A80B-4795E6296BE9}" destId="{2DC4F2B8-54E0-4723-8E4F-63E993AE6924}" srcOrd="1" destOrd="0" presId="urn:microsoft.com/office/officeart/2005/8/layout/orgChart1"/>
    <dgm:cxn modelId="{6D70FB67-E783-4937-965C-4FD7E3BAE97B}" type="presOf" srcId="{07DE0C7E-FE6E-429D-B6F0-D3AFB91767A7}" destId="{9E41E222-31E6-4350-830C-B1DA6EB026D7}" srcOrd="0" destOrd="0" presId="urn:microsoft.com/office/officeart/2005/8/layout/orgChart1"/>
    <dgm:cxn modelId="{0FD7374F-B0D9-407A-B39F-8A496FD278A5}" type="presOf" srcId="{6219DD0A-0334-4034-A33E-349D149FCFD6}" destId="{08BED774-4374-4413-8046-3E327C28228B}" srcOrd="0" destOrd="0" presId="urn:microsoft.com/office/officeart/2005/8/layout/orgChart1"/>
    <dgm:cxn modelId="{0BA86050-6387-46DF-9D1F-001BF2B4E48B}" type="presOf" srcId="{A337261C-13C0-4C66-90C5-8AD7B2366F35}" destId="{55940FFA-B466-4AE9-B48A-3C2F1934CA76}" srcOrd="0" destOrd="0" presId="urn:microsoft.com/office/officeart/2005/8/layout/orgChart1"/>
    <dgm:cxn modelId="{898AA07B-BC87-4CC5-9F67-742A6EAC1960}" type="presOf" srcId="{07DE0C7E-FE6E-429D-B6F0-D3AFB91767A7}" destId="{95B68AAF-0238-4B97-BCFC-9007D697C6BC}" srcOrd="1" destOrd="0" presId="urn:microsoft.com/office/officeart/2005/8/layout/orgChart1"/>
    <dgm:cxn modelId="{3748517C-0583-4729-A757-F9A2E5E0439E}" type="presOf" srcId="{08713829-1773-4F7E-847D-1E7460AE98D8}" destId="{86FDC5F4-9875-43E3-9A9D-EBE694927907}" srcOrd="1" destOrd="0" presId="urn:microsoft.com/office/officeart/2005/8/layout/orgChart1"/>
    <dgm:cxn modelId="{6F9D9F7F-1CC5-42C1-A688-C28D31A29F98}" srcId="{F8B915EF-3672-4327-A3F7-377A5FD0E67E}" destId="{9F024B01-7139-43E6-AB96-00AAACB4A43A}" srcOrd="1" destOrd="0" parTransId="{FB5DA532-F24E-42E7-B8F8-F0D84B3FFF08}" sibTransId="{17EB9F1D-178D-44C5-ABFC-B6FCF140E761}"/>
    <dgm:cxn modelId="{DF314F80-BA56-463C-9B37-7AB902A90C1A}" srcId="{9F024B01-7139-43E6-AB96-00AAACB4A43A}" destId="{5D5CE84E-08D4-4150-A80B-4795E6296BE9}" srcOrd="0" destOrd="0" parTransId="{6219DD0A-0334-4034-A33E-349D149FCFD6}" sibTransId="{2162749F-5791-4908-8AFD-79C52E2B16F5}"/>
    <dgm:cxn modelId="{14345797-38F2-46DE-BD7E-6E1F3AAFE7EF}" srcId="{F8B915EF-3672-4327-A3F7-377A5FD0E67E}" destId="{C5B11217-B11C-4186-9C45-05CC1756B3AB}" srcOrd="0" destOrd="0" parTransId="{001C5063-C251-45F9-A32D-B7EE563988E9}" sibTransId="{B9D46300-DFDD-4558-BE08-D2CCB435F970}"/>
    <dgm:cxn modelId="{A70C609A-38F9-4464-843A-4A34ED39AC22}" type="presOf" srcId="{9F024B01-7139-43E6-AB96-00AAACB4A43A}" destId="{DE5C3304-D95A-46D6-B0F8-FE86717D34B9}" srcOrd="0" destOrd="0" presId="urn:microsoft.com/office/officeart/2005/8/layout/orgChart1"/>
    <dgm:cxn modelId="{3D453EB1-F8A3-4DAA-8102-5B206717A268}" type="presOf" srcId="{A26E3CE2-3C18-4145-8A9C-A83276021EEF}" destId="{A3CCB2FA-10D1-4D8B-B9E3-20F355651B43}" srcOrd="0" destOrd="0" presId="urn:microsoft.com/office/officeart/2005/8/layout/orgChart1"/>
    <dgm:cxn modelId="{36E057BC-AB3D-4399-B8E8-1CF984BFF634}" srcId="{9F024B01-7139-43E6-AB96-00AAACB4A43A}" destId="{08713829-1773-4F7E-847D-1E7460AE98D8}" srcOrd="1" destOrd="0" parTransId="{A337261C-13C0-4C66-90C5-8AD7B2366F35}" sibTransId="{96E915E8-8622-4011-ABBE-466B6D57080B}"/>
    <dgm:cxn modelId="{34804CBF-C902-4C4E-AFFB-C3146D698B54}" type="presOf" srcId="{08713829-1773-4F7E-847D-1E7460AE98D8}" destId="{E8212333-3224-40E5-8326-C81C4BA8C43D}" srcOrd="0" destOrd="0" presId="urn:microsoft.com/office/officeart/2005/8/layout/orgChart1"/>
    <dgm:cxn modelId="{BABB63C0-E2F8-4098-9A79-524F57EA7AC6}" type="presOf" srcId="{88B33E8C-8AD5-46B9-A275-E1027923DB65}" destId="{A4614AA9-0F6C-428D-9413-DF1A1E3FD3FB}" srcOrd="0" destOrd="0" presId="urn:microsoft.com/office/officeart/2005/8/layout/orgChart1"/>
    <dgm:cxn modelId="{D08F07C7-BC49-4D7D-AF51-2EBF53989A69}" srcId="{A26E3CE2-3C18-4145-8A9C-A83276021EEF}" destId="{F8B915EF-3672-4327-A3F7-377A5FD0E67E}" srcOrd="0" destOrd="0" parTransId="{BE8AA653-9200-407C-97AE-B638E566083A}" sibTransId="{1452DB06-0F87-4163-99B3-B5F8DEEFD20E}"/>
    <dgm:cxn modelId="{AFA55FEB-9B3B-4625-B018-02EF95F83B54}" srcId="{C5B11217-B11C-4186-9C45-05CC1756B3AB}" destId="{07DE0C7E-FE6E-429D-B6F0-D3AFB91767A7}" srcOrd="0" destOrd="0" parTransId="{F61EAA20-3059-4262-B139-825DC7B53AA5}" sibTransId="{5A7D2C3A-55FC-4851-BA34-8171F057493B}"/>
    <dgm:cxn modelId="{120954CD-9F3F-4F67-B633-6B2E88F5AD08}" type="presOf" srcId="{001C5063-C251-45F9-A32D-B7EE563988E9}" destId="{B9CAC074-0043-4296-833B-06113F2AC980}" srcOrd="0" destOrd="0" presId="urn:microsoft.com/office/officeart/2005/8/layout/orgChart1"/>
    <dgm:cxn modelId="{EAA3EEF1-CFEB-4D66-A6C4-6F5631F664E6}" type="presOf" srcId="{5D5CE84E-08D4-4150-A80B-4795E6296BE9}" destId="{344C8986-E0C8-4AE7-A9CE-EEF2E91D0AFC}" srcOrd="0" destOrd="0" presId="urn:microsoft.com/office/officeart/2005/8/layout/orgChart1"/>
    <dgm:cxn modelId="{6527D1D1-6B3A-4571-9077-6BECBD3354BE}" type="presOf" srcId="{F8B915EF-3672-4327-A3F7-377A5FD0E67E}" destId="{17CA1C60-0E74-4F85-AC66-F5CCEF15A352}" srcOrd="0" destOrd="0" presId="urn:microsoft.com/office/officeart/2005/8/layout/orgChart1"/>
    <dgm:cxn modelId="{870428D4-49B0-4125-A1F0-E2B8F97EAD5E}" type="presOf" srcId="{FB5DA532-F24E-42E7-B8F8-F0D84B3FFF08}" destId="{B45F813C-393B-4004-8F34-CB771EADB3B4}" srcOrd="0" destOrd="0" presId="urn:microsoft.com/office/officeart/2005/8/layout/orgChart1"/>
    <dgm:cxn modelId="{502F6CD9-6F2E-4175-85A4-966E3BA4B752}" type="presOf" srcId="{F61EAA20-3059-4262-B139-825DC7B53AA5}" destId="{22450401-6DF4-4432-B90B-40EC53B9FC2E}" srcOrd="0" destOrd="0" presId="urn:microsoft.com/office/officeart/2005/8/layout/orgChart1"/>
    <dgm:cxn modelId="{D9124EDC-DF02-4025-B5C3-AB4CF40A28DB}" type="presParOf" srcId="{A3CCB2FA-10D1-4D8B-B9E3-20F355651B43}" destId="{2621CD30-DEC7-4152-B11E-B3FDFF09EBA6}" srcOrd="0" destOrd="0" presId="urn:microsoft.com/office/officeart/2005/8/layout/orgChart1"/>
    <dgm:cxn modelId="{BCB8FA0C-98AF-45B4-9585-428C6482ACA3}" type="presParOf" srcId="{2621CD30-DEC7-4152-B11E-B3FDFF09EBA6}" destId="{3C3A39D5-7A31-4D27-A6C5-057517FCF05D}" srcOrd="0" destOrd="0" presId="urn:microsoft.com/office/officeart/2005/8/layout/orgChart1"/>
    <dgm:cxn modelId="{643A65BA-36DF-4893-886E-7856883191D5}" type="presParOf" srcId="{3C3A39D5-7A31-4D27-A6C5-057517FCF05D}" destId="{17CA1C60-0E74-4F85-AC66-F5CCEF15A352}" srcOrd="0" destOrd="0" presId="urn:microsoft.com/office/officeart/2005/8/layout/orgChart1"/>
    <dgm:cxn modelId="{D77ECDA7-9AA7-4200-8167-C881D7E7E069}" type="presParOf" srcId="{3C3A39D5-7A31-4D27-A6C5-057517FCF05D}" destId="{ADDEB5FB-10E0-4BCA-B3C7-B7A32ACC2ABA}" srcOrd="1" destOrd="0" presId="urn:microsoft.com/office/officeart/2005/8/layout/orgChart1"/>
    <dgm:cxn modelId="{E4311BF2-8386-435A-9428-4DB0B1F7C678}" type="presParOf" srcId="{2621CD30-DEC7-4152-B11E-B3FDFF09EBA6}" destId="{511A4323-7B26-4295-8369-B4143B0F20F8}" srcOrd="1" destOrd="0" presId="urn:microsoft.com/office/officeart/2005/8/layout/orgChart1"/>
    <dgm:cxn modelId="{F28834B3-9825-4837-8B0E-F0F3FD127A2D}" type="presParOf" srcId="{2621CD30-DEC7-4152-B11E-B3FDFF09EBA6}" destId="{114F5B73-5041-4124-BE17-BF9CDCC30F49}" srcOrd="2" destOrd="0" presId="urn:microsoft.com/office/officeart/2005/8/layout/orgChart1"/>
    <dgm:cxn modelId="{397F5140-31B0-4C93-AA4D-49A99F795D73}" type="presParOf" srcId="{114F5B73-5041-4124-BE17-BF9CDCC30F49}" destId="{B9CAC074-0043-4296-833B-06113F2AC980}" srcOrd="0" destOrd="0" presId="urn:microsoft.com/office/officeart/2005/8/layout/orgChart1"/>
    <dgm:cxn modelId="{52A852E6-EC4A-49B9-9D9C-4398574DF9A6}" type="presParOf" srcId="{114F5B73-5041-4124-BE17-BF9CDCC30F49}" destId="{D9C92E6B-14EF-49D8-B781-CBEF313C1B5F}" srcOrd="1" destOrd="0" presId="urn:microsoft.com/office/officeart/2005/8/layout/orgChart1"/>
    <dgm:cxn modelId="{7C6A16DC-EA18-45C9-A55F-3B51B38EF945}" type="presParOf" srcId="{D9C92E6B-14EF-49D8-B781-CBEF313C1B5F}" destId="{835FA899-10ED-4F7B-8A77-CE37883ED332}" srcOrd="0" destOrd="0" presId="urn:microsoft.com/office/officeart/2005/8/layout/orgChart1"/>
    <dgm:cxn modelId="{0CD998A0-0F67-4A7F-8099-E4F839BC53B5}" type="presParOf" srcId="{835FA899-10ED-4F7B-8A77-CE37883ED332}" destId="{7E501EA3-128E-47EF-B2A2-6FDF99117E16}" srcOrd="0" destOrd="0" presId="urn:microsoft.com/office/officeart/2005/8/layout/orgChart1"/>
    <dgm:cxn modelId="{74FFFBFC-51B5-4200-AD60-832554B7FD94}" type="presParOf" srcId="{835FA899-10ED-4F7B-8A77-CE37883ED332}" destId="{DED41848-0661-4E5B-8C05-37CD18CBE6E7}" srcOrd="1" destOrd="0" presId="urn:microsoft.com/office/officeart/2005/8/layout/orgChart1"/>
    <dgm:cxn modelId="{15999B1C-13FC-49AA-A0C9-B08A355DCBFB}" type="presParOf" srcId="{D9C92E6B-14EF-49D8-B781-CBEF313C1B5F}" destId="{9F7A2687-7FF5-4984-903B-F7ACEE86F96A}" srcOrd="1" destOrd="0" presId="urn:microsoft.com/office/officeart/2005/8/layout/orgChart1"/>
    <dgm:cxn modelId="{3ECA08DA-0904-4E78-B840-D077F29EAE6B}" type="presParOf" srcId="{D9C92E6B-14EF-49D8-B781-CBEF313C1B5F}" destId="{49C172FC-9CFE-441E-8DB5-1C60C299A9B6}" srcOrd="2" destOrd="0" presId="urn:microsoft.com/office/officeart/2005/8/layout/orgChart1"/>
    <dgm:cxn modelId="{F263549E-C724-4F2F-B44C-D67880F73E3A}" type="presParOf" srcId="{49C172FC-9CFE-441E-8DB5-1C60C299A9B6}" destId="{22450401-6DF4-4432-B90B-40EC53B9FC2E}" srcOrd="0" destOrd="0" presId="urn:microsoft.com/office/officeart/2005/8/layout/orgChart1"/>
    <dgm:cxn modelId="{CDB912BF-6A8F-49D7-89E2-B2799204B408}" type="presParOf" srcId="{49C172FC-9CFE-441E-8DB5-1C60C299A9B6}" destId="{0AB2846F-1947-4368-8A4E-44254FCDB2A5}" srcOrd="1" destOrd="0" presId="urn:microsoft.com/office/officeart/2005/8/layout/orgChart1"/>
    <dgm:cxn modelId="{E3B5424B-5EE6-41F7-B453-EEDAA7A3C163}" type="presParOf" srcId="{0AB2846F-1947-4368-8A4E-44254FCDB2A5}" destId="{44BC229C-2146-4ED6-AA22-0549B44CC63D}" srcOrd="0" destOrd="0" presId="urn:microsoft.com/office/officeart/2005/8/layout/orgChart1"/>
    <dgm:cxn modelId="{2B383917-A0C2-4462-AB75-58C09F2BC284}" type="presParOf" srcId="{44BC229C-2146-4ED6-AA22-0549B44CC63D}" destId="{9E41E222-31E6-4350-830C-B1DA6EB026D7}" srcOrd="0" destOrd="0" presId="urn:microsoft.com/office/officeart/2005/8/layout/orgChart1"/>
    <dgm:cxn modelId="{0DFAD191-ABD3-4132-96AB-448DCDB08499}" type="presParOf" srcId="{44BC229C-2146-4ED6-AA22-0549B44CC63D}" destId="{95B68AAF-0238-4B97-BCFC-9007D697C6BC}" srcOrd="1" destOrd="0" presId="urn:microsoft.com/office/officeart/2005/8/layout/orgChart1"/>
    <dgm:cxn modelId="{F55CE184-9EE4-4EC9-A6AA-0FCB6A9F3406}" type="presParOf" srcId="{0AB2846F-1947-4368-8A4E-44254FCDB2A5}" destId="{341E842D-D259-4A6F-8EA4-5B55A62EC024}" srcOrd="1" destOrd="0" presId="urn:microsoft.com/office/officeart/2005/8/layout/orgChart1"/>
    <dgm:cxn modelId="{ACDABD5C-7A43-4FA0-9CCE-48E4088614F3}" type="presParOf" srcId="{0AB2846F-1947-4368-8A4E-44254FCDB2A5}" destId="{65B6A407-55BB-4872-8851-9D7938B242E4}" srcOrd="2" destOrd="0" presId="urn:microsoft.com/office/officeart/2005/8/layout/orgChart1"/>
    <dgm:cxn modelId="{1E9B4D1B-D36C-476F-B08D-2F2F1D9B20AA}" type="presParOf" srcId="{49C172FC-9CFE-441E-8DB5-1C60C299A9B6}" destId="{A4614AA9-0F6C-428D-9413-DF1A1E3FD3FB}" srcOrd="2" destOrd="0" presId="urn:microsoft.com/office/officeart/2005/8/layout/orgChart1"/>
    <dgm:cxn modelId="{6B35E149-D9BA-4B57-AF3F-877897F115C5}" type="presParOf" srcId="{49C172FC-9CFE-441E-8DB5-1C60C299A9B6}" destId="{6312216D-232D-4351-8370-40BECA592EB2}" srcOrd="3" destOrd="0" presId="urn:microsoft.com/office/officeart/2005/8/layout/orgChart1"/>
    <dgm:cxn modelId="{ED50F175-22B0-43C0-B0C7-F49A1DAD6686}" type="presParOf" srcId="{6312216D-232D-4351-8370-40BECA592EB2}" destId="{B68D3F40-7B60-48F1-B699-F7BC7005AB61}" srcOrd="0" destOrd="0" presId="urn:microsoft.com/office/officeart/2005/8/layout/orgChart1"/>
    <dgm:cxn modelId="{A23A8A64-5D04-4EA3-BACA-C9C256024821}" type="presParOf" srcId="{B68D3F40-7B60-48F1-B699-F7BC7005AB61}" destId="{45FA286B-F0F2-4336-AC97-5C841CB682C7}" srcOrd="0" destOrd="0" presId="urn:microsoft.com/office/officeart/2005/8/layout/orgChart1"/>
    <dgm:cxn modelId="{83F4A0E4-1C89-4A33-8405-B92FAD2A541C}" type="presParOf" srcId="{B68D3F40-7B60-48F1-B699-F7BC7005AB61}" destId="{F1F6BD2B-4146-49D3-BB04-B3B8B853E02E}" srcOrd="1" destOrd="0" presId="urn:microsoft.com/office/officeart/2005/8/layout/orgChart1"/>
    <dgm:cxn modelId="{F971F255-1ACB-44EF-9521-82CEA23BDE10}" type="presParOf" srcId="{6312216D-232D-4351-8370-40BECA592EB2}" destId="{CB45A840-EE3E-4986-92F4-1D40F3D0864D}" srcOrd="1" destOrd="0" presId="urn:microsoft.com/office/officeart/2005/8/layout/orgChart1"/>
    <dgm:cxn modelId="{FE0D5AB8-56AF-4129-933E-E5C5C9C9D57F}" type="presParOf" srcId="{6312216D-232D-4351-8370-40BECA592EB2}" destId="{D2F53772-5ECC-4207-8C9A-BAB3F1566F9B}" srcOrd="2" destOrd="0" presId="urn:microsoft.com/office/officeart/2005/8/layout/orgChart1"/>
    <dgm:cxn modelId="{CD95AF90-0637-4FBF-9E16-D5B9EEBE7756}" type="presParOf" srcId="{114F5B73-5041-4124-BE17-BF9CDCC30F49}" destId="{B45F813C-393B-4004-8F34-CB771EADB3B4}" srcOrd="2" destOrd="0" presId="urn:microsoft.com/office/officeart/2005/8/layout/orgChart1"/>
    <dgm:cxn modelId="{6895850D-9DCE-450D-B6D2-51179D7819FA}" type="presParOf" srcId="{114F5B73-5041-4124-BE17-BF9CDCC30F49}" destId="{2FBD9F1E-DB35-4DEB-A282-E2019A9B25FA}" srcOrd="3" destOrd="0" presId="urn:microsoft.com/office/officeart/2005/8/layout/orgChart1"/>
    <dgm:cxn modelId="{738E7EA2-E580-4660-ABDD-3FDCC291BE74}" type="presParOf" srcId="{2FBD9F1E-DB35-4DEB-A282-E2019A9B25FA}" destId="{61E99165-8B4E-4A36-BF80-49405E11E30E}" srcOrd="0" destOrd="0" presId="urn:microsoft.com/office/officeart/2005/8/layout/orgChart1"/>
    <dgm:cxn modelId="{4BD6B41B-F01F-41D1-87DF-1013520E3B4B}" type="presParOf" srcId="{61E99165-8B4E-4A36-BF80-49405E11E30E}" destId="{DE5C3304-D95A-46D6-B0F8-FE86717D34B9}" srcOrd="0" destOrd="0" presId="urn:microsoft.com/office/officeart/2005/8/layout/orgChart1"/>
    <dgm:cxn modelId="{A74A48F6-BA9F-490D-A84C-31185574A1BD}" type="presParOf" srcId="{61E99165-8B4E-4A36-BF80-49405E11E30E}" destId="{4B94890F-48E2-46AA-9139-EDC566E22E15}" srcOrd="1" destOrd="0" presId="urn:microsoft.com/office/officeart/2005/8/layout/orgChart1"/>
    <dgm:cxn modelId="{E6C6B0D3-036F-4790-9F26-6F87F4489F77}" type="presParOf" srcId="{2FBD9F1E-DB35-4DEB-A282-E2019A9B25FA}" destId="{657AAD6E-4DE2-43B0-813A-216AD5F579DF}" srcOrd="1" destOrd="0" presId="urn:microsoft.com/office/officeart/2005/8/layout/orgChart1"/>
    <dgm:cxn modelId="{797C9F5B-2C06-4B88-8E76-86421DA71DFF}" type="presParOf" srcId="{2FBD9F1E-DB35-4DEB-A282-E2019A9B25FA}" destId="{9830EA5B-5285-44F3-B4AB-8C562307DFCE}" srcOrd="2" destOrd="0" presId="urn:microsoft.com/office/officeart/2005/8/layout/orgChart1"/>
    <dgm:cxn modelId="{B2342F0A-384D-4F44-B35F-9DFCDC6981F6}" type="presParOf" srcId="{9830EA5B-5285-44F3-B4AB-8C562307DFCE}" destId="{08BED774-4374-4413-8046-3E327C28228B}" srcOrd="0" destOrd="0" presId="urn:microsoft.com/office/officeart/2005/8/layout/orgChart1"/>
    <dgm:cxn modelId="{774D2AD1-D0E7-4656-A382-64144CE4D17D}" type="presParOf" srcId="{9830EA5B-5285-44F3-B4AB-8C562307DFCE}" destId="{4AE4AFB3-5635-438D-B41E-3EBE78F0E4FE}" srcOrd="1" destOrd="0" presId="urn:microsoft.com/office/officeart/2005/8/layout/orgChart1"/>
    <dgm:cxn modelId="{969A9533-F56A-4E3C-B39F-D8DD7967CE71}" type="presParOf" srcId="{4AE4AFB3-5635-438D-B41E-3EBE78F0E4FE}" destId="{6D432C1D-3F28-4DD6-BCAB-A6AF5139794F}" srcOrd="0" destOrd="0" presId="urn:microsoft.com/office/officeart/2005/8/layout/orgChart1"/>
    <dgm:cxn modelId="{0D557E97-2601-4783-BAB4-3AA25335EB53}" type="presParOf" srcId="{6D432C1D-3F28-4DD6-BCAB-A6AF5139794F}" destId="{344C8986-E0C8-4AE7-A9CE-EEF2E91D0AFC}" srcOrd="0" destOrd="0" presId="urn:microsoft.com/office/officeart/2005/8/layout/orgChart1"/>
    <dgm:cxn modelId="{13FC1DB7-04F4-4B44-AF22-C975BAFDEE48}" type="presParOf" srcId="{6D432C1D-3F28-4DD6-BCAB-A6AF5139794F}" destId="{2DC4F2B8-54E0-4723-8E4F-63E993AE6924}" srcOrd="1" destOrd="0" presId="urn:microsoft.com/office/officeart/2005/8/layout/orgChart1"/>
    <dgm:cxn modelId="{DB7542DA-CF75-47CA-8FDA-89378DDC2B7E}" type="presParOf" srcId="{4AE4AFB3-5635-438D-B41E-3EBE78F0E4FE}" destId="{5BCAE4AE-A532-44C1-A837-01AF66198898}" srcOrd="1" destOrd="0" presId="urn:microsoft.com/office/officeart/2005/8/layout/orgChart1"/>
    <dgm:cxn modelId="{7060808D-1105-4A1F-9B5C-8998CF45CB3E}" type="presParOf" srcId="{4AE4AFB3-5635-438D-B41E-3EBE78F0E4FE}" destId="{DE433EC2-300F-4E5B-9150-FD8F544F4719}" srcOrd="2" destOrd="0" presId="urn:microsoft.com/office/officeart/2005/8/layout/orgChart1"/>
    <dgm:cxn modelId="{7A18BD4A-AB6E-49EF-B68A-83CB22891ECE}" type="presParOf" srcId="{9830EA5B-5285-44F3-B4AB-8C562307DFCE}" destId="{55940FFA-B466-4AE9-B48A-3C2F1934CA76}" srcOrd="2" destOrd="0" presId="urn:microsoft.com/office/officeart/2005/8/layout/orgChart1"/>
    <dgm:cxn modelId="{5DCD4872-28B9-4F07-8155-8C7AC4A98985}" type="presParOf" srcId="{9830EA5B-5285-44F3-B4AB-8C562307DFCE}" destId="{7D9D5B0A-BFA4-4B3C-BDB9-8D342641CFB3}" srcOrd="3" destOrd="0" presId="urn:microsoft.com/office/officeart/2005/8/layout/orgChart1"/>
    <dgm:cxn modelId="{8B5D3947-B52A-4CFB-81FC-E606F32C29AC}" type="presParOf" srcId="{7D9D5B0A-BFA4-4B3C-BDB9-8D342641CFB3}" destId="{50E308E9-C6F0-470D-BCBC-220E147CDEAB}" srcOrd="0" destOrd="0" presId="urn:microsoft.com/office/officeart/2005/8/layout/orgChart1"/>
    <dgm:cxn modelId="{F6A532D2-AC61-466A-BF3C-DD74517BE5EA}" type="presParOf" srcId="{50E308E9-C6F0-470D-BCBC-220E147CDEAB}" destId="{E8212333-3224-40E5-8326-C81C4BA8C43D}" srcOrd="0" destOrd="0" presId="urn:microsoft.com/office/officeart/2005/8/layout/orgChart1"/>
    <dgm:cxn modelId="{57594A00-0B1E-45F9-A2FE-6CBCA3A5A9F3}" type="presParOf" srcId="{50E308E9-C6F0-470D-BCBC-220E147CDEAB}" destId="{86FDC5F4-9875-43E3-9A9D-EBE694927907}" srcOrd="1" destOrd="0" presId="urn:microsoft.com/office/officeart/2005/8/layout/orgChart1"/>
    <dgm:cxn modelId="{9F899E00-130C-4D7B-9762-E712B9937110}" type="presParOf" srcId="{7D9D5B0A-BFA4-4B3C-BDB9-8D342641CFB3}" destId="{857216A5-307B-4289-9F41-F3ECA4EAA9C9}" srcOrd="1" destOrd="0" presId="urn:microsoft.com/office/officeart/2005/8/layout/orgChart1"/>
    <dgm:cxn modelId="{C6F9826D-7D1C-4DAF-8B51-1390681F3243}" type="presParOf" srcId="{7D9D5B0A-BFA4-4B3C-BDB9-8D342641CFB3}" destId="{C960E3CB-1C40-40CE-8033-EF57411B440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940FFA-B466-4AE9-B48A-3C2F1934CA76}">
      <dsp:nvSpPr>
        <dsp:cNvPr id="0" name=""/>
        <dsp:cNvSpPr/>
      </dsp:nvSpPr>
      <dsp:spPr>
        <a:xfrm>
          <a:off x="8518840" y="3313095"/>
          <a:ext cx="253580" cy="1110922"/>
        </a:xfrm>
        <a:custGeom>
          <a:avLst/>
          <a:gdLst/>
          <a:ahLst/>
          <a:cxnLst/>
          <a:rect l="0" t="0" r="0" b="0"/>
          <a:pathLst>
            <a:path>
              <a:moveTo>
                <a:pt x="0" y="0"/>
              </a:moveTo>
              <a:lnTo>
                <a:pt x="0" y="1110922"/>
              </a:lnTo>
              <a:lnTo>
                <a:pt x="253580" y="111092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BED774-4374-4413-8046-3E327C28228B}">
      <dsp:nvSpPr>
        <dsp:cNvPr id="0" name=""/>
        <dsp:cNvSpPr/>
      </dsp:nvSpPr>
      <dsp:spPr>
        <a:xfrm>
          <a:off x="8265260" y="3313095"/>
          <a:ext cx="253580" cy="1110922"/>
        </a:xfrm>
        <a:custGeom>
          <a:avLst/>
          <a:gdLst/>
          <a:ahLst/>
          <a:cxnLst/>
          <a:rect l="0" t="0" r="0" b="0"/>
          <a:pathLst>
            <a:path>
              <a:moveTo>
                <a:pt x="253580" y="0"/>
              </a:moveTo>
              <a:lnTo>
                <a:pt x="253580" y="1110922"/>
              </a:lnTo>
              <a:lnTo>
                <a:pt x="0" y="111092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5F813C-393B-4004-8F34-CB771EADB3B4}">
      <dsp:nvSpPr>
        <dsp:cNvPr id="0" name=""/>
        <dsp:cNvSpPr/>
      </dsp:nvSpPr>
      <dsp:spPr>
        <a:xfrm>
          <a:off x="5596630" y="1598410"/>
          <a:ext cx="1613108" cy="1110922"/>
        </a:xfrm>
        <a:custGeom>
          <a:avLst/>
          <a:gdLst/>
          <a:ahLst/>
          <a:cxnLst/>
          <a:rect l="0" t="0" r="0" b="0"/>
          <a:pathLst>
            <a:path>
              <a:moveTo>
                <a:pt x="0" y="0"/>
              </a:moveTo>
              <a:lnTo>
                <a:pt x="0" y="1110922"/>
              </a:lnTo>
              <a:lnTo>
                <a:pt x="1613108" y="111092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614AA9-0F6C-428D-9413-DF1A1E3FD3FB}">
      <dsp:nvSpPr>
        <dsp:cNvPr id="0" name=""/>
        <dsp:cNvSpPr/>
      </dsp:nvSpPr>
      <dsp:spPr>
        <a:xfrm>
          <a:off x="2674420" y="3313095"/>
          <a:ext cx="253580" cy="1110922"/>
        </a:xfrm>
        <a:custGeom>
          <a:avLst/>
          <a:gdLst/>
          <a:ahLst/>
          <a:cxnLst/>
          <a:rect l="0" t="0" r="0" b="0"/>
          <a:pathLst>
            <a:path>
              <a:moveTo>
                <a:pt x="0" y="0"/>
              </a:moveTo>
              <a:lnTo>
                <a:pt x="0" y="1110922"/>
              </a:lnTo>
              <a:lnTo>
                <a:pt x="253580" y="111092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450401-6DF4-4432-B90B-40EC53B9FC2E}">
      <dsp:nvSpPr>
        <dsp:cNvPr id="0" name=""/>
        <dsp:cNvSpPr/>
      </dsp:nvSpPr>
      <dsp:spPr>
        <a:xfrm>
          <a:off x="2420839" y="3313095"/>
          <a:ext cx="253580" cy="1110922"/>
        </a:xfrm>
        <a:custGeom>
          <a:avLst/>
          <a:gdLst/>
          <a:ahLst/>
          <a:cxnLst/>
          <a:rect l="0" t="0" r="0" b="0"/>
          <a:pathLst>
            <a:path>
              <a:moveTo>
                <a:pt x="253580" y="0"/>
              </a:moveTo>
              <a:lnTo>
                <a:pt x="253580" y="1110922"/>
              </a:lnTo>
              <a:lnTo>
                <a:pt x="0" y="111092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CAC074-0043-4296-833B-06113F2AC980}">
      <dsp:nvSpPr>
        <dsp:cNvPr id="0" name=""/>
        <dsp:cNvSpPr/>
      </dsp:nvSpPr>
      <dsp:spPr>
        <a:xfrm>
          <a:off x="4030422" y="1598410"/>
          <a:ext cx="1566208" cy="1110922"/>
        </a:xfrm>
        <a:custGeom>
          <a:avLst/>
          <a:gdLst/>
          <a:ahLst/>
          <a:cxnLst/>
          <a:rect l="0" t="0" r="0" b="0"/>
          <a:pathLst>
            <a:path>
              <a:moveTo>
                <a:pt x="1566208" y="0"/>
              </a:moveTo>
              <a:lnTo>
                <a:pt x="1566208" y="1110922"/>
              </a:lnTo>
              <a:lnTo>
                <a:pt x="0" y="111092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CA1C60-0E74-4F85-AC66-F5CCEF15A352}">
      <dsp:nvSpPr>
        <dsp:cNvPr id="0" name=""/>
        <dsp:cNvSpPr/>
      </dsp:nvSpPr>
      <dsp:spPr>
        <a:xfrm>
          <a:off x="4389105" y="390885"/>
          <a:ext cx="2415049" cy="12075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AU" sz="3500" kern="1200" dirty="0"/>
            <a:t>Data</a:t>
          </a:r>
        </a:p>
      </dsp:txBody>
      <dsp:txXfrm>
        <a:off x="4448051" y="449831"/>
        <a:ext cx="2297157" cy="1089632"/>
      </dsp:txXfrm>
    </dsp:sp>
    <dsp:sp modelId="{7E501EA3-128E-47EF-B2A2-6FDF99117E16}">
      <dsp:nvSpPr>
        <dsp:cNvPr id="0" name=""/>
        <dsp:cNvSpPr/>
      </dsp:nvSpPr>
      <dsp:spPr>
        <a:xfrm>
          <a:off x="1318417" y="2105571"/>
          <a:ext cx="2712004" cy="12075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AU" sz="3500" kern="1200" dirty="0"/>
            <a:t>Categorical</a:t>
          </a:r>
        </a:p>
      </dsp:txBody>
      <dsp:txXfrm>
        <a:off x="1377363" y="2164517"/>
        <a:ext cx="2594112" cy="1089632"/>
      </dsp:txXfrm>
    </dsp:sp>
    <dsp:sp modelId="{9E41E222-31E6-4350-830C-B1DA6EB026D7}">
      <dsp:nvSpPr>
        <dsp:cNvPr id="0" name=""/>
        <dsp:cNvSpPr/>
      </dsp:nvSpPr>
      <dsp:spPr>
        <a:xfrm>
          <a:off x="5789" y="3820256"/>
          <a:ext cx="2415049" cy="12075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AU" sz="3500" kern="1200" dirty="0"/>
            <a:t>Ordinal</a:t>
          </a:r>
        </a:p>
      </dsp:txBody>
      <dsp:txXfrm>
        <a:off x="64735" y="3879202"/>
        <a:ext cx="2297157" cy="1089632"/>
      </dsp:txXfrm>
    </dsp:sp>
    <dsp:sp modelId="{45FA286B-F0F2-4336-AC97-5C841CB682C7}">
      <dsp:nvSpPr>
        <dsp:cNvPr id="0" name=""/>
        <dsp:cNvSpPr/>
      </dsp:nvSpPr>
      <dsp:spPr>
        <a:xfrm>
          <a:off x="2928000" y="3820256"/>
          <a:ext cx="2415049" cy="12075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AU" sz="3500" kern="1200" dirty="0"/>
            <a:t>Nominal</a:t>
          </a:r>
        </a:p>
      </dsp:txBody>
      <dsp:txXfrm>
        <a:off x="2986946" y="3879202"/>
        <a:ext cx="2297157" cy="1089632"/>
      </dsp:txXfrm>
    </dsp:sp>
    <dsp:sp modelId="{DE5C3304-D95A-46D6-B0F8-FE86717D34B9}">
      <dsp:nvSpPr>
        <dsp:cNvPr id="0" name=""/>
        <dsp:cNvSpPr/>
      </dsp:nvSpPr>
      <dsp:spPr>
        <a:xfrm>
          <a:off x="7209738" y="2105571"/>
          <a:ext cx="2618203" cy="12075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AU" sz="3500" kern="1200" dirty="0"/>
            <a:t>Numerical</a:t>
          </a:r>
        </a:p>
      </dsp:txBody>
      <dsp:txXfrm>
        <a:off x="7268684" y="2164517"/>
        <a:ext cx="2500311" cy="1089632"/>
      </dsp:txXfrm>
    </dsp:sp>
    <dsp:sp modelId="{344C8986-E0C8-4AE7-A9CE-EEF2E91D0AFC}">
      <dsp:nvSpPr>
        <dsp:cNvPr id="0" name=""/>
        <dsp:cNvSpPr/>
      </dsp:nvSpPr>
      <dsp:spPr>
        <a:xfrm>
          <a:off x="5850210" y="3820256"/>
          <a:ext cx="2415049" cy="12075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AU" sz="3500" kern="1200" dirty="0"/>
            <a:t>Discrete</a:t>
          </a:r>
        </a:p>
      </dsp:txBody>
      <dsp:txXfrm>
        <a:off x="5909156" y="3879202"/>
        <a:ext cx="2297157" cy="1089632"/>
      </dsp:txXfrm>
    </dsp:sp>
    <dsp:sp modelId="{E8212333-3224-40E5-8326-C81C4BA8C43D}">
      <dsp:nvSpPr>
        <dsp:cNvPr id="0" name=""/>
        <dsp:cNvSpPr/>
      </dsp:nvSpPr>
      <dsp:spPr>
        <a:xfrm>
          <a:off x="8772421" y="3820256"/>
          <a:ext cx="2415049" cy="12075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AU" sz="3500" kern="1200" dirty="0"/>
            <a:t>Continuous</a:t>
          </a:r>
        </a:p>
      </dsp:txBody>
      <dsp:txXfrm>
        <a:off x="8831367" y="3879202"/>
        <a:ext cx="2297157" cy="108963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17/10/2025</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17/10/2025</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dirty="0"/>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2181643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8DB84-55EE-0850-8E25-E73D1A3FCC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7B38CC-C4BB-04E9-1C04-A51BB78664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4E44A3-DF39-7101-56EE-492D2D5F947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FD415B04-A2EC-53BE-B587-645315C524ED}"/>
              </a:ext>
            </a:extLst>
          </p:cNvPr>
          <p:cNvSpPr>
            <a:spLocks noGrp="1"/>
          </p:cNvSpPr>
          <p:nvPr>
            <p:ph type="sldNum" sz="quarter" idx="5"/>
          </p:nvPr>
        </p:nvSpPr>
        <p:spPr/>
        <p:txBody>
          <a:bodyPr/>
          <a:lstStyle/>
          <a:p>
            <a:fld id="{B07158C4-A119-4B78-9DE8-A50001BC31DC}" type="slidenum">
              <a:rPr lang="en-AU" smtClean="0"/>
              <a:pPr/>
              <a:t>6</a:t>
            </a:fld>
            <a:endParaRPr lang="en-AU" dirty="0"/>
          </a:p>
        </p:txBody>
      </p:sp>
    </p:spTree>
    <p:extLst>
      <p:ext uri="{BB962C8B-B14F-4D97-AF65-F5344CB8AC3E}">
        <p14:creationId xmlns:p14="http://schemas.microsoft.com/office/powerpoint/2010/main" val="3634282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B2621-DE83-BD53-4AFD-1236DF92B0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4F1EA8-0FF6-980D-8255-F82B93F356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E06892-74F6-E144-1878-BB3F1378BBFB}"/>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06B730C-4E7E-87DB-7CC7-D25FC0C0BDA0}"/>
              </a:ext>
            </a:extLst>
          </p:cNvPr>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3841584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dirty="0"/>
          </a:p>
        </p:txBody>
      </p:sp>
    </p:spTree>
    <p:extLst>
      <p:ext uri="{BB962C8B-B14F-4D97-AF65-F5344CB8AC3E}">
        <p14:creationId xmlns:p14="http://schemas.microsoft.com/office/powerpoint/2010/main" val="961419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791084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dirty="0"/>
          </a:p>
        </p:txBody>
      </p:sp>
    </p:spTree>
    <p:extLst>
      <p:ext uri="{BB962C8B-B14F-4D97-AF65-F5344CB8AC3E}">
        <p14:creationId xmlns:p14="http://schemas.microsoft.com/office/powerpoint/2010/main" val="22855752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standar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latin typeface="+mj-lt"/>
                <a:ea typeface="Times New Roman" panose="02020603050405020304" pitchFamily="18" charset="0"/>
              </a:rPr>
              <a:t>Designing</a:t>
            </a:r>
            <a:r>
              <a:rPr lang="en-AU" dirty="0">
                <a:effectLst/>
                <a:latin typeface="+mj-lt"/>
                <a:ea typeface="Times New Roman" panose="02020603050405020304" pitchFamily="18" charset="0"/>
              </a:rPr>
              <a:t> questions and data classification</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Standard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t>Unit 1 – getting healthy</a:t>
            </a:r>
          </a:p>
        </p:txBody>
      </p:sp>
      <p:sp>
        <p:nvSpPr>
          <p:cNvPr id="8" name="Text Placeholder 7">
            <a:extLst>
              <a:ext uri="{FF2B5EF4-FFF2-40B4-BE49-F238E27FC236}">
                <a16:creationId xmlns:a16="http://schemas.microsoft.com/office/drawing/2014/main" id="{9AB1D8F6-C07D-41A5-64F9-503ABE80FF0B}"/>
              </a:ext>
            </a:extLst>
          </p:cNvPr>
          <p:cNvSpPr>
            <a:spLocks noGrp="1"/>
          </p:cNvSpPr>
          <p:nvPr>
            <p:ph type="body" sz="quarter" idx="15"/>
          </p:nvPr>
        </p:nvSpPr>
        <p:spPr>
          <a:xfrm>
            <a:off x="539999" y="5399216"/>
            <a:ext cx="6255975" cy="360000"/>
          </a:xfrm>
        </p:spPr>
        <p:txBody>
          <a:bodyPr/>
          <a:lstStyle/>
          <a:p>
            <a:endParaRPr lang="en-AU" dirty="0">
              <a:latin typeface="+mj-lt"/>
            </a:endParaRPr>
          </a:p>
        </p:txBody>
      </p:sp>
      <p:pic>
        <p:nvPicPr>
          <p:cNvPr id="4" name="Picture Placeholder 4">
            <a:extLst>
              <a:ext uri="{FF2B5EF4-FFF2-40B4-BE49-F238E27FC236}">
                <a16:creationId xmlns:a16="http://schemas.microsoft.com/office/drawing/2014/main" id="{30EE4F47-CDE7-0500-798C-D035E02BC07B}"/>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4821" r="35925"/>
          <a:stretch/>
        </p:blipFill>
        <p:spPr>
          <a:xfrm>
            <a:off x="7128000" y="0"/>
            <a:ext cx="5064000" cy="6858000"/>
          </a:xfr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10</a:t>
            </a:fld>
            <a:endParaRPr lang="en-AU" dirty="0"/>
          </a:p>
        </p:txBody>
      </p:sp>
      <p:sp>
        <p:nvSpPr>
          <p:cNvPr id="2" name="Title 1">
            <a:extLst>
              <a:ext uri="{FF2B5EF4-FFF2-40B4-BE49-F238E27FC236}">
                <a16:creationId xmlns:a16="http://schemas.microsoft.com/office/drawing/2014/main" id="{EB29C51F-DC6D-DD17-DAD8-F14CF5DD1F17}"/>
              </a:ext>
            </a:extLst>
          </p:cNvPr>
          <p:cNvSpPr>
            <a:spLocks noGrp="1"/>
          </p:cNvSpPr>
          <p:nvPr>
            <p:ph type="title"/>
          </p:nvPr>
        </p:nvSpPr>
        <p:spPr/>
        <p:txBody>
          <a:bodyPr/>
          <a:lstStyle/>
          <a:p>
            <a:r>
              <a:rPr lang="en-AU" dirty="0"/>
              <a:t>How many steps do you walk in a day?</a:t>
            </a:r>
          </a:p>
        </p:txBody>
      </p:sp>
      <p:sp>
        <p:nvSpPr>
          <p:cNvPr id="6" name="Text Placeholder 5">
            <a:extLst>
              <a:ext uri="{FF2B5EF4-FFF2-40B4-BE49-F238E27FC236}">
                <a16:creationId xmlns:a16="http://schemas.microsoft.com/office/drawing/2014/main" id="{1B21AB75-070C-9719-09DE-EEE61191283E}"/>
              </a:ext>
            </a:extLst>
          </p:cNvPr>
          <p:cNvSpPr>
            <a:spLocks noGrp="1"/>
          </p:cNvSpPr>
          <p:nvPr>
            <p:ph type="body" sz="quarter" idx="18"/>
          </p:nvPr>
        </p:nvSpPr>
        <p:spPr/>
        <p:txBody>
          <a:bodyPr/>
          <a:lstStyle/>
          <a:p>
            <a:r>
              <a:rPr lang="en-AU" dirty="0"/>
              <a:t>Survey question</a:t>
            </a:r>
          </a:p>
        </p:txBody>
      </p:sp>
      <p:sp>
        <p:nvSpPr>
          <p:cNvPr id="5" name="Text Placeholder 4">
            <a:extLst>
              <a:ext uri="{FF2B5EF4-FFF2-40B4-BE49-F238E27FC236}">
                <a16:creationId xmlns:a16="http://schemas.microsoft.com/office/drawing/2014/main" id="{30D0A733-B0CD-E7B9-5D8C-999A471305EA}"/>
              </a:ext>
            </a:extLst>
          </p:cNvPr>
          <p:cNvSpPr>
            <a:spLocks noGrp="1"/>
          </p:cNvSpPr>
          <p:nvPr>
            <p:ph type="body" sz="quarter" idx="17"/>
          </p:nvPr>
        </p:nvSpPr>
        <p:spPr/>
        <p:txBody>
          <a:bodyPr/>
          <a:lstStyle/>
          <a:p>
            <a:pPr marL="457200" indent="-457200">
              <a:buFont typeface="+mj-lt"/>
              <a:buAutoNum type="alphaLcParenR"/>
            </a:pPr>
            <a:r>
              <a:rPr lang="en-AU" dirty="0"/>
              <a:t>0 – 3000</a:t>
            </a:r>
          </a:p>
          <a:p>
            <a:pPr marL="457200" indent="-457200">
              <a:buFont typeface="+mj-lt"/>
              <a:buAutoNum type="alphaLcParenR"/>
            </a:pPr>
            <a:r>
              <a:rPr lang="en-AU" dirty="0"/>
              <a:t>3000 – 5000</a:t>
            </a:r>
          </a:p>
          <a:p>
            <a:pPr marL="457200" indent="-457200">
              <a:buFont typeface="+mj-lt"/>
              <a:buAutoNum type="alphaLcParenR"/>
            </a:pPr>
            <a:r>
              <a:rPr lang="en-AU" dirty="0"/>
              <a:t>5000 – 8000</a:t>
            </a:r>
          </a:p>
          <a:p>
            <a:pPr marL="457200" indent="-457200">
              <a:buFont typeface="+mj-lt"/>
              <a:buAutoNum type="alphaLcParenR"/>
            </a:pPr>
            <a:r>
              <a:rPr lang="en-AU" dirty="0"/>
              <a:t>8000 – 10000</a:t>
            </a:r>
          </a:p>
          <a:p>
            <a:pPr marL="457200" indent="-457200">
              <a:buFont typeface="+mj-lt"/>
              <a:buAutoNum type="alphaLcParenR"/>
            </a:pPr>
            <a:r>
              <a:rPr lang="en-AU" dirty="0"/>
              <a:t>More than 15000</a:t>
            </a:r>
          </a:p>
          <a:p>
            <a:pPr marL="457200" indent="-457200">
              <a:buFont typeface="+mj-lt"/>
              <a:buAutoNum type="alphaLcParenR"/>
            </a:pPr>
            <a:endParaRPr lang="en-AU" dirty="0"/>
          </a:p>
        </p:txBody>
      </p:sp>
    </p:spTree>
    <p:extLst>
      <p:ext uri="{BB962C8B-B14F-4D97-AF65-F5344CB8AC3E}">
        <p14:creationId xmlns:p14="http://schemas.microsoft.com/office/powerpoint/2010/main" val="272978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45FA33-D46B-BF28-7B95-8D71289A358C}"/>
              </a:ext>
            </a:extLst>
          </p:cNvPr>
          <p:cNvSpPr>
            <a:spLocks noGrp="1"/>
          </p:cNvSpPr>
          <p:nvPr>
            <p:ph type="ctrTitle"/>
          </p:nvPr>
        </p:nvSpPr>
        <p:spPr/>
        <p:txBody>
          <a:bodyPr/>
          <a:lstStyle/>
          <a:p>
            <a:r>
              <a:rPr lang="en-AU" dirty="0"/>
              <a:t>Releasing responsibility</a:t>
            </a:r>
          </a:p>
        </p:txBody>
      </p:sp>
      <p:sp>
        <p:nvSpPr>
          <p:cNvPr id="2" name="Slide Number Placeholder 1">
            <a:extLst>
              <a:ext uri="{FF2B5EF4-FFF2-40B4-BE49-F238E27FC236}">
                <a16:creationId xmlns:a16="http://schemas.microsoft.com/office/drawing/2014/main" id="{820E7943-D3A5-DF60-B9E0-F5009FBAD545}"/>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t>11</a:t>
            </a:fld>
            <a:endParaRPr lang="en-AU" dirty="0"/>
          </a:p>
        </p:txBody>
      </p:sp>
    </p:spTree>
    <p:extLst>
      <p:ext uri="{BB962C8B-B14F-4D97-AF65-F5344CB8AC3E}">
        <p14:creationId xmlns:p14="http://schemas.microsoft.com/office/powerpoint/2010/main" val="3338912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E569EE-DB43-F0F7-16A1-C542D8B4B1A1}"/>
              </a:ext>
            </a:extLst>
          </p:cNvPr>
          <p:cNvSpPr>
            <a:spLocks noGrp="1"/>
          </p:cNvSpPr>
          <p:nvPr>
            <p:ph type="title"/>
          </p:nvPr>
        </p:nvSpPr>
        <p:spPr/>
        <p:txBody>
          <a:bodyPr/>
          <a:lstStyle/>
          <a:p>
            <a:r>
              <a:rPr lang="en-AU" dirty="0"/>
              <a:t>Writing good survey questions</a:t>
            </a:r>
          </a:p>
        </p:txBody>
      </p:sp>
      <p:sp>
        <p:nvSpPr>
          <p:cNvPr id="5" name="Text Placeholder 4">
            <a:extLst>
              <a:ext uri="{FF2B5EF4-FFF2-40B4-BE49-F238E27FC236}">
                <a16:creationId xmlns:a16="http://schemas.microsoft.com/office/drawing/2014/main" id="{E1F06875-BC5B-0CAA-A2C1-EB98DA53F4F8}"/>
              </a:ext>
            </a:extLst>
          </p:cNvPr>
          <p:cNvSpPr>
            <a:spLocks noGrp="1"/>
          </p:cNvSpPr>
          <p:nvPr>
            <p:ph type="body" sz="quarter" idx="18"/>
          </p:nvPr>
        </p:nvSpPr>
        <p:spPr/>
        <p:txBody>
          <a:bodyPr/>
          <a:lstStyle/>
          <a:p>
            <a:endParaRPr lang="en-AU" dirty="0"/>
          </a:p>
        </p:txBody>
      </p:sp>
      <p:sp>
        <p:nvSpPr>
          <p:cNvPr id="4" name="Text Placeholder 3">
            <a:extLst>
              <a:ext uri="{FF2B5EF4-FFF2-40B4-BE49-F238E27FC236}">
                <a16:creationId xmlns:a16="http://schemas.microsoft.com/office/drawing/2014/main" id="{65E89833-0090-C752-9A30-1A44167B349C}"/>
              </a:ext>
            </a:extLst>
          </p:cNvPr>
          <p:cNvSpPr>
            <a:spLocks noGrp="1"/>
          </p:cNvSpPr>
          <p:nvPr>
            <p:ph type="body" sz="quarter" idx="17"/>
          </p:nvPr>
        </p:nvSpPr>
        <p:spPr/>
        <p:txBody>
          <a:bodyPr/>
          <a:lstStyle/>
          <a:p>
            <a:pPr marL="457200" indent="-457200">
              <a:lnSpc>
                <a:spcPct val="100000"/>
              </a:lnSpc>
              <a:spcAft>
                <a:spcPts val="1800"/>
              </a:spcAft>
              <a:buFont typeface="Arial" panose="020B0604020202020204" pitchFamily="34" charset="0"/>
              <a:buChar char="•"/>
            </a:pPr>
            <a:r>
              <a:rPr lang="en-AU" sz="1800" dirty="0"/>
              <a:t>Use inclusive language and ensure terms are appropriate for the audience.</a:t>
            </a:r>
          </a:p>
          <a:p>
            <a:pPr lvl="1">
              <a:lnSpc>
                <a:spcPct val="100000"/>
              </a:lnSpc>
              <a:spcAft>
                <a:spcPts val="1800"/>
              </a:spcAft>
            </a:pPr>
            <a:r>
              <a:rPr lang="en-AU" b="1" dirty="0">
                <a:solidFill>
                  <a:srgbClr val="FF0000"/>
                </a:solidFill>
              </a:rPr>
              <a:t>	AVOID: </a:t>
            </a:r>
            <a:r>
              <a:rPr lang="en-AU" dirty="0"/>
              <a:t>How often do you participate in anaerobic or aerobic exercise?</a:t>
            </a:r>
          </a:p>
          <a:p>
            <a:pPr marL="457200" indent="-457200">
              <a:lnSpc>
                <a:spcPct val="100000"/>
              </a:lnSpc>
              <a:spcAft>
                <a:spcPts val="1800"/>
              </a:spcAft>
              <a:buFont typeface="Arial" panose="020B0604020202020204" pitchFamily="34" charset="0"/>
              <a:buChar char="•"/>
            </a:pPr>
            <a:r>
              <a:rPr lang="en-AU" sz="1800" dirty="0"/>
              <a:t>Use neutral and unbiased language</a:t>
            </a:r>
          </a:p>
          <a:p>
            <a:pPr lvl="1">
              <a:lnSpc>
                <a:spcPct val="100000"/>
              </a:lnSpc>
              <a:spcAft>
                <a:spcPts val="1800"/>
              </a:spcAft>
            </a:pPr>
            <a:r>
              <a:rPr lang="en-AU" b="1" dirty="0">
                <a:solidFill>
                  <a:srgbClr val="FF0000"/>
                </a:solidFill>
              </a:rPr>
              <a:t>	AVOID: </a:t>
            </a:r>
            <a:r>
              <a:rPr lang="en-AU" dirty="0"/>
              <a:t>Don’t you think the product was excellent?</a:t>
            </a:r>
          </a:p>
          <a:p>
            <a:pPr marL="342900" indent="-342900">
              <a:lnSpc>
                <a:spcPct val="100000"/>
              </a:lnSpc>
              <a:spcAft>
                <a:spcPts val="1800"/>
              </a:spcAft>
              <a:buFont typeface="Arial" panose="020B0604020202020204" pitchFamily="34" charset="0"/>
              <a:buChar char="•"/>
            </a:pPr>
            <a:r>
              <a:rPr lang="en-AU" sz="1800" dirty="0"/>
              <a:t>Use balanced answer choices</a:t>
            </a:r>
          </a:p>
          <a:p>
            <a:pPr lvl="2">
              <a:lnSpc>
                <a:spcPct val="100000"/>
              </a:lnSpc>
              <a:spcAft>
                <a:spcPts val="1800"/>
              </a:spcAft>
            </a:pPr>
            <a:r>
              <a:rPr lang="en-AU" b="1" dirty="0">
                <a:solidFill>
                  <a:srgbClr val="FF0000"/>
                </a:solidFill>
              </a:rPr>
              <a:t>	AVOID: </a:t>
            </a:r>
            <a:r>
              <a:rPr lang="en-AU" dirty="0"/>
              <a:t>Excellent, Very Good, Great, Good, Neutral, Bad</a:t>
            </a:r>
          </a:p>
          <a:p>
            <a:pPr marL="342900" indent="-342900">
              <a:lnSpc>
                <a:spcPct val="100000"/>
              </a:lnSpc>
              <a:spcAft>
                <a:spcPts val="1800"/>
              </a:spcAft>
              <a:buFont typeface="Arial" panose="020B0604020202020204" pitchFamily="34" charset="0"/>
              <a:buChar char="•"/>
            </a:pPr>
            <a:r>
              <a:rPr lang="en-AU" sz="1800" dirty="0"/>
              <a:t>Ask one thing at a time</a:t>
            </a:r>
          </a:p>
          <a:p>
            <a:pPr lvl="1">
              <a:lnSpc>
                <a:spcPct val="100000"/>
              </a:lnSpc>
              <a:spcAft>
                <a:spcPts val="1800"/>
              </a:spcAft>
            </a:pPr>
            <a:r>
              <a:rPr lang="en-AU" b="1" dirty="0">
                <a:solidFill>
                  <a:srgbClr val="FF0000"/>
                </a:solidFill>
              </a:rPr>
              <a:t>	AVOID: </a:t>
            </a:r>
            <a:r>
              <a:rPr lang="en-AU" dirty="0"/>
              <a:t>How good was the location and the service?</a:t>
            </a:r>
          </a:p>
          <a:p>
            <a:pPr marL="342900" indent="-342900">
              <a:lnSpc>
                <a:spcPct val="100000"/>
              </a:lnSpc>
              <a:spcAft>
                <a:spcPts val="1800"/>
              </a:spcAft>
              <a:buFont typeface="Arial" panose="020B0604020202020204" pitchFamily="34" charset="0"/>
              <a:buChar char="•"/>
            </a:pPr>
            <a:r>
              <a:rPr lang="en-AU" sz="1800" dirty="0"/>
              <a:t>Use closed questions where possible – multiple choice, rating scales</a:t>
            </a:r>
          </a:p>
          <a:p>
            <a:pPr>
              <a:lnSpc>
                <a:spcPct val="100000"/>
              </a:lnSpc>
              <a:spcAft>
                <a:spcPts val="1800"/>
              </a:spcAft>
            </a:pPr>
            <a:r>
              <a:rPr lang="en-AU" sz="1800" b="1" dirty="0">
                <a:solidFill>
                  <a:srgbClr val="FF0000"/>
                </a:solidFill>
              </a:rPr>
              <a:t>	AVOID: </a:t>
            </a:r>
            <a:r>
              <a:rPr lang="en-AU" sz="1800" dirty="0"/>
              <a:t>Explain how you will use the service in your home</a:t>
            </a:r>
          </a:p>
        </p:txBody>
      </p:sp>
    </p:spTree>
    <p:extLst>
      <p:ext uri="{BB962C8B-B14F-4D97-AF65-F5344CB8AC3E}">
        <p14:creationId xmlns:p14="http://schemas.microsoft.com/office/powerpoint/2010/main" val="910599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B451B79-CFB8-6583-CE79-55CF4E94262A}"/>
              </a:ext>
            </a:extLst>
          </p:cNvPr>
          <p:cNvSpPr>
            <a:spLocks noGrp="1"/>
          </p:cNvSpPr>
          <p:nvPr>
            <p:ph type="ctrTitle"/>
          </p:nvPr>
        </p:nvSpPr>
        <p:spPr/>
        <p:txBody>
          <a:bodyPr/>
          <a:lstStyle/>
          <a:p>
            <a:r>
              <a:rPr lang="en-AU" dirty="0"/>
              <a:t>Independent practice</a:t>
            </a:r>
          </a:p>
        </p:txBody>
      </p:sp>
      <p:sp>
        <p:nvSpPr>
          <p:cNvPr id="2" name="Slide Number Placeholder 1">
            <a:extLst>
              <a:ext uri="{FF2B5EF4-FFF2-40B4-BE49-F238E27FC236}">
                <a16:creationId xmlns:a16="http://schemas.microsoft.com/office/drawing/2014/main" id="{3D937E95-2213-1DDA-483D-881B8B7A2182}"/>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t>13</a:t>
            </a:fld>
            <a:endParaRPr lang="en-AU" dirty="0"/>
          </a:p>
        </p:txBody>
      </p:sp>
    </p:spTree>
    <p:extLst>
      <p:ext uri="{BB962C8B-B14F-4D97-AF65-F5344CB8AC3E}">
        <p14:creationId xmlns:p14="http://schemas.microsoft.com/office/powerpoint/2010/main" val="1216643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5D98C6-DBA7-B9D0-280B-ECFC86E9B446}"/>
              </a:ext>
            </a:extLst>
          </p:cNvPr>
          <p:cNvSpPr>
            <a:spLocks noGrp="1"/>
          </p:cNvSpPr>
          <p:nvPr>
            <p:ph type="title"/>
          </p:nvPr>
        </p:nvSpPr>
        <p:spPr/>
        <p:txBody>
          <a:bodyPr/>
          <a:lstStyle/>
          <a:p>
            <a:r>
              <a:rPr lang="en-AU" dirty="0"/>
              <a:t>Exit ticket</a:t>
            </a:r>
          </a:p>
        </p:txBody>
      </p:sp>
      <p:sp>
        <p:nvSpPr>
          <p:cNvPr id="5" name="Text Placeholder 4">
            <a:extLst>
              <a:ext uri="{FF2B5EF4-FFF2-40B4-BE49-F238E27FC236}">
                <a16:creationId xmlns:a16="http://schemas.microsoft.com/office/drawing/2014/main" id="{8129B1A2-41C6-20E8-4E3C-BEC68671E978}"/>
              </a:ext>
            </a:extLst>
          </p:cNvPr>
          <p:cNvSpPr>
            <a:spLocks noGrp="1"/>
          </p:cNvSpPr>
          <p:nvPr>
            <p:ph type="body" sz="quarter" idx="18"/>
          </p:nvPr>
        </p:nvSpPr>
        <p:spPr/>
        <p:txBody>
          <a:bodyPr/>
          <a:lstStyle/>
          <a:p>
            <a:endParaRPr lang="en-AU" dirty="0"/>
          </a:p>
        </p:txBody>
      </p:sp>
      <p:sp>
        <p:nvSpPr>
          <p:cNvPr id="4" name="Text Placeholder 3">
            <a:extLst>
              <a:ext uri="{FF2B5EF4-FFF2-40B4-BE49-F238E27FC236}">
                <a16:creationId xmlns:a16="http://schemas.microsoft.com/office/drawing/2014/main" id="{5532C741-FDBE-DB2F-11DB-223EA5803171}"/>
              </a:ext>
            </a:extLst>
          </p:cNvPr>
          <p:cNvSpPr>
            <a:spLocks noGrp="1"/>
          </p:cNvSpPr>
          <p:nvPr>
            <p:ph type="body" sz="quarter" idx="17"/>
          </p:nvPr>
        </p:nvSpPr>
        <p:spPr/>
        <p:txBody>
          <a:bodyPr/>
          <a:lstStyle/>
          <a:p>
            <a:r>
              <a:rPr lang="en-AU" dirty="0"/>
              <a:t>A client’s Body Mass Index (BMI) category is listed using the following codes.</a:t>
            </a:r>
          </a:p>
          <a:p>
            <a:pPr lvl="0"/>
            <a:r>
              <a:rPr lang="en-AU" dirty="0"/>
              <a:t>U = underweight</a:t>
            </a:r>
          </a:p>
          <a:p>
            <a:pPr lvl="0"/>
            <a:r>
              <a:rPr lang="en-AU" dirty="0"/>
              <a:t>NW = normal weight</a:t>
            </a:r>
          </a:p>
          <a:p>
            <a:pPr lvl="0"/>
            <a:r>
              <a:rPr lang="en-AU" dirty="0"/>
              <a:t>OW = overweight</a:t>
            </a:r>
          </a:p>
          <a:p>
            <a:pPr lvl="0"/>
            <a:r>
              <a:rPr lang="en-AU" dirty="0"/>
              <a:t>O = obese</a:t>
            </a:r>
          </a:p>
          <a:p>
            <a:r>
              <a:rPr lang="en-AU" dirty="0"/>
              <a:t>What type of data is this</a:t>
            </a:r>
            <a:r>
              <a:rPr lang="en-AU"/>
              <a:t>? </a:t>
            </a:r>
          </a:p>
          <a:p>
            <a:r>
              <a:rPr lang="en-AU"/>
              <a:t>Justify </a:t>
            </a:r>
            <a:r>
              <a:rPr lang="en-AU" dirty="0"/>
              <a:t>your answer.</a:t>
            </a:r>
          </a:p>
        </p:txBody>
      </p:sp>
    </p:spTree>
    <p:extLst>
      <p:ext uri="{BB962C8B-B14F-4D97-AF65-F5344CB8AC3E}">
        <p14:creationId xmlns:p14="http://schemas.microsoft.com/office/powerpoint/2010/main" val="135551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spcBef>
                <a:spcPts val="1200"/>
              </a:spcBef>
              <a:spcAft>
                <a:spcPts val="600"/>
              </a:spcAft>
            </a:pPr>
            <a:r>
              <a:rPr lang="en-AU" u="sng">
                <a:solidFill>
                  <a:srgbClr val="2F5496"/>
                </a:solidFill>
                <a:ea typeface="Calibri" panose="020F0502020204030204" pitchFamily="34" charset="0"/>
                <a:hlinkClick r:id="rId6"/>
              </a:rPr>
              <a:t>Mathematics Standard 11</a:t>
            </a:r>
            <a:r>
              <a:rPr lang="en-AU" u="sng">
                <a:solidFill>
                  <a:srgbClr val="2F5496"/>
                </a:solidFill>
                <a:ea typeface="Calibri" panose="020F0502020204030204" pitchFamily="34" charset="0"/>
                <a:sym typeface="Symbol" panose="05050102010706020507" pitchFamily="18" charset="2"/>
                <a:hlinkClick r:id="rId6"/>
              </a:rPr>
              <a:t>–12 </a:t>
            </a:r>
            <a:r>
              <a:rPr lang="en-AU" u="sng">
                <a:solidFill>
                  <a:srgbClr val="2F5496"/>
                </a:solidFill>
                <a:ea typeface="Calibri" panose="020F0502020204030204" pitchFamily="34" charset="0"/>
                <a:hlinkClick r:id="rId6"/>
              </a:rPr>
              <a:t>Syllabus</a:t>
            </a:r>
            <a:r>
              <a:rPr lang="en-AU"/>
              <a:t> </a:t>
            </a:r>
            <a:r>
              <a:rPr lang="en-AU">
                <a:ea typeface="Calibri" panose="020F0502020204030204" pitchFamily="34" charset="0"/>
              </a:rPr>
              <a:t>© NSW Education Standards Authority (NESA) for and on behalf of the Crown in right of the State of New South Wales, 2024.</a:t>
            </a:r>
            <a:endParaRPr lang="en-AU" dirty="0">
              <a:ea typeface="Calibri" panose="020F0502020204030204" pitchFamily="34" charset="0"/>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15</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447295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intentions</a:t>
            </a:r>
            <a:endParaRPr lang="en-AU" sz="2000" b="1" dirty="0">
              <a:solidFill>
                <a:schemeClr val="accent1"/>
              </a:solidFill>
              <a:latin typeface="+mj-lt"/>
              <a:ea typeface="+mn-lt"/>
              <a:cs typeface="Arial" panose="020B0604020202020204" pitchFamily="34" charset="0"/>
            </a:endParaRPr>
          </a:p>
          <a:p>
            <a:pPr marL="342900" lvl="0" indent="-342900">
              <a:lnSpc>
                <a:spcPct val="150000"/>
              </a:lnSpc>
              <a:buFont typeface="Arial" panose="020B0604020202020204" pitchFamily="34" charset="0"/>
              <a:buChar char="•"/>
            </a:pPr>
            <a:r>
              <a:rPr lang="en-GB" sz="1800" dirty="0"/>
              <a:t>To </a:t>
            </a:r>
            <a:r>
              <a:rPr lang="en-AU" sz="1800" dirty="0"/>
              <a:t>understand</a:t>
            </a:r>
            <a:r>
              <a:rPr lang="en-GB" sz="1800" dirty="0"/>
              <a:t> how to apply questionnaire design principles to collect data</a:t>
            </a:r>
            <a:r>
              <a:rPr lang="en-AU" sz="1800" dirty="0"/>
              <a:t>.</a:t>
            </a:r>
          </a:p>
          <a:p>
            <a:pPr marL="342900" lvl="0" indent="-342900">
              <a:lnSpc>
                <a:spcPct val="150000"/>
              </a:lnSpc>
              <a:buFont typeface="Arial" panose="020B0604020202020204" pitchFamily="34" charset="0"/>
              <a:buChar char="•"/>
            </a:pPr>
            <a:r>
              <a:rPr lang="en-AU" sz="1800" dirty="0"/>
              <a:t>To be able to classify and describe data by its different types.</a:t>
            </a:r>
          </a:p>
          <a:p>
            <a:pPr>
              <a:lnSpc>
                <a:spcPct val="150000"/>
              </a:lnSpc>
              <a:spcAft>
                <a:spcPts val="600"/>
              </a:spcAft>
            </a:pPr>
            <a:endParaRPr lang="en-AU" sz="2000" b="1">
              <a:solidFill>
                <a:schemeClr val="accent1"/>
              </a:solidFill>
              <a:latin typeface="+mj-lt"/>
              <a:cs typeface="Arial" panose="020B0604020202020204" pitchFamily="34" charset="0"/>
            </a:endParaRPr>
          </a:p>
          <a:p>
            <a:pPr>
              <a:lnSpc>
                <a:spcPct val="150000"/>
              </a:lnSpc>
              <a:spcAft>
                <a:spcPts val="600"/>
              </a:spcAft>
            </a:pPr>
            <a:r>
              <a:rPr lang="en-AU" sz="2000" b="1">
                <a:solidFill>
                  <a:schemeClr val="accent1"/>
                </a:solidFill>
                <a:latin typeface="+mj-lt"/>
                <a:cs typeface="Arial" panose="020B0604020202020204" pitchFamily="34" charset="0"/>
              </a:rPr>
              <a:t>Success </a:t>
            </a:r>
            <a:r>
              <a:rPr lang="en-AU" sz="2000" b="1" dirty="0">
                <a:solidFill>
                  <a:schemeClr val="accent1"/>
                </a:solidFill>
                <a:latin typeface="+mj-lt"/>
                <a:cs typeface="Arial" panose="020B0604020202020204" pitchFamily="34" charset="0"/>
              </a:rPr>
              <a:t>criteria</a:t>
            </a:r>
            <a:endParaRPr lang="en-US" sz="2000" dirty="0">
              <a:solidFill>
                <a:schemeClr val="accent1"/>
              </a:solidFill>
              <a:latin typeface="+mj-lt"/>
              <a:cs typeface="Arial" panose="020B0604020202020204" pitchFamily="34" charset="0"/>
            </a:endParaRPr>
          </a:p>
          <a:p>
            <a:pPr marL="342900" lvl="0" indent="-342900">
              <a:lnSpc>
                <a:spcPct val="150000"/>
              </a:lnSpc>
              <a:buFont typeface="Arial" panose="020B0604020202020204" pitchFamily="34" charset="0"/>
              <a:buChar char="•"/>
            </a:pPr>
            <a:r>
              <a:rPr lang="en-AU" sz="1800" dirty="0"/>
              <a:t>I can write clear and unambiguous survey questions to collect data.</a:t>
            </a:r>
          </a:p>
          <a:p>
            <a:pPr marL="342900" lvl="0" indent="-342900">
              <a:lnSpc>
                <a:spcPct val="150000"/>
              </a:lnSpc>
              <a:buFont typeface="Arial" panose="020B0604020202020204" pitchFamily="34" charset="0"/>
              <a:buChar char="•"/>
            </a:pPr>
            <a:r>
              <a:rPr lang="en-AU" sz="1800" dirty="0"/>
              <a:t>I can explain how issues of privacy, bias, ethics and responsiveness to diverse groups and cultures relate to data collection.</a:t>
            </a:r>
          </a:p>
          <a:p>
            <a:pPr marL="342900" lvl="0" indent="-342900">
              <a:lnSpc>
                <a:spcPct val="150000"/>
              </a:lnSpc>
              <a:buFont typeface="Arial" panose="020B0604020202020204" pitchFamily="34" charset="0"/>
              <a:buChar char="•"/>
            </a:pPr>
            <a:r>
              <a:rPr lang="en-AU" sz="1800" dirty="0"/>
              <a:t>I can classify data using the terms categorical, numerical, nominal, ordinal, discrete and continuous.</a:t>
            </a:r>
          </a:p>
          <a:p>
            <a:pPr marL="342900" lvl="0" indent="-342900">
              <a:lnSpc>
                <a:spcPct val="150000"/>
              </a:lnSpc>
              <a:buFont typeface="Arial" panose="020B0604020202020204" pitchFamily="34" charset="0"/>
              <a:buChar char="•"/>
            </a:pPr>
            <a:r>
              <a:rPr lang="en-AU" sz="1800" dirty="0"/>
              <a:t>I can identify data that can be considered both numerical and categorical.</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Activating prior knowledge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2474A3-2BA1-1135-2B54-6820F3591E37}"/>
              </a:ext>
            </a:extLst>
          </p:cNvPr>
          <p:cNvSpPr>
            <a:spLocks noGrp="1"/>
          </p:cNvSpPr>
          <p:nvPr>
            <p:ph type="title"/>
          </p:nvPr>
        </p:nvSpPr>
        <p:spPr/>
        <p:txBody>
          <a:bodyPr/>
          <a:lstStyle/>
          <a:p>
            <a:r>
              <a:rPr lang="en-AU" dirty="0"/>
              <a:t>Types of data (1)</a:t>
            </a:r>
          </a:p>
        </p:txBody>
      </p:sp>
      <p:sp>
        <p:nvSpPr>
          <p:cNvPr id="4" name="Text Placeholder 3">
            <a:extLst>
              <a:ext uri="{FF2B5EF4-FFF2-40B4-BE49-F238E27FC236}">
                <a16:creationId xmlns:a16="http://schemas.microsoft.com/office/drawing/2014/main" id="{53D4C1E6-C835-C037-2B2B-C81001839ED5}"/>
              </a:ext>
            </a:extLst>
          </p:cNvPr>
          <p:cNvSpPr>
            <a:spLocks noGrp="1"/>
          </p:cNvSpPr>
          <p:nvPr>
            <p:ph type="body" sz="quarter" idx="18"/>
          </p:nvPr>
        </p:nvSpPr>
        <p:spPr/>
        <p:txBody>
          <a:bodyPr/>
          <a:lstStyle/>
          <a:p>
            <a:endParaRPr lang="en-AU" dirty="0"/>
          </a:p>
        </p:txBody>
      </p:sp>
      <p:graphicFrame>
        <p:nvGraphicFramePr>
          <p:cNvPr id="5" name="Diagram 4" descr="Flowchart showing Data at the top with Categorical and Numerical underneath. Categorical is then divided into ordinal and nominal and numerical is divided into discrete and continuous.">
            <a:extLst>
              <a:ext uri="{FF2B5EF4-FFF2-40B4-BE49-F238E27FC236}">
                <a16:creationId xmlns:a16="http://schemas.microsoft.com/office/drawing/2014/main" id="{8EF47D72-2681-7B7C-064A-DE0A42F00A11}"/>
              </a:ext>
            </a:extLst>
          </p:cNvPr>
          <p:cNvGraphicFramePr/>
          <p:nvPr>
            <p:extLst>
              <p:ext uri="{D42A27DB-BD31-4B8C-83A1-F6EECF244321}">
                <p14:modId xmlns:p14="http://schemas.microsoft.com/office/powerpoint/2010/main" val="3622380830"/>
              </p:ext>
            </p:extLst>
          </p:nvPr>
        </p:nvGraphicFramePr>
        <p:xfrm>
          <a:off x="454394" y="1137527"/>
          <a:ext cx="11193261"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8257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dirty="0"/>
          </a:p>
        </p:txBody>
      </p:sp>
      <p:sp>
        <p:nvSpPr>
          <p:cNvPr id="5" name="Title 4">
            <a:extLst>
              <a:ext uri="{FF2B5EF4-FFF2-40B4-BE49-F238E27FC236}">
                <a16:creationId xmlns:a16="http://schemas.microsoft.com/office/drawing/2014/main" id="{224D7262-3B42-2952-1BE6-D903B1F21E5B}"/>
              </a:ext>
            </a:extLst>
          </p:cNvPr>
          <p:cNvSpPr>
            <a:spLocks noGrp="1"/>
          </p:cNvSpPr>
          <p:nvPr>
            <p:ph type="title"/>
          </p:nvPr>
        </p:nvSpPr>
        <p:spPr/>
        <p:txBody>
          <a:bodyPr/>
          <a:lstStyle/>
          <a:p>
            <a:r>
              <a:rPr lang="en-AU" dirty="0">
                <a:latin typeface="+mj-lt"/>
              </a:rPr>
              <a:t>Types of data (2)</a:t>
            </a:r>
          </a:p>
        </p:txBody>
      </p:sp>
      <p:sp>
        <p:nvSpPr>
          <p:cNvPr id="4" name="Text Placeholder 3">
            <a:extLst>
              <a:ext uri="{FF2B5EF4-FFF2-40B4-BE49-F238E27FC236}">
                <a16:creationId xmlns:a16="http://schemas.microsoft.com/office/drawing/2014/main" id="{63C3C70A-C7DC-57FC-E122-550FD986AA23}"/>
              </a:ext>
            </a:extLst>
          </p:cNvPr>
          <p:cNvSpPr>
            <a:spLocks noGrp="1"/>
          </p:cNvSpPr>
          <p:nvPr>
            <p:ph type="body" sz="quarter" idx="18"/>
          </p:nvPr>
        </p:nvSpPr>
        <p:spPr/>
        <p:txBody>
          <a:bodyPr/>
          <a:lstStyle/>
          <a:p>
            <a:r>
              <a:rPr lang="en-AU" dirty="0"/>
              <a:t>Categorical</a:t>
            </a: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7"/>
          </p:nvPr>
        </p:nvSpPr>
        <p:spPr>
          <a:xfrm>
            <a:off x="359999" y="1517180"/>
            <a:ext cx="11484000" cy="4807835"/>
          </a:xfrm>
        </p:spPr>
        <p:txBody>
          <a:bodyPr/>
          <a:lstStyle/>
          <a:p>
            <a:pPr>
              <a:spcAft>
                <a:spcPts val="500"/>
              </a:spcAft>
            </a:pPr>
            <a:r>
              <a:rPr lang="en-AU" b="1" dirty="0"/>
              <a:t>Categorical</a:t>
            </a:r>
            <a:endParaRPr lang="en-AU" dirty="0"/>
          </a:p>
          <a:p>
            <a:pPr>
              <a:spcAft>
                <a:spcPts val="500"/>
              </a:spcAft>
            </a:pPr>
            <a:r>
              <a:rPr lang="en-AU" dirty="0"/>
              <a:t>Data associated with a categorical variable. Also known as qualitative data.  A categorical variable describes a quality or characteristic of something. For example, your home state or blood type are categorical variables.</a:t>
            </a:r>
          </a:p>
          <a:p>
            <a:pPr>
              <a:spcAft>
                <a:spcPts val="500"/>
              </a:spcAft>
            </a:pPr>
            <a:r>
              <a:rPr lang="en-AU" b="1" dirty="0"/>
              <a:t>Nominal</a:t>
            </a:r>
            <a:endParaRPr lang="en-AU" dirty="0"/>
          </a:p>
          <a:p>
            <a:pPr>
              <a:spcAft>
                <a:spcPts val="500"/>
              </a:spcAft>
            </a:pPr>
            <a:r>
              <a:rPr lang="en-AU" dirty="0"/>
              <a:t>A type of categorical variable whose values have no natural order in which they may be placed, for example, eye colour.</a:t>
            </a:r>
          </a:p>
          <a:p>
            <a:pPr>
              <a:spcAft>
                <a:spcPts val="500"/>
              </a:spcAft>
            </a:pPr>
            <a:r>
              <a:rPr lang="en-AU" b="1" dirty="0"/>
              <a:t>Ordinal</a:t>
            </a:r>
            <a:endParaRPr lang="en-AU" dirty="0"/>
          </a:p>
          <a:p>
            <a:pPr>
              <a:spcAft>
                <a:spcPts val="500"/>
              </a:spcAft>
            </a:pPr>
            <a:r>
              <a:rPr lang="en-AU" dirty="0"/>
              <a:t>A type of categorical variable whose responses have a natural order. For example, level of happiness: very unhappy, unhappy, neutral, happy, very happy.</a:t>
            </a:r>
          </a:p>
        </p:txBody>
      </p:sp>
    </p:spTree>
    <p:extLst>
      <p:ext uri="{BB962C8B-B14F-4D97-AF65-F5344CB8AC3E}">
        <p14:creationId xmlns:p14="http://schemas.microsoft.com/office/powerpoint/2010/main" val="70740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48AAD-8F30-1719-8094-3F9039D5761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29D1E1-5688-37E0-97D5-662E7D52233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dirty="0"/>
          </a:p>
        </p:txBody>
      </p:sp>
      <p:sp>
        <p:nvSpPr>
          <p:cNvPr id="5" name="Title 4">
            <a:extLst>
              <a:ext uri="{FF2B5EF4-FFF2-40B4-BE49-F238E27FC236}">
                <a16:creationId xmlns:a16="http://schemas.microsoft.com/office/drawing/2014/main" id="{2B5738F3-C750-62B8-89A4-8965406046DC}"/>
              </a:ext>
            </a:extLst>
          </p:cNvPr>
          <p:cNvSpPr>
            <a:spLocks noGrp="1"/>
          </p:cNvSpPr>
          <p:nvPr>
            <p:ph type="title"/>
          </p:nvPr>
        </p:nvSpPr>
        <p:spPr/>
        <p:txBody>
          <a:bodyPr/>
          <a:lstStyle/>
          <a:p>
            <a:r>
              <a:rPr lang="en-AU" dirty="0">
                <a:latin typeface="+mj-lt"/>
              </a:rPr>
              <a:t>Types of data (3)</a:t>
            </a:r>
          </a:p>
        </p:txBody>
      </p:sp>
      <p:sp>
        <p:nvSpPr>
          <p:cNvPr id="4" name="Text Placeholder 3">
            <a:extLst>
              <a:ext uri="{FF2B5EF4-FFF2-40B4-BE49-F238E27FC236}">
                <a16:creationId xmlns:a16="http://schemas.microsoft.com/office/drawing/2014/main" id="{9CF84CC4-D27D-7F79-593F-8D5B4CFA5AB7}"/>
              </a:ext>
            </a:extLst>
          </p:cNvPr>
          <p:cNvSpPr>
            <a:spLocks noGrp="1"/>
          </p:cNvSpPr>
          <p:nvPr>
            <p:ph type="body" sz="quarter" idx="18"/>
          </p:nvPr>
        </p:nvSpPr>
        <p:spPr/>
        <p:txBody>
          <a:bodyPr/>
          <a:lstStyle/>
          <a:p>
            <a:r>
              <a:rPr lang="en-AU" dirty="0"/>
              <a:t>Numerical</a:t>
            </a:r>
          </a:p>
        </p:txBody>
      </p:sp>
      <p:sp>
        <p:nvSpPr>
          <p:cNvPr id="3" name="Text Placeholder 12">
            <a:extLst>
              <a:ext uri="{FF2B5EF4-FFF2-40B4-BE49-F238E27FC236}">
                <a16:creationId xmlns:a16="http://schemas.microsoft.com/office/drawing/2014/main" id="{31198B0D-712C-2CCE-625B-904A4F37AFEF}"/>
              </a:ext>
            </a:extLst>
          </p:cNvPr>
          <p:cNvSpPr>
            <a:spLocks noGrp="1"/>
          </p:cNvSpPr>
          <p:nvPr>
            <p:ph type="body" sz="quarter" idx="17"/>
          </p:nvPr>
        </p:nvSpPr>
        <p:spPr>
          <a:xfrm>
            <a:off x="354000" y="1500350"/>
            <a:ext cx="11484000" cy="4807835"/>
          </a:xfrm>
        </p:spPr>
        <p:txBody>
          <a:bodyPr/>
          <a:lstStyle/>
          <a:p>
            <a:pPr>
              <a:spcAft>
                <a:spcPts val="500"/>
              </a:spcAft>
            </a:pPr>
            <a:r>
              <a:rPr lang="en-AU" b="1" dirty="0"/>
              <a:t>Numerical</a:t>
            </a:r>
          </a:p>
          <a:p>
            <a:pPr>
              <a:spcAft>
                <a:spcPts val="500"/>
              </a:spcAft>
            </a:pPr>
            <a:r>
              <a:rPr lang="en-AU" dirty="0"/>
              <a:t>Variables whose values are numbers, and for which arithmetic processes such as adding and subtracting, or calculating an average, make sense. For example, the number of children in a family or the number of days in a month.</a:t>
            </a:r>
          </a:p>
          <a:p>
            <a:pPr>
              <a:spcAft>
                <a:spcPts val="500"/>
              </a:spcAft>
            </a:pPr>
            <a:r>
              <a:rPr lang="en-AU" b="1" dirty="0"/>
              <a:t>Discrete</a:t>
            </a:r>
            <a:endParaRPr lang="en-AU" dirty="0"/>
          </a:p>
          <a:p>
            <a:pPr>
              <a:spcAft>
                <a:spcPts val="500"/>
              </a:spcAft>
            </a:pPr>
            <a:r>
              <a:rPr lang="en-AU" dirty="0"/>
              <a:t>Individual and countable items that can be listed. For example, the number of children in a family.</a:t>
            </a:r>
          </a:p>
          <a:p>
            <a:pPr>
              <a:spcAft>
                <a:spcPts val="500"/>
              </a:spcAft>
            </a:pPr>
            <a:r>
              <a:rPr lang="en-AU" b="1" dirty="0"/>
              <a:t>Continuous</a:t>
            </a:r>
            <a:endParaRPr lang="en-AU" dirty="0"/>
          </a:p>
          <a:p>
            <a:pPr>
              <a:spcAft>
                <a:spcPts val="500"/>
              </a:spcAft>
            </a:pPr>
            <a:r>
              <a:rPr lang="en-AU" dirty="0"/>
              <a:t>A numerical variable that can take any value that lies within an interval. The values taken are subject to the accuracy of the measuring instrument used to obtain these values. For example, height, reaction time to a stimulus, and systolic blood pressure.</a:t>
            </a:r>
          </a:p>
        </p:txBody>
      </p:sp>
    </p:spTree>
    <p:extLst>
      <p:ext uri="{BB962C8B-B14F-4D97-AF65-F5344CB8AC3E}">
        <p14:creationId xmlns:p14="http://schemas.microsoft.com/office/powerpoint/2010/main" val="114227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2BFC80-E119-2F8D-C9FD-AAF435745E80}"/>
              </a:ext>
            </a:extLst>
          </p:cNvPr>
          <p:cNvSpPr>
            <a:spLocks noGrp="1"/>
          </p:cNvSpPr>
          <p:nvPr>
            <p:ph type="title"/>
          </p:nvPr>
        </p:nvSpPr>
        <p:spPr/>
        <p:txBody>
          <a:bodyPr/>
          <a:lstStyle/>
          <a:p>
            <a:r>
              <a:rPr lang="en-AU" dirty="0"/>
              <a:t>Statistical investigation process</a:t>
            </a:r>
          </a:p>
        </p:txBody>
      </p:sp>
      <p:pic>
        <p:nvPicPr>
          <p:cNvPr id="7" name="Picture 6" descr="Statisitical investigation process showing the steps of posing a question, planning an investigation, collecting and sorting data, analysing data and forming conclusions.">
            <a:extLst>
              <a:ext uri="{FF2B5EF4-FFF2-40B4-BE49-F238E27FC236}">
                <a16:creationId xmlns:a16="http://schemas.microsoft.com/office/drawing/2014/main" id="{E6ED2B41-65C5-C54B-D426-275C2856FB40}"/>
              </a:ext>
            </a:extLst>
          </p:cNvPr>
          <p:cNvPicPr>
            <a:picLocks noChangeAspect="1"/>
          </p:cNvPicPr>
          <p:nvPr/>
        </p:nvPicPr>
        <p:blipFill>
          <a:blip r:embed="rId2"/>
          <a:stretch>
            <a:fillRect/>
          </a:stretch>
        </p:blipFill>
        <p:spPr>
          <a:xfrm>
            <a:off x="71175" y="360000"/>
            <a:ext cx="12049650" cy="6042991"/>
          </a:xfrm>
          <a:prstGeom prst="rect">
            <a:avLst/>
          </a:prstGeom>
        </p:spPr>
      </p:pic>
      <p:sp>
        <p:nvSpPr>
          <p:cNvPr id="2" name="Slide Number Placeholder 1">
            <a:extLst>
              <a:ext uri="{FF2B5EF4-FFF2-40B4-BE49-F238E27FC236}">
                <a16:creationId xmlns:a16="http://schemas.microsoft.com/office/drawing/2014/main" id="{70155910-843F-0934-95F3-B505A1B0C47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dirty="0"/>
          </a:p>
        </p:txBody>
      </p:sp>
    </p:spTree>
    <p:extLst>
      <p:ext uri="{BB962C8B-B14F-4D97-AF65-F5344CB8AC3E}">
        <p14:creationId xmlns:p14="http://schemas.microsoft.com/office/powerpoint/2010/main" val="2657413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0533B-C29E-F824-6FA5-D4AC5AD76AA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02F91C0-88B1-2107-B77B-E2F5289D7280}"/>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3536408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CF6B04-29EE-AC15-4D22-5531060EB517}"/>
              </a:ext>
            </a:extLst>
          </p:cNvPr>
          <p:cNvSpPr>
            <a:spLocks noGrp="1"/>
          </p:cNvSpPr>
          <p:nvPr>
            <p:ph type="title"/>
          </p:nvPr>
        </p:nvSpPr>
        <p:spPr/>
        <p:txBody>
          <a:bodyPr/>
          <a:lstStyle/>
          <a:p>
            <a:r>
              <a:rPr lang="en-AU" dirty="0">
                <a:latin typeface="+mj-lt"/>
              </a:rPr>
              <a:t>Dates of birth</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endParaRPr lang="en-AU" dirty="0">
              <a:latin typeface="+mj-lt"/>
            </a:endParaRP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dirty="0"/>
          </a:p>
        </p:txBody>
      </p:sp>
      <p:sp>
        <p:nvSpPr>
          <p:cNvPr id="2" name="Text Placeholder 1">
            <a:extLst>
              <a:ext uri="{FF2B5EF4-FFF2-40B4-BE49-F238E27FC236}">
                <a16:creationId xmlns:a16="http://schemas.microsoft.com/office/drawing/2014/main" id="{44BA15AA-14F1-5B2A-1FCA-BE6F56EAB966}"/>
              </a:ext>
            </a:extLst>
          </p:cNvPr>
          <p:cNvSpPr>
            <a:spLocks noGrp="1" noChangeArrowheads="1"/>
          </p:cNvSpPr>
          <p:nvPr>
            <p:ph type="body" sz="quarter" idx="17"/>
          </p:nvPr>
        </p:nvSpPr>
        <p:spPr bwMode="auto">
          <a:xfrm>
            <a:off x="360000" y="1612790"/>
            <a:ext cx="2076209" cy="4196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285750" marR="0" lvl="0" indent="-285750" algn="l" defTabSz="914400" rtl="0" eaLnBrk="0" fontAlgn="base" latinLnBrk="0" hangingPunct="0">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05/02/2008</a:t>
            </a:r>
          </a:p>
          <a:p>
            <a:pPr marL="285750" marR="0" lvl="0" indent="-285750" algn="l" defTabSz="914400" rtl="0" eaLnBrk="0" fontAlgn="base" latinLnBrk="0" hangingPunct="0">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March 17, 2007</a:t>
            </a:r>
          </a:p>
          <a:p>
            <a:pPr marL="285750" marR="0" lvl="0" indent="-285750" algn="l" defTabSz="914400" rtl="0" eaLnBrk="0" fontAlgn="base" latinLnBrk="0" hangingPunct="0">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2007-12-01</a:t>
            </a:r>
          </a:p>
          <a:p>
            <a:pPr marL="285750" marR="0" lvl="0" indent="-285750" algn="l" defTabSz="914400" rtl="0" eaLnBrk="0" fontAlgn="base" latinLnBrk="0" hangingPunct="0">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14.08.2008</a:t>
            </a:r>
          </a:p>
          <a:p>
            <a:pPr marL="285750" marR="0" lvl="0" indent="-285750" algn="l" defTabSz="914400" rtl="0" eaLnBrk="0" fontAlgn="base" latinLnBrk="0" hangingPunct="0">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7 April 2007</a:t>
            </a:r>
          </a:p>
          <a:p>
            <a:pPr marL="285750" marR="0" lvl="0" indent="-285750" algn="l" defTabSz="914400" rtl="0" eaLnBrk="0" fontAlgn="base" latinLnBrk="0" hangingPunct="0">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08/09/07</a:t>
            </a:r>
          </a:p>
          <a:p>
            <a:pPr marL="285750" marR="0" lvl="0" indent="-285750" algn="l" defTabSz="914400" rtl="0" eaLnBrk="0" fontAlgn="base" latinLnBrk="0" hangingPunct="0">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2008/01/22</a:t>
            </a:r>
          </a:p>
          <a:p>
            <a:pPr marL="285750" marR="0" lvl="0" indent="-285750" algn="l" defTabSz="914400" rtl="0" eaLnBrk="0" fontAlgn="base" latinLnBrk="0" hangingPunct="0">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May 3rd, 2008</a:t>
            </a:r>
          </a:p>
          <a:p>
            <a:pPr marL="285750" marR="0" lvl="0" indent="-285750" algn="l" defTabSz="914400" rtl="0" eaLnBrk="0" fontAlgn="base" latinLnBrk="0" hangingPunct="0">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27-06-2007</a:t>
            </a:r>
          </a:p>
          <a:p>
            <a:pPr marL="285750" marR="0" lvl="0" indent="-285750" algn="l" defTabSz="914400" rtl="0" eaLnBrk="0" fontAlgn="base" latinLnBrk="0" hangingPunct="0">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2007.11.05</a:t>
            </a:r>
          </a:p>
        </p:txBody>
      </p:sp>
      <p:sp>
        <p:nvSpPr>
          <p:cNvPr id="6" name="TextBox 5">
            <a:extLst>
              <a:ext uri="{FF2B5EF4-FFF2-40B4-BE49-F238E27FC236}">
                <a16:creationId xmlns:a16="http://schemas.microsoft.com/office/drawing/2014/main" id="{A346FE31-C5F1-8406-D340-47C17848E039}"/>
              </a:ext>
            </a:extLst>
          </p:cNvPr>
          <p:cNvSpPr txBox="1"/>
          <p:nvPr/>
        </p:nvSpPr>
        <p:spPr>
          <a:xfrm>
            <a:off x="3759200" y="1612790"/>
            <a:ext cx="6096000" cy="4196020"/>
          </a:xfrm>
          <a:prstGeom prst="rect">
            <a:avLst/>
          </a:prstGeom>
          <a:noFill/>
        </p:spPr>
        <p:txBody>
          <a:bodyPr wrap="square">
            <a:spAutoFit/>
          </a:bodyPr>
          <a:lstStyle/>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4/7/08</a:t>
            </a: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2008 March 30</a:t>
            </a: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18th May 2007</a:t>
            </a: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2008.04.11</a:t>
            </a: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July 9, 2007</a:t>
            </a: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02.01.2008</a:t>
            </a: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11/10/07</a:t>
            </a: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2008-06-15</a:t>
            </a: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16 Sept 2007</a:t>
            </a: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08-08-2008</a:t>
            </a:r>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0FAC60-2A5F-4005-B8B6-2B9DF8B95578}">
  <ds:schemaRefs>
    <ds:schemaRef ds:uri="http://purl.org/dc/elements/1.1/"/>
    <ds:schemaRef ds:uri="http://www.w3.org/XML/1998/namespace"/>
    <ds:schemaRef ds:uri="98740c54-966f-451d-a76c-e38eb7fddd55"/>
    <ds:schemaRef ds:uri="http://schemas.microsoft.com/office/2006/metadata/properties"/>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094ce8ca-8c20-4eb0-bb23-b47a1c76b753"/>
    <ds:schemaRef ds:uri="http://purl.org/dc/dcmitype/"/>
  </ds:schemaRefs>
</ds:datastoreItem>
</file>

<file path=customXml/itemProps2.xml><?xml version="1.0" encoding="utf-8"?>
<ds:datastoreItem xmlns:ds="http://schemas.openxmlformats.org/officeDocument/2006/customXml" ds:itemID="{F37BC5EA-62B4-4248-B463-C4E55637A7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3374E43-C756-4BE8-8F70-D43A31F3F4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student-facing-secondary-template-2025-v1</Template>
  <TotalTime>221</TotalTime>
  <Words>1189</Words>
  <Application>Microsoft Office PowerPoint</Application>
  <PresentationFormat>Widescreen</PresentationFormat>
  <Paragraphs>130</Paragraphs>
  <Slides>16</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Calibri</vt:lpstr>
      <vt:lpstr>Arial</vt:lpstr>
      <vt:lpstr>Public Sans</vt:lpstr>
      <vt:lpstr>Times New Roman</vt:lpstr>
      <vt:lpstr>NSWG Corporate</vt:lpstr>
      <vt:lpstr>Designing questions and data classification</vt:lpstr>
      <vt:lpstr>Learning intentions and success criteria</vt:lpstr>
      <vt:lpstr>Activating prior knowledge</vt:lpstr>
      <vt:lpstr>Types of data (1)</vt:lpstr>
      <vt:lpstr>Types of data (2)</vt:lpstr>
      <vt:lpstr>Types of data (3)</vt:lpstr>
      <vt:lpstr>Statistical investigation process</vt:lpstr>
      <vt:lpstr>Connecting learning</vt:lpstr>
      <vt:lpstr>Dates of birth</vt:lpstr>
      <vt:lpstr>How many steps do you walk in a day?</vt:lpstr>
      <vt:lpstr>Releasing responsibility</vt:lpstr>
      <vt:lpstr>Writing good survey questions</vt:lpstr>
      <vt:lpstr>Independent practice</vt:lpstr>
      <vt:lpstr>Exit ticket</vt:lpstr>
      <vt:lpstr>References</vt:lpstr>
      <vt:lpstr>Copyright</vt:lpstr>
    </vt:vector>
  </TitlesOfParts>
  <Company>NSW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lesson 2 – Designing questions and data classification – slide deck – Mathematics Standard</dc:title>
  <dc:subject>mathematics; stage 6; unit 1</dc:subject>
  <dc:creator>NSW Department of Education</dc:creator>
  <cp:keywords>mathematics; Unit 1 – getting healthy</cp:keywords>
  <dcterms:created xsi:type="dcterms:W3CDTF">2025-07-10T07:24:09Z</dcterms:created>
  <dcterms:modified xsi:type="dcterms:W3CDTF">2025-10-16T23:35:10Z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y fmtid="{D5CDD505-2E9C-101B-9397-08002B2CF9AE}" pid="9" name="ContentTypeId">
    <vt:lpwstr>0x010100C6BC20BCFB223D4189F17F47419ECBA2</vt:lpwstr>
  </property>
  <property fmtid="{D5CDD505-2E9C-101B-9397-08002B2CF9AE}" pid="10" name="MediaServiceImageTags">
    <vt:lpwstr/>
  </property>
</Properties>
</file>