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89" r:id="rId8"/>
    <p:sldId id="26506" r:id="rId9"/>
    <p:sldId id="26507" r:id="rId10"/>
    <p:sldId id="26535" r:id="rId11"/>
    <p:sldId id="26534" r:id="rId12"/>
    <p:sldId id="26510" r:id="rId13"/>
    <p:sldId id="26539" r:id="rId14"/>
    <p:sldId id="26527" r:id="rId15"/>
    <p:sldId id="26533" r:id="rId16"/>
    <p:sldId id="26536" r:id="rId17"/>
    <p:sldId id="26537" r:id="rId18"/>
    <p:sldId id="26538" r:id="rId19"/>
    <p:sldId id="26540" r:id="rId20"/>
    <p:sldId id="26522"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1348674-354B-35B2-0F03-D86995682694}" name="Melinda Carrott" initials="MC" userId="S::Melinda.Carrott@det.nsw.edu.au::88766eb7-9fd0-4552-b4c4-a63bd0591d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FB399-6AEF-4727-BA1F-D5F937FFB3D4}" v="1" dt="2026-06-16T06:21:27.75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2" autoAdjust="0"/>
    <p:restoredTop sz="93904" autoAdjust="0"/>
  </p:normalViewPr>
  <p:slideViewPr>
    <p:cSldViewPr snapToGrid="0">
      <p:cViewPr varScale="1">
        <p:scale>
          <a:sx n="80" d="100"/>
          <a:sy n="80" d="100"/>
        </p:scale>
        <p:origin x="96" y="31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da Carrott" userId="88766eb7-9fd0-4552-b4c4-a63bd0591da2" providerId="ADAL" clId="{713A21DC-7441-540E-ADE6-6BE282EDD96A}"/>
    <pc:docChg chg="modSld">
      <pc:chgData name="Melinda Carrott" userId="88766eb7-9fd0-4552-b4c4-a63bd0591da2" providerId="ADAL" clId="{713A21DC-7441-540E-ADE6-6BE282EDD96A}" dt="2026-05-25T00:49:02.413" v="0" actId="33553"/>
      <pc:docMkLst>
        <pc:docMk/>
      </pc:docMkLst>
      <pc:sldChg chg="modSp mod">
        <pc:chgData name="Melinda Carrott" userId="88766eb7-9fd0-4552-b4c4-a63bd0591da2" providerId="ADAL" clId="{713A21DC-7441-540E-ADE6-6BE282EDD96A}" dt="2026-05-25T00:49:02.413" v="0" actId="33553"/>
        <pc:sldMkLst>
          <pc:docMk/>
          <pc:sldMk cId="3378489920" sldId="26522"/>
        </pc:sldMkLst>
        <pc:spChg chg="mod">
          <ac:chgData name="Melinda Carrott" userId="88766eb7-9fd0-4552-b4c4-a63bd0591da2" providerId="ADAL" clId="{713A21DC-7441-540E-ADE6-6BE282EDD96A}" dt="2026-05-25T00:49:02.413" v="0" actId="33553"/>
          <ac:spMkLst>
            <pc:docMk/>
            <pc:sldMk cId="3378489920" sldId="26522"/>
            <ac:spMk id="9" creationId="{045E7AEF-180C-4F8B-0DCC-4C46544E403F}"/>
          </ac:spMkLst>
        </pc:spChg>
      </pc:sldChg>
    </pc:docChg>
  </pc:docChgLst>
  <pc:docChgLst>
    <pc:chgData name="Melinda Carrott" userId="88766eb7-9fd0-4552-b4c4-a63bd0591da2" providerId="ADAL" clId="{C7C32F01-0C88-5A59-8E80-E7F44DB7E984}"/>
    <pc:docChg chg="undo custSel modSld">
      <pc:chgData name="Melinda Carrott" userId="88766eb7-9fd0-4552-b4c4-a63bd0591da2" providerId="ADAL" clId="{C7C32F01-0C88-5A59-8E80-E7F44DB7E984}" dt="2026-05-25T00:35:48.742" v="495" actId="14100"/>
      <pc:docMkLst>
        <pc:docMk/>
      </pc:docMkLst>
      <pc:sldChg chg="addSp delSp modSp mod chgLayout">
        <pc:chgData name="Melinda Carrott" userId="88766eb7-9fd0-4552-b4c4-a63bd0591da2" providerId="ADAL" clId="{C7C32F01-0C88-5A59-8E80-E7F44DB7E984}" dt="2026-05-24T23:47:01.668" v="112" actId="478"/>
        <pc:sldMkLst>
          <pc:docMk/>
          <pc:sldMk cId="2031742732" sldId="289"/>
        </pc:sldMkLst>
        <pc:spChg chg="mod">
          <ac:chgData name="Melinda Carrott" userId="88766eb7-9fd0-4552-b4c4-a63bd0591da2" providerId="ADAL" clId="{C7C32F01-0C88-5A59-8E80-E7F44DB7E984}" dt="2026-05-24T23:46:56.159" v="108" actId="1076"/>
          <ac:spMkLst>
            <pc:docMk/>
            <pc:sldMk cId="2031742732" sldId="289"/>
            <ac:spMk id="2" creationId="{71A2EBCC-E63F-2486-F611-EBDE0F34F90A}"/>
          </ac:spMkLst>
        </pc:spChg>
        <pc:spChg chg="mod ord">
          <ac:chgData name="Melinda Carrott" userId="88766eb7-9fd0-4552-b4c4-a63bd0591da2" providerId="ADAL" clId="{C7C32F01-0C88-5A59-8E80-E7F44DB7E984}" dt="2026-05-24T23:46:50.702" v="105" actId="700"/>
          <ac:spMkLst>
            <pc:docMk/>
            <pc:sldMk cId="2031742732" sldId="289"/>
            <ac:spMk id="3" creationId="{29857EE9-3066-32FD-277A-0349DC739562}"/>
          </ac:spMkLst>
        </pc:spChg>
        <pc:spChg chg="mod ord">
          <ac:chgData name="Melinda Carrott" userId="88766eb7-9fd0-4552-b4c4-a63bd0591da2" providerId="ADAL" clId="{C7C32F01-0C88-5A59-8E80-E7F44DB7E984}" dt="2026-05-24T23:46:50.702" v="105" actId="700"/>
          <ac:spMkLst>
            <pc:docMk/>
            <pc:sldMk cId="2031742732" sldId="289"/>
            <ac:spMk id="4" creationId="{CECF6B04-29EE-AC15-4D22-5531060EB517}"/>
          </ac:spMkLst>
        </pc:spChg>
        <pc:spChg chg="mod ord">
          <ac:chgData name="Melinda Carrott" userId="88766eb7-9fd0-4552-b4c4-a63bd0591da2" providerId="ADAL" clId="{C7C32F01-0C88-5A59-8E80-E7F44DB7E984}" dt="2026-05-24T23:46:50.702" v="105" actId="700"/>
          <ac:spMkLst>
            <pc:docMk/>
            <pc:sldMk cId="2031742732" sldId="289"/>
            <ac:spMk id="13" creationId="{8AAB25FA-A5B5-093F-A0C9-EAE7963EEB09}"/>
          </ac:spMkLst>
        </pc:spChg>
      </pc:sldChg>
      <pc:sldChg chg="modSp mod">
        <pc:chgData name="Melinda Carrott" userId="88766eb7-9fd0-4552-b4c4-a63bd0591da2" providerId="ADAL" clId="{C7C32F01-0C88-5A59-8E80-E7F44DB7E984}" dt="2026-05-24T23:21:28.166" v="8" actId="6549"/>
        <pc:sldMkLst>
          <pc:docMk/>
          <pc:sldMk cId="1181014578" sldId="360"/>
        </pc:sldMkLst>
        <pc:spChg chg="mod">
          <ac:chgData name="Melinda Carrott" userId="88766eb7-9fd0-4552-b4c4-a63bd0591da2" providerId="ADAL" clId="{C7C32F01-0C88-5A59-8E80-E7F44DB7E984}" dt="2026-05-24T23:21:28.166" v="8" actId="6549"/>
          <ac:spMkLst>
            <pc:docMk/>
            <pc:sldMk cId="1181014578" sldId="360"/>
            <ac:spMk id="4" creationId="{B7C07B50-96D9-2E35-E2CE-3139F6377F08}"/>
          </ac:spMkLst>
        </pc:spChg>
      </pc:sldChg>
      <pc:sldChg chg="modSp mod">
        <pc:chgData name="Melinda Carrott" userId="88766eb7-9fd0-4552-b4c4-a63bd0591da2" providerId="ADAL" clId="{C7C32F01-0C88-5A59-8E80-E7F44DB7E984}" dt="2026-05-24T23:20:00.706" v="0" actId="14100"/>
        <pc:sldMkLst>
          <pc:docMk/>
          <pc:sldMk cId="2212264922" sldId="26505"/>
        </pc:sldMkLst>
        <pc:spChg chg="mod">
          <ac:chgData name="Melinda Carrott" userId="88766eb7-9fd0-4552-b4c4-a63bd0591da2" providerId="ADAL" clId="{C7C32F01-0C88-5A59-8E80-E7F44DB7E984}" dt="2026-05-24T23:20:00.706" v="0" actId="14100"/>
          <ac:spMkLst>
            <pc:docMk/>
            <pc:sldMk cId="2212264922" sldId="26505"/>
            <ac:spMk id="3" creationId="{2EF38185-B00A-9878-8E80-7D55E5647711}"/>
          </ac:spMkLst>
        </pc:spChg>
      </pc:sldChg>
      <pc:sldChg chg="modSp mod modAnim chgLayout">
        <pc:chgData name="Melinda Carrott" userId="88766eb7-9fd0-4552-b4c4-a63bd0591da2" providerId="ADAL" clId="{C7C32F01-0C88-5A59-8E80-E7F44DB7E984}" dt="2026-05-24T23:46:33.236" v="102" actId="2085"/>
        <pc:sldMkLst>
          <pc:docMk/>
          <pc:sldMk cId="2454984682" sldId="26507"/>
        </pc:sldMkLst>
        <pc:spChg chg="mod">
          <ac:chgData name="Melinda Carrott" userId="88766eb7-9fd0-4552-b4c4-a63bd0591da2" providerId="ADAL" clId="{C7C32F01-0C88-5A59-8E80-E7F44DB7E984}" dt="2026-05-24T23:46:31.718" v="101" actId="2085"/>
          <ac:spMkLst>
            <pc:docMk/>
            <pc:sldMk cId="2454984682" sldId="26507"/>
            <ac:spMk id="2" creationId="{53091C4F-96E8-8FAB-2312-9FA98B1A4E80}"/>
          </ac:spMkLst>
        </pc:spChg>
        <pc:spChg chg="mod ord">
          <ac:chgData name="Melinda Carrott" userId="88766eb7-9fd0-4552-b4c4-a63bd0591da2" providerId="ADAL" clId="{C7C32F01-0C88-5A59-8E80-E7F44DB7E984}" dt="2026-05-24T23:46:12.027" v="97" actId="700"/>
          <ac:spMkLst>
            <pc:docMk/>
            <pc:sldMk cId="2454984682" sldId="26507"/>
            <ac:spMk id="3" creationId="{394AAF77-5A98-9051-4116-376780A6196C}"/>
          </ac:spMkLst>
        </pc:spChg>
        <pc:spChg chg="mod ord">
          <ac:chgData name="Melinda Carrott" userId="88766eb7-9fd0-4552-b4c4-a63bd0591da2" providerId="ADAL" clId="{C7C32F01-0C88-5A59-8E80-E7F44DB7E984}" dt="2026-05-24T23:46:12.027" v="97" actId="700"/>
          <ac:spMkLst>
            <pc:docMk/>
            <pc:sldMk cId="2454984682" sldId="26507"/>
            <ac:spMk id="4" creationId="{A96CC305-1E98-FB0A-3EA0-B3CA71624764}"/>
          </ac:spMkLst>
        </pc:spChg>
        <pc:spChg chg="mod ord">
          <ac:chgData name="Melinda Carrott" userId="88766eb7-9fd0-4552-b4c4-a63bd0591da2" providerId="ADAL" clId="{C7C32F01-0C88-5A59-8E80-E7F44DB7E984}" dt="2026-05-24T23:46:33.236" v="102" actId="2085"/>
          <ac:spMkLst>
            <pc:docMk/>
            <pc:sldMk cId="2454984682" sldId="26507"/>
            <ac:spMk id="12" creationId="{FA37F51C-F13C-4015-C00B-B3774AEBA21D}"/>
          </ac:spMkLst>
        </pc:spChg>
        <pc:spChg chg="mod ord">
          <ac:chgData name="Melinda Carrott" userId="88766eb7-9fd0-4552-b4c4-a63bd0591da2" providerId="ADAL" clId="{C7C32F01-0C88-5A59-8E80-E7F44DB7E984}" dt="2026-05-24T23:46:12.027" v="97" actId="700"/>
          <ac:spMkLst>
            <pc:docMk/>
            <pc:sldMk cId="2454984682" sldId="26507"/>
            <ac:spMk id="13" creationId="{5B953966-FD71-5928-B2ED-4EBCB8E3CD53}"/>
          </ac:spMkLst>
        </pc:spChg>
      </pc:sldChg>
      <pc:sldChg chg="addSp delSp modSp mod modClrScheme chgLayout">
        <pc:chgData name="Melinda Carrott" userId="88766eb7-9fd0-4552-b4c4-a63bd0591da2" providerId="ADAL" clId="{C7C32F01-0C88-5A59-8E80-E7F44DB7E984}" dt="2026-05-25T00:35:48.742" v="495" actId="14100"/>
        <pc:sldMkLst>
          <pc:docMk/>
          <pc:sldMk cId="3378489920" sldId="26522"/>
        </pc:sldMkLst>
        <pc:spChg chg="add mod">
          <ac:chgData name="Melinda Carrott" userId="88766eb7-9fd0-4552-b4c4-a63bd0591da2" providerId="ADAL" clId="{C7C32F01-0C88-5A59-8E80-E7F44DB7E984}" dt="2026-05-25T00:35:48.742" v="495" actId="14100"/>
          <ac:spMkLst>
            <pc:docMk/>
            <pc:sldMk cId="3378489920" sldId="26522"/>
            <ac:spMk id="9" creationId="{045E7AEF-180C-4F8B-0DCC-4C46544E403F}"/>
          </ac:spMkLst>
        </pc:spChg>
        <pc:spChg chg="add mod">
          <ac:chgData name="Melinda Carrott" userId="88766eb7-9fd0-4552-b4c4-a63bd0591da2" providerId="ADAL" clId="{C7C32F01-0C88-5A59-8E80-E7F44DB7E984}" dt="2026-05-25T00:35:42.608" v="494"/>
          <ac:spMkLst>
            <pc:docMk/>
            <pc:sldMk cId="3378489920" sldId="26522"/>
            <ac:spMk id="11" creationId="{5AD90A8B-7FBD-AF26-0045-9D47E9F08A19}"/>
          </ac:spMkLst>
        </pc:spChg>
        <pc:picChg chg="add mod">
          <ac:chgData name="Melinda Carrott" userId="88766eb7-9fd0-4552-b4c4-a63bd0591da2" providerId="ADAL" clId="{C7C32F01-0C88-5A59-8E80-E7F44DB7E984}" dt="2026-05-25T00:35:42.608" v="494"/>
          <ac:picMkLst>
            <pc:docMk/>
            <pc:sldMk cId="3378489920" sldId="26522"/>
            <ac:picMk id="10" creationId="{E0A9B9AE-EC91-FF48-2257-9BEF1E10CEA9}"/>
          </ac:picMkLst>
        </pc:picChg>
      </pc:sldChg>
      <pc:sldChg chg="addSp delSp modSp mod chgLayout">
        <pc:chgData name="Melinda Carrott" userId="88766eb7-9fd0-4552-b4c4-a63bd0591da2" providerId="ADAL" clId="{C7C32F01-0C88-5A59-8E80-E7F44DB7E984}" dt="2026-05-24T23:46:00.876" v="96" actId="478"/>
        <pc:sldMkLst>
          <pc:docMk/>
          <pc:sldMk cId="4110839259" sldId="26527"/>
        </pc:sldMkLst>
        <pc:spChg chg="mod ord">
          <ac:chgData name="Melinda Carrott" userId="88766eb7-9fd0-4552-b4c4-a63bd0591da2" providerId="ADAL" clId="{C7C32F01-0C88-5A59-8E80-E7F44DB7E984}" dt="2026-05-24T23:45:58.406" v="94" actId="700"/>
          <ac:spMkLst>
            <pc:docMk/>
            <pc:sldMk cId="4110839259" sldId="26527"/>
            <ac:spMk id="3" creationId="{AE2F7183-00DD-AE1A-AD9B-26515D1367B8}"/>
          </ac:spMkLst>
        </pc:spChg>
        <pc:spChg chg="mod ord">
          <ac:chgData name="Melinda Carrott" userId="88766eb7-9fd0-4552-b4c4-a63bd0591da2" providerId="ADAL" clId="{C7C32F01-0C88-5A59-8E80-E7F44DB7E984}" dt="2026-05-24T23:45:58.406" v="94" actId="700"/>
          <ac:spMkLst>
            <pc:docMk/>
            <pc:sldMk cId="4110839259" sldId="26527"/>
            <ac:spMk id="4" creationId="{BE059BFE-9676-D678-8BB7-F84FED6A6986}"/>
          </ac:spMkLst>
        </pc:spChg>
        <pc:spChg chg="mod ord">
          <ac:chgData name="Melinda Carrott" userId="88766eb7-9fd0-4552-b4c4-a63bd0591da2" providerId="ADAL" clId="{C7C32F01-0C88-5A59-8E80-E7F44DB7E984}" dt="2026-05-24T23:45:58.406" v="94" actId="700"/>
          <ac:spMkLst>
            <pc:docMk/>
            <pc:sldMk cId="4110839259" sldId="26527"/>
            <ac:spMk id="13" creationId="{5C22E0AE-1B83-6FAB-8298-74321CCF0464}"/>
          </ac:spMkLst>
        </pc:spChg>
        <pc:graphicFrameChg chg="mod modGraphic">
          <ac:chgData name="Melinda Carrott" userId="88766eb7-9fd0-4552-b4c4-a63bd0591da2" providerId="ADAL" clId="{C7C32F01-0C88-5A59-8E80-E7F44DB7E984}" dt="2026-05-24T23:30:36.195" v="48" actId="3064"/>
          <ac:graphicFrameMkLst>
            <pc:docMk/>
            <pc:sldMk cId="4110839259" sldId="26527"/>
            <ac:graphicFrameMk id="2" creationId="{16B659E3-C990-E24C-7E70-C601146874DD}"/>
          </ac:graphicFrameMkLst>
        </pc:graphicFrameChg>
      </pc:sldChg>
      <pc:sldChg chg="modSp mod">
        <pc:chgData name="Melinda Carrott" userId="88766eb7-9fd0-4552-b4c4-a63bd0591da2" providerId="ADAL" clId="{C7C32F01-0C88-5A59-8E80-E7F44DB7E984}" dt="2026-05-25T00:33:15.747" v="491" actId="14100"/>
        <pc:sldMkLst>
          <pc:docMk/>
          <pc:sldMk cId="2687775688" sldId="26533"/>
        </pc:sldMkLst>
        <pc:spChg chg="mod">
          <ac:chgData name="Melinda Carrott" userId="88766eb7-9fd0-4552-b4c4-a63bd0591da2" providerId="ADAL" clId="{C7C32F01-0C88-5A59-8E80-E7F44DB7E984}" dt="2026-05-25T00:24:02.384" v="368" actId="14100"/>
          <ac:spMkLst>
            <pc:docMk/>
            <pc:sldMk cId="2687775688" sldId="26533"/>
            <ac:spMk id="6" creationId="{AE9127C3-B6F8-ABB2-86CF-EFC90A85CE10}"/>
          </ac:spMkLst>
        </pc:spChg>
        <pc:spChg chg="mod">
          <ac:chgData name="Melinda Carrott" userId="88766eb7-9fd0-4552-b4c4-a63bd0591da2" providerId="ADAL" clId="{C7C32F01-0C88-5A59-8E80-E7F44DB7E984}" dt="2026-05-25T00:33:15.747" v="491" actId="14100"/>
          <ac:spMkLst>
            <pc:docMk/>
            <pc:sldMk cId="2687775688" sldId="26533"/>
            <ac:spMk id="10" creationId="{6683E224-D625-A6F5-BE13-9E9DB5E0A3F5}"/>
          </ac:spMkLst>
        </pc:spChg>
        <pc:spChg chg="mod">
          <ac:chgData name="Melinda Carrott" userId="88766eb7-9fd0-4552-b4c4-a63bd0591da2" providerId="ADAL" clId="{C7C32F01-0C88-5A59-8E80-E7F44DB7E984}" dt="2026-05-25T00:33:10.695" v="489" actId="14100"/>
          <ac:spMkLst>
            <pc:docMk/>
            <pc:sldMk cId="2687775688" sldId="26533"/>
            <ac:spMk id="11" creationId="{66269EF1-F0A2-64FD-FC3E-6A119DBCEFEB}"/>
          </ac:spMkLst>
        </pc:spChg>
        <pc:spChg chg="mod">
          <ac:chgData name="Melinda Carrott" userId="88766eb7-9fd0-4552-b4c4-a63bd0591da2" providerId="ADAL" clId="{C7C32F01-0C88-5A59-8E80-E7F44DB7E984}" dt="2026-05-24T23:30:17.389" v="46" actId="14100"/>
          <ac:spMkLst>
            <pc:docMk/>
            <pc:sldMk cId="2687775688" sldId="26533"/>
            <ac:spMk id="12" creationId="{E5052F1E-A142-6716-ADD9-6CEF00B1EEC5}"/>
          </ac:spMkLst>
        </pc:spChg>
        <pc:spChg chg="mod">
          <ac:chgData name="Melinda Carrott" userId="88766eb7-9fd0-4552-b4c4-a63bd0591da2" providerId="ADAL" clId="{C7C32F01-0C88-5A59-8E80-E7F44DB7E984}" dt="2026-05-25T00:32:10.779" v="466" actId="1076"/>
          <ac:spMkLst>
            <pc:docMk/>
            <pc:sldMk cId="2687775688" sldId="26533"/>
            <ac:spMk id="13" creationId="{151CB042-6785-354C-A98D-456F85BDE886}"/>
          </ac:spMkLst>
        </pc:spChg>
        <pc:grpChg chg="mod">
          <ac:chgData name="Melinda Carrott" userId="88766eb7-9fd0-4552-b4c4-a63bd0591da2" providerId="ADAL" clId="{C7C32F01-0C88-5A59-8E80-E7F44DB7E984}" dt="2026-05-25T00:28:02.495" v="422" actId="1076"/>
          <ac:grpSpMkLst>
            <pc:docMk/>
            <pc:sldMk cId="2687775688" sldId="26533"/>
            <ac:grpSpMk id="8" creationId="{9937CD76-026A-F8E8-1950-95FBA515115E}"/>
          </ac:grpSpMkLst>
        </pc:grpChg>
      </pc:sldChg>
      <pc:sldChg chg="modSp mod">
        <pc:chgData name="Melinda Carrott" userId="88766eb7-9fd0-4552-b4c4-a63bd0591da2" providerId="ADAL" clId="{C7C32F01-0C88-5A59-8E80-E7F44DB7E984}" dt="2026-05-24T23:43:06.245" v="66" actId="3064"/>
        <pc:sldMkLst>
          <pc:docMk/>
          <pc:sldMk cId="2888413150" sldId="26535"/>
        </pc:sldMkLst>
        <pc:spChg chg="mod">
          <ac:chgData name="Melinda Carrott" userId="88766eb7-9fd0-4552-b4c4-a63bd0591da2" providerId="ADAL" clId="{C7C32F01-0C88-5A59-8E80-E7F44DB7E984}" dt="2026-05-24T23:43:06.245" v="66" actId="3064"/>
          <ac:spMkLst>
            <pc:docMk/>
            <pc:sldMk cId="2888413150" sldId="26535"/>
            <ac:spMk id="2" creationId="{2F5D3B21-86A7-8CC8-7B9B-BAB566EBEB90}"/>
          </ac:spMkLst>
        </pc:spChg>
        <pc:spChg chg="mod">
          <ac:chgData name="Melinda Carrott" userId="88766eb7-9fd0-4552-b4c4-a63bd0591da2" providerId="ADAL" clId="{C7C32F01-0C88-5A59-8E80-E7F44DB7E984}" dt="2026-05-24T23:43:06.245" v="66" actId="3064"/>
          <ac:spMkLst>
            <pc:docMk/>
            <pc:sldMk cId="2888413150" sldId="26535"/>
            <ac:spMk id="6" creationId="{1B9E1AE6-42F0-7F90-885F-8328EDE53513}"/>
          </ac:spMkLst>
        </pc:spChg>
        <pc:spChg chg="mod">
          <ac:chgData name="Melinda Carrott" userId="88766eb7-9fd0-4552-b4c4-a63bd0591da2" providerId="ADAL" clId="{C7C32F01-0C88-5A59-8E80-E7F44DB7E984}" dt="2026-05-24T23:28:30.819" v="37" actId="14100"/>
          <ac:spMkLst>
            <pc:docMk/>
            <pc:sldMk cId="2888413150" sldId="26535"/>
            <ac:spMk id="7" creationId="{40B693E3-E8C7-6CCB-6AC7-72E53643E48B}"/>
          </ac:spMkLst>
        </pc:spChg>
        <pc:spChg chg="mod">
          <ac:chgData name="Melinda Carrott" userId="88766eb7-9fd0-4552-b4c4-a63bd0591da2" providerId="ADAL" clId="{C7C32F01-0C88-5A59-8E80-E7F44DB7E984}" dt="2026-05-24T23:43:06.245" v="66" actId="3064"/>
          <ac:spMkLst>
            <pc:docMk/>
            <pc:sldMk cId="2888413150" sldId="26535"/>
            <ac:spMk id="9" creationId="{AE79F0D8-6A5D-54AF-D4CC-FA61D3A2728C}"/>
          </ac:spMkLst>
        </pc:spChg>
        <pc:graphicFrameChg chg="modGraphic">
          <ac:chgData name="Melinda Carrott" userId="88766eb7-9fd0-4552-b4c4-a63bd0591da2" providerId="ADAL" clId="{C7C32F01-0C88-5A59-8E80-E7F44DB7E984}" dt="2026-05-24T23:31:12.689" v="53" actId="3064"/>
          <ac:graphicFrameMkLst>
            <pc:docMk/>
            <pc:sldMk cId="2888413150" sldId="26535"/>
            <ac:graphicFrameMk id="8" creationId="{5BFDEE33-FA2B-6FB4-E96F-EF4CD9B882AC}"/>
          </ac:graphicFrameMkLst>
        </pc:graphicFrameChg>
      </pc:sldChg>
      <pc:sldChg chg="modSp mod">
        <pc:chgData name="Melinda Carrott" userId="88766eb7-9fd0-4552-b4c4-a63bd0591da2" providerId="ADAL" clId="{C7C32F01-0C88-5A59-8E80-E7F44DB7E984}" dt="2026-05-25T00:33:03.277" v="487" actId="14100"/>
        <pc:sldMkLst>
          <pc:docMk/>
          <pc:sldMk cId="2385949700" sldId="26536"/>
        </pc:sldMkLst>
        <pc:spChg chg="mod">
          <ac:chgData name="Melinda Carrott" userId="88766eb7-9fd0-4552-b4c4-a63bd0591da2" providerId="ADAL" clId="{C7C32F01-0C88-5A59-8E80-E7F44DB7E984}" dt="2026-05-25T00:26:23.098" v="401" actId="1076"/>
          <ac:spMkLst>
            <pc:docMk/>
            <pc:sldMk cId="2385949700" sldId="26536"/>
            <ac:spMk id="6" creationId="{8C152923-1105-1BA3-9514-1D557CF3A08F}"/>
          </ac:spMkLst>
        </pc:spChg>
        <pc:spChg chg="mod">
          <ac:chgData name="Melinda Carrott" userId="88766eb7-9fd0-4552-b4c4-a63bd0591da2" providerId="ADAL" clId="{C7C32F01-0C88-5A59-8E80-E7F44DB7E984}" dt="2026-05-25T00:33:03.277" v="487" actId="14100"/>
          <ac:spMkLst>
            <pc:docMk/>
            <pc:sldMk cId="2385949700" sldId="26536"/>
            <ac:spMk id="10" creationId="{28B22214-CD5A-E0CF-C49F-2029FD99225B}"/>
          </ac:spMkLst>
        </pc:spChg>
        <pc:spChg chg="mod">
          <ac:chgData name="Melinda Carrott" userId="88766eb7-9fd0-4552-b4c4-a63bd0591da2" providerId="ADAL" clId="{C7C32F01-0C88-5A59-8E80-E7F44DB7E984}" dt="2026-05-25T00:32:55.559" v="485"/>
          <ac:spMkLst>
            <pc:docMk/>
            <pc:sldMk cId="2385949700" sldId="26536"/>
            <ac:spMk id="11" creationId="{603EA4DD-980E-3EBE-D997-031B9A57EA3B}"/>
          </ac:spMkLst>
        </pc:spChg>
        <pc:spChg chg="mod">
          <ac:chgData name="Melinda Carrott" userId="88766eb7-9fd0-4552-b4c4-a63bd0591da2" providerId="ADAL" clId="{C7C32F01-0C88-5A59-8E80-E7F44DB7E984}" dt="2026-05-24T23:30:10.414" v="44" actId="14100"/>
          <ac:spMkLst>
            <pc:docMk/>
            <pc:sldMk cId="2385949700" sldId="26536"/>
            <ac:spMk id="12" creationId="{003C5234-5EB5-67CC-0895-ED5E1011F753}"/>
          </ac:spMkLst>
        </pc:spChg>
        <pc:spChg chg="mod">
          <ac:chgData name="Melinda Carrott" userId="88766eb7-9fd0-4552-b4c4-a63bd0591da2" providerId="ADAL" clId="{C7C32F01-0C88-5A59-8E80-E7F44DB7E984}" dt="2026-05-25T00:32:02.098" v="461" actId="1076"/>
          <ac:spMkLst>
            <pc:docMk/>
            <pc:sldMk cId="2385949700" sldId="26536"/>
            <ac:spMk id="13" creationId="{BA076AAD-3C40-F274-42CC-BBC9D69D1BFE}"/>
          </ac:spMkLst>
        </pc:spChg>
        <pc:grpChg chg="mod">
          <ac:chgData name="Melinda Carrott" userId="88766eb7-9fd0-4552-b4c4-a63bd0591da2" providerId="ADAL" clId="{C7C32F01-0C88-5A59-8E80-E7F44DB7E984}" dt="2026-05-25T00:14:23.389" v="271" actId="1076"/>
          <ac:grpSpMkLst>
            <pc:docMk/>
            <pc:sldMk cId="2385949700" sldId="26536"/>
            <ac:grpSpMk id="15" creationId="{A1FCBDC7-E184-881E-DE3E-08C4592AA00C}"/>
          </ac:grpSpMkLst>
        </pc:grpChg>
      </pc:sldChg>
      <pc:sldChg chg="modSp mod">
        <pc:chgData name="Melinda Carrott" userId="88766eb7-9fd0-4552-b4c4-a63bd0591da2" providerId="ADAL" clId="{C7C32F01-0C88-5A59-8E80-E7F44DB7E984}" dt="2026-05-25T00:32:18.353" v="468" actId="1076"/>
        <pc:sldMkLst>
          <pc:docMk/>
          <pc:sldMk cId="2639426029" sldId="26537"/>
        </pc:sldMkLst>
        <pc:spChg chg="mod">
          <ac:chgData name="Melinda Carrott" userId="88766eb7-9fd0-4552-b4c4-a63bd0591da2" providerId="ADAL" clId="{C7C32F01-0C88-5A59-8E80-E7F44DB7E984}" dt="2026-05-25T00:13:58.752" v="257" actId="948"/>
          <ac:spMkLst>
            <pc:docMk/>
            <pc:sldMk cId="2639426029" sldId="26537"/>
            <ac:spMk id="6" creationId="{9F1D679C-F670-B81A-ED4E-E0343B259828}"/>
          </ac:spMkLst>
        </pc:spChg>
        <pc:spChg chg="mod">
          <ac:chgData name="Melinda Carrott" userId="88766eb7-9fd0-4552-b4c4-a63bd0591da2" providerId="ADAL" clId="{C7C32F01-0C88-5A59-8E80-E7F44DB7E984}" dt="2026-05-25T00:30:45.803" v="446" actId="14100"/>
          <ac:spMkLst>
            <pc:docMk/>
            <pc:sldMk cId="2639426029" sldId="26537"/>
            <ac:spMk id="10" creationId="{666F8827-99B3-9BC6-707B-B2C10FC0459A}"/>
          </ac:spMkLst>
        </pc:spChg>
        <pc:spChg chg="mod">
          <ac:chgData name="Melinda Carrott" userId="88766eb7-9fd0-4552-b4c4-a63bd0591da2" providerId="ADAL" clId="{C7C32F01-0C88-5A59-8E80-E7F44DB7E984}" dt="2026-05-25T00:30:09.622" v="438" actId="14100"/>
          <ac:spMkLst>
            <pc:docMk/>
            <pc:sldMk cId="2639426029" sldId="26537"/>
            <ac:spMk id="11" creationId="{BA2FE363-10BA-C652-EF04-AB424686BAF1}"/>
          </ac:spMkLst>
        </pc:spChg>
        <pc:spChg chg="mod">
          <ac:chgData name="Melinda Carrott" userId="88766eb7-9fd0-4552-b4c4-a63bd0591da2" providerId="ADAL" clId="{C7C32F01-0C88-5A59-8E80-E7F44DB7E984}" dt="2026-05-24T23:30:03.763" v="42" actId="14100"/>
          <ac:spMkLst>
            <pc:docMk/>
            <pc:sldMk cId="2639426029" sldId="26537"/>
            <ac:spMk id="12" creationId="{1201FBA7-6F60-B270-D690-18D8AEB810AB}"/>
          </ac:spMkLst>
        </pc:spChg>
        <pc:spChg chg="mod">
          <ac:chgData name="Melinda Carrott" userId="88766eb7-9fd0-4552-b4c4-a63bd0591da2" providerId="ADAL" clId="{C7C32F01-0C88-5A59-8E80-E7F44DB7E984}" dt="2026-05-25T00:32:18.353" v="468" actId="1076"/>
          <ac:spMkLst>
            <pc:docMk/>
            <pc:sldMk cId="2639426029" sldId="26537"/>
            <ac:spMk id="13" creationId="{93B5274D-572B-B481-DE3C-8E6A63F37C17}"/>
          </ac:spMkLst>
        </pc:spChg>
        <pc:grpChg chg="mod">
          <ac:chgData name="Melinda Carrott" userId="88766eb7-9fd0-4552-b4c4-a63bd0591da2" providerId="ADAL" clId="{C7C32F01-0C88-5A59-8E80-E7F44DB7E984}" dt="2026-05-25T00:14:32.481" v="283" actId="1076"/>
          <ac:grpSpMkLst>
            <pc:docMk/>
            <pc:sldMk cId="2639426029" sldId="26537"/>
            <ac:grpSpMk id="15" creationId="{35207368-D73A-3AB0-FB17-1D61F285C28B}"/>
          </ac:grpSpMkLst>
        </pc:grpChg>
      </pc:sldChg>
      <pc:sldChg chg="modSp mod">
        <pc:chgData name="Melinda Carrott" userId="88766eb7-9fd0-4552-b4c4-a63bd0591da2" providerId="ADAL" clId="{C7C32F01-0C88-5A59-8E80-E7F44DB7E984}" dt="2026-05-25T00:32:23.971" v="471" actId="1076"/>
        <pc:sldMkLst>
          <pc:docMk/>
          <pc:sldMk cId="4036470302" sldId="26538"/>
        </pc:sldMkLst>
        <pc:spChg chg="mod">
          <ac:chgData name="Melinda Carrott" userId="88766eb7-9fd0-4552-b4c4-a63bd0591da2" providerId="ADAL" clId="{C7C32F01-0C88-5A59-8E80-E7F44DB7E984}" dt="2026-05-25T00:20:08.930" v="301" actId="14100"/>
          <ac:spMkLst>
            <pc:docMk/>
            <pc:sldMk cId="4036470302" sldId="26538"/>
            <ac:spMk id="6" creationId="{01548620-87B8-940C-59D2-51A18A373457}"/>
          </ac:spMkLst>
        </pc:spChg>
        <pc:spChg chg="mod">
          <ac:chgData name="Melinda Carrott" userId="88766eb7-9fd0-4552-b4c4-a63bd0591da2" providerId="ADAL" clId="{C7C32F01-0C88-5A59-8E80-E7F44DB7E984}" dt="2026-05-25T00:31:31.206" v="458"/>
          <ac:spMkLst>
            <pc:docMk/>
            <pc:sldMk cId="4036470302" sldId="26538"/>
            <ac:spMk id="10" creationId="{179AFB53-14FE-C634-9334-057FB9707BF4}"/>
          </ac:spMkLst>
        </pc:spChg>
        <pc:spChg chg="mod">
          <ac:chgData name="Melinda Carrott" userId="88766eb7-9fd0-4552-b4c4-a63bd0591da2" providerId="ADAL" clId="{C7C32F01-0C88-5A59-8E80-E7F44DB7E984}" dt="2026-05-25T00:31:19.445" v="450" actId="14100"/>
          <ac:spMkLst>
            <pc:docMk/>
            <pc:sldMk cId="4036470302" sldId="26538"/>
            <ac:spMk id="11" creationId="{629A5FC3-6E91-6AA4-4E1E-7D48311BDB5E}"/>
          </ac:spMkLst>
        </pc:spChg>
        <pc:spChg chg="mod">
          <ac:chgData name="Melinda Carrott" userId="88766eb7-9fd0-4552-b4c4-a63bd0591da2" providerId="ADAL" clId="{C7C32F01-0C88-5A59-8E80-E7F44DB7E984}" dt="2026-05-24T23:29:59.195" v="41" actId="14100"/>
          <ac:spMkLst>
            <pc:docMk/>
            <pc:sldMk cId="4036470302" sldId="26538"/>
            <ac:spMk id="12" creationId="{4A729BF4-DF36-AA6B-4A78-DD618034B19C}"/>
          </ac:spMkLst>
        </pc:spChg>
        <pc:spChg chg="mod">
          <ac:chgData name="Melinda Carrott" userId="88766eb7-9fd0-4552-b4c4-a63bd0591da2" providerId="ADAL" clId="{C7C32F01-0C88-5A59-8E80-E7F44DB7E984}" dt="2026-05-25T00:32:23.971" v="471" actId="1076"/>
          <ac:spMkLst>
            <pc:docMk/>
            <pc:sldMk cId="4036470302" sldId="26538"/>
            <ac:spMk id="13" creationId="{50DCADFA-9DFC-2AD8-136A-D6F4E2468586}"/>
          </ac:spMkLst>
        </pc:spChg>
        <pc:grpChg chg="mod">
          <ac:chgData name="Melinda Carrott" userId="88766eb7-9fd0-4552-b4c4-a63bd0591da2" providerId="ADAL" clId="{C7C32F01-0C88-5A59-8E80-E7F44DB7E984}" dt="2026-05-25T00:14:39.734" v="295" actId="1076"/>
          <ac:grpSpMkLst>
            <pc:docMk/>
            <pc:sldMk cId="4036470302" sldId="26538"/>
            <ac:grpSpMk id="15" creationId="{9219DBF2-8D27-76C2-EE1D-1C837F8699DF}"/>
          </ac:grpSpMkLst>
        </pc:grpChg>
      </pc:sldChg>
      <pc:sldChg chg="addSp delSp modSp mod chgLayout">
        <pc:chgData name="Melinda Carrott" userId="88766eb7-9fd0-4552-b4c4-a63bd0591da2" providerId="ADAL" clId="{C7C32F01-0C88-5A59-8E80-E7F44DB7E984}" dt="2026-05-24T23:46:40.323" v="104" actId="2085"/>
        <pc:sldMkLst>
          <pc:docMk/>
          <pc:sldMk cId="144595488" sldId="26539"/>
        </pc:sldMkLst>
        <pc:spChg chg="mod ord">
          <ac:chgData name="Melinda Carrott" userId="88766eb7-9fd0-4552-b4c4-a63bd0591da2" providerId="ADAL" clId="{C7C32F01-0C88-5A59-8E80-E7F44DB7E984}" dt="2026-05-24T23:45:46.239" v="91" actId="700"/>
          <ac:spMkLst>
            <pc:docMk/>
            <pc:sldMk cId="144595488" sldId="26539"/>
            <ac:spMk id="3" creationId="{A4A25EA4-7B24-3182-F6D6-811B882C0915}"/>
          </ac:spMkLst>
        </pc:spChg>
        <pc:spChg chg="mod ord">
          <ac:chgData name="Melinda Carrott" userId="88766eb7-9fd0-4552-b4c4-a63bd0591da2" providerId="ADAL" clId="{C7C32F01-0C88-5A59-8E80-E7F44DB7E984}" dt="2026-05-24T23:45:46.239" v="91" actId="700"/>
          <ac:spMkLst>
            <pc:docMk/>
            <pc:sldMk cId="144595488" sldId="26539"/>
            <ac:spMk id="4" creationId="{576F5594-74D3-AAF2-58D3-412BB9668FC5}"/>
          </ac:spMkLst>
        </pc:spChg>
        <pc:spChg chg="mod">
          <ac:chgData name="Melinda Carrott" userId="88766eb7-9fd0-4552-b4c4-a63bd0591da2" providerId="ADAL" clId="{C7C32F01-0C88-5A59-8E80-E7F44DB7E984}" dt="2026-05-24T23:46:40.323" v="104" actId="2085"/>
          <ac:spMkLst>
            <pc:docMk/>
            <pc:sldMk cId="144595488" sldId="26539"/>
            <ac:spMk id="5" creationId="{E631D662-91DA-A72D-58B7-CCAAC3EA5241}"/>
          </ac:spMkLst>
        </pc:spChg>
        <pc:spChg chg="mod">
          <ac:chgData name="Melinda Carrott" userId="88766eb7-9fd0-4552-b4c4-a63bd0591da2" providerId="ADAL" clId="{C7C32F01-0C88-5A59-8E80-E7F44DB7E984}" dt="2026-05-24T23:46:40.323" v="104" actId="2085"/>
          <ac:spMkLst>
            <pc:docMk/>
            <pc:sldMk cId="144595488" sldId="26539"/>
            <ac:spMk id="6" creationId="{30317CAD-FF55-6466-653A-672D5BD37507}"/>
          </ac:spMkLst>
        </pc:spChg>
        <pc:spChg chg="mod">
          <ac:chgData name="Melinda Carrott" userId="88766eb7-9fd0-4552-b4c4-a63bd0591da2" providerId="ADAL" clId="{C7C32F01-0C88-5A59-8E80-E7F44DB7E984}" dt="2026-05-24T23:46:40.323" v="104" actId="2085"/>
          <ac:spMkLst>
            <pc:docMk/>
            <pc:sldMk cId="144595488" sldId="26539"/>
            <ac:spMk id="8" creationId="{43FE2627-88DD-3967-73E7-8D64E658FFCF}"/>
          </ac:spMkLst>
        </pc:spChg>
        <pc:spChg chg="mod ord">
          <ac:chgData name="Melinda Carrott" userId="88766eb7-9fd0-4552-b4c4-a63bd0591da2" providerId="ADAL" clId="{C7C32F01-0C88-5A59-8E80-E7F44DB7E984}" dt="2026-05-24T23:45:46.239" v="91" actId="700"/>
          <ac:spMkLst>
            <pc:docMk/>
            <pc:sldMk cId="144595488" sldId="26539"/>
            <ac:spMk id="13" creationId="{152564E7-29B5-C319-4DFA-D6E714FAB1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1692B-A1E6-6920-F5B4-144D1E902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C5F6E-E844-D9D3-9D37-96557F1EE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CA08A-6021-4CA5-4795-A35A5CA6297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20C17B-2E34-0ECD-847E-FC2719A7B468}"/>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397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A7A1-094F-AE82-4EEF-2CE9F5885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EDE01-EF34-446A-DF36-AD645BFB8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4B09A-5D0F-3778-EB48-28CDE07CC3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C1973C-4E5D-A7AD-4343-A6C1F2252118}"/>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94878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1863-D4A3-B9E0-7234-0617DE8B9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2E743-EE5D-A3AA-567D-9B1D2E1B3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4F1F8-A635-68BC-E7E5-254B91A1F11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CC46A0A-FF38-F8A3-EF1F-AABA3630B1E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39205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EBBDE-AF28-CF6D-ECC2-C3FC74D08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F402E-84C6-95FB-A1AA-4EF3A7621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07D1B-2ACB-D7B7-B9B7-1B746E0E0B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00FB49F-DF3F-367C-961A-3F6BECA3FFCC}"/>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601689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5473343" cy="2033997"/>
          </a:xfrm>
        </p:spPr>
        <p:txBody>
          <a:bodyPr/>
          <a:lstStyle/>
          <a:p>
            <a:r>
              <a:rPr lang="en-AU" dirty="0">
                <a:effectLst/>
                <a:latin typeface="+mj-lt"/>
                <a:ea typeface="Times New Roman" panose="02020603050405020304" pitchFamily="18" charset="0"/>
              </a:rPr>
              <a:t>Variables and scatter plots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Correlation</a:t>
            </a:r>
          </a:p>
        </p:txBody>
      </p:sp>
      <p:pic>
        <p:nvPicPr>
          <p:cNvPr id="4" name="Picture Placeholder 4">
            <a:extLst>
              <a:ext uri="{FF2B5EF4-FFF2-40B4-BE49-F238E27FC236}">
                <a16:creationId xmlns:a16="http://schemas.microsoft.com/office/drawing/2014/main" id="{BC0599E3-7BF0-5DF8-F1FA-289B876CEA8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4A6FA-D875-DEF1-17BF-27F43D00EC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A25EA4-7B24-3182-F6D6-811B882C09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4" name="Title 3">
            <a:extLst>
              <a:ext uri="{FF2B5EF4-FFF2-40B4-BE49-F238E27FC236}">
                <a16:creationId xmlns:a16="http://schemas.microsoft.com/office/drawing/2014/main" id="{576F5594-74D3-AAF2-58D3-412BB9668FC5}"/>
              </a:ext>
            </a:extLst>
          </p:cNvPr>
          <p:cNvSpPr>
            <a:spLocks noGrp="1"/>
          </p:cNvSpPr>
          <p:nvPr>
            <p:ph type="title"/>
          </p:nvPr>
        </p:nvSpPr>
        <p:spPr/>
        <p:txBody>
          <a:bodyPr/>
          <a:lstStyle/>
          <a:p>
            <a:r>
              <a:rPr lang="en-AU" dirty="0"/>
              <a:t>Independent and dependent variables</a:t>
            </a:r>
            <a:endParaRPr lang="en-AU" dirty="0">
              <a:highlight>
                <a:srgbClr val="FFFF00"/>
              </a:highlight>
              <a:latin typeface="+mj-lt"/>
            </a:endParaRPr>
          </a:p>
        </p:txBody>
      </p:sp>
      <p:sp>
        <p:nvSpPr>
          <p:cNvPr id="13" name="Text Placeholder 12">
            <a:extLst>
              <a:ext uri="{FF2B5EF4-FFF2-40B4-BE49-F238E27FC236}">
                <a16:creationId xmlns:a16="http://schemas.microsoft.com/office/drawing/2014/main" id="{152564E7-29B5-C319-4DFA-D6E714FAB1C7}"/>
              </a:ext>
            </a:extLst>
          </p:cNvPr>
          <p:cNvSpPr>
            <a:spLocks noGrp="1"/>
          </p:cNvSpPr>
          <p:nvPr>
            <p:ph type="body" sz="quarter" idx="18"/>
          </p:nvPr>
        </p:nvSpPr>
        <p:spPr/>
        <p:txBody>
          <a:bodyPr/>
          <a:lstStyle/>
          <a:p>
            <a:r>
              <a:rPr lang="en-AU" dirty="0">
                <a:latin typeface="+mj-lt"/>
              </a:rPr>
              <a:t>Scenario</a:t>
            </a:r>
          </a:p>
        </p:txBody>
      </p:sp>
      <p:sp>
        <p:nvSpPr>
          <p:cNvPr id="8" name="Rectangle: Rounded Corners 7">
            <a:extLst>
              <a:ext uri="{FF2B5EF4-FFF2-40B4-BE49-F238E27FC236}">
                <a16:creationId xmlns:a16="http://schemas.microsoft.com/office/drawing/2014/main" id="{43FE2627-88DD-3967-73E7-8D64E658FFCF}"/>
              </a:ext>
            </a:extLst>
          </p:cNvPr>
          <p:cNvSpPr/>
          <p:nvPr/>
        </p:nvSpPr>
        <p:spPr>
          <a:xfrm>
            <a:off x="360000" y="1630256"/>
            <a:ext cx="11483839" cy="1126114"/>
          </a:xfrm>
          <a:prstGeom prst="roundRect">
            <a:avLst>
              <a:gd name="adj" fmla="val 6104"/>
            </a:avLst>
          </a:prstGeom>
          <a:ln>
            <a:noFill/>
          </a:ln>
        </p:spPr>
        <p:style>
          <a:lnRef idx="2">
            <a:schemeClr val="accent6">
              <a:shade val="15000"/>
            </a:schemeClr>
          </a:lnRef>
          <a:fillRef idx="1">
            <a:schemeClr val="accent6"/>
          </a:fillRef>
          <a:effectRef idx="0">
            <a:schemeClr val="accent6"/>
          </a:effectRef>
          <a:fontRef idx="minor">
            <a:schemeClr val="lt1"/>
          </a:fontRef>
        </p:style>
        <p:txBody>
          <a:bodyPr lIns="144000" tIns="0" rIns="108000" bIns="108000" rtlCol="0" anchor="ctr"/>
          <a:lstStyle/>
          <a:p>
            <a:pPr marL="6350">
              <a:lnSpc>
                <a:spcPct val="150000"/>
              </a:lnSpc>
            </a:pPr>
            <a:r>
              <a:rPr lang="en-AU" sz="2000" dirty="0">
                <a:solidFill>
                  <a:schemeClr val="tx1"/>
                </a:solidFill>
              </a:rPr>
              <a:t>Emergency services record the size of each bushfire in hectares and the number of firefighters deployed.</a:t>
            </a:r>
          </a:p>
        </p:txBody>
      </p:sp>
      <p:sp>
        <p:nvSpPr>
          <p:cNvPr id="5" name="Rectangle: Rounded Corners 4">
            <a:extLst>
              <a:ext uri="{FF2B5EF4-FFF2-40B4-BE49-F238E27FC236}">
                <a16:creationId xmlns:a16="http://schemas.microsoft.com/office/drawing/2014/main" id="{E631D662-91DA-A72D-58B7-CCAAC3EA5241}"/>
              </a:ext>
            </a:extLst>
          </p:cNvPr>
          <p:cNvSpPr/>
          <p:nvPr/>
        </p:nvSpPr>
        <p:spPr>
          <a:xfrm>
            <a:off x="347998" y="3510380"/>
            <a:ext cx="11495999" cy="1154851"/>
          </a:xfrm>
          <a:prstGeom prst="roundRect">
            <a:avLst>
              <a:gd name="adj" fmla="val 9586"/>
            </a:avLst>
          </a:prstGeom>
          <a:ln>
            <a:noFill/>
          </a:ln>
        </p:spPr>
        <p:style>
          <a:lnRef idx="3">
            <a:schemeClr val="lt1"/>
          </a:lnRef>
          <a:fillRef idx="1">
            <a:schemeClr val="accent4"/>
          </a:fillRef>
          <a:effectRef idx="1">
            <a:schemeClr val="accent4"/>
          </a:effectRef>
          <a:fontRef idx="minor">
            <a:schemeClr val="lt1"/>
          </a:fontRef>
        </p:style>
        <p:txBody>
          <a:bodyPr lIns="144000" tIns="0" rIns="108000" bIns="108000" rtlCol="0" anchor="ctr"/>
          <a:lstStyle/>
          <a:p>
            <a:pPr>
              <a:lnSpc>
                <a:spcPct val="150000"/>
              </a:lnSpc>
            </a:pPr>
            <a:r>
              <a:rPr lang="en-AU" sz="2000" b="1" dirty="0">
                <a:solidFill>
                  <a:schemeClr val="tx1"/>
                </a:solidFill>
              </a:rPr>
              <a:t>Independent variable – </a:t>
            </a:r>
            <a:r>
              <a:rPr lang="en-AU" sz="2000" dirty="0">
                <a:solidFill>
                  <a:schemeClr val="tx1"/>
                </a:solidFill>
              </a:rPr>
              <a:t>the variable used to explain or predict changes in another variable. It is generally represented on the horizontal axis of a graph and the first variable listed in a table.</a:t>
            </a:r>
          </a:p>
        </p:txBody>
      </p:sp>
      <p:sp>
        <p:nvSpPr>
          <p:cNvPr id="6" name="Rectangle: Rounded Corners 5">
            <a:extLst>
              <a:ext uri="{FF2B5EF4-FFF2-40B4-BE49-F238E27FC236}">
                <a16:creationId xmlns:a16="http://schemas.microsoft.com/office/drawing/2014/main" id="{30317CAD-FF55-6466-653A-672D5BD37507}"/>
              </a:ext>
            </a:extLst>
          </p:cNvPr>
          <p:cNvSpPr/>
          <p:nvPr/>
        </p:nvSpPr>
        <p:spPr>
          <a:xfrm>
            <a:off x="347999" y="4828309"/>
            <a:ext cx="11495999" cy="1154852"/>
          </a:xfrm>
          <a:prstGeom prst="roundRect">
            <a:avLst>
              <a:gd name="adj" fmla="val 7890"/>
            </a:avLst>
          </a:prstGeom>
          <a:ln>
            <a:noFill/>
          </a:ln>
        </p:spPr>
        <p:style>
          <a:lnRef idx="3">
            <a:schemeClr val="lt1"/>
          </a:lnRef>
          <a:fillRef idx="1">
            <a:schemeClr val="accent4"/>
          </a:fillRef>
          <a:effectRef idx="1">
            <a:schemeClr val="accent4"/>
          </a:effectRef>
          <a:fontRef idx="minor">
            <a:schemeClr val="lt1"/>
          </a:fontRef>
        </p:style>
        <p:txBody>
          <a:bodyPr lIns="144000" tIns="0" rIns="108000" bIns="108000" rtlCol="0" anchor="ctr"/>
          <a:lstStyle/>
          <a:p>
            <a:pPr>
              <a:lnSpc>
                <a:spcPct val="150000"/>
              </a:lnSpc>
            </a:pPr>
            <a:r>
              <a:rPr lang="en-AU" sz="2000" b="1" dirty="0">
                <a:solidFill>
                  <a:schemeClr val="tx1"/>
                </a:solidFill>
              </a:rPr>
              <a:t>Dependent variable – </a:t>
            </a:r>
            <a:r>
              <a:rPr lang="en-AU" sz="2000" dirty="0">
                <a:solidFill>
                  <a:schemeClr val="tx1"/>
                </a:solidFill>
              </a:rPr>
              <a:t>the variable whose value changes in response to the independent variable. It is generally represented on the vertical axis of a graph and is the second variable listed in a table. </a:t>
            </a:r>
          </a:p>
        </p:txBody>
      </p:sp>
    </p:spTree>
    <p:extLst>
      <p:ext uri="{BB962C8B-B14F-4D97-AF65-F5344CB8AC3E}">
        <p14:creationId xmlns:p14="http://schemas.microsoft.com/office/powerpoint/2010/main" val="14459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5EE82-AFFC-BBE5-5F7D-7E05A3FFB3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2F7183-00DD-AE1A-AD9B-26515D1367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4" name="Title 3">
            <a:extLst>
              <a:ext uri="{FF2B5EF4-FFF2-40B4-BE49-F238E27FC236}">
                <a16:creationId xmlns:a16="http://schemas.microsoft.com/office/drawing/2014/main" id="{BE059BFE-9676-D678-8BB7-F84FED6A6986}"/>
              </a:ext>
            </a:extLst>
          </p:cNvPr>
          <p:cNvSpPr>
            <a:spLocks noGrp="1"/>
          </p:cNvSpPr>
          <p:nvPr>
            <p:ph type="title"/>
          </p:nvPr>
        </p:nvSpPr>
        <p:spPr/>
        <p:txBody>
          <a:bodyPr/>
          <a:lstStyle/>
          <a:p>
            <a:r>
              <a:rPr lang="en-AU" dirty="0"/>
              <a:t>Scatter plot</a:t>
            </a:r>
            <a:endParaRPr lang="en-AU" dirty="0">
              <a:latin typeface="+mj-lt"/>
            </a:endParaRPr>
          </a:p>
        </p:txBody>
      </p:sp>
      <p:sp>
        <p:nvSpPr>
          <p:cNvPr id="13" name="Text Placeholder 12">
            <a:extLst>
              <a:ext uri="{FF2B5EF4-FFF2-40B4-BE49-F238E27FC236}">
                <a16:creationId xmlns:a16="http://schemas.microsoft.com/office/drawing/2014/main" id="{5C22E0AE-1B83-6FAB-8298-74321CCF0464}"/>
              </a:ext>
            </a:extLst>
          </p:cNvPr>
          <p:cNvSpPr>
            <a:spLocks noGrp="1"/>
          </p:cNvSpPr>
          <p:nvPr>
            <p:ph type="body" sz="quarter" idx="18"/>
          </p:nvPr>
        </p:nvSpPr>
        <p:spPr/>
        <p:txBody>
          <a:bodyPr/>
          <a:lstStyle/>
          <a:p>
            <a:r>
              <a:rPr lang="en-AU" dirty="0">
                <a:latin typeface="+mj-lt"/>
              </a:rPr>
              <a:t>Size of bushfires (hectares) and the number of firefighters deployed</a:t>
            </a:r>
          </a:p>
        </p:txBody>
      </p:sp>
      <p:graphicFrame>
        <p:nvGraphicFramePr>
          <p:cNvPr id="2" name="Table 1" descr="This table shows paired data of bushfire size (hectares) and firefighters deployed.">
            <a:extLst>
              <a:ext uri="{FF2B5EF4-FFF2-40B4-BE49-F238E27FC236}">
                <a16:creationId xmlns:a16="http://schemas.microsoft.com/office/drawing/2014/main" id="{16B659E3-C990-E24C-7E70-C601146874DD}"/>
              </a:ext>
            </a:extLst>
          </p:cNvPr>
          <p:cNvGraphicFramePr>
            <a:graphicFrameLocks noGrp="1"/>
          </p:cNvGraphicFramePr>
          <p:nvPr>
            <p:extLst>
              <p:ext uri="{D42A27DB-BD31-4B8C-83A1-F6EECF244321}">
                <p14:modId xmlns:p14="http://schemas.microsoft.com/office/powerpoint/2010/main" val="1867487191"/>
              </p:ext>
            </p:extLst>
          </p:nvPr>
        </p:nvGraphicFramePr>
        <p:xfrm>
          <a:off x="360000" y="1632866"/>
          <a:ext cx="3440019" cy="4795920"/>
        </p:xfrm>
        <a:graphic>
          <a:graphicData uri="http://schemas.openxmlformats.org/drawingml/2006/table">
            <a:tbl>
              <a:tblPr firstRow="1" bandRow="1">
                <a:tableStyleId>{69012ECD-51FC-41F1-AA8D-1B2483CD663E}</a:tableStyleId>
              </a:tblPr>
              <a:tblGrid>
                <a:gridCol w="1771223">
                  <a:extLst>
                    <a:ext uri="{9D8B030D-6E8A-4147-A177-3AD203B41FA5}">
                      <a16:colId xmlns:a16="http://schemas.microsoft.com/office/drawing/2014/main" val="3160838094"/>
                    </a:ext>
                  </a:extLst>
                </a:gridCol>
                <a:gridCol w="1668796">
                  <a:extLst>
                    <a:ext uri="{9D8B030D-6E8A-4147-A177-3AD203B41FA5}">
                      <a16:colId xmlns:a16="http://schemas.microsoft.com/office/drawing/2014/main" val="275689189"/>
                    </a:ext>
                  </a:extLst>
                </a:gridCol>
              </a:tblGrid>
              <a:tr h="286246">
                <a:tc>
                  <a:txBody>
                    <a:bodyPr/>
                    <a:lstStyle/>
                    <a:p>
                      <a:r>
                        <a:rPr lang="en-AU"/>
                        <a:t>Bushfire size (hectares)</a:t>
                      </a:r>
                    </a:p>
                  </a:txBody>
                  <a:tcPr/>
                </a:tc>
                <a:tc>
                  <a:txBody>
                    <a:bodyPr/>
                    <a:lstStyle/>
                    <a:p>
                      <a:r>
                        <a:rPr lang="en-AU" dirty="0"/>
                        <a:t>Firefighters deployed</a:t>
                      </a:r>
                    </a:p>
                  </a:txBody>
                  <a:tcPr/>
                </a:tc>
                <a:extLst>
                  <a:ext uri="{0D108BD9-81ED-4DB2-BD59-A6C34878D82A}">
                    <a16:rowId xmlns:a16="http://schemas.microsoft.com/office/drawing/2014/main" val="142264721"/>
                  </a:ext>
                </a:extLst>
              </a:tr>
              <a:tr h="286246">
                <a:tc>
                  <a:txBody>
                    <a:bodyPr/>
                    <a:lstStyle/>
                    <a:p>
                      <a:pPr algn="ctr"/>
                      <a:r>
                        <a:rPr lang="en-AU" dirty="0"/>
                        <a:t>0.5</a:t>
                      </a:r>
                    </a:p>
                  </a:txBody>
                  <a:tcPr marT="36000" marB="36000"/>
                </a:tc>
                <a:tc>
                  <a:txBody>
                    <a:bodyPr/>
                    <a:lstStyle/>
                    <a:p>
                      <a:pPr algn="ctr"/>
                      <a:r>
                        <a:rPr lang="en-AU"/>
                        <a:t>3</a:t>
                      </a:r>
                    </a:p>
                  </a:txBody>
                  <a:tcPr marT="36000" marB="36000"/>
                </a:tc>
                <a:extLst>
                  <a:ext uri="{0D108BD9-81ED-4DB2-BD59-A6C34878D82A}">
                    <a16:rowId xmlns:a16="http://schemas.microsoft.com/office/drawing/2014/main" val="3674630190"/>
                  </a:ext>
                </a:extLst>
              </a:tr>
              <a:tr h="286246">
                <a:tc>
                  <a:txBody>
                    <a:bodyPr/>
                    <a:lstStyle/>
                    <a:p>
                      <a:pPr algn="ctr"/>
                      <a:r>
                        <a:rPr lang="en-AU"/>
                        <a:t>1.2</a:t>
                      </a:r>
                    </a:p>
                  </a:txBody>
                  <a:tcPr marT="36000" marB="36000"/>
                </a:tc>
                <a:tc>
                  <a:txBody>
                    <a:bodyPr/>
                    <a:lstStyle/>
                    <a:p>
                      <a:pPr algn="ctr"/>
                      <a:r>
                        <a:rPr lang="en-AU" dirty="0"/>
                        <a:t>4</a:t>
                      </a:r>
                    </a:p>
                  </a:txBody>
                  <a:tcPr marT="36000" marB="36000"/>
                </a:tc>
                <a:extLst>
                  <a:ext uri="{0D108BD9-81ED-4DB2-BD59-A6C34878D82A}">
                    <a16:rowId xmlns:a16="http://schemas.microsoft.com/office/drawing/2014/main" val="590810824"/>
                  </a:ext>
                </a:extLst>
              </a:tr>
              <a:tr h="286246">
                <a:tc>
                  <a:txBody>
                    <a:bodyPr/>
                    <a:lstStyle/>
                    <a:p>
                      <a:pPr algn="ctr"/>
                      <a:r>
                        <a:rPr lang="en-AU"/>
                        <a:t>2</a:t>
                      </a:r>
                    </a:p>
                  </a:txBody>
                  <a:tcPr marT="36000" marB="36000"/>
                </a:tc>
                <a:tc>
                  <a:txBody>
                    <a:bodyPr/>
                    <a:lstStyle/>
                    <a:p>
                      <a:pPr algn="ctr"/>
                      <a:r>
                        <a:rPr lang="en-AU"/>
                        <a:t>6</a:t>
                      </a:r>
                    </a:p>
                  </a:txBody>
                  <a:tcPr marT="36000" marB="36000"/>
                </a:tc>
                <a:extLst>
                  <a:ext uri="{0D108BD9-81ED-4DB2-BD59-A6C34878D82A}">
                    <a16:rowId xmlns:a16="http://schemas.microsoft.com/office/drawing/2014/main" val="103909355"/>
                  </a:ext>
                </a:extLst>
              </a:tr>
              <a:tr h="286246">
                <a:tc>
                  <a:txBody>
                    <a:bodyPr/>
                    <a:lstStyle/>
                    <a:p>
                      <a:pPr algn="ctr"/>
                      <a:r>
                        <a:rPr lang="en-AU"/>
                        <a:t>3.5</a:t>
                      </a:r>
                    </a:p>
                  </a:txBody>
                  <a:tcPr marT="36000" marB="36000"/>
                </a:tc>
                <a:tc>
                  <a:txBody>
                    <a:bodyPr/>
                    <a:lstStyle/>
                    <a:p>
                      <a:pPr algn="ctr"/>
                      <a:r>
                        <a:rPr lang="en-AU"/>
                        <a:t>8</a:t>
                      </a:r>
                    </a:p>
                  </a:txBody>
                  <a:tcPr marT="36000" marB="36000"/>
                </a:tc>
                <a:extLst>
                  <a:ext uri="{0D108BD9-81ED-4DB2-BD59-A6C34878D82A}">
                    <a16:rowId xmlns:a16="http://schemas.microsoft.com/office/drawing/2014/main" val="1404628959"/>
                  </a:ext>
                </a:extLst>
              </a:tr>
              <a:tr h="286246">
                <a:tc>
                  <a:txBody>
                    <a:bodyPr/>
                    <a:lstStyle/>
                    <a:p>
                      <a:pPr algn="ctr"/>
                      <a:r>
                        <a:rPr lang="en-AU"/>
                        <a:t>5</a:t>
                      </a:r>
                    </a:p>
                  </a:txBody>
                  <a:tcPr marT="36000" marB="36000"/>
                </a:tc>
                <a:tc>
                  <a:txBody>
                    <a:bodyPr/>
                    <a:lstStyle/>
                    <a:p>
                      <a:pPr algn="ctr"/>
                      <a:r>
                        <a:rPr lang="en-AU" dirty="0"/>
                        <a:t>10</a:t>
                      </a:r>
                    </a:p>
                  </a:txBody>
                  <a:tcPr marT="36000" marB="36000"/>
                </a:tc>
                <a:extLst>
                  <a:ext uri="{0D108BD9-81ED-4DB2-BD59-A6C34878D82A}">
                    <a16:rowId xmlns:a16="http://schemas.microsoft.com/office/drawing/2014/main" val="2851414609"/>
                  </a:ext>
                </a:extLst>
              </a:tr>
              <a:tr h="286246">
                <a:tc>
                  <a:txBody>
                    <a:bodyPr/>
                    <a:lstStyle/>
                    <a:p>
                      <a:pPr algn="ctr"/>
                      <a:r>
                        <a:rPr lang="en-AU" dirty="0"/>
                        <a:t>7</a:t>
                      </a:r>
                    </a:p>
                  </a:txBody>
                  <a:tcPr marT="36000" marB="36000"/>
                </a:tc>
                <a:tc>
                  <a:txBody>
                    <a:bodyPr/>
                    <a:lstStyle/>
                    <a:p>
                      <a:pPr algn="ctr"/>
                      <a:r>
                        <a:rPr lang="en-AU"/>
                        <a:t>12</a:t>
                      </a:r>
                    </a:p>
                  </a:txBody>
                  <a:tcPr marT="36000" marB="36000"/>
                </a:tc>
                <a:extLst>
                  <a:ext uri="{0D108BD9-81ED-4DB2-BD59-A6C34878D82A}">
                    <a16:rowId xmlns:a16="http://schemas.microsoft.com/office/drawing/2014/main" val="554747998"/>
                  </a:ext>
                </a:extLst>
              </a:tr>
              <a:tr h="286246">
                <a:tc>
                  <a:txBody>
                    <a:bodyPr/>
                    <a:lstStyle/>
                    <a:p>
                      <a:pPr algn="ctr"/>
                      <a:r>
                        <a:rPr lang="en-AU"/>
                        <a:t>10</a:t>
                      </a:r>
                    </a:p>
                  </a:txBody>
                  <a:tcPr marT="36000" marB="36000"/>
                </a:tc>
                <a:tc>
                  <a:txBody>
                    <a:bodyPr/>
                    <a:lstStyle/>
                    <a:p>
                      <a:pPr algn="ctr"/>
                      <a:r>
                        <a:rPr lang="en-AU"/>
                        <a:t>15</a:t>
                      </a:r>
                    </a:p>
                  </a:txBody>
                  <a:tcPr marT="36000" marB="36000"/>
                </a:tc>
                <a:extLst>
                  <a:ext uri="{0D108BD9-81ED-4DB2-BD59-A6C34878D82A}">
                    <a16:rowId xmlns:a16="http://schemas.microsoft.com/office/drawing/2014/main" val="3402390822"/>
                  </a:ext>
                </a:extLst>
              </a:tr>
              <a:tr h="286246">
                <a:tc>
                  <a:txBody>
                    <a:bodyPr/>
                    <a:lstStyle/>
                    <a:p>
                      <a:pPr algn="ctr"/>
                      <a:r>
                        <a:rPr lang="en-AU"/>
                        <a:t>14</a:t>
                      </a:r>
                    </a:p>
                  </a:txBody>
                  <a:tcPr marT="36000" marB="36000"/>
                </a:tc>
                <a:tc>
                  <a:txBody>
                    <a:bodyPr/>
                    <a:lstStyle/>
                    <a:p>
                      <a:pPr algn="ctr"/>
                      <a:r>
                        <a:rPr lang="en-AU" dirty="0"/>
                        <a:t>18</a:t>
                      </a:r>
                    </a:p>
                  </a:txBody>
                  <a:tcPr marT="36000" marB="36000"/>
                </a:tc>
                <a:extLst>
                  <a:ext uri="{0D108BD9-81ED-4DB2-BD59-A6C34878D82A}">
                    <a16:rowId xmlns:a16="http://schemas.microsoft.com/office/drawing/2014/main" val="1186943494"/>
                  </a:ext>
                </a:extLst>
              </a:tr>
              <a:tr h="286246">
                <a:tc>
                  <a:txBody>
                    <a:bodyPr/>
                    <a:lstStyle/>
                    <a:p>
                      <a:pPr algn="ctr"/>
                      <a:r>
                        <a:rPr lang="en-AU"/>
                        <a:t>18</a:t>
                      </a:r>
                    </a:p>
                  </a:txBody>
                  <a:tcPr marT="36000" marB="36000"/>
                </a:tc>
                <a:tc>
                  <a:txBody>
                    <a:bodyPr/>
                    <a:lstStyle/>
                    <a:p>
                      <a:pPr algn="ctr"/>
                      <a:r>
                        <a:rPr lang="en-AU"/>
                        <a:t>21</a:t>
                      </a:r>
                    </a:p>
                  </a:txBody>
                  <a:tcPr marT="36000" marB="36000"/>
                </a:tc>
                <a:extLst>
                  <a:ext uri="{0D108BD9-81ED-4DB2-BD59-A6C34878D82A}">
                    <a16:rowId xmlns:a16="http://schemas.microsoft.com/office/drawing/2014/main" val="2085994196"/>
                  </a:ext>
                </a:extLst>
              </a:tr>
              <a:tr h="286246">
                <a:tc>
                  <a:txBody>
                    <a:bodyPr/>
                    <a:lstStyle/>
                    <a:p>
                      <a:pPr algn="ctr"/>
                      <a:r>
                        <a:rPr lang="en-AU"/>
                        <a:t>22</a:t>
                      </a:r>
                    </a:p>
                  </a:txBody>
                  <a:tcPr marT="36000" marB="36000"/>
                </a:tc>
                <a:tc>
                  <a:txBody>
                    <a:bodyPr/>
                    <a:lstStyle/>
                    <a:p>
                      <a:pPr algn="ctr"/>
                      <a:r>
                        <a:rPr lang="en-AU" dirty="0"/>
                        <a:t>25</a:t>
                      </a:r>
                    </a:p>
                  </a:txBody>
                  <a:tcPr marT="36000" marB="36000"/>
                </a:tc>
                <a:extLst>
                  <a:ext uri="{0D108BD9-81ED-4DB2-BD59-A6C34878D82A}">
                    <a16:rowId xmlns:a16="http://schemas.microsoft.com/office/drawing/2014/main" val="262778338"/>
                  </a:ext>
                </a:extLst>
              </a:tr>
              <a:tr h="286246">
                <a:tc>
                  <a:txBody>
                    <a:bodyPr/>
                    <a:lstStyle/>
                    <a:p>
                      <a:pPr algn="ctr"/>
                      <a:r>
                        <a:rPr lang="en-AU"/>
                        <a:t>30</a:t>
                      </a:r>
                    </a:p>
                  </a:txBody>
                  <a:tcPr marT="36000" marB="36000"/>
                </a:tc>
                <a:tc>
                  <a:txBody>
                    <a:bodyPr/>
                    <a:lstStyle/>
                    <a:p>
                      <a:pPr algn="ctr"/>
                      <a:r>
                        <a:rPr lang="en-AU" dirty="0"/>
                        <a:t>32</a:t>
                      </a:r>
                    </a:p>
                  </a:txBody>
                  <a:tcPr marT="36000" marB="36000"/>
                </a:tc>
                <a:extLst>
                  <a:ext uri="{0D108BD9-81ED-4DB2-BD59-A6C34878D82A}">
                    <a16:rowId xmlns:a16="http://schemas.microsoft.com/office/drawing/2014/main" val="2671910335"/>
                  </a:ext>
                </a:extLst>
              </a:tr>
              <a:tr h="286246">
                <a:tc>
                  <a:txBody>
                    <a:bodyPr/>
                    <a:lstStyle/>
                    <a:p>
                      <a:pPr algn="ctr"/>
                      <a:r>
                        <a:rPr lang="en-AU"/>
                        <a:t>40</a:t>
                      </a:r>
                    </a:p>
                  </a:txBody>
                  <a:tcPr marT="36000" marB="36000"/>
                </a:tc>
                <a:tc>
                  <a:txBody>
                    <a:bodyPr/>
                    <a:lstStyle/>
                    <a:p>
                      <a:pPr algn="ctr"/>
                      <a:r>
                        <a:rPr lang="en-AU" dirty="0"/>
                        <a:t>40</a:t>
                      </a:r>
                    </a:p>
                  </a:txBody>
                  <a:tcPr marT="36000" marB="36000"/>
                </a:tc>
                <a:extLst>
                  <a:ext uri="{0D108BD9-81ED-4DB2-BD59-A6C34878D82A}">
                    <a16:rowId xmlns:a16="http://schemas.microsoft.com/office/drawing/2014/main" val="2414130898"/>
                  </a:ext>
                </a:extLst>
              </a:tr>
            </a:tbl>
          </a:graphicData>
        </a:graphic>
      </p:graphicFrame>
      <p:pic>
        <p:nvPicPr>
          <p:cNvPr id="7" name="Picture 6" descr="A scatter plot with the x‑axis labelled “Bushfire size (ha)” from 0 to about 45 and the y‑axis labelled “Firefighters deployed” from 0 to about 45. Black dots represent individual data points. The points form an upward‑sloping pattern, showing that larger bushfires correspond to more firefighters being deployed.">
            <a:extLst>
              <a:ext uri="{FF2B5EF4-FFF2-40B4-BE49-F238E27FC236}">
                <a16:creationId xmlns:a16="http://schemas.microsoft.com/office/drawing/2014/main" id="{D6B9B422-429B-E15C-644F-CB2D08B1CFBD}"/>
              </a:ext>
            </a:extLst>
          </p:cNvPr>
          <p:cNvPicPr>
            <a:picLocks noChangeAspect="1"/>
          </p:cNvPicPr>
          <p:nvPr/>
        </p:nvPicPr>
        <p:blipFill>
          <a:blip r:embed="rId3"/>
          <a:stretch>
            <a:fillRect/>
          </a:stretch>
        </p:blipFill>
        <p:spPr>
          <a:xfrm>
            <a:off x="4239356" y="1632866"/>
            <a:ext cx="7070825" cy="5029200"/>
          </a:xfrm>
          <a:prstGeom prst="rect">
            <a:avLst/>
          </a:prstGeom>
        </p:spPr>
      </p:pic>
    </p:spTree>
    <p:extLst>
      <p:ext uri="{BB962C8B-B14F-4D97-AF65-F5344CB8AC3E}">
        <p14:creationId xmlns:p14="http://schemas.microsoft.com/office/powerpoint/2010/main" val="41108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C4C87-A749-18C2-0B40-85E9729F01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F7F378-2803-F1DB-85B3-025F5CAF3AE4}"/>
              </a:ext>
            </a:extLst>
          </p:cNvPr>
          <p:cNvSpPr>
            <a:spLocks noGrp="1"/>
          </p:cNvSpPr>
          <p:nvPr>
            <p:ph type="title"/>
          </p:nvPr>
        </p:nvSpPr>
        <p:spPr/>
        <p:txBody>
          <a:bodyPr/>
          <a:lstStyle/>
          <a:p>
            <a:r>
              <a:rPr lang="en-AU" dirty="0"/>
              <a:t>Scenario 1</a:t>
            </a:r>
          </a:p>
        </p:txBody>
      </p:sp>
      <p:sp>
        <p:nvSpPr>
          <p:cNvPr id="6" name="Rectangle: Rounded Corners 5">
            <a:extLst>
              <a:ext uri="{FF2B5EF4-FFF2-40B4-BE49-F238E27FC236}">
                <a16:creationId xmlns:a16="http://schemas.microsoft.com/office/drawing/2014/main" id="{AE9127C3-B6F8-ABB2-86CF-EFC90A85CE10}"/>
              </a:ext>
            </a:extLst>
          </p:cNvPr>
          <p:cNvSpPr/>
          <p:nvPr/>
        </p:nvSpPr>
        <p:spPr>
          <a:xfrm>
            <a:off x="359999" y="1188000"/>
            <a:ext cx="11484000" cy="7920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36000" rtlCol="0" anchor="ct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rPr>
              <a:t>A school records the number of students absent each day for a month.</a:t>
            </a:r>
          </a:p>
        </p:txBody>
      </p:sp>
      <p:sp>
        <p:nvSpPr>
          <p:cNvPr id="10" name="Speech Bubble: Rectangle with Corners Rounded 9">
            <a:extLst>
              <a:ext uri="{FF2B5EF4-FFF2-40B4-BE49-F238E27FC236}">
                <a16:creationId xmlns:a16="http://schemas.microsoft.com/office/drawing/2014/main" id="{6683E224-D625-A6F5-BE13-9E9DB5E0A3F5}"/>
              </a:ext>
            </a:extLst>
          </p:cNvPr>
          <p:cNvSpPr/>
          <p:nvPr/>
        </p:nvSpPr>
        <p:spPr>
          <a:xfrm>
            <a:off x="2700000" y="2880000"/>
            <a:ext cx="3240000" cy="2880000"/>
          </a:xfrm>
          <a:prstGeom prst="wedgeRoundRectCallout">
            <a:avLst>
              <a:gd name="adj1" fmla="val -101091"/>
              <a:gd name="adj2" fmla="val 32859"/>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AU" dirty="0">
                <a:solidFill>
                  <a:schemeClr val="accent1"/>
                </a:solidFill>
              </a:rPr>
              <a:t>“This is bivariate data because it changes each day.”</a:t>
            </a:r>
          </a:p>
        </p:txBody>
      </p:sp>
      <p:grpSp>
        <p:nvGrpSpPr>
          <p:cNvPr id="5" name="Group 4">
            <a:extLst>
              <a:ext uri="{FF2B5EF4-FFF2-40B4-BE49-F238E27FC236}">
                <a16:creationId xmlns:a16="http://schemas.microsoft.com/office/drawing/2014/main" id="{21AB0203-30A3-483E-A567-D0D61457B8B9}"/>
              </a:ext>
              <a:ext uri="{C183D7F6-B498-43B3-948B-1728B52AA6E4}">
                <adec:decorative xmlns:adec="http://schemas.microsoft.com/office/drawing/2017/decorative" val="1"/>
              </a:ext>
            </a:extLst>
          </p:cNvPr>
          <p:cNvGrpSpPr/>
          <p:nvPr/>
        </p:nvGrpSpPr>
        <p:grpSpPr>
          <a:xfrm>
            <a:off x="359999" y="4543447"/>
            <a:ext cx="1400175" cy="2152553"/>
            <a:chOff x="359999" y="4543447"/>
            <a:chExt cx="1400175" cy="2152553"/>
          </a:xfrm>
        </p:grpSpPr>
        <p:pic>
          <p:nvPicPr>
            <p:cNvPr id="9" name="Graphic 8" descr="Curly haired woman raising hand">
              <a:extLst>
                <a:ext uri="{FF2B5EF4-FFF2-40B4-BE49-F238E27FC236}">
                  <a16:creationId xmlns:a16="http://schemas.microsoft.com/office/drawing/2014/main" id="{49AC151E-0782-B7A0-F954-2FB9F1B774E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59999" y="4543447"/>
              <a:ext cx="1400175" cy="1771650"/>
            </a:xfrm>
            <a:prstGeom prst="rect">
              <a:avLst/>
            </a:prstGeom>
          </p:spPr>
        </p:pic>
        <p:sp>
          <p:nvSpPr>
            <p:cNvPr id="12" name="TextBox 11">
              <a:extLst>
                <a:ext uri="{FF2B5EF4-FFF2-40B4-BE49-F238E27FC236}">
                  <a16:creationId xmlns:a16="http://schemas.microsoft.com/office/drawing/2014/main" id="{E5052F1E-A142-6716-ADD9-6CEF00B1EEC5}"/>
                </a:ext>
              </a:extLst>
            </p:cNvPr>
            <p:cNvSpPr txBox="1"/>
            <p:nvPr/>
          </p:nvSpPr>
          <p:spPr>
            <a:xfrm>
              <a:off x="730491" y="6315097"/>
              <a:ext cx="914400" cy="380903"/>
            </a:xfrm>
            <a:prstGeom prst="rect">
              <a:avLst/>
            </a:prstGeom>
            <a:noFill/>
          </p:spPr>
          <p:txBody>
            <a:bodyPr wrap="none" lIns="0" tIns="0" rIns="0" bIns="0" rtlCol="0">
              <a:noAutofit/>
            </a:bodyPr>
            <a:lstStyle/>
            <a:p>
              <a:pPr algn="l"/>
              <a:r>
                <a:rPr lang="en-AU" sz="1800" dirty="0"/>
                <a:t>Sally </a:t>
              </a:r>
            </a:p>
          </p:txBody>
        </p:sp>
      </p:grpSp>
      <p:sp>
        <p:nvSpPr>
          <p:cNvPr id="11" name="Speech Bubble: Rectangle with Corners Rounded 10">
            <a:extLst>
              <a:ext uri="{FF2B5EF4-FFF2-40B4-BE49-F238E27FC236}">
                <a16:creationId xmlns:a16="http://schemas.microsoft.com/office/drawing/2014/main" id="{66269EF1-F0A2-64FD-FC3E-6A119DBCEFEB}"/>
              </a:ext>
            </a:extLst>
          </p:cNvPr>
          <p:cNvSpPr/>
          <p:nvPr/>
        </p:nvSpPr>
        <p:spPr>
          <a:xfrm>
            <a:off x="6300000" y="2880000"/>
            <a:ext cx="3240000" cy="2880000"/>
          </a:xfrm>
          <a:prstGeom prst="wedgeRoundRectCallout">
            <a:avLst>
              <a:gd name="adj1" fmla="val 86076"/>
              <a:gd name="adj2" fmla="val 26905"/>
              <a:gd name="adj3" fmla="val 1666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AU" dirty="0">
                <a:solidFill>
                  <a:schemeClr val="accent1"/>
                </a:solidFill>
              </a:rPr>
              <a:t>“This is one-variable data because only one variable is being measured.”</a:t>
            </a:r>
          </a:p>
        </p:txBody>
      </p:sp>
      <p:grpSp>
        <p:nvGrpSpPr>
          <p:cNvPr id="8" name="Group 7">
            <a:extLst>
              <a:ext uri="{FF2B5EF4-FFF2-40B4-BE49-F238E27FC236}">
                <a16:creationId xmlns:a16="http://schemas.microsoft.com/office/drawing/2014/main" id="{9937CD76-026A-F8E8-1950-95FBA515115E}"/>
              </a:ext>
              <a:ext uri="{C183D7F6-B498-43B3-948B-1728B52AA6E4}">
                <adec:decorative xmlns:adec="http://schemas.microsoft.com/office/drawing/2017/decorative" val="1"/>
              </a:ext>
            </a:extLst>
          </p:cNvPr>
          <p:cNvGrpSpPr/>
          <p:nvPr/>
        </p:nvGrpSpPr>
        <p:grpSpPr>
          <a:xfrm>
            <a:off x="10080000" y="4500000"/>
            <a:ext cx="1454400" cy="2714400"/>
            <a:chOff x="8766971" y="4091437"/>
            <a:chExt cx="1454400" cy="2714400"/>
          </a:xfrm>
        </p:grpSpPr>
        <p:pic>
          <p:nvPicPr>
            <p:cNvPr id="7" name="Graphic 6" descr="Man in business attire">
              <a:extLst>
                <a:ext uri="{FF2B5EF4-FFF2-40B4-BE49-F238E27FC236}">
                  <a16:creationId xmlns:a16="http://schemas.microsoft.com/office/drawing/2014/main" id="{D761B288-DF53-60EA-6AD4-B9DBD4CEBA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66971" y="4091437"/>
              <a:ext cx="1304925" cy="1762125"/>
            </a:xfrm>
            <a:prstGeom prst="rect">
              <a:avLst/>
            </a:prstGeom>
            <a:scene3d>
              <a:camera prst="orthographicFront">
                <a:rot lat="0" lon="11099999" rev="0"/>
              </a:camera>
              <a:lightRig rig="threePt" dir="t"/>
            </a:scene3d>
          </p:spPr>
        </p:pic>
        <p:sp>
          <p:nvSpPr>
            <p:cNvPr id="13" name="TextBox 12">
              <a:extLst>
                <a:ext uri="{FF2B5EF4-FFF2-40B4-BE49-F238E27FC236}">
                  <a16:creationId xmlns:a16="http://schemas.microsoft.com/office/drawing/2014/main" id="{151CB042-6785-354C-A98D-456F85BDE886}"/>
                </a:ext>
              </a:extLst>
            </p:cNvPr>
            <p:cNvSpPr txBox="1"/>
            <p:nvPr/>
          </p:nvSpPr>
          <p:spPr>
            <a:xfrm>
              <a:off x="9306971" y="5891437"/>
              <a:ext cx="914400" cy="914400"/>
            </a:xfrm>
            <a:prstGeom prst="rect">
              <a:avLst/>
            </a:prstGeom>
            <a:noFill/>
          </p:spPr>
          <p:txBody>
            <a:bodyPr wrap="none" lIns="0" tIns="0" rIns="0" bIns="0" rtlCol="0">
              <a:noAutofit/>
            </a:bodyPr>
            <a:lstStyle/>
            <a:p>
              <a:pPr algn="l"/>
              <a:r>
                <a:rPr lang="en-AU" sz="1800" dirty="0"/>
                <a:t>Bob </a:t>
              </a:r>
            </a:p>
          </p:txBody>
        </p:sp>
      </p:grpSp>
      <p:sp>
        <p:nvSpPr>
          <p:cNvPr id="2" name="Slide Number Placeholder 1">
            <a:extLst>
              <a:ext uri="{FF2B5EF4-FFF2-40B4-BE49-F238E27FC236}">
                <a16:creationId xmlns:a16="http://schemas.microsoft.com/office/drawing/2014/main" id="{0598883A-943E-7A0E-8D20-5E26C23CA0E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77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9AFD-0AAE-6FFB-8D9A-E85CE71D7D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77A986-A87D-8632-FBD4-31FAF8CEEE82}"/>
              </a:ext>
            </a:extLst>
          </p:cNvPr>
          <p:cNvSpPr>
            <a:spLocks noGrp="1"/>
          </p:cNvSpPr>
          <p:nvPr>
            <p:ph type="title"/>
          </p:nvPr>
        </p:nvSpPr>
        <p:spPr/>
        <p:txBody>
          <a:bodyPr/>
          <a:lstStyle/>
          <a:p>
            <a:r>
              <a:rPr lang="en-AU" dirty="0"/>
              <a:t>Scenario 2</a:t>
            </a:r>
          </a:p>
        </p:txBody>
      </p:sp>
      <p:sp>
        <p:nvSpPr>
          <p:cNvPr id="6" name="Rectangle: Rounded Corners 5">
            <a:extLst>
              <a:ext uri="{FF2B5EF4-FFF2-40B4-BE49-F238E27FC236}">
                <a16:creationId xmlns:a16="http://schemas.microsoft.com/office/drawing/2014/main" id="{8C152923-1105-1BA3-9514-1D557CF3A08F}"/>
              </a:ext>
            </a:extLst>
          </p:cNvPr>
          <p:cNvSpPr/>
          <p:nvPr/>
        </p:nvSpPr>
        <p:spPr>
          <a:xfrm>
            <a:off x="360000" y="1188000"/>
            <a:ext cx="11484000" cy="1152000"/>
          </a:xfrm>
          <a:prstGeom prst="roundRect">
            <a:avLst>
              <a:gd name="adj" fmla="val 107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36000" rtlCol="0" anchor="ctr"/>
          <a:lstStyle/>
          <a:p>
            <a:pPr lvl="0">
              <a:lnSpc>
                <a:spcPct val="130000"/>
              </a:lnSpc>
              <a:defRPr/>
            </a:pPr>
            <a:r>
              <a:rPr lang="en-AU" dirty="0"/>
              <a:t>A study investigates the relationship between the amount of rainfall and crop growth.</a:t>
            </a: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28B22214-CD5A-E0CF-C49F-2029FD99225B}"/>
                  </a:ext>
                </a:extLst>
              </p:cNvPr>
              <p:cNvSpPr/>
              <p:nvPr/>
            </p:nvSpPr>
            <p:spPr>
              <a:xfrm>
                <a:off x="2700000" y="2880000"/>
                <a:ext cx="3240000" cy="2880000"/>
              </a:xfrm>
              <a:prstGeom prst="wedgeRoundRectCallout">
                <a:avLst>
                  <a:gd name="adj1" fmla="val -100938"/>
                  <a:gd name="adj2" fmla="val 32739"/>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AU" dirty="0">
                    <a:solidFill>
                      <a:schemeClr val="accent1"/>
                    </a:solidFill>
                  </a:rPr>
                  <a:t>“Rainfall should go on the </a:t>
                </a:r>
                <a14:m>
                  <m:oMath xmlns:m="http://schemas.openxmlformats.org/officeDocument/2006/math">
                    <m:r>
                      <a:rPr lang="en-AU" i="1">
                        <a:solidFill>
                          <a:schemeClr val="accent1"/>
                        </a:solidFill>
                        <a:latin typeface="Cambria Math" panose="02040503050406030204" pitchFamily="18" charset="0"/>
                      </a:rPr>
                      <m:t>𝑥</m:t>
                    </m:r>
                  </m:oMath>
                </a14:m>
                <a:r>
                  <a:rPr lang="en-AU" dirty="0">
                    <a:solidFill>
                      <a:schemeClr val="accent1"/>
                    </a:solidFill>
                  </a:rPr>
                  <a:t>-axis because it may influence crop growth.”</a:t>
                </a:r>
              </a:p>
            </p:txBody>
          </p:sp>
        </mc:Choice>
        <mc:Fallback xmlns="">
          <p:sp>
            <p:nvSpPr>
              <p:cNvPr id="10" name="Speech Bubble: Rectangle with Corners Rounded 9">
                <a:extLst>
                  <a:ext uri="{FF2B5EF4-FFF2-40B4-BE49-F238E27FC236}">
                    <a16:creationId xmlns:a16="http://schemas.microsoft.com/office/drawing/2014/main" id="{28B22214-CD5A-E0CF-C49F-2029FD99225B}"/>
                  </a:ext>
                </a:extLst>
              </p:cNvPr>
              <p:cNvSpPr>
                <a:spLocks noRot="1" noChangeAspect="1" noMove="1" noResize="1" noEditPoints="1" noAdjustHandles="1" noChangeArrowheads="1" noChangeShapeType="1" noTextEdit="1"/>
              </p:cNvSpPr>
              <p:nvPr/>
            </p:nvSpPr>
            <p:spPr>
              <a:xfrm>
                <a:off x="2700000" y="2880000"/>
                <a:ext cx="3240000" cy="2880000"/>
              </a:xfrm>
              <a:prstGeom prst="wedgeRoundRectCallout">
                <a:avLst>
                  <a:gd name="adj1" fmla="val -100938"/>
                  <a:gd name="adj2" fmla="val 32739"/>
                  <a:gd name="adj3" fmla="val 16667"/>
                </a:avLst>
              </a:prstGeom>
              <a:blipFill>
                <a:blip r:embed="rId2"/>
                <a:stretch>
                  <a:fillRect/>
                </a:stretch>
              </a:blipFill>
              <a:ln>
                <a:noFill/>
              </a:ln>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939F8DB3-161B-DD88-1205-B5B1C07403A7}"/>
              </a:ext>
              <a:ext uri="{C183D7F6-B498-43B3-948B-1728B52AA6E4}">
                <adec:decorative xmlns:adec="http://schemas.microsoft.com/office/drawing/2017/decorative" val="1"/>
              </a:ext>
            </a:extLst>
          </p:cNvPr>
          <p:cNvGrpSpPr/>
          <p:nvPr/>
        </p:nvGrpSpPr>
        <p:grpSpPr>
          <a:xfrm>
            <a:off x="359999" y="4543447"/>
            <a:ext cx="1400175" cy="2152553"/>
            <a:chOff x="359999" y="4543447"/>
            <a:chExt cx="1400175" cy="2152553"/>
          </a:xfrm>
        </p:grpSpPr>
        <p:pic>
          <p:nvPicPr>
            <p:cNvPr id="9" name="Graphic 8" descr="Curly haired woman raising hand">
              <a:extLst>
                <a:ext uri="{FF2B5EF4-FFF2-40B4-BE49-F238E27FC236}">
                  <a16:creationId xmlns:a16="http://schemas.microsoft.com/office/drawing/2014/main" id="{590B1DB4-5EEC-D90D-A481-4B0C299DB59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9999" y="4543447"/>
              <a:ext cx="1400175" cy="1771650"/>
            </a:xfrm>
            <a:prstGeom prst="rect">
              <a:avLst/>
            </a:prstGeom>
          </p:spPr>
        </p:pic>
        <p:sp>
          <p:nvSpPr>
            <p:cNvPr id="12" name="TextBox 11">
              <a:extLst>
                <a:ext uri="{FF2B5EF4-FFF2-40B4-BE49-F238E27FC236}">
                  <a16:creationId xmlns:a16="http://schemas.microsoft.com/office/drawing/2014/main" id="{003C5234-5EB5-67CC-0895-ED5E1011F753}"/>
                </a:ext>
              </a:extLst>
            </p:cNvPr>
            <p:cNvSpPr txBox="1"/>
            <p:nvPr/>
          </p:nvSpPr>
          <p:spPr>
            <a:xfrm>
              <a:off x="730491" y="6315097"/>
              <a:ext cx="914400" cy="380903"/>
            </a:xfrm>
            <a:prstGeom prst="rect">
              <a:avLst/>
            </a:prstGeom>
            <a:noFill/>
          </p:spPr>
          <p:txBody>
            <a:bodyPr wrap="none" lIns="0" tIns="0" rIns="0" bIns="0" rtlCol="0">
              <a:noAutofit/>
            </a:bodyPr>
            <a:lstStyle/>
            <a:p>
              <a:pPr algn="l"/>
              <a:r>
                <a:rPr lang="en-AU" sz="1800" dirty="0"/>
                <a:t>Sally </a:t>
              </a:r>
            </a:p>
          </p:txBody>
        </p:sp>
      </p:gr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603EA4DD-980E-3EBE-D997-031B9A57EA3B}"/>
                  </a:ext>
                </a:extLst>
              </p:cNvPr>
              <p:cNvSpPr/>
              <p:nvPr/>
            </p:nvSpPr>
            <p:spPr>
              <a:xfrm>
                <a:off x="6300000" y="2880000"/>
                <a:ext cx="3240000" cy="2880000"/>
              </a:xfrm>
              <a:prstGeom prst="wedgeRoundRectCallout">
                <a:avLst>
                  <a:gd name="adj1" fmla="val 85937"/>
                  <a:gd name="adj2" fmla="val 26763"/>
                  <a:gd name="adj3" fmla="val 1666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a:lnSpc>
                    <a:spcPct val="130000"/>
                  </a:lnSpc>
                </a:pPr>
                <a:r>
                  <a:rPr lang="en-AU" dirty="0">
                    <a:solidFill>
                      <a:schemeClr val="accent1"/>
                    </a:solidFill>
                  </a:rPr>
                  <a:t>“Crop growth should go on the </a:t>
                </a:r>
                <a:br>
                  <a:rPr lang="en-AU" dirty="0">
                    <a:solidFill>
                      <a:schemeClr val="accent1"/>
                    </a:solidFill>
                  </a:rPr>
                </a:br>
                <a14:m>
                  <m:oMath xmlns:m="http://schemas.openxmlformats.org/officeDocument/2006/math">
                    <m:r>
                      <a:rPr lang="en-AU" i="1">
                        <a:solidFill>
                          <a:schemeClr val="accent1"/>
                        </a:solidFill>
                        <a:latin typeface="Cambria Math" panose="02040503050406030204" pitchFamily="18" charset="0"/>
                      </a:rPr>
                      <m:t>𝑥</m:t>
                    </m:r>
                  </m:oMath>
                </a14:m>
                <a:r>
                  <a:rPr lang="en-AU" dirty="0">
                    <a:solidFill>
                      <a:schemeClr val="accent1"/>
                    </a:solidFill>
                  </a:rPr>
                  <a:t>-axis because it is what we are most interested in.”</a:t>
                </a:r>
              </a:p>
            </p:txBody>
          </p:sp>
        </mc:Choice>
        <mc:Fallback xmlns="">
          <p:sp>
            <p:nvSpPr>
              <p:cNvPr id="11" name="Speech Bubble: Rectangle with Corners Rounded 10">
                <a:extLst>
                  <a:ext uri="{FF2B5EF4-FFF2-40B4-BE49-F238E27FC236}">
                    <a16:creationId xmlns:a16="http://schemas.microsoft.com/office/drawing/2014/main" id="{603EA4DD-980E-3EBE-D997-031B9A57EA3B}"/>
                  </a:ext>
                </a:extLst>
              </p:cNvPr>
              <p:cNvSpPr>
                <a:spLocks noRot="1" noChangeAspect="1" noMove="1" noResize="1" noEditPoints="1" noAdjustHandles="1" noChangeArrowheads="1" noChangeShapeType="1" noTextEdit="1"/>
              </p:cNvSpPr>
              <p:nvPr/>
            </p:nvSpPr>
            <p:spPr>
              <a:xfrm>
                <a:off x="6300000" y="2880000"/>
                <a:ext cx="3240000" cy="2880000"/>
              </a:xfrm>
              <a:prstGeom prst="wedgeRoundRectCallout">
                <a:avLst>
                  <a:gd name="adj1" fmla="val 85937"/>
                  <a:gd name="adj2" fmla="val 26763"/>
                  <a:gd name="adj3" fmla="val 16667"/>
                </a:avLst>
              </a:prstGeom>
              <a:blipFill>
                <a:blip r:embed="rId5"/>
                <a:stretch>
                  <a:fillRect/>
                </a:stretch>
              </a:blipFill>
              <a:ln>
                <a:noFill/>
              </a:ln>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A1FCBDC7-E184-881E-DE3E-08C4592AA00C}"/>
              </a:ext>
              <a:ext uri="{C183D7F6-B498-43B3-948B-1728B52AA6E4}">
                <adec:decorative xmlns:adec="http://schemas.microsoft.com/office/drawing/2017/decorative" val="1"/>
              </a:ext>
            </a:extLst>
          </p:cNvPr>
          <p:cNvGrpSpPr/>
          <p:nvPr/>
        </p:nvGrpSpPr>
        <p:grpSpPr>
          <a:xfrm>
            <a:off x="10080000" y="4500000"/>
            <a:ext cx="1454400" cy="2180903"/>
            <a:chOff x="9699384" y="4503903"/>
            <a:chExt cx="1454400" cy="2180903"/>
          </a:xfrm>
        </p:grpSpPr>
        <p:pic>
          <p:nvPicPr>
            <p:cNvPr id="7" name="Graphic 6" descr="Man in business attire">
              <a:extLst>
                <a:ext uri="{FF2B5EF4-FFF2-40B4-BE49-F238E27FC236}">
                  <a16:creationId xmlns:a16="http://schemas.microsoft.com/office/drawing/2014/main" id="{04E4884E-D9B8-92B0-7CC2-51D65D04A32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699384" y="4503903"/>
              <a:ext cx="1304925" cy="1762125"/>
            </a:xfrm>
            <a:prstGeom prst="rect">
              <a:avLst/>
            </a:prstGeom>
            <a:scene3d>
              <a:camera prst="orthographicFront">
                <a:rot lat="0" lon="11099999" rev="0"/>
              </a:camera>
              <a:lightRig rig="threePt" dir="t"/>
            </a:scene3d>
          </p:spPr>
        </p:pic>
        <p:sp>
          <p:nvSpPr>
            <p:cNvPr id="13" name="TextBox 12">
              <a:extLst>
                <a:ext uri="{FF2B5EF4-FFF2-40B4-BE49-F238E27FC236}">
                  <a16:creationId xmlns:a16="http://schemas.microsoft.com/office/drawing/2014/main" id="{BA076AAD-3C40-F274-42CC-BBC9D69D1BFE}"/>
                </a:ext>
              </a:extLst>
            </p:cNvPr>
            <p:cNvSpPr txBox="1"/>
            <p:nvPr/>
          </p:nvSpPr>
          <p:spPr>
            <a:xfrm>
              <a:off x="10239384" y="6303903"/>
              <a:ext cx="914400" cy="380903"/>
            </a:xfrm>
            <a:prstGeom prst="rect">
              <a:avLst/>
            </a:prstGeom>
            <a:noFill/>
          </p:spPr>
          <p:txBody>
            <a:bodyPr wrap="none" lIns="0" tIns="0" rIns="0" bIns="0" rtlCol="0">
              <a:noAutofit/>
            </a:bodyPr>
            <a:lstStyle/>
            <a:p>
              <a:pPr algn="l"/>
              <a:r>
                <a:rPr lang="en-AU" sz="1800" dirty="0"/>
                <a:t>Bob </a:t>
              </a:r>
            </a:p>
          </p:txBody>
        </p:sp>
      </p:grpSp>
      <p:sp>
        <p:nvSpPr>
          <p:cNvPr id="2" name="Slide Number Placeholder 1">
            <a:extLst>
              <a:ext uri="{FF2B5EF4-FFF2-40B4-BE49-F238E27FC236}">
                <a16:creationId xmlns:a16="http://schemas.microsoft.com/office/drawing/2014/main" id="{D455ECD3-AD09-2636-C3B3-793BFE230B1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59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8AF1A-945E-3184-DDF6-A49055BDD2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3C934B-0A3D-E916-06F9-CF1AD2586BDA}"/>
              </a:ext>
            </a:extLst>
          </p:cNvPr>
          <p:cNvSpPr>
            <a:spLocks noGrp="1"/>
          </p:cNvSpPr>
          <p:nvPr>
            <p:ph type="title"/>
          </p:nvPr>
        </p:nvSpPr>
        <p:spPr/>
        <p:txBody>
          <a:bodyPr/>
          <a:lstStyle/>
          <a:p>
            <a:r>
              <a:rPr lang="en-AU" dirty="0"/>
              <a:t>Scenario 3</a:t>
            </a:r>
          </a:p>
        </p:txBody>
      </p:sp>
      <p:sp>
        <p:nvSpPr>
          <p:cNvPr id="6" name="Rectangle: Rounded Corners 5">
            <a:extLst>
              <a:ext uri="{FF2B5EF4-FFF2-40B4-BE49-F238E27FC236}">
                <a16:creationId xmlns:a16="http://schemas.microsoft.com/office/drawing/2014/main" id="{9F1D679C-F670-B81A-ED4E-E0343B259828}"/>
              </a:ext>
            </a:extLst>
          </p:cNvPr>
          <p:cNvSpPr/>
          <p:nvPr/>
        </p:nvSpPr>
        <p:spPr>
          <a:xfrm>
            <a:off x="359998" y="1188000"/>
            <a:ext cx="11483999" cy="7920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108000" bIns="36000" rtlCol="0" anchor="ctr"/>
          <a:lstStyle/>
          <a:p>
            <a:pPr lvl="0">
              <a:lnSpc>
                <a:spcPct val="130000"/>
              </a:lnSpc>
              <a:defRPr/>
            </a:pPr>
            <a:r>
              <a:rPr lang="en-AU" dirty="0"/>
              <a:t>A fitness app records the number of steps a person takes each day for 30 days.</a:t>
            </a: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Speech Bubble: Rectangle with Corners Rounded 9">
            <a:extLst>
              <a:ext uri="{FF2B5EF4-FFF2-40B4-BE49-F238E27FC236}">
                <a16:creationId xmlns:a16="http://schemas.microsoft.com/office/drawing/2014/main" id="{666F8827-99B3-9BC6-707B-B2C10FC0459A}"/>
              </a:ext>
            </a:extLst>
          </p:cNvPr>
          <p:cNvSpPr/>
          <p:nvPr/>
        </p:nvSpPr>
        <p:spPr>
          <a:xfrm>
            <a:off x="2700000" y="2880000"/>
            <a:ext cx="3240000" cy="2880000"/>
          </a:xfrm>
          <a:prstGeom prst="wedgeRoundRectCallout">
            <a:avLst>
              <a:gd name="adj1" fmla="val -101042"/>
              <a:gd name="adj2" fmla="val 32851"/>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AU" dirty="0">
                <a:solidFill>
                  <a:schemeClr val="accent1"/>
                </a:solidFill>
              </a:rPr>
              <a:t>“This is bivariate data because both ‘day’ and ‘number of steps’ are recorded.”</a:t>
            </a:r>
          </a:p>
        </p:txBody>
      </p:sp>
      <p:grpSp>
        <p:nvGrpSpPr>
          <p:cNvPr id="14" name="Group 13">
            <a:extLst>
              <a:ext uri="{FF2B5EF4-FFF2-40B4-BE49-F238E27FC236}">
                <a16:creationId xmlns:a16="http://schemas.microsoft.com/office/drawing/2014/main" id="{1F52D4E6-B0E7-ED88-8D0E-B3EBE93F5D0C}"/>
              </a:ext>
              <a:ext uri="{C183D7F6-B498-43B3-948B-1728B52AA6E4}">
                <adec:decorative xmlns:adec="http://schemas.microsoft.com/office/drawing/2017/decorative" val="1"/>
              </a:ext>
            </a:extLst>
          </p:cNvPr>
          <p:cNvGrpSpPr/>
          <p:nvPr/>
        </p:nvGrpSpPr>
        <p:grpSpPr>
          <a:xfrm>
            <a:off x="359999" y="4543447"/>
            <a:ext cx="1400175" cy="2152553"/>
            <a:chOff x="359999" y="4543447"/>
            <a:chExt cx="1400175" cy="2152553"/>
          </a:xfrm>
        </p:grpSpPr>
        <p:pic>
          <p:nvPicPr>
            <p:cNvPr id="9" name="Graphic 8" descr="Curly haired woman raising hand">
              <a:extLst>
                <a:ext uri="{FF2B5EF4-FFF2-40B4-BE49-F238E27FC236}">
                  <a16:creationId xmlns:a16="http://schemas.microsoft.com/office/drawing/2014/main" id="{96BD606F-B2AF-47F6-D950-59B890A4B38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59999" y="4543447"/>
              <a:ext cx="1400175" cy="1771650"/>
            </a:xfrm>
            <a:prstGeom prst="rect">
              <a:avLst/>
            </a:prstGeom>
          </p:spPr>
        </p:pic>
        <p:sp>
          <p:nvSpPr>
            <p:cNvPr id="12" name="TextBox 11">
              <a:extLst>
                <a:ext uri="{FF2B5EF4-FFF2-40B4-BE49-F238E27FC236}">
                  <a16:creationId xmlns:a16="http://schemas.microsoft.com/office/drawing/2014/main" id="{1201FBA7-6F60-B270-D690-18D8AEB810AB}"/>
                </a:ext>
              </a:extLst>
            </p:cNvPr>
            <p:cNvSpPr txBox="1"/>
            <p:nvPr/>
          </p:nvSpPr>
          <p:spPr>
            <a:xfrm>
              <a:off x="730491" y="6315097"/>
              <a:ext cx="914400" cy="380903"/>
            </a:xfrm>
            <a:prstGeom prst="rect">
              <a:avLst/>
            </a:prstGeom>
            <a:noFill/>
          </p:spPr>
          <p:txBody>
            <a:bodyPr wrap="none" lIns="0" tIns="0" rIns="0" bIns="0" rtlCol="0">
              <a:noAutofit/>
            </a:bodyPr>
            <a:lstStyle/>
            <a:p>
              <a:pPr algn="l"/>
              <a:r>
                <a:rPr lang="en-AU" sz="1800" dirty="0"/>
                <a:t>Sally </a:t>
              </a:r>
            </a:p>
          </p:txBody>
        </p:sp>
      </p:grpSp>
      <p:sp>
        <p:nvSpPr>
          <p:cNvPr id="11" name="Speech Bubble: Rectangle with Corners Rounded 10">
            <a:extLst>
              <a:ext uri="{FF2B5EF4-FFF2-40B4-BE49-F238E27FC236}">
                <a16:creationId xmlns:a16="http://schemas.microsoft.com/office/drawing/2014/main" id="{BA2FE363-10BA-C652-EF04-AB424686BAF1}"/>
              </a:ext>
            </a:extLst>
          </p:cNvPr>
          <p:cNvSpPr/>
          <p:nvPr/>
        </p:nvSpPr>
        <p:spPr>
          <a:xfrm>
            <a:off x="6300000" y="2880000"/>
            <a:ext cx="3240000" cy="2880000"/>
          </a:xfrm>
          <a:prstGeom prst="wedgeRoundRectCallout">
            <a:avLst>
              <a:gd name="adj1" fmla="val 86467"/>
              <a:gd name="adj2" fmla="val 26520"/>
              <a:gd name="adj3" fmla="val 1666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AU" dirty="0">
                <a:solidFill>
                  <a:schemeClr val="accent1"/>
                </a:solidFill>
              </a:rPr>
              <a:t>“This is one-variable data because the investigation is only measuring one characteristic.”</a:t>
            </a:r>
          </a:p>
        </p:txBody>
      </p:sp>
      <p:grpSp>
        <p:nvGrpSpPr>
          <p:cNvPr id="15" name="Group 14">
            <a:extLst>
              <a:ext uri="{FF2B5EF4-FFF2-40B4-BE49-F238E27FC236}">
                <a16:creationId xmlns:a16="http://schemas.microsoft.com/office/drawing/2014/main" id="{35207368-D73A-3AB0-FB17-1D61F285C28B}"/>
              </a:ext>
              <a:ext uri="{C183D7F6-B498-43B3-948B-1728B52AA6E4}">
                <adec:decorative xmlns:adec="http://schemas.microsoft.com/office/drawing/2017/decorative" val="1"/>
              </a:ext>
            </a:extLst>
          </p:cNvPr>
          <p:cNvGrpSpPr/>
          <p:nvPr/>
        </p:nvGrpSpPr>
        <p:grpSpPr>
          <a:xfrm>
            <a:off x="10080000" y="4500000"/>
            <a:ext cx="1454400" cy="2180903"/>
            <a:chOff x="9699384" y="4503903"/>
            <a:chExt cx="1454400" cy="2180903"/>
          </a:xfrm>
        </p:grpSpPr>
        <p:pic>
          <p:nvPicPr>
            <p:cNvPr id="7" name="Graphic 6" descr="Man in business attire">
              <a:extLst>
                <a:ext uri="{FF2B5EF4-FFF2-40B4-BE49-F238E27FC236}">
                  <a16:creationId xmlns:a16="http://schemas.microsoft.com/office/drawing/2014/main" id="{5C67B015-73E3-0245-FB95-C3A29D7C10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99384" y="4503903"/>
              <a:ext cx="1304925" cy="1762125"/>
            </a:xfrm>
            <a:prstGeom prst="rect">
              <a:avLst/>
            </a:prstGeom>
            <a:scene3d>
              <a:camera prst="orthographicFront">
                <a:rot lat="0" lon="11099999" rev="0"/>
              </a:camera>
              <a:lightRig rig="threePt" dir="t"/>
            </a:scene3d>
          </p:spPr>
        </p:pic>
        <p:sp>
          <p:nvSpPr>
            <p:cNvPr id="13" name="TextBox 12">
              <a:extLst>
                <a:ext uri="{FF2B5EF4-FFF2-40B4-BE49-F238E27FC236}">
                  <a16:creationId xmlns:a16="http://schemas.microsoft.com/office/drawing/2014/main" id="{93B5274D-572B-B481-DE3C-8E6A63F37C17}"/>
                </a:ext>
              </a:extLst>
            </p:cNvPr>
            <p:cNvSpPr txBox="1"/>
            <p:nvPr/>
          </p:nvSpPr>
          <p:spPr>
            <a:xfrm>
              <a:off x="10239384" y="6303903"/>
              <a:ext cx="914400" cy="380903"/>
            </a:xfrm>
            <a:prstGeom prst="rect">
              <a:avLst/>
            </a:prstGeom>
            <a:noFill/>
          </p:spPr>
          <p:txBody>
            <a:bodyPr wrap="none" lIns="0" tIns="0" rIns="0" bIns="0" rtlCol="0">
              <a:noAutofit/>
            </a:bodyPr>
            <a:lstStyle/>
            <a:p>
              <a:pPr algn="l"/>
              <a:r>
                <a:rPr lang="en-AU" sz="1800" dirty="0"/>
                <a:t>Bob </a:t>
              </a:r>
            </a:p>
          </p:txBody>
        </p:sp>
      </p:grpSp>
      <p:sp>
        <p:nvSpPr>
          <p:cNvPr id="2" name="Slide Number Placeholder 1">
            <a:extLst>
              <a:ext uri="{FF2B5EF4-FFF2-40B4-BE49-F238E27FC236}">
                <a16:creationId xmlns:a16="http://schemas.microsoft.com/office/drawing/2014/main" id="{8462758D-2300-69E9-4696-4BF6A36E477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394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7AE3-C235-F7CF-E9E8-802D54FDDD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33D3BB-C6A6-E72E-73A4-EB9FD0F16034}"/>
              </a:ext>
            </a:extLst>
          </p:cNvPr>
          <p:cNvSpPr>
            <a:spLocks noGrp="1"/>
          </p:cNvSpPr>
          <p:nvPr>
            <p:ph type="title"/>
          </p:nvPr>
        </p:nvSpPr>
        <p:spPr/>
        <p:txBody>
          <a:bodyPr/>
          <a:lstStyle/>
          <a:p>
            <a:r>
              <a:rPr lang="en-AU" dirty="0"/>
              <a:t>Scenario 4</a:t>
            </a:r>
          </a:p>
        </p:txBody>
      </p:sp>
      <p:sp>
        <p:nvSpPr>
          <p:cNvPr id="6" name="Rectangle: Rounded Corners 5">
            <a:extLst>
              <a:ext uri="{FF2B5EF4-FFF2-40B4-BE49-F238E27FC236}">
                <a16:creationId xmlns:a16="http://schemas.microsoft.com/office/drawing/2014/main" id="{01548620-87B8-940C-59D2-51A18A373457}"/>
              </a:ext>
            </a:extLst>
          </p:cNvPr>
          <p:cNvSpPr/>
          <p:nvPr/>
        </p:nvSpPr>
        <p:spPr>
          <a:xfrm>
            <a:off x="359998" y="1188000"/>
            <a:ext cx="11483999" cy="1152000"/>
          </a:xfrm>
          <a:prstGeom prst="roundRect">
            <a:avLst>
              <a:gd name="adj" fmla="val 11338"/>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108000" bIns="36000" rtlCol="0" anchor="ctr"/>
          <a:lstStyle/>
          <a:p>
            <a:pPr lvl="0">
              <a:lnSpc>
                <a:spcPct val="130000"/>
              </a:lnSpc>
              <a:defRPr/>
            </a:pPr>
            <a:r>
              <a:rPr lang="en-AU" dirty="0"/>
              <a:t>A researcher investigates the relationship between the number of hours of sleep students get and their reaction time in a driving simulator test.</a:t>
            </a: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179AFB53-14FE-C634-9334-057FB9707BF4}"/>
                  </a:ext>
                </a:extLst>
              </p:cNvPr>
              <p:cNvSpPr/>
              <p:nvPr/>
            </p:nvSpPr>
            <p:spPr>
              <a:xfrm>
                <a:off x="2700000" y="2880000"/>
                <a:ext cx="3240000" cy="2880000"/>
              </a:xfrm>
              <a:prstGeom prst="wedgeRoundRectCallout">
                <a:avLst>
                  <a:gd name="adj1" fmla="val -100799"/>
                  <a:gd name="adj2" fmla="val 32335"/>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130000"/>
                  </a:lnSpc>
                </a:pPr>
                <a:r>
                  <a:rPr lang="en-AU" dirty="0">
                    <a:solidFill>
                      <a:schemeClr val="accent1"/>
                    </a:solidFill>
                  </a:rPr>
                  <a:t>“Reaction time should go on the </a:t>
                </a:r>
                <a14:m>
                  <m:oMath xmlns:m="http://schemas.openxmlformats.org/officeDocument/2006/math">
                    <m:r>
                      <a:rPr lang="en-AU" i="1" dirty="0" smtClean="0">
                        <a:solidFill>
                          <a:schemeClr val="accent1"/>
                        </a:solidFill>
                        <a:latin typeface="Cambria Math" panose="02040503050406030204" pitchFamily="18" charset="0"/>
                      </a:rPr>
                      <m:t>𝑥</m:t>
                    </m:r>
                  </m:oMath>
                </a14:m>
                <a:r>
                  <a:rPr lang="en-AU" dirty="0">
                    <a:solidFill>
                      <a:schemeClr val="accent1"/>
                    </a:solidFill>
                  </a:rPr>
                  <a:t>-axis because it is what we are most interested in measuring.” </a:t>
                </a:r>
              </a:p>
            </p:txBody>
          </p:sp>
        </mc:Choice>
        <mc:Fallback xmlns="">
          <p:sp>
            <p:nvSpPr>
              <p:cNvPr id="10" name="Speech Bubble: Rectangle with Corners Rounded 9">
                <a:extLst>
                  <a:ext uri="{FF2B5EF4-FFF2-40B4-BE49-F238E27FC236}">
                    <a16:creationId xmlns:a16="http://schemas.microsoft.com/office/drawing/2014/main" id="{179AFB53-14FE-C634-9334-057FB9707BF4}"/>
                  </a:ext>
                </a:extLst>
              </p:cNvPr>
              <p:cNvSpPr>
                <a:spLocks noRot="1" noChangeAspect="1" noMove="1" noResize="1" noEditPoints="1" noAdjustHandles="1" noChangeArrowheads="1" noChangeShapeType="1" noTextEdit="1"/>
              </p:cNvSpPr>
              <p:nvPr/>
            </p:nvSpPr>
            <p:spPr>
              <a:xfrm>
                <a:off x="2700000" y="2880000"/>
                <a:ext cx="3240000" cy="2880000"/>
              </a:xfrm>
              <a:prstGeom prst="wedgeRoundRectCallout">
                <a:avLst>
                  <a:gd name="adj1" fmla="val -100799"/>
                  <a:gd name="adj2" fmla="val 32335"/>
                  <a:gd name="adj3" fmla="val 16667"/>
                </a:avLst>
              </a:prstGeom>
              <a:blipFill>
                <a:blip r:embed="rId2"/>
                <a:stretch>
                  <a:fillRect r="-2597"/>
                </a:stretch>
              </a:blipFill>
              <a:ln>
                <a:noFill/>
              </a:ln>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3F431624-8EF1-3F42-41AD-F7A17775DF05}"/>
              </a:ext>
              <a:ext uri="{C183D7F6-B498-43B3-948B-1728B52AA6E4}">
                <adec:decorative xmlns:adec="http://schemas.microsoft.com/office/drawing/2017/decorative" val="1"/>
              </a:ext>
            </a:extLst>
          </p:cNvPr>
          <p:cNvGrpSpPr/>
          <p:nvPr/>
        </p:nvGrpSpPr>
        <p:grpSpPr>
          <a:xfrm>
            <a:off x="359999" y="4543447"/>
            <a:ext cx="1400175" cy="2152553"/>
            <a:chOff x="359999" y="4543447"/>
            <a:chExt cx="1400175" cy="2152553"/>
          </a:xfrm>
        </p:grpSpPr>
        <p:pic>
          <p:nvPicPr>
            <p:cNvPr id="9" name="Graphic 8" descr="Curly haired woman raising hand">
              <a:extLst>
                <a:ext uri="{FF2B5EF4-FFF2-40B4-BE49-F238E27FC236}">
                  <a16:creationId xmlns:a16="http://schemas.microsoft.com/office/drawing/2014/main" id="{03BF9C0D-C5ED-D0C7-5F70-E960CF68BA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9999" y="4543447"/>
              <a:ext cx="1400175" cy="1771650"/>
            </a:xfrm>
            <a:prstGeom prst="rect">
              <a:avLst/>
            </a:prstGeom>
          </p:spPr>
        </p:pic>
        <p:sp>
          <p:nvSpPr>
            <p:cNvPr id="12" name="TextBox 11">
              <a:extLst>
                <a:ext uri="{FF2B5EF4-FFF2-40B4-BE49-F238E27FC236}">
                  <a16:creationId xmlns:a16="http://schemas.microsoft.com/office/drawing/2014/main" id="{4A729BF4-DF36-AA6B-4A78-DD618034B19C}"/>
                </a:ext>
              </a:extLst>
            </p:cNvPr>
            <p:cNvSpPr txBox="1"/>
            <p:nvPr/>
          </p:nvSpPr>
          <p:spPr>
            <a:xfrm>
              <a:off x="730491" y="6315097"/>
              <a:ext cx="914400" cy="380903"/>
            </a:xfrm>
            <a:prstGeom prst="rect">
              <a:avLst/>
            </a:prstGeom>
            <a:noFill/>
          </p:spPr>
          <p:txBody>
            <a:bodyPr wrap="none" lIns="0" tIns="0" rIns="0" bIns="0" rtlCol="0">
              <a:noAutofit/>
            </a:bodyPr>
            <a:lstStyle/>
            <a:p>
              <a:pPr algn="l"/>
              <a:r>
                <a:rPr lang="en-AU" sz="1800" dirty="0"/>
                <a:t>Sally </a:t>
              </a:r>
            </a:p>
          </p:txBody>
        </p:sp>
      </p:gr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629A5FC3-6E91-6AA4-4E1E-7D48311BDB5E}"/>
                  </a:ext>
                </a:extLst>
              </p:cNvPr>
              <p:cNvSpPr/>
              <p:nvPr/>
            </p:nvSpPr>
            <p:spPr>
              <a:xfrm>
                <a:off x="6299999" y="2880000"/>
                <a:ext cx="3240000" cy="2880000"/>
              </a:xfrm>
              <a:prstGeom prst="wedgeRoundRectCallout">
                <a:avLst>
                  <a:gd name="adj1" fmla="val 86292"/>
                  <a:gd name="adj2" fmla="val 27035"/>
                  <a:gd name="adj3" fmla="val 1666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AU" dirty="0">
                    <a:solidFill>
                      <a:schemeClr val="accent1"/>
                    </a:solidFill>
                  </a:rPr>
                  <a:t>“Hours of sleep should go on the </a:t>
                </a:r>
                <a:br>
                  <a:rPr lang="en-AU" dirty="0">
                    <a:solidFill>
                      <a:schemeClr val="accent1"/>
                    </a:solidFill>
                  </a:rPr>
                </a:br>
                <a14:m>
                  <m:oMath xmlns:m="http://schemas.openxmlformats.org/officeDocument/2006/math">
                    <m:r>
                      <a:rPr lang="en-AU" i="1" dirty="0" smtClean="0">
                        <a:solidFill>
                          <a:schemeClr val="accent1"/>
                        </a:solidFill>
                        <a:latin typeface="Cambria Math" panose="02040503050406030204" pitchFamily="18" charset="0"/>
                      </a:rPr>
                      <m:t>𝑥</m:t>
                    </m:r>
                  </m:oMath>
                </a14:m>
                <a:r>
                  <a:rPr lang="en-AU" dirty="0">
                    <a:solidFill>
                      <a:schemeClr val="accent1"/>
                    </a:solidFill>
                  </a:rPr>
                  <a:t>-axis because it may influence reaction time.”</a:t>
                </a:r>
              </a:p>
            </p:txBody>
          </p:sp>
        </mc:Choice>
        <mc:Fallback xmlns="">
          <p:sp>
            <p:nvSpPr>
              <p:cNvPr id="11" name="Speech Bubble: Rectangle with Corners Rounded 10">
                <a:extLst>
                  <a:ext uri="{FF2B5EF4-FFF2-40B4-BE49-F238E27FC236}">
                    <a16:creationId xmlns:a16="http://schemas.microsoft.com/office/drawing/2014/main" id="{629A5FC3-6E91-6AA4-4E1E-7D48311BDB5E}"/>
                  </a:ext>
                </a:extLst>
              </p:cNvPr>
              <p:cNvSpPr>
                <a:spLocks noRot="1" noChangeAspect="1" noMove="1" noResize="1" noEditPoints="1" noAdjustHandles="1" noChangeArrowheads="1" noChangeShapeType="1" noTextEdit="1"/>
              </p:cNvSpPr>
              <p:nvPr/>
            </p:nvSpPr>
            <p:spPr>
              <a:xfrm>
                <a:off x="6299999" y="2880000"/>
                <a:ext cx="3240000" cy="2880000"/>
              </a:xfrm>
              <a:prstGeom prst="wedgeRoundRectCallout">
                <a:avLst>
                  <a:gd name="adj1" fmla="val 86292"/>
                  <a:gd name="adj2" fmla="val 27035"/>
                  <a:gd name="adj3" fmla="val 16667"/>
                </a:avLst>
              </a:prstGeom>
              <a:blipFill>
                <a:blip r:embed="rId5"/>
                <a:stretch>
                  <a:fillRect/>
                </a:stretch>
              </a:blipFill>
              <a:ln>
                <a:noFill/>
              </a:ln>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219DBF2-8D27-76C2-EE1D-1C837F8699DF}"/>
              </a:ext>
              <a:ext uri="{C183D7F6-B498-43B3-948B-1728B52AA6E4}">
                <adec:decorative xmlns:adec="http://schemas.microsoft.com/office/drawing/2017/decorative" val="1"/>
              </a:ext>
            </a:extLst>
          </p:cNvPr>
          <p:cNvGrpSpPr/>
          <p:nvPr/>
        </p:nvGrpSpPr>
        <p:grpSpPr>
          <a:xfrm>
            <a:off x="10080000" y="4500000"/>
            <a:ext cx="1454400" cy="2180903"/>
            <a:chOff x="9699384" y="4503903"/>
            <a:chExt cx="1454400" cy="2180903"/>
          </a:xfrm>
        </p:grpSpPr>
        <p:pic>
          <p:nvPicPr>
            <p:cNvPr id="7" name="Graphic 6" descr="Man in business attire">
              <a:extLst>
                <a:ext uri="{FF2B5EF4-FFF2-40B4-BE49-F238E27FC236}">
                  <a16:creationId xmlns:a16="http://schemas.microsoft.com/office/drawing/2014/main" id="{115031BC-BF08-4080-582F-E9453E8C0E7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699384" y="4503903"/>
              <a:ext cx="1304925" cy="1762125"/>
            </a:xfrm>
            <a:prstGeom prst="rect">
              <a:avLst/>
            </a:prstGeom>
            <a:scene3d>
              <a:camera prst="orthographicFront">
                <a:rot lat="0" lon="11099999" rev="0"/>
              </a:camera>
              <a:lightRig rig="threePt" dir="t"/>
            </a:scene3d>
          </p:spPr>
        </p:pic>
        <p:sp>
          <p:nvSpPr>
            <p:cNvPr id="13" name="TextBox 12">
              <a:extLst>
                <a:ext uri="{FF2B5EF4-FFF2-40B4-BE49-F238E27FC236}">
                  <a16:creationId xmlns:a16="http://schemas.microsoft.com/office/drawing/2014/main" id="{50DCADFA-9DFC-2AD8-136A-D6F4E2468586}"/>
                </a:ext>
              </a:extLst>
            </p:cNvPr>
            <p:cNvSpPr txBox="1"/>
            <p:nvPr/>
          </p:nvSpPr>
          <p:spPr>
            <a:xfrm>
              <a:off x="10239384" y="6303903"/>
              <a:ext cx="914400" cy="380903"/>
            </a:xfrm>
            <a:prstGeom prst="rect">
              <a:avLst/>
            </a:prstGeom>
            <a:noFill/>
          </p:spPr>
          <p:txBody>
            <a:bodyPr wrap="none" lIns="0" tIns="0" rIns="0" bIns="0" rtlCol="0">
              <a:noAutofit/>
            </a:bodyPr>
            <a:lstStyle/>
            <a:p>
              <a:pPr algn="l"/>
              <a:r>
                <a:rPr lang="en-AU" sz="1800" dirty="0"/>
                <a:t>Bob </a:t>
              </a:r>
            </a:p>
          </p:txBody>
        </p:sp>
      </p:grpSp>
      <p:sp>
        <p:nvSpPr>
          <p:cNvPr id="2" name="Slide Number Placeholder 1">
            <a:extLst>
              <a:ext uri="{FF2B5EF4-FFF2-40B4-BE49-F238E27FC236}">
                <a16:creationId xmlns:a16="http://schemas.microsoft.com/office/drawing/2014/main" id="{C134E366-2958-3FC5-30C7-12BFA916623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36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A569-0514-2F06-974B-BC83A80828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CDF694-870F-B48D-93AE-6A0CED32CA0B}"/>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0309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045E7AEF-180C-4F8B-0DCC-4C46544E403F}"/>
              </a:ext>
            </a:extLst>
          </p:cNvPr>
          <p:cNvSpPr txBox="1">
            <a:spLocks noGrp="1"/>
          </p:cNvSpPr>
          <p:nvPr>
            <p:ph type="title" idx="4294967295"/>
          </p:nvPr>
        </p:nvSpPr>
        <p:spPr>
          <a:xfrm>
            <a:off x="360000" y="-1008000"/>
            <a:ext cx="10080000" cy="926224"/>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Approaching questions scaffold</a:t>
            </a:r>
          </a:p>
        </p:txBody>
      </p:sp>
      <p:pic>
        <p:nvPicPr>
          <p:cNvPr id="10" name="Picture 9"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E0A9B9AE-EC91-FF48-2257-9BEF1E10C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lide Number Placeholder 1">
            <a:extLst>
              <a:ext uri="{FF2B5EF4-FFF2-40B4-BE49-F238E27FC236}">
                <a16:creationId xmlns:a16="http://schemas.microsoft.com/office/drawing/2014/main" id="{5AD90A8B-7FBD-AF26-0045-9D47E9F08A1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a:t>
            </a:r>
            <a:r>
              <a:rPr lang="en-AU" dirty="0">
                <a:solidFill>
                  <a:srgbClr val="2F5496"/>
                </a:solidFill>
                <a:effectLst/>
                <a:latin typeface="Arial" panose="020B0604020202020204" pitchFamily="34" charset="0"/>
                <a:ea typeface="Calibri" panose="020F050202020403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286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understand that bivariate data describes relationships between 2 variables</a:t>
            </a:r>
            <a:r>
              <a:rPr lang="en-AU" sz="2000" dirty="0">
                <a:cs typeface="Arial" panose="020B0604020202020204" pitchFamily="34" charset="0"/>
              </a:rPr>
              <a:t>.</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know how to represent the relationship between 2 variables graphically.</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situations where we use bivariate data over one-variable data.</a:t>
            </a:r>
          </a:p>
          <a:p>
            <a:pPr marL="342900" indent="-342900">
              <a:lnSpc>
                <a:spcPct val="150000"/>
              </a:lnSpc>
              <a:spcAft>
                <a:spcPts val="600"/>
              </a:spcAft>
              <a:buFont typeface="Arial"/>
              <a:buChar char="•"/>
            </a:pPr>
            <a:r>
              <a:rPr lang="en-AU" sz="2000" dirty="0">
                <a:cs typeface="Arial" panose="020B0604020202020204" pitchFamily="34" charset="0"/>
              </a:rPr>
              <a:t>I can explain the difference between independent and dependent variables.</a:t>
            </a:r>
          </a:p>
          <a:p>
            <a:pPr marL="342900" indent="-342900">
              <a:lnSpc>
                <a:spcPct val="150000"/>
              </a:lnSpc>
              <a:spcAft>
                <a:spcPts val="600"/>
              </a:spcAft>
              <a:buFont typeface="Arial"/>
              <a:buChar char="•"/>
            </a:pPr>
            <a:r>
              <a:rPr lang="en-AU" sz="2000" dirty="0">
                <a:cs typeface="Arial" panose="020B0604020202020204" pitchFamily="34" charset="0"/>
              </a:rPr>
              <a:t>I can represent bivariate data using a scatter plot.</a:t>
            </a:r>
            <a:endParaRPr lang="en-US" sz="20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Plotting points on a Cartesian plane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Cartesian plane errors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A2EBCC-E63F-2486-F611-EBDE0F34F90A}"/>
                  </a:ext>
                </a:extLst>
              </p:cNvPr>
              <p:cNvSpPr txBox="1"/>
              <p:nvPr/>
            </p:nvSpPr>
            <p:spPr>
              <a:xfrm>
                <a:off x="360000" y="1490260"/>
                <a:ext cx="4895581" cy="4884661"/>
              </a:xfrm>
              <a:prstGeom prst="rect">
                <a:avLst/>
              </a:prstGeom>
              <a:noFill/>
            </p:spPr>
            <p:txBody>
              <a:bodyPr wrap="square" lIns="0" tIns="0" rIns="0" bIns="0" rtlCol="0">
                <a:noAutofit/>
              </a:bodyPr>
              <a:lstStyle/>
              <a:p>
                <a:pPr algn="l">
                  <a:spcAft>
                    <a:spcPts val="600"/>
                  </a:spcAft>
                </a:pPr>
                <a:r>
                  <a:rPr lang="en-AU" sz="2000" dirty="0"/>
                  <a:t>A student has attempted to plot the following points on a Cartesian plane:</a:t>
                </a: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𝐴</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4, 6</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𝐵</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−7, 5</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𝐶</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3, −8</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𝐷</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−6, −4</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𝐸</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0, 7</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𝐹</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8, 0</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𝐺</m:t>
                      </m:r>
                      <m:r>
                        <a:rPr lang="en-AU" sz="2000" i="1" dirty="0" smtClean="0">
                          <a:latin typeface="Cambria Math" panose="02040503050406030204" pitchFamily="18" charset="0"/>
                        </a:rPr>
                        <m:t> </m:t>
                      </m:r>
                      <m:d>
                        <m:dPr>
                          <m:ctrlPr>
                            <a:rPr lang="en-AU" sz="2000" i="1" dirty="0" smtClean="0">
                              <a:latin typeface="Cambria Math" panose="02040503050406030204" pitchFamily="18" charset="0"/>
                            </a:rPr>
                          </m:ctrlPr>
                        </m:dPr>
                        <m:e>
                          <m:r>
                            <a:rPr lang="en-AU" sz="2000" i="1" dirty="0" smtClean="0">
                              <a:latin typeface="Cambria Math" panose="02040503050406030204" pitchFamily="18" charset="0"/>
                            </a:rPr>
                            <m:t>−2, 9</m:t>
                          </m:r>
                        </m:e>
                      </m:d>
                    </m:oMath>
                  </m:oMathPara>
                </a14:m>
                <a:endParaRPr lang="en-AU" sz="2000"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𝐻</m:t>
                      </m:r>
                      <m:r>
                        <a:rPr lang="en-AU" sz="2000" i="1" dirty="0" smtClean="0">
                          <a:latin typeface="Cambria Math" panose="02040503050406030204" pitchFamily="18" charset="0"/>
                        </a:rPr>
                        <m:t> (5, −3)</m:t>
                      </m:r>
                    </m:oMath>
                  </m:oMathPara>
                </a14:m>
                <a:endParaRPr lang="en-AU" sz="2000" dirty="0"/>
              </a:p>
              <a:p>
                <a:pPr algn="l">
                  <a:spcBef>
                    <a:spcPts val="600"/>
                  </a:spcBef>
                </a:pPr>
                <a:r>
                  <a:rPr lang="en-AU" sz="2000" dirty="0"/>
                  <a:t>Unfortunately, there are 4 points that have been plotted incorrectly</a:t>
                </a:r>
                <a:r>
                  <a:rPr lang="en-AU" sz="1800" dirty="0"/>
                  <a:t>. </a:t>
                </a:r>
              </a:p>
            </p:txBody>
          </p:sp>
        </mc:Choice>
        <mc:Fallback xmlns="">
          <p:sp>
            <p:nvSpPr>
              <p:cNvPr id="2" name="TextBox 1">
                <a:extLst>
                  <a:ext uri="{FF2B5EF4-FFF2-40B4-BE49-F238E27FC236}">
                    <a16:creationId xmlns:a16="http://schemas.microsoft.com/office/drawing/2014/main" id="{71A2EBCC-E63F-2486-F611-EBDE0F34F90A}"/>
                  </a:ext>
                </a:extLst>
              </p:cNvPr>
              <p:cNvSpPr txBox="1">
                <a:spLocks noRot="1" noChangeAspect="1" noMove="1" noResize="1" noEditPoints="1" noAdjustHandles="1" noChangeArrowheads="1" noChangeShapeType="1" noTextEdit="1"/>
              </p:cNvSpPr>
              <p:nvPr/>
            </p:nvSpPr>
            <p:spPr>
              <a:xfrm>
                <a:off x="360000" y="1490260"/>
                <a:ext cx="4895581" cy="4884661"/>
              </a:xfrm>
              <a:prstGeom prst="rect">
                <a:avLst/>
              </a:prstGeom>
              <a:blipFill>
                <a:blip r:embed="rId3"/>
                <a:stretch>
                  <a:fillRect l="-3109" t="-1813" r="-1036"/>
                </a:stretch>
              </a:blipFill>
            </p:spPr>
            <p:txBody>
              <a:bodyPr/>
              <a:lstStyle/>
              <a:p>
                <a:r>
                  <a:rPr lang="en-US">
                    <a:noFill/>
                  </a:rPr>
                  <a:t> </a:t>
                </a:r>
              </a:p>
            </p:txBody>
          </p:sp>
        </mc:Fallback>
      </mc:AlternateContent>
      <p:pic>
        <p:nvPicPr>
          <p:cNvPr id="6" name="Picture 5" descr="A coordinate plane with grid lines shows eight labeled points in different colors. The following points are plotted: A (4, 6), B (-7, 5), C (3, -8), D (-6, -4), E (0, 7), F (8, 0), G (-2, 9), H (5, -3).&#10;">
            <a:extLst>
              <a:ext uri="{FF2B5EF4-FFF2-40B4-BE49-F238E27FC236}">
                <a16:creationId xmlns:a16="http://schemas.microsoft.com/office/drawing/2014/main" id="{F0ACCCC3-A762-3E0D-0B06-854241EE53B9}"/>
              </a:ext>
            </a:extLst>
          </p:cNvPr>
          <p:cNvPicPr>
            <a:picLocks noChangeAspect="1"/>
          </p:cNvPicPr>
          <p:nvPr/>
        </p:nvPicPr>
        <p:blipFill>
          <a:blip r:embed="rId4"/>
          <a:stretch>
            <a:fillRect/>
          </a:stretch>
        </p:blipFill>
        <p:spPr>
          <a:xfrm>
            <a:off x="6243190" y="1066191"/>
            <a:ext cx="5308730" cy="5308730"/>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t>Scenarios</a:t>
            </a:r>
            <a:endParaRPr lang="en-AU" dirty="0">
              <a:latin typeface="+mj-lt"/>
            </a:endParaRP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p:txBody>
          <a:bodyPr/>
          <a:lstStyle/>
          <a:p>
            <a:r>
              <a:rPr lang="en-AU" dirty="0">
                <a:latin typeface="+mj-lt"/>
              </a:rPr>
              <a:t>One set of data or 2 sets of data?</a:t>
            </a:r>
          </a:p>
        </p:txBody>
      </p:sp>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7"/>
            <a:ext cx="11484000" cy="2524086"/>
          </a:xfrm>
          <a:prstGeom prst="roundRect">
            <a:avLst>
              <a:gd name="adj" fmla="val 3706"/>
            </a:avLst>
          </a:prstGeom>
          <a:ln>
            <a:noFill/>
          </a:ln>
        </p:spPr>
        <p:style>
          <a:lnRef idx="3">
            <a:schemeClr val="lt1"/>
          </a:lnRef>
          <a:fillRef idx="1">
            <a:schemeClr val="accent6"/>
          </a:fillRef>
          <a:effectRef idx="1">
            <a:schemeClr val="accent6"/>
          </a:effectRef>
          <a:fontRef idx="minor">
            <a:schemeClr val="lt1"/>
          </a:fontRef>
        </p:style>
        <p:txBody>
          <a:bodyPr tIns="36000"/>
          <a:lstStyle/>
          <a:p>
            <a:pPr marL="539750" indent="-342900">
              <a:buFont typeface="Arial" panose="020B0604020202020204" pitchFamily="34" charset="0"/>
              <a:buChar char="•"/>
            </a:pPr>
            <a:r>
              <a:rPr lang="en-AU" dirty="0">
                <a:solidFill>
                  <a:schemeClr val="tx1"/>
                </a:solidFill>
              </a:rPr>
              <a:t>What is the typical size of bushfires (measured in hectares)</a:t>
            </a:r>
            <a:r>
              <a:rPr lang="en-AU" dirty="0">
                <a:solidFill>
                  <a:schemeClr val="tx1"/>
                </a:solidFill>
                <a:latin typeface="+mn-lt"/>
              </a:rPr>
              <a:t>?</a:t>
            </a:r>
          </a:p>
          <a:p>
            <a:pPr marL="539750" indent="-342900">
              <a:buFont typeface="Arial" panose="020B0604020202020204" pitchFamily="34" charset="0"/>
              <a:buChar char="•"/>
            </a:pPr>
            <a:r>
              <a:rPr lang="en-AU" dirty="0">
                <a:solidFill>
                  <a:schemeClr val="tx1"/>
                </a:solidFill>
              </a:rPr>
              <a:t>Do bushfires that burn for longer require more water to extinguish?</a:t>
            </a:r>
          </a:p>
          <a:p>
            <a:pPr marL="539750" indent="-342900">
              <a:buFont typeface="Arial" panose="020B0604020202020204" pitchFamily="34" charset="0"/>
              <a:buChar char="•"/>
            </a:pPr>
            <a:r>
              <a:rPr lang="en-AU" dirty="0">
                <a:solidFill>
                  <a:schemeClr val="tx1"/>
                </a:solidFill>
              </a:rPr>
              <a:t>How long does it usually take firefighters to arrive at a bushfire?</a:t>
            </a:r>
          </a:p>
          <a:p>
            <a:pPr marL="539750" indent="-342900">
              <a:buFont typeface="Arial" panose="020B0604020202020204" pitchFamily="34" charset="0"/>
              <a:buChar char="•"/>
            </a:pPr>
            <a:r>
              <a:rPr lang="en-AU" dirty="0">
                <a:solidFill>
                  <a:schemeClr val="tx1"/>
                </a:solidFill>
              </a:rPr>
              <a:t>Do larger bushfires require more firefighters?</a:t>
            </a:r>
          </a:p>
        </p:txBody>
      </p:sp>
      <p:sp>
        <p:nvSpPr>
          <p:cNvPr id="2" name="Rectangle: Rounded Corners 1">
            <a:extLst>
              <a:ext uri="{FF2B5EF4-FFF2-40B4-BE49-F238E27FC236}">
                <a16:creationId xmlns:a16="http://schemas.microsoft.com/office/drawing/2014/main" id="{53091C4F-96E8-8FAB-2312-9FA98B1A4E80}"/>
              </a:ext>
            </a:extLst>
          </p:cNvPr>
          <p:cNvSpPr/>
          <p:nvPr/>
        </p:nvSpPr>
        <p:spPr>
          <a:xfrm>
            <a:off x="360000" y="4478106"/>
            <a:ext cx="11483998" cy="1759976"/>
          </a:xfrm>
          <a:prstGeom prst="roundRect">
            <a:avLst>
              <a:gd name="adj" fmla="val 4417"/>
            </a:avLst>
          </a:prstGeom>
          <a:ln>
            <a:noFill/>
          </a:ln>
        </p:spPr>
        <p:style>
          <a:lnRef idx="3">
            <a:schemeClr val="lt1"/>
          </a:lnRef>
          <a:fillRef idx="1">
            <a:schemeClr val="accent4"/>
          </a:fillRef>
          <a:effectRef idx="1">
            <a:schemeClr val="accent4"/>
          </a:effectRef>
          <a:fontRef idx="minor">
            <a:schemeClr val="lt1"/>
          </a:fontRef>
        </p:style>
        <p:txBody>
          <a:bodyPr lIns="180000" tIns="0" rIns="0" bIns="108000" rtlCol="0" anchor="ctr"/>
          <a:lstStyle/>
          <a:p>
            <a:pPr>
              <a:lnSpc>
                <a:spcPct val="150000"/>
              </a:lnSpc>
            </a:pPr>
            <a:r>
              <a:rPr lang="en-AU" sz="2000" b="1" dirty="0">
                <a:solidFill>
                  <a:schemeClr val="tx1"/>
                </a:solidFill>
              </a:rPr>
              <a:t>One-variable data</a:t>
            </a:r>
            <a:r>
              <a:rPr lang="en-AU" sz="2000" dirty="0">
                <a:solidFill>
                  <a:schemeClr val="tx1"/>
                </a:solidFill>
              </a:rPr>
              <a:t> is a dataset that involves only one variable.</a:t>
            </a:r>
          </a:p>
          <a:p>
            <a:pPr>
              <a:lnSpc>
                <a:spcPct val="150000"/>
              </a:lnSpc>
            </a:pPr>
            <a:br>
              <a:rPr lang="en-AU" sz="2000" dirty="0">
                <a:solidFill>
                  <a:schemeClr val="tx1"/>
                </a:solidFill>
              </a:rPr>
            </a:br>
            <a:r>
              <a:rPr lang="en-AU" sz="2000" b="1" dirty="0">
                <a:solidFill>
                  <a:schemeClr val="tx1"/>
                </a:solidFill>
              </a:rPr>
              <a:t>Bivariate data </a:t>
            </a:r>
            <a:r>
              <a:rPr lang="en-AU" sz="2000" dirty="0">
                <a:solidFill>
                  <a:schemeClr val="tx1"/>
                </a:solidFill>
              </a:rPr>
              <a:t>is data relating to the measurement of 2 variables.</a:t>
            </a:r>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FD10-535C-55D3-E5F4-13F6DE4BA9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D9FA0F-DAB1-DE95-9800-4919D94A41E3}"/>
              </a:ext>
            </a:extLst>
          </p:cNvPr>
          <p:cNvSpPr>
            <a:spLocks noGrp="1"/>
          </p:cNvSpPr>
          <p:nvPr>
            <p:ph type="title"/>
          </p:nvPr>
        </p:nvSpPr>
        <p:spPr/>
        <p:txBody>
          <a:bodyPr/>
          <a:lstStyle/>
          <a:p>
            <a:r>
              <a:rPr lang="en-AU" dirty="0"/>
              <a:t>Scenario</a:t>
            </a:r>
            <a:endParaRPr lang="en-AU" dirty="0">
              <a:latin typeface="+mj-lt"/>
            </a:endParaRPr>
          </a:p>
        </p:txBody>
      </p:sp>
      <p:sp>
        <p:nvSpPr>
          <p:cNvPr id="7" name="Rectangle: Rounded Corners 6">
            <a:extLst>
              <a:ext uri="{FF2B5EF4-FFF2-40B4-BE49-F238E27FC236}">
                <a16:creationId xmlns:a16="http://schemas.microsoft.com/office/drawing/2014/main" id="{40B693E3-E8C7-6CCB-6AC7-72E53643E48B}"/>
              </a:ext>
            </a:extLst>
          </p:cNvPr>
          <p:cNvSpPr/>
          <p:nvPr/>
        </p:nvSpPr>
        <p:spPr>
          <a:xfrm>
            <a:off x="360000" y="1069328"/>
            <a:ext cx="11484000" cy="611083"/>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79388"/>
            <a:r>
              <a:rPr lang="en-AU" sz="1800" dirty="0">
                <a:solidFill>
                  <a:schemeClr val="tx1"/>
                </a:solidFill>
              </a:rPr>
              <a:t>Emergency services record the size of each bushfire in hectares and the number of firefighters deployed.</a:t>
            </a:r>
          </a:p>
        </p:txBody>
      </p:sp>
      <p:graphicFrame>
        <p:nvGraphicFramePr>
          <p:cNvPr id="8" name="Table 7" descr="This table shows paired data of bushfire size (hectares) and firefighters deployed.">
            <a:extLst>
              <a:ext uri="{FF2B5EF4-FFF2-40B4-BE49-F238E27FC236}">
                <a16:creationId xmlns:a16="http://schemas.microsoft.com/office/drawing/2014/main" id="{5BFDEE33-FA2B-6FB4-E96F-EF4CD9B882AC}"/>
              </a:ext>
            </a:extLst>
          </p:cNvPr>
          <p:cNvGraphicFramePr>
            <a:graphicFrameLocks noGrp="1"/>
          </p:cNvGraphicFramePr>
          <p:nvPr>
            <p:extLst>
              <p:ext uri="{D42A27DB-BD31-4B8C-83A1-F6EECF244321}">
                <p14:modId xmlns:p14="http://schemas.microsoft.com/office/powerpoint/2010/main" val="126039592"/>
              </p:ext>
            </p:extLst>
          </p:nvPr>
        </p:nvGraphicFramePr>
        <p:xfrm>
          <a:off x="443236" y="1948098"/>
          <a:ext cx="5528183" cy="4521600"/>
        </p:xfrm>
        <a:graphic>
          <a:graphicData uri="http://schemas.openxmlformats.org/drawingml/2006/table">
            <a:tbl>
              <a:tblPr firstRow="1" bandRow="1">
                <a:tableStyleId>{69012ECD-51FC-41F1-AA8D-1B2483CD663E}</a:tableStyleId>
              </a:tblPr>
              <a:tblGrid>
                <a:gridCol w="2846393">
                  <a:extLst>
                    <a:ext uri="{9D8B030D-6E8A-4147-A177-3AD203B41FA5}">
                      <a16:colId xmlns:a16="http://schemas.microsoft.com/office/drawing/2014/main" val="3160838094"/>
                    </a:ext>
                  </a:extLst>
                </a:gridCol>
                <a:gridCol w="2681790">
                  <a:extLst>
                    <a:ext uri="{9D8B030D-6E8A-4147-A177-3AD203B41FA5}">
                      <a16:colId xmlns:a16="http://schemas.microsoft.com/office/drawing/2014/main" val="275689189"/>
                    </a:ext>
                  </a:extLst>
                </a:gridCol>
              </a:tblGrid>
              <a:tr h="268467">
                <a:tc>
                  <a:txBody>
                    <a:bodyPr/>
                    <a:lstStyle/>
                    <a:p>
                      <a:r>
                        <a:rPr lang="en-AU"/>
                        <a:t>Bushfire size (hectares)</a:t>
                      </a:r>
                    </a:p>
                  </a:txBody>
                  <a:tcPr/>
                </a:tc>
                <a:tc>
                  <a:txBody>
                    <a:bodyPr/>
                    <a:lstStyle/>
                    <a:p>
                      <a:r>
                        <a:rPr lang="en-AU"/>
                        <a:t>Firefighters deployed</a:t>
                      </a:r>
                    </a:p>
                  </a:txBody>
                  <a:tcPr/>
                </a:tc>
                <a:extLst>
                  <a:ext uri="{0D108BD9-81ED-4DB2-BD59-A6C34878D82A}">
                    <a16:rowId xmlns:a16="http://schemas.microsoft.com/office/drawing/2014/main" val="142264721"/>
                  </a:ext>
                </a:extLst>
              </a:tr>
              <a:tr h="268467">
                <a:tc>
                  <a:txBody>
                    <a:bodyPr/>
                    <a:lstStyle/>
                    <a:p>
                      <a:pPr algn="ctr"/>
                      <a:r>
                        <a:rPr lang="en-AU" dirty="0"/>
                        <a:t>0.5</a:t>
                      </a:r>
                    </a:p>
                  </a:txBody>
                  <a:tcPr marT="36000" marB="36000"/>
                </a:tc>
                <a:tc>
                  <a:txBody>
                    <a:bodyPr/>
                    <a:lstStyle/>
                    <a:p>
                      <a:pPr algn="ctr"/>
                      <a:r>
                        <a:rPr lang="en-AU"/>
                        <a:t>3</a:t>
                      </a:r>
                    </a:p>
                  </a:txBody>
                  <a:tcPr marT="36000" marB="36000"/>
                </a:tc>
                <a:extLst>
                  <a:ext uri="{0D108BD9-81ED-4DB2-BD59-A6C34878D82A}">
                    <a16:rowId xmlns:a16="http://schemas.microsoft.com/office/drawing/2014/main" val="3674630190"/>
                  </a:ext>
                </a:extLst>
              </a:tr>
              <a:tr h="268467">
                <a:tc>
                  <a:txBody>
                    <a:bodyPr/>
                    <a:lstStyle/>
                    <a:p>
                      <a:pPr algn="ctr"/>
                      <a:r>
                        <a:rPr lang="en-AU"/>
                        <a:t>1.2</a:t>
                      </a:r>
                    </a:p>
                  </a:txBody>
                  <a:tcPr marT="36000" marB="36000"/>
                </a:tc>
                <a:tc>
                  <a:txBody>
                    <a:bodyPr/>
                    <a:lstStyle/>
                    <a:p>
                      <a:pPr algn="ctr"/>
                      <a:r>
                        <a:rPr lang="en-AU"/>
                        <a:t>4</a:t>
                      </a:r>
                    </a:p>
                  </a:txBody>
                  <a:tcPr marT="36000" marB="36000"/>
                </a:tc>
                <a:extLst>
                  <a:ext uri="{0D108BD9-81ED-4DB2-BD59-A6C34878D82A}">
                    <a16:rowId xmlns:a16="http://schemas.microsoft.com/office/drawing/2014/main" val="590810824"/>
                  </a:ext>
                </a:extLst>
              </a:tr>
              <a:tr h="268467">
                <a:tc>
                  <a:txBody>
                    <a:bodyPr/>
                    <a:lstStyle/>
                    <a:p>
                      <a:pPr algn="ctr"/>
                      <a:r>
                        <a:rPr lang="en-AU"/>
                        <a:t>2</a:t>
                      </a:r>
                    </a:p>
                  </a:txBody>
                  <a:tcPr marT="36000" marB="36000"/>
                </a:tc>
                <a:tc>
                  <a:txBody>
                    <a:bodyPr/>
                    <a:lstStyle/>
                    <a:p>
                      <a:pPr algn="ctr"/>
                      <a:r>
                        <a:rPr lang="en-AU" dirty="0"/>
                        <a:t>6</a:t>
                      </a:r>
                    </a:p>
                  </a:txBody>
                  <a:tcPr marT="36000" marB="36000"/>
                </a:tc>
                <a:extLst>
                  <a:ext uri="{0D108BD9-81ED-4DB2-BD59-A6C34878D82A}">
                    <a16:rowId xmlns:a16="http://schemas.microsoft.com/office/drawing/2014/main" val="103909355"/>
                  </a:ext>
                </a:extLst>
              </a:tr>
              <a:tr h="268467">
                <a:tc>
                  <a:txBody>
                    <a:bodyPr/>
                    <a:lstStyle/>
                    <a:p>
                      <a:pPr algn="ctr"/>
                      <a:r>
                        <a:rPr lang="en-AU"/>
                        <a:t>3.5</a:t>
                      </a:r>
                    </a:p>
                  </a:txBody>
                  <a:tcPr marT="36000" marB="36000"/>
                </a:tc>
                <a:tc>
                  <a:txBody>
                    <a:bodyPr/>
                    <a:lstStyle/>
                    <a:p>
                      <a:pPr algn="ctr"/>
                      <a:r>
                        <a:rPr lang="en-AU"/>
                        <a:t>8</a:t>
                      </a:r>
                    </a:p>
                  </a:txBody>
                  <a:tcPr marT="36000" marB="36000"/>
                </a:tc>
                <a:extLst>
                  <a:ext uri="{0D108BD9-81ED-4DB2-BD59-A6C34878D82A}">
                    <a16:rowId xmlns:a16="http://schemas.microsoft.com/office/drawing/2014/main" val="1404628959"/>
                  </a:ext>
                </a:extLst>
              </a:tr>
              <a:tr h="268467">
                <a:tc>
                  <a:txBody>
                    <a:bodyPr/>
                    <a:lstStyle/>
                    <a:p>
                      <a:pPr algn="ctr"/>
                      <a:r>
                        <a:rPr lang="en-AU"/>
                        <a:t>5</a:t>
                      </a:r>
                    </a:p>
                  </a:txBody>
                  <a:tcPr marT="36000" marB="36000"/>
                </a:tc>
                <a:tc>
                  <a:txBody>
                    <a:bodyPr/>
                    <a:lstStyle/>
                    <a:p>
                      <a:pPr algn="ctr"/>
                      <a:r>
                        <a:rPr lang="en-AU" dirty="0"/>
                        <a:t>10</a:t>
                      </a:r>
                    </a:p>
                  </a:txBody>
                  <a:tcPr marT="36000" marB="36000"/>
                </a:tc>
                <a:extLst>
                  <a:ext uri="{0D108BD9-81ED-4DB2-BD59-A6C34878D82A}">
                    <a16:rowId xmlns:a16="http://schemas.microsoft.com/office/drawing/2014/main" val="2851414609"/>
                  </a:ext>
                </a:extLst>
              </a:tr>
              <a:tr h="268467">
                <a:tc>
                  <a:txBody>
                    <a:bodyPr/>
                    <a:lstStyle/>
                    <a:p>
                      <a:pPr algn="ctr"/>
                      <a:r>
                        <a:rPr lang="en-AU"/>
                        <a:t>7</a:t>
                      </a:r>
                    </a:p>
                  </a:txBody>
                  <a:tcPr marT="36000" marB="36000"/>
                </a:tc>
                <a:tc>
                  <a:txBody>
                    <a:bodyPr/>
                    <a:lstStyle/>
                    <a:p>
                      <a:pPr algn="ctr"/>
                      <a:r>
                        <a:rPr lang="en-AU" dirty="0"/>
                        <a:t>12</a:t>
                      </a:r>
                    </a:p>
                  </a:txBody>
                  <a:tcPr marT="36000" marB="36000"/>
                </a:tc>
                <a:extLst>
                  <a:ext uri="{0D108BD9-81ED-4DB2-BD59-A6C34878D82A}">
                    <a16:rowId xmlns:a16="http://schemas.microsoft.com/office/drawing/2014/main" val="554747998"/>
                  </a:ext>
                </a:extLst>
              </a:tr>
              <a:tr h="268467">
                <a:tc>
                  <a:txBody>
                    <a:bodyPr/>
                    <a:lstStyle/>
                    <a:p>
                      <a:pPr algn="ctr"/>
                      <a:r>
                        <a:rPr lang="en-AU"/>
                        <a:t>10</a:t>
                      </a:r>
                    </a:p>
                  </a:txBody>
                  <a:tcPr marT="36000" marB="36000"/>
                </a:tc>
                <a:tc>
                  <a:txBody>
                    <a:bodyPr/>
                    <a:lstStyle/>
                    <a:p>
                      <a:pPr algn="ctr"/>
                      <a:r>
                        <a:rPr lang="en-AU" dirty="0"/>
                        <a:t>15</a:t>
                      </a:r>
                    </a:p>
                  </a:txBody>
                  <a:tcPr marT="36000" marB="36000"/>
                </a:tc>
                <a:extLst>
                  <a:ext uri="{0D108BD9-81ED-4DB2-BD59-A6C34878D82A}">
                    <a16:rowId xmlns:a16="http://schemas.microsoft.com/office/drawing/2014/main" val="3402390822"/>
                  </a:ext>
                </a:extLst>
              </a:tr>
              <a:tr h="268467">
                <a:tc>
                  <a:txBody>
                    <a:bodyPr/>
                    <a:lstStyle/>
                    <a:p>
                      <a:pPr algn="ctr"/>
                      <a:r>
                        <a:rPr lang="en-AU"/>
                        <a:t>14</a:t>
                      </a:r>
                    </a:p>
                  </a:txBody>
                  <a:tcPr marT="36000" marB="36000"/>
                </a:tc>
                <a:tc>
                  <a:txBody>
                    <a:bodyPr/>
                    <a:lstStyle/>
                    <a:p>
                      <a:pPr algn="ctr"/>
                      <a:r>
                        <a:rPr lang="en-AU"/>
                        <a:t>18</a:t>
                      </a:r>
                    </a:p>
                  </a:txBody>
                  <a:tcPr marT="36000" marB="36000"/>
                </a:tc>
                <a:extLst>
                  <a:ext uri="{0D108BD9-81ED-4DB2-BD59-A6C34878D82A}">
                    <a16:rowId xmlns:a16="http://schemas.microsoft.com/office/drawing/2014/main" val="1186943494"/>
                  </a:ext>
                </a:extLst>
              </a:tr>
              <a:tr h="268467">
                <a:tc>
                  <a:txBody>
                    <a:bodyPr/>
                    <a:lstStyle/>
                    <a:p>
                      <a:pPr algn="ctr"/>
                      <a:r>
                        <a:rPr lang="en-AU"/>
                        <a:t>18</a:t>
                      </a:r>
                    </a:p>
                  </a:txBody>
                  <a:tcPr marT="36000" marB="36000"/>
                </a:tc>
                <a:tc>
                  <a:txBody>
                    <a:bodyPr/>
                    <a:lstStyle/>
                    <a:p>
                      <a:pPr algn="ctr"/>
                      <a:r>
                        <a:rPr lang="en-AU" dirty="0"/>
                        <a:t>21</a:t>
                      </a:r>
                    </a:p>
                  </a:txBody>
                  <a:tcPr marT="36000" marB="36000"/>
                </a:tc>
                <a:extLst>
                  <a:ext uri="{0D108BD9-81ED-4DB2-BD59-A6C34878D82A}">
                    <a16:rowId xmlns:a16="http://schemas.microsoft.com/office/drawing/2014/main" val="2085994196"/>
                  </a:ext>
                </a:extLst>
              </a:tr>
              <a:tr h="268467">
                <a:tc>
                  <a:txBody>
                    <a:bodyPr/>
                    <a:lstStyle/>
                    <a:p>
                      <a:pPr algn="ctr"/>
                      <a:r>
                        <a:rPr lang="en-AU"/>
                        <a:t>22</a:t>
                      </a:r>
                    </a:p>
                  </a:txBody>
                  <a:tcPr marT="36000" marB="36000"/>
                </a:tc>
                <a:tc>
                  <a:txBody>
                    <a:bodyPr/>
                    <a:lstStyle/>
                    <a:p>
                      <a:pPr algn="ctr"/>
                      <a:r>
                        <a:rPr lang="en-AU" dirty="0"/>
                        <a:t>25</a:t>
                      </a:r>
                    </a:p>
                  </a:txBody>
                  <a:tcPr marT="36000" marB="36000"/>
                </a:tc>
                <a:extLst>
                  <a:ext uri="{0D108BD9-81ED-4DB2-BD59-A6C34878D82A}">
                    <a16:rowId xmlns:a16="http://schemas.microsoft.com/office/drawing/2014/main" val="262778338"/>
                  </a:ext>
                </a:extLst>
              </a:tr>
              <a:tr h="268467">
                <a:tc>
                  <a:txBody>
                    <a:bodyPr/>
                    <a:lstStyle/>
                    <a:p>
                      <a:pPr algn="ctr"/>
                      <a:r>
                        <a:rPr lang="en-AU"/>
                        <a:t>30</a:t>
                      </a:r>
                    </a:p>
                  </a:txBody>
                  <a:tcPr marT="36000" marB="36000"/>
                </a:tc>
                <a:tc>
                  <a:txBody>
                    <a:bodyPr/>
                    <a:lstStyle/>
                    <a:p>
                      <a:pPr algn="ctr"/>
                      <a:r>
                        <a:rPr lang="en-AU" dirty="0"/>
                        <a:t>32</a:t>
                      </a:r>
                    </a:p>
                  </a:txBody>
                  <a:tcPr marT="36000" marB="36000"/>
                </a:tc>
                <a:extLst>
                  <a:ext uri="{0D108BD9-81ED-4DB2-BD59-A6C34878D82A}">
                    <a16:rowId xmlns:a16="http://schemas.microsoft.com/office/drawing/2014/main" val="2671910335"/>
                  </a:ext>
                </a:extLst>
              </a:tr>
              <a:tr h="268467">
                <a:tc>
                  <a:txBody>
                    <a:bodyPr/>
                    <a:lstStyle/>
                    <a:p>
                      <a:pPr algn="ctr"/>
                      <a:r>
                        <a:rPr lang="en-AU"/>
                        <a:t>40</a:t>
                      </a:r>
                    </a:p>
                  </a:txBody>
                  <a:tcPr marT="36000" marB="36000"/>
                </a:tc>
                <a:tc>
                  <a:txBody>
                    <a:bodyPr/>
                    <a:lstStyle/>
                    <a:p>
                      <a:pPr algn="ctr"/>
                      <a:r>
                        <a:rPr lang="en-AU" dirty="0"/>
                        <a:t>40</a:t>
                      </a:r>
                    </a:p>
                  </a:txBody>
                  <a:tcPr marT="36000" marB="36000"/>
                </a:tc>
                <a:extLst>
                  <a:ext uri="{0D108BD9-81ED-4DB2-BD59-A6C34878D82A}">
                    <a16:rowId xmlns:a16="http://schemas.microsoft.com/office/drawing/2014/main" val="2414130898"/>
                  </a:ext>
                </a:extLst>
              </a:tr>
            </a:tbl>
          </a:graphicData>
        </a:graphic>
      </p:graphicFrame>
      <p:sp>
        <p:nvSpPr>
          <p:cNvPr id="2" name="Speech Bubble: Rectangle with Corners Rounded 1">
            <a:extLst>
              <a:ext uri="{FF2B5EF4-FFF2-40B4-BE49-F238E27FC236}">
                <a16:creationId xmlns:a16="http://schemas.microsoft.com/office/drawing/2014/main" id="{2F5D3B21-86A7-8CC8-7B9B-BAB566EBEB90}"/>
              </a:ext>
            </a:extLst>
          </p:cNvPr>
          <p:cNvSpPr/>
          <p:nvPr/>
        </p:nvSpPr>
        <p:spPr>
          <a:xfrm>
            <a:off x="6934937" y="1948098"/>
            <a:ext cx="4697436" cy="1332331"/>
          </a:xfrm>
          <a:prstGeom prst="wedgeRoundRectCallout">
            <a:avLst>
              <a:gd name="adj1" fmla="val -67760"/>
              <a:gd name="adj2" fmla="val 3911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marL="87313">
              <a:lnSpc>
                <a:spcPct val="150000"/>
              </a:lnSpc>
            </a:pPr>
            <a:r>
              <a:rPr lang="en-AU" sz="1800" dirty="0"/>
              <a:t>Does the table of values help us see how the number of firefighters changes as the size of the fire increases?</a:t>
            </a:r>
          </a:p>
        </p:txBody>
      </p:sp>
      <p:sp>
        <p:nvSpPr>
          <p:cNvPr id="9" name="Speech Bubble: Rectangle with Corners Rounded 8">
            <a:extLst>
              <a:ext uri="{FF2B5EF4-FFF2-40B4-BE49-F238E27FC236}">
                <a16:creationId xmlns:a16="http://schemas.microsoft.com/office/drawing/2014/main" id="{AE79F0D8-6A5D-54AF-D4CC-FA61D3A2728C}"/>
              </a:ext>
            </a:extLst>
          </p:cNvPr>
          <p:cNvSpPr/>
          <p:nvPr/>
        </p:nvSpPr>
        <p:spPr>
          <a:xfrm>
            <a:off x="6934937" y="3681532"/>
            <a:ext cx="4697436" cy="1004768"/>
          </a:xfrm>
          <a:prstGeom prst="wedgeRoundRectCallout">
            <a:avLst>
              <a:gd name="adj1" fmla="val -68160"/>
              <a:gd name="adj2" fmla="val 967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marL="87313">
              <a:lnSpc>
                <a:spcPct val="150000"/>
              </a:lnSpc>
            </a:pPr>
            <a:r>
              <a:rPr lang="en-AU" sz="1800" dirty="0"/>
              <a:t>If we wanted to represent this data graphically, how might we represent it?</a:t>
            </a:r>
          </a:p>
        </p:txBody>
      </p:sp>
      <p:sp>
        <p:nvSpPr>
          <p:cNvPr id="6" name="Rectangle: Rounded Corners 5">
            <a:extLst>
              <a:ext uri="{FF2B5EF4-FFF2-40B4-BE49-F238E27FC236}">
                <a16:creationId xmlns:a16="http://schemas.microsoft.com/office/drawing/2014/main" id="{1B9E1AE6-42F0-7F90-885F-8328EDE53513}"/>
              </a:ext>
            </a:extLst>
          </p:cNvPr>
          <p:cNvSpPr/>
          <p:nvPr/>
        </p:nvSpPr>
        <p:spPr>
          <a:xfrm>
            <a:off x="6294924" y="5562370"/>
            <a:ext cx="5337449" cy="907328"/>
          </a:xfrm>
          <a:prstGeom prst="roundRect">
            <a:avLst/>
          </a:prstGeom>
        </p:spPr>
        <p:style>
          <a:lnRef idx="3">
            <a:schemeClr val="lt1"/>
          </a:lnRef>
          <a:fillRef idx="1">
            <a:schemeClr val="accent4"/>
          </a:fillRef>
          <a:effectRef idx="1">
            <a:schemeClr val="accent4"/>
          </a:effectRef>
          <a:fontRef idx="minor">
            <a:schemeClr val="lt1"/>
          </a:fontRef>
        </p:style>
        <p:txBody>
          <a:bodyPr bIns="108000" rtlCol="0" anchor="ctr"/>
          <a:lstStyle/>
          <a:p>
            <a:pPr>
              <a:lnSpc>
                <a:spcPct val="150000"/>
              </a:lnSpc>
            </a:pPr>
            <a:r>
              <a:rPr lang="en-AU" sz="1800" dirty="0">
                <a:solidFill>
                  <a:schemeClr val="tx1"/>
                </a:solidFill>
              </a:rPr>
              <a:t>Remember, these are 2 numerical measurements recorded and kept together as a pair.</a:t>
            </a:r>
          </a:p>
        </p:txBody>
      </p:sp>
      <p:sp>
        <p:nvSpPr>
          <p:cNvPr id="3" name="Slide Number Placeholder 2">
            <a:extLst>
              <a:ext uri="{FF2B5EF4-FFF2-40B4-BE49-F238E27FC236}">
                <a16:creationId xmlns:a16="http://schemas.microsoft.com/office/drawing/2014/main" id="{0D6BFDB6-026F-0E66-A9FC-1DEA6D5B43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88841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9F5A2-269D-7D49-DF64-67F602FF1F25}"/>
              </a:ext>
            </a:extLst>
          </p:cNvPr>
          <p:cNvSpPr>
            <a:spLocks noGrp="1"/>
          </p:cNvSpPr>
          <p:nvPr>
            <p:ph type="title"/>
          </p:nvPr>
        </p:nvSpPr>
        <p:spPr/>
        <p:txBody>
          <a:bodyPr/>
          <a:lstStyle/>
          <a:p>
            <a:r>
              <a:rPr lang="en-AU" dirty="0"/>
              <a:t>Investigating graphs</a:t>
            </a:r>
          </a:p>
        </p:txBody>
      </p:sp>
      <p:sp>
        <p:nvSpPr>
          <p:cNvPr id="4" name="Text Placeholder 3">
            <a:extLst>
              <a:ext uri="{FF2B5EF4-FFF2-40B4-BE49-F238E27FC236}">
                <a16:creationId xmlns:a16="http://schemas.microsoft.com/office/drawing/2014/main" id="{93EC5B92-E446-0A79-647D-63B5F4F5E7E0}"/>
              </a:ext>
            </a:extLst>
          </p:cNvPr>
          <p:cNvSpPr>
            <a:spLocks noGrp="1"/>
          </p:cNvSpPr>
          <p:nvPr>
            <p:ph type="body" sz="quarter" idx="18"/>
          </p:nvPr>
        </p:nvSpPr>
        <p:spPr/>
        <p:txBody>
          <a:bodyPr/>
          <a:lstStyle/>
          <a:p>
            <a:r>
              <a:rPr lang="en-AU" dirty="0"/>
              <a:t>Column graphs and line graphs</a:t>
            </a:r>
          </a:p>
        </p:txBody>
      </p:sp>
      <p:pic>
        <p:nvPicPr>
          <p:cNvPr id="9" name="Picture 8" descr="This column graph shows bushfire size and firefighters deployed for each incident. It compares two variables across incidents, but does not show a bivariate relationship, as both are plotted against incident number. It allows comparison within each incident, showing that larger fires generally have more firefighters.">
            <a:extLst>
              <a:ext uri="{FF2B5EF4-FFF2-40B4-BE49-F238E27FC236}">
                <a16:creationId xmlns:a16="http://schemas.microsoft.com/office/drawing/2014/main" id="{5489FCED-815A-F4DE-1A16-7FF752C5F8B3}"/>
              </a:ext>
            </a:extLst>
          </p:cNvPr>
          <p:cNvPicPr>
            <a:picLocks noChangeAspect="1"/>
          </p:cNvPicPr>
          <p:nvPr/>
        </p:nvPicPr>
        <p:blipFill>
          <a:blip r:embed="rId2"/>
          <a:stretch>
            <a:fillRect/>
          </a:stretch>
        </p:blipFill>
        <p:spPr>
          <a:xfrm>
            <a:off x="210945" y="1935121"/>
            <a:ext cx="5885055" cy="3618514"/>
          </a:xfrm>
          <a:prstGeom prst="rect">
            <a:avLst/>
          </a:prstGeom>
        </p:spPr>
      </p:pic>
      <p:pic>
        <p:nvPicPr>
          <p:cNvPr id="8" name="Picture 7" descr="This line graph shows bushfire size and firefighters deployed across incident number (time/order). It does not show a bivariate relationship, because both variables are plotted against incident number, not against each other. Instead, it shows that both variables increase over incidents, suggesting they may be related, but this cannot be confirmed from this graph alone.">
            <a:extLst>
              <a:ext uri="{FF2B5EF4-FFF2-40B4-BE49-F238E27FC236}">
                <a16:creationId xmlns:a16="http://schemas.microsoft.com/office/drawing/2014/main" id="{A0CF899D-A415-34AF-B72F-095660E15B57}"/>
              </a:ext>
            </a:extLst>
          </p:cNvPr>
          <p:cNvPicPr>
            <a:picLocks noChangeAspect="1"/>
          </p:cNvPicPr>
          <p:nvPr/>
        </p:nvPicPr>
        <p:blipFill>
          <a:blip r:embed="rId3"/>
          <a:stretch>
            <a:fillRect/>
          </a:stretch>
        </p:blipFill>
        <p:spPr>
          <a:xfrm>
            <a:off x="6242277" y="1935121"/>
            <a:ext cx="5589724" cy="3618514"/>
          </a:xfrm>
          <a:prstGeom prst="rect">
            <a:avLst/>
          </a:prstGeom>
        </p:spPr>
      </p:pic>
      <p:sp>
        <p:nvSpPr>
          <p:cNvPr id="2" name="Slide Number Placeholder 1">
            <a:extLst>
              <a:ext uri="{FF2B5EF4-FFF2-40B4-BE49-F238E27FC236}">
                <a16:creationId xmlns:a16="http://schemas.microsoft.com/office/drawing/2014/main" id="{5AFF6099-EEDB-2452-FF06-C547997EF2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4594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6BA414-C85C-4593-9E05-314723557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C750E4-9B93-4EE9-A9AA-B68553BBD07D}">
  <ds:schemaRefs>
    <ds:schemaRef ds:uri="http://purl.org/dc/terms/"/>
    <ds:schemaRef ds:uri="http://purl.org/dc/dcmitype/"/>
    <ds:schemaRef ds:uri="http://purl.org/dc/elements/1.1/"/>
    <ds:schemaRef ds:uri="95386ad3-46d6-4eb6-bbc1-9b19b13a5756"/>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9191b990-ddf9-46cb-8ffe-20db9d3a58aa"/>
    <ds:schemaRef ds:uri="http://www.w3.org/XML/1998/namespace"/>
  </ds:schemaRefs>
</ds:datastoreItem>
</file>

<file path=customXml/itemProps3.xml><?xml version="1.0" encoding="utf-8"?>
<ds:datastoreItem xmlns:ds="http://schemas.openxmlformats.org/officeDocument/2006/customXml" ds:itemID="{80B2589F-266D-4CC5-B8A0-A2DCBF61C040}">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3</TotalTime>
  <Words>1216</Words>
  <Application>Microsoft Office PowerPoint</Application>
  <PresentationFormat>Widescreen</PresentationFormat>
  <Paragraphs>169</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Public Sans</vt:lpstr>
      <vt:lpstr>Arial</vt:lpstr>
      <vt:lpstr>Cambria Math</vt:lpstr>
      <vt:lpstr>Calibri</vt:lpstr>
      <vt:lpstr>NSWG Corporate</vt:lpstr>
      <vt:lpstr>Variables and scatter plots</vt:lpstr>
      <vt:lpstr>Learning intentions and success criteria</vt:lpstr>
      <vt:lpstr>Activating prior knowledge</vt:lpstr>
      <vt:lpstr>Plotting points on a Cartesian plane</vt:lpstr>
      <vt:lpstr>Connecting learning</vt:lpstr>
      <vt:lpstr>Scenarios</vt:lpstr>
      <vt:lpstr>Scenario</vt:lpstr>
      <vt:lpstr>Investigating graphs</vt:lpstr>
      <vt:lpstr>Releasing responsibility</vt:lpstr>
      <vt:lpstr>Independent and dependent variables</vt:lpstr>
      <vt:lpstr>Scatter plot</vt:lpstr>
      <vt:lpstr>Scenario 1</vt:lpstr>
      <vt:lpstr>Scenario 2</vt:lpstr>
      <vt:lpstr>Scenario 3</vt:lpstr>
      <vt:lpstr>Scenario 4</vt:lpstr>
      <vt:lpstr>Independent practice</vt:lpstr>
      <vt:lpstr>Approaching questions scaffold</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1 – Variables and scatter plots – deck, Mathematics Standard</dc:title>
  <dc:subject/>
  <dc:creator>NSW Department of Education</dc:creator>
  <cp:keywords/>
  <dc:description/>
  <dcterms:created xsi:type="dcterms:W3CDTF">2026-05-15T07:07:56Z</dcterms:created>
  <dcterms:modified xsi:type="dcterms:W3CDTF">2026-06-16T06:23:33Z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ediaServiceImageTags">
    <vt:lpwstr/>
  </property>
  <property fmtid="{D5CDD505-2E9C-101B-9397-08002B2CF9AE}" pid="4" name="ContentTypeId">
    <vt:lpwstr>0x0101004A1D8124FFB2A1438B815462E05615AB</vt:lpwstr>
  </property>
  <property fmtid="{D5CDD505-2E9C-101B-9397-08002B2CF9AE}" pid="5" name="MSIP_Label_b603dfd7-d93a-4381-a340-2995d8282205_ContentBits">
    <vt:lpwstr>0</vt:lpwstr>
  </property>
  <property fmtid="{D5CDD505-2E9C-101B-9397-08002B2CF9AE}" pid="6" name="MSIP_Label_b603dfd7-d93a-4381-a340-2995d8282205_SetDate">
    <vt:lpwstr>2024-07-31T04:44:31Z</vt:lpwstr>
  </property>
  <property fmtid="{D5CDD505-2E9C-101B-9397-08002B2CF9AE}" pid="7" name="MSIP_Label_b603dfd7-d93a-4381-a340-2995d8282205_Name">
    <vt:lpwstr>OFFICIAL</vt:lpwstr>
  </property>
  <property fmtid="{D5CDD505-2E9C-101B-9397-08002B2CF9AE}" pid="8" name="MSIP_Label_b603dfd7-d93a-4381-a340-2995d8282205_Method">
    <vt:lpwstr>Standard</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ActionId">
    <vt:lpwstr>86cc9e70-6da9-4653-95a8-be9aa2ad5056</vt:lpwstr>
  </property>
</Properties>
</file>