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8"/>
  </p:notesMasterIdLst>
  <p:handoutMasterIdLst>
    <p:handoutMasterId r:id="rId19"/>
  </p:handoutMasterIdLst>
  <p:sldIdLst>
    <p:sldId id="26505" r:id="rId5"/>
    <p:sldId id="271" r:id="rId6"/>
    <p:sldId id="289" r:id="rId7"/>
    <p:sldId id="26375" r:id="rId8"/>
    <p:sldId id="26506" r:id="rId9"/>
    <p:sldId id="26507" r:id="rId10"/>
    <p:sldId id="26383" r:id="rId11"/>
    <p:sldId id="26508" r:id="rId12"/>
    <p:sldId id="26509" r:id="rId13"/>
    <p:sldId id="26510" r:id="rId14"/>
    <p:sldId id="26511" r:id="rId15"/>
    <p:sldId id="360" r:id="rId16"/>
    <p:sldId id="361" r:id="rId17"/>
  </p:sldIdLst>
  <p:sldSz cx="12192000" cy="6858000"/>
  <p:notesSz cx="6858000" cy="9144000"/>
  <p:embeddedFontLst>
    <p:embeddedFont>
      <p:font typeface="Public Sans" pitchFamily="2" charset="0"/>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FB6664F6-0480-2BED-BC34-E3CF4005A9EE}" name="Leena Ryan" initials="LR" userId="S::Leena.Ryan1@det.nsw.edu.au::9c67d486-9172-40ac-ba38-ccc164a357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9BF31-F765-48C3-8308-2EB05895C1C4}" v="1" dt="2025-10-16T23:32:56.074"/>
    <p1510:client id="{E4757BA9-28C9-4853-AA90-643C619CB7C8}" v="1" dt="2025-10-16T22:21:03.63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86438" autoAdjust="0"/>
  </p:normalViewPr>
  <p:slideViewPr>
    <p:cSldViewPr snapToGrid="0">
      <p:cViewPr varScale="1">
        <p:scale>
          <a:sx n="63" d="100"/>
          <a:sy n="63" d="100"/>
        </p:scale>
        <p:origin x="468" y="4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F4DD3655-4AF8-4531-9C9B-01728A622E2F}"/>
    <pc:docChg chg="modSld">
      <pc:chgData name="Daisy Hong" userId="852f2fe8-ba51-4773-8c32-260fca1b2ee4" providerId="ADAL" clId="{F4DD3655-4AF8-4531-9C9B-01728A622E2F}" dt="2025-10-09T02:35:58.673" v="16" actId="20577"/>
      <pc:docMkLst>
        <pc:docMk/>
      </pc:docMkLst>
      <pc:sldChg chg="modSp mod">
        <pc:chgData name="Daisy Hong" userId="852f2fe8-ba51-4773-8c32-260fca1b2ee4" providerId="ADAL" clId="{F4DD3655-4AF8-4531-9C9B-01728A622E2F}" dt="2025-10-09T02:35:22.069" v="14" actId="20577"/>
        <pc:sldMkLst>
          <pc:docMk/>
          <pc:sldMk cId="2031742732" sldId="289"/>
        </pc:sldMkLst>
        <pc:spChg chg="mod">
          <ac:chgData name="Daisy Hong" userId="852f2fe8-ba51-4773-8c32-260fca1b2ee4" providerId="ADAL" clId="{F4DD3655-4AF8-4531-9C9B-01728A622E2F}" dt="2025-10-09T02:35:22.069" v="14" actId="20577"/>
          <ac:spMkLst>
            <pc:docMk/>
            <pc:sldMk cId="2031742732" sldId="289"/>
            <ac:spMk id="4" creationId="{CECF6B04-29EE-AC15-4D22-5531060EB517}"/>
          </ac:spMkLst>
        </pc:spChg>
      </pc:sldChg>
      <pc:sldChg chg="modSp">
        <pc:chgData name="Daisy Hong" userId="852f2fe8-ba51-4773-8c32-260fca1b2ee4" providerId="ADAL" clId="{F4DD3655-4AF8-4531-9C9B-01728A622E2F}" dt="2025-10-08T22:27:34.653" v="3"/>
        <pc:sldMkLst>
          <pc:docMk/>
          <pc:sldMk cId="1181014578" sldId="360"/>
        </pc:sldMkLst>
        <pc:spChg chg="mod">
          <ac:chgData name="Daisy Hong" userId="852f2fe8-ba51-4773-8c32-260fca1b2ee4" providerId="ADAL" clId="{F4DD3655-4AF8-4531-9C9B-01728A622E2F}" dt="2025-10-08T22:27:34.653" v="3"/>
          <ac:spMkLst>
            <pc:docMk/>
            <pc:sldMk cId="1181014578" sldId="360"/>
            <ac:spMk id="4" creationId="{B7C07B50-96D9-2E35-E2CE-3139F6377F08}"/>
          </ac:spMkLst>
        </pc:spChg>
      </pc:sldChg>
      <pc:sldChg chg="modSp mod">
        <pc:chgData name="Daisy Hong" userId="852f2fe8-ba51-4773-8c32-260fca1b2ee4" providerId="ADAL" clId="{F4DD3655-4AF8-4531-9C9B-01728A622E2F}" dt="2025-10-09T02:35:11.718" v="12" actId="20577"/>
        <pc:sldMkLst>
          <pc:docMk/>
          <pc:sldMk cId="707406146" sldId="26375"/>
        </pc:sldMkLst>
        <pc:spChg chg="mod">
          <ac:chgData name="Daisy Hong" userId="852f2fe8-ba51-4773-8c32-260fca1b2ee4" providerId="ADAL" clId="{F4DD3655-4AF8-4531-9C9B-01728A622E2F}" dt="2025-10-09T02:35:11.718" v="12" actId="20577"/>
          <ac:spMkLst>
            <pc:docMk/>
            <pc:sldMk cId="707406146" sldId="26375"/>
            <ac:spMk id="4" creationId="{0C8E61BE-353B-EC93-C079-9E0013F05E96}"/>
          </ac:spMkLst>
        </pc:spChg>
      </pc:sldChg>
      <pc:sldChg chg="modSp mod">
        <pc:chgData name="Daisy Hong" userId="852f2fe8-ba51-4773-8c32-260fca1b2ee4" providerId="ADAL" clId="{F4DD3655-4AF8-4531-9C9B-01728A622E2F}" dt="2025-10-08T22:21:40.197" v="1" actId="20577"/>
        <pc:sldMkLst>
          <pc:docMk/>
          <pc:sldMk cId="2212264922" sldId="26505"/>
        </pc:sldMkLst>
        <pc:spChg chg="mod">
          <ac:chgData name="Daisy Hong" userId="852f2fe8-ba51-4773-8c32-260fca1b2ee4" providerId="ADAL" clId="{F4DD3655-4AF8-4531-9C9B-01728A622E2F}" dt="2025-10-08T22:21:40.197" v="1" actId="20577"/>
          <ac:spMkLst>
            <pc:docMk/>
            <pc:sldMk cId="2212264922" sldId="26505"/>
            <ac:spMk id="10" creationId="{CA5E7E5A-B4C4-F5B9-98E5-6C838D018316}"/>
          </ac:spMkLst>
        </pc:spChg>
      </pc:sldChg>
      <pc:sldChg chg="modSp mod">
        <pc:chgData name="Daisy Hong" userId="852f2fe8-ba51-4773-8c32-260fca1b2ee4" providerId="ADAL" clId="{F4DD3655-4AF8-4531-9C9B-01728A622E2F}" dt="2025-10-09T02:35:58.673" v="16" actId="20577"/>
        <pc:sldMkLst>
          <pc:docMk/>
          <pc:sldMk cId="1535086472" sldId="26506"/>
        </pc:sldMkLst>
        <pc:spChg chg="mod">
          <ac:chgData name="Daisy Hong" userId="852f2fe8-ba51-4773-8c32-260fca1b2ee4" providerId="ADAL" clId="{F4DD3655-4AF8-4531-9C9B-01728A622E2F}" dt="2025-10-09T02:35:58.673" v="16" actId="20577"/>
          <ac:spMkLst>
            <pc:docMk/>
            <pc:sldMk cId="1535086472" sldId="26506"/>
            <ac:spMk id="3" creationId="{253EDB0C-3EAA-DE6E-97FB-E06A169CB509}"/>
          </ac:spMkLst>
        </pc:spChg>
      </pc:sldChg>
      <pc:sldChg chg="modSp mod">
        <pc:chgData name="Daisy Hong" userId="852f2fe8-ba51-4773-8c32-260fca1b2ee4" providerId="ADAL" clId="{F4DD3655-4AF8-4531-9C9B-01728A622E2F}" dt="2025-10-09T01:35:57.817" v="6" actId="11"/>
        <pc:sldMkLst>
          <pc:docMk/>
          <pc:sldMk cId="2866041063" sldId="26511"/>
        </pc:sldMkLst>
        <pc:spChg chg="mod">
          <ac:chgData name="Daisy Hong" userId="852f2fe8-ba51-4773-8c32-260fca1b2ee4" providerId="ADAL" clId="{F4DD3655-4AF8-4531-9C9B-01728A622E2F}" dt="2025-10-09T01:35:57.817" v="6" actId="11"/>
          <ac:spMkLst>
            <pc:docMk/>
            <pc:sldMk cId="2866041063" sldId="26511"/>
            <ac:spMk id="6" creationId="{753CFBC5-08F4-0AA8-116B-78020BFA0972}"/>
          </ac:spMkLst>
        </pc:spChg>
      </pc:sldChg>
    </pc:docChg>
  </pc:docChgLst>
  <pc:docChgLst>
    <pc:chgData name="Daisy Hong" userId="852f2fe8-ba51-4773-8c32-260fca1b2ee4" providerId="ADAL" clId="{BA9E5D68-9781-55FC-B968-ED696BFEB24F}"/>
    <pc:docChg chg="custSel modSld">
      <pc:chgData name="Daisy Hong" userId="852f2fe8-ba51-4773-8c32-260fca1b2ee4" providerId="ADAL" clId="{BA9E5D68-9781-55FC-B968-ED696BFEB24F}" dt="2025-10-08T01:58:13.226" v="5"/>
      <pc:docMkLst>
        <pc:docMk/>
      </pc:docMkLst>
      <pc:sldChg chg="modSp">
        <pc:chgData name="Daisy Hong" userId="852f2fe8-ba51-4773-8c32-260fca1b2ee4" providerId="ADAL" clId="{BA9E5D68-9781-55FC-B968-ED696BFEB24F}" dt="2025-10-07T23:42:27.825" v="2"/>
        <pc:sldMkLst>
          <pc:docMk/>
          <pc:sldMk cId="1181014578" sldId="360"/>
        </pc:sldMkLst>
        <pc:spChg chg="mod">
          <ac:chgData name="Daisy Hong" userId="852f2fe8-ba51-4773-8c32-260fca1b2ee4" providerId="ADAL" clId="{BA9E5D68-9781-55FC-B968-ED696BFEB24F}" dt="2025-10-07T23:42:27.825" v="2"/>
          <ac:spMkLst>
            <pc:docMk/>
            <pc:sldMk cId="1181014578" sldId="360"/>
            <ac:spMk id="4" creationId="{B7C07B50-96D9-2E35-E2CE-3139F6377F08}"/>
          </ac:spMkLst>
        </pc:spChg>
      </pc:sldChg>
      <pc:sldChg chg="modSp mod">
        <pc:chgData name="Daisy Hong" userId="852f2fe8-ba51-4773-8c32-260fca1b2ee4" providerId="ADAL" clId="{BA9E5D68-9781-55FC-B968-ED696BFEB24F}" dt="2025-10-08T01:24:48.625" v="4" actId="12"/>
        <pc:sldMkLst>
          <pc:docMk/>
          <pc:sldMk cId="3648967162" sldId="26383"/>
        </pc:sldMkLst>
        <pc:spChg chg="mod">
          <ac:chgData name="Daisy Hong" userId="852f2fe8-ba51-4773-8c32-260fca1b2ee4" providerId="ADAL" clId="{BA9E5D68-9781-55FC-B968-ED696BFEB24F}" dt="2025-10-08T01:24:48.625" v="4" actId="12"/>
          <ac:spMkLst>
            <pc:docMk/>
            <pc:sldMk cId="3648967162" sldId="26383"/>
            <ac:spMk id="3" creationId="{DF637BA9-DB5E-2457-A795-0B300DBA6F82}"/>
          </ac:spMkLst>
        </pc:spChg>
      </pc:sldChg>
      <pc:sldChg chg="modSp">
        <pc:chgData name="Daisy Hong" userId="852f2fe8-ba51-4773-8c32-260fca1b2ee4" providerId="ADAL" clId="{BA9E5D68-9781-55FC-B968-ED696BFEB24F}" dt="2025-10-08T01:58:13.226" v="5"/>
        <pc:sldMkLst>
          <pc:docMk/>
          <pc:sldMk cId="2212264922" sldId="26505"/>
        </pc:sldMkLst>
        <pc:spChg chg="mod">
          <ac:chgData name="Daisy Hong" userId="852f2fe8-ba51-4773-8c32-260fca1b2ee4" providerId="ADAL" clId="{BA9E5D68-9781-55FC-B968-ED696BFEB24F}" dt="2025-10-08T01:58:13.226" v="5"/>
          <ac:spMkLst>
            <pc:docMk/>
            <pc:sldMk cId="2212264922" sldId="26505"/>
            <ac:spMk id="10" creationId="{CA5E7E5A-B4C4-F5B9-98E5-6C838D018316}"/>
          </ac:spMkLst>
        </pc:spChg>
      </pc:sldChg>
      <pc:sldChg chg="addSp delSp modSp mod">
        <pc:chgData name="Daisy Hong" userId="852f2fe8-ba51-4773-8c32-260fca1b2ee4" providerId="ADAL" clId="{BA9E5D68-9781-55FC-B968-ED696BFEB24F}" dt="2025-10-07T23:28:15.781" v="1"/>
        <pc:sldMkLst>
          <pc:docMk/>
          <pc:sldMk cId="2657413589" sldId="26507"/>
        </pc:sldMkLst>
        <pc:picChg chg="add mod">
          <ac:chgData name="Daisy Hong" userId="852f2fe8-ba51-4773-8c32-260fca1b2ee4" providerId="ADAL" clId="{BA9E5D68-9781-55FC-B968-ED696BFEB24F}" dt="2025-10-07T23:28:15.781" v="1"/>
          <ac:picMkLst>
            <pc:docMk/>
            <pc:sldMk cId="2657413589" sldId="26507"/>
            <ac:picMk id="4" creationId="{8343B57C-68DB-AD16-2AF9-EC17593A6D6A}"/>
          </ac:picMkLst>
        </pc:picChg>
      </pc:sldChg>
    </pc:docChg>
  </pc:docChgLst>
  <pc:docChgLst>
    <pc:chgData name="Daisy Hong" userId="852f2fe8-ba51-4773-8c32-260fca1b2ee4" providerId="ADAL" clId="{D5647037-2A80-40EC-9C78-95B60A7346C7}"/>
    <pc:docChg chg="custSel modSld">
      <pc:chgData name="Daisy Hong" userId="852f2fe8-ba51-4773-8c32-260fca1b2ee4" providerId="ADAL" clId="{D5647037-2A80-40EC-9C78-95B60A7346C7}" dt="2025-10-07T04:01:14.540" v="15" actId="13244"/>
      <pc:docMkLst>
        <pc:docMk/>
      </pc:docMkLst>
      <pc:sldChg chg="delSp modSp mod">
        <pc:chgData name="Daisy Hong" userId="852f2fe8-ba51-4773-8c32-260fca1b2ee4" providerId="ADAL" clId="{D5647037-2A80-40EC-9C78-95B60A7346C7}" dt="2025-10-07T04:01:06.930" v="14" actId="478"/>
        <pc:sldMkLst>
          <pc:docMk/>
          <pc:sldMk cId="2031742732" sldId="289"/>
        </pc:sldMkLst>
        <pc:spChg chg="ord">
          <ac:chgData name="Daisy Hong" userId="852f2fe8-ba51-4773-8c32-260fca1b2ee4" providerId="ADAL" clId="{D5647037-2A80-40EC-9C78-95B60A7346C7}" dt="2025-10-07T04:01:03.155" v="13" actId="13244"/>
          <ac:spMkLst>
            <pc:docMk/>
            <pc:sldMk cId="2031742732" sldId="289"/>
            <ac:spMk id="3" creationId="{29857EE9-3066-32FD-277A-0349DC739562}"/>
          </ac:spMkLst>
        </pc:spChg>
      </pc:sldChg>
      <pc:sldChg chg="delSp modSp mod">
        <pc:chgData name="Daisy Hong" userId="852f2fe8-ba51-4773-8c32-260fca1b2ee4" providerId="ADAL" clId="{D5647037-2A80-40EC-9C78-95B60A7346C7}" dt="2025-10-07T04:00:20.627" v="4" actId="962"/>
        <pc:sldMkLst>
          <pc:docMk/>
          <pc:sldMk cId="707406146" sldId="26375"/>
        </pc:sldMkLst>
        <pc:spChg chg="ord">
          <ac:chgData name="Daisy Hong" userId="852f2fe8-ba51-4773-8c32-260fca1b2ee4" providerId="ADAL" clId="{D5647037-2A80-40EC-9C78-95B60A7346C7}" dt="2025-10-07T04:00:00.214" v="1" actId="13244"/>
          <ac:spMkLst>
            <pc:docMk/>
            <pc:sldMk cId="707406146" sldId="26375"/>
            <ac:spMk id="2" creationId="{E9B076CA-71E0-AD90-CD8E-813CE7213A40}"/>
          </ac:spMkLst>
        </pc:spChg>
        <pc:spChg chg="ord">
          <ac:chgData name="Daisy Hong" userId="852f2fe8-ba51-4773-8c32-260fca1b2ee4" providerId="ADAL" clId="{D5647037-2A80-40EC-9C78-95B60A7346C7}" dt="2025-10-07T04:00:08.599" v="2" actId="13244"/>
          <ac:spMkLst>
            <pc:docMk/>
            <pc:sldMk cId="707406146" sldId="26375"/>
            <ac:spMk id="4" creationId="{0C8E61BE-353B-EC93-C079-9E0013F05E96}"/>
          </ac:spMkLst>
        </pc:spChg>
        <pc:picChg chg="mod">
          <ac:chgData name="Daisy Hong" userId="852f2fe8-ba51-4773-8c32-260fca1b2ee4" providerId="ADAL" clId="{D5647037-2A80-40EC-9C78-95B60A7346C7}" dt="2025-10-07T04:00:20.627" v="4" actId="962"/>
          <ac:picMkLst>
            <pc:docMk/>
            <pc:sldMk cId="707406146" sldId="26375"/>
            <ac:picMk id="8" creationId="{C6451FAC-FD96-0664-AFEB-93D3F0C6A83C}"/>
          </ac:picMkLst>
        </pc:picChg>
      </pc:sldChg>
      <pc:sldChg chg="delSp modSp mod">
        <pc:chgData name="Daisy Hong" userId="852f2fe8-ba51-4773-8c32-260fca1b2ee4" providerId="ADAL" clId="{D5647037-2A80-40EC-9C78-95B60A7346C7}" dt="2025-10-07T04:00:37.893" v="8" actId="13244"/>
        <pc:sldMkLst>
          <pc:docMk/>
          <pc:sldMk cId="1535086472" sldId="26506"/>
        </pc:sldMkLst>
        <pc:spChg chg="mod ord">
          <ac:chgData name="Daisy Hong" userId="852f2fe8-ba51-4773-8c32-260fca1b2ee4" providerId="ADAL" clId="{D5647037-2A80-40EC-9C78-95B60A7346C7}" dt="2025-10-07T04:00:33.029" v="6" actId="13244"/>
          <ac:spMkLst>
            <pc:docMk/>
            <pc:sldMk cId="1535086472" sldId="26506"/>
            <ac:spMk id="2" creationId="{2C24D164-FAA2-D6C5-F86C-289419F8C489}"/>
          </ac:spMkLst>
        </pc:spChg>
        <pc:spChg chg="ord">
          <ac:chgData name="Daisy Hong" userId="852f2fe8-ba51-4773-8c32-260fca1b2ee4" providerId="ADAL" clId="{D5647037-2A80-40EC-9C78-95B60A7346C7}" dt="2025-10-07T04:00:37.893" v="8" actId="13244"/>
          <ac:spMkLst>
            <pc:docMk/>
            <pc:sldMk cId="1535086472" sldId="26506"/>
            <ac:spMk id="3" creationId="{253EDB0C-3EAA-DE6E-97FB-E06A169CB509}"/>
          </ac:spMkLst>
        </pc:spChg>
      </pc:sldChg>
      <pc:sldChg chg="modSp mod">
        <pc:chgData name="Daisy Hong" userId="852f2fe8-ba51-4773-8c32-260fca1b2ee4" providerId="ADAL" clId="{D5647037-2A80-40EC-9C78-95B60A7346C7}" dt="2025-10-07T04:01:14.540" v="15" actId="13244"/>
        <pc:sldMkLst>
          <pc:docMk/>
          <pc:sldMk cId="2657413589" sldId="26507"/>
        </pc:sldMkLst>
        <pc:spChg chg="mod ord">
          <ac:chgData name="Daisy Hong" userId="852f2fe8-ba51-4773-8c32-260fca1b2ee4" providerId="ADAL" clId="{D5647037-2A80-40EC-9C78-95B60A7346C7}" dt="2025-10-07T04:01:14.540" v="15" actId="13244"/>
          <ac:spMkLst>
            <pc:docMk/>
            <pc:sldMk cId="2657413589" sldId="26507"/>
            <ac:spMk id="2" creationId="{70155910-843F-0934-95F3-B505A1B0C47A}"/>
          </ac:spMkLst>
        </pc:spChg>
      </pc:sldChg>
      <pc:sldChg chg="delSp modSp mod">
        <pc:chgData name="Daisy Hong" userId="852f2fe8-ba51-4773-8c32-260fca1b2ee4" providerId="ADAL" clId="{D5647037-2A80-40EC-9C78-95B60A7346C7}" dt="2025-10-07T04:00:50.622" v="12" actId="478"/>
        <pc:sldMkLst>
          <pc:docMk/>
          <pc:sldMk cId="3461591341" sldId="26509"/>
        </pc:sldMkLst>
        <pc:spChg chg="mod ord">
          <ac:chgData name="Daisy Hong" userId="852f2fe8-ba51-4773-8c32-260fca1b2ee4" providerId="ADAL" clId="{D5647037-2A80-40EC-9C78-95B60A7346C7}" dt="2025-10-07T04:00:46.045" v="11" actId="962"/>
          <ac:spMkLst>
            <pc:docMk/>
            <pc:sldMk cId="3461591341" sldId="26509"/>
            <ac:spMk id="2" creationId="{587ACB5D-4621-5A77-D7B2-279F26654D44}"/>
          </ac:spMkLst>
        </pc:spChg>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6T22:21:03.639" v="1"/>
      <pc:docMkLst>
        <pc:docMk/>
      </pc:docMkLst>
      <pc:sldChg chg="addSp delSp modSp mod">
        <pc:chgData name="Daisy Hong" userId="852f2fe8-ba51-4773-8c32-260fca1b2ee4" providerId="ADAL" clId="{BB608F32-918A-4A14-94F6-A0382153581E}" dt="2025-10-16T22:21:03.639" v="1"/>
        <pc:sldMkLst>
          <pc:docMk/>
          <pc:sldMk cId="2212264922" sldId="26505"/>
        </pc:sldMkLst>
        <pc:spChg chg="del">
          <ac:chgData name="Daisy Hong" userId="852f2fe8-ba51-4773-8c32-260fca1b2ee4" providerId="ADAL" clId="{BB608F32-918A-4A14-94F6-A0382153581E}" dt="2025-10-16T22:21:02.870" v="0" actId="478"/>
          <ac:spMkLst>
            <pc:docMk/>
            <pc:sldMk cId="2212264922" sldId="26505"/>
            <ac:spMk id="2" creationId="{BCBB44E6-1D9B-5185-AF7C-1BB9BB6D9839}"/>
          </ac:spMkLst>
        </pc:spChg>
        <pc:picChg chg="add mod">
          <ac:chgData name="Daisy Hong" userId="852f2fe8-ba51-4773-8c32-260fca1b2ee4" providerId="ADAL" clId="{BB608F32-918A-4A14-94F6-A0382153581E}" dt="2025-10-16T22:21:03.639" v="1"/>
          <ac:picMkLst>
            <pc:docMk/>
            <pc:sldMk cId="2212264922" sldId="26505"/>
            <ac:picMk id="4" creationId="{49E0F8CB-066A-9A53-DF7C-89A3D2C334E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Graph downloaded from https://www.abs.gov.au/statistics/health/health-conditions-and-risks/australian-health-survey-physical-activity/latest-release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218164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BF91-1CF8-E3E0-21DE-759DA8C70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68A48-73E4-8E18-2606-E67FA6F22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991C2-FE80-E396-26DE-FDDD382DE51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A1293B2-8D27-25A1-7BFD-0BF7085058A0}"/>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915729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281EE-9AB1-470D-A035-DFBF9D4C1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9D6CB-FDA6-C03D-D142-AD18D4EB2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61838-D509-EE38-0C39-55CD1448AE6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F234BC8-8540-DD6D-5B21-BC5331A5B3FC}"/>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67094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ducationstandards.nsw.edu.au/wps/wcm/connect/4ee63261-4c5a-48af-a8e3-4ad31aad63f6/2024-hsc-maths-std-2.pdf?MOD=AJPERES&amp;CACHEID=ROOTWORKSPACE-4ee63261-4c5a-48af-a8e3-4ad31aad63f6-paYtTCP"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educationstandards.nsw.edu.au/wps/wcm/connect/4ee63261-4c5a-48af-a8e3-4ad31aad63f6/2024-hsc-maths-std-2.pdf?MOD=AJPERES&amp;CACHEID=ROOTWORKSPACE-4ee63261-4c5a-48af-a8e3-4ad31aad63f6-paYtTCP"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Sampling techniques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Unit 1 – getting healthy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4">
            <a:extLst>
              <a:ext uri="{FF2B5EF4-FFF2-40B4-BE49-F238E27FC236}">
                <a16:creationId xmlns:a16="http://schemas.microsoft.com/office/drawing/2014/main" id="{49E0F8CB-066A-9A53-DF7C-89A3D2C334E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821" r="35925"/>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92E56-C2AD-166D-2C14-322FF3E6C5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6DEACFC-E178-A258-9C61-D1279027E8EA}"/>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312372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51DB-8F30-509F-EBE0-F99EA16CEDD3}"/>
              </a:ext>
            </a:extLst>
          </p:cNvPr>
          <p:cNvSpPr>
            <a:spLocks noGrp="1"/>
          </p:cNvSpPr>
          <p:nvPr>
            <p:ph type="title"/>
          </p:nvPr>
        </p:nvSpPr>
        <p:spPr/>
        <p:txBody>
          <a:bodyPr/>
          <a:lstStyle/>
          <a:p>
            <a:r>
              <a:rPr lang="en-AU" dirty="0"/>
              <a:t>Exit ticket</a:t>
            </a:r>
          </a:p>
        </p:txBody>
      </p:sp>
      <p:sp>
        <p:nvSpPr>
          <p:cNvPr id="4" name="Text Placeholder 3">
            <a:extLst>
              <a:ext uri="{FF2B5EF4-FFF2-40B4-BE49-F238E27FC236}">
                <a16:creationId xmlns:a16="http://schemas.microsoft.com/office/drawing/2014/main" id="{0BBC7998-A751-BF0E-052E-10F17F1B2867}"/>
              </a:ext>
            </a:extLst>
          </p:cNvPr>
          <p:cNvSpPr>
            <a:spLocks noGrp="1"/>
          </p:cNvSpPr>
          <p:nvPr>
            <p:ph type="body" sz="quarter" idx="18"/>
          </p:nvPr>
        </p:nvSpPr>
        <p:spPr>
          <a:xfrm>
            <a:off x="354000" y="1033009"/>
            <a:ext cx="11484000" cy="310015"/>
          </a:xfrm>
        </p:spPr>
        <p:txBody>
          <a:bodyPr/>
          <a:lstStyle/>
          <a:p>
            <a:r>
              <a:rPr lang="en-AU" sz="2000" dirty="0">
                <a:effectLst/>
                <a:latin typeface="Arial" panose="020B0604020202020204" pitchFamily="34" charset="0"/>
                <a:ea typeface="Calibri" panose="020F0502020204030204" pitchFamily="34" charset="0"/>
              </a:rPr>
              <a:t>Mathematics Standard 2 2024 HSC Q3</a:t>
            </a:r>
          </a:p>
        </p:txBody>
      </p:sp>
      <p:sp>
        <p:nvSpPr>
          <p:cNvPr id="6" name="TextBox 5">
            <a:extLst>
              <a:ext uri="{FF2B5EF4-FFF2-40B4-BE49-F238E27FC236}">
                <a16:creationId xmlns:a16="http://schemas.microsoft.com/office/drawing/2014/main" id="{753CFBC5-08F4-0AA8-116B-78020BFA0972}"/>
              </a:ext>
            </a:extLst>
          </p:cNvPr>
          <p:cNvSpPr txBox="1"/>
          <p:nvPr/>
        </p:nvSpPr>
        <p:spPr>
          <a:xfrm>
            <a:off x="354000" y="1662783"/>
            <a:ext cx="11146705" cy="4402680"/>
          </a:xfrm>
          <a:prstGeom prst="rect">
            <a:avLst/>
          </a:prstGeom>
          <a:noFill/>
        </p:spPr>
        <p:txBody>
          <a:bodyPr wrap="square">
            <a:spAutoFit/>
          </a:bodyPr>
          <a:lstStyle/>
          <a:p>
            <a:pPr>
              <a:lnSpc>
                <a:spcPct val="150000"/>
              </a:lnSpc>
              <a:spcBef>
                <a:spcPts val="1200"/>
              </a:spcBef>
              <a:spcAft>
                <a:spcPts val="600"/>
              </a:spcAft>
              <a:buNone/>
            </a:pPr>
            <a:r>
              <a:rPr lang="en-AU" sz="2000" dirty="0">
                <a:effectLst/>
                <a:latin typeface="Arial" panose="020B0604020202020204" pitchFamily="34" charset="0"/>
                <a:ea typeface="Calibri" panose="020F0502020204030204" pitchFamily="34" charset="0"/>
              </a:rPr>
              <a:t>Shoppers are invited to complete an online questionnaire. What type of sampling is this? </a:t>
            </a:r>
          </a:p>
          <a:p>
            <a:pPr marL="457200" lvl="0" indent="-457200">
              <a:lnSpc>
                <a:spcPct val="150000"/>
              </a:lnSpc>
              <a:spcBef>
                <a:spcPts val="1200"/>
              </a:spcBef>
              <a:spcAft>
                <a:spcPts val="600"/>
              </a:spcAft>
              <a:buFont typeface="+mj-lt"/>
              <a:buAutoNum type="alphaLcParenR"/>
              <a:tabLst>
                <a:tab pos="228600" algn="l"/>
                <a:tab pos="457200" algn="l"/>
              </a:tabLst>
            </a:pPr>
            <a:r>
              <a:rPr lang="en-AU" sz="2000" dirty="0">
                <a:effectLst/>
                <a:latin typeface="Arial" panose="020B0604020202020204" pitchFamily="34" charset="0"/>
                <a:ea typeface="Calibri" panose="020F0502020204030204" pitchFamily="34" charset="0"/>
              </a:rPr>
              <a:t>Self-selecting</a:t>
            </a:r>
          </a:p>
          <a:p>
            <a:pPr marL="457200" lvl="0" indent="-457200">
              <a:lnSpc>
                <a:spcPct val="150000"/>
              </a:lnSpc>
              <a:spcBef>
                <a:spcPts val="1200"/>
              </a:spcBef>
              <a:spcAft>
                <a:spcPts val="600"/>
              </a:spcAft>
              <a:buFont typeface="+mj-lt"/>
              <a:buAutoNum type="alphaLcParenR"/>
              <a:tabLst>
                <a:tab pos="228600" algn="l"/>
                <a:tab pos="457200" algn="l"/>
              </a:tabLst>
            </a:pPr>
            <a:r>
              <a:rPr lang="en-AU" sz="2000" dirty="0">
                <a:effectLst/>
                <a:latin typeface="Arial" panose="020B0604020202020204" pitchFamily="34" charset="0"/>
                <a:ea typeface="Calibri" panose="020F0502020204030204" pitchFamily="34" charset="0"/>
              </a:rPr>
              <a:t>Simple random</a:t>
            </a:r>
          </a:p>
          <a:p>
            <a:pPr marL="457200" lvl="0" indent="-457200">
              <a:lnSpc>
                <a:spcPct val="150000"/>
              </a:lnSpc>
              <a:spcBef>
                <a:spcPts val="1200"/>
              </a:spcBef>
              <a:spcAft>
                <a:spcPts val="600"/>
              </a:spcAft>
              <a:buFont typeface="+mj-lt"/>
              <a:buAutoNum type="alphaLcParenR"/>
              <a:tabLst>
                <a:tab pos="228600" algn="l"/>
                <a:tab pos="457200" algn="l"/>
              </a:tabLst>
            </a:pPr>
            <a:r>
              <a:rPr lang="en-AU" sz="2000" dirty="0">
                <a:effectLst/>
                <a:latin typeface="Arial" panose="020B0604020202020204" pitchFamily="34" charset="0"/>
                <a:ea typeface="Calibri" panose="020F0502020204030204" pitchFamily="34" charset="0"/>
              </a:rPr>
              <a:t>Stratified</a:t>
            </a:r>
          </a:p>
          <a:p>
            <a:pPr marL="457200" lvl="0" indent="-457200">
              <a:lnSpc>
                <a:spcPct val="150000"/>
              </a:lnSpc>
              <a:spcBef>
                <a:spcPts val="1200"/>
              </a:spcBef>
              <a:spcAft>
                <a:spcPts val="600"/>
              </a:spcAft>
              <a:buFont typeface="+mj-lt"/>
              <a:buAutoNum type="alphaLcParenR"/>
              <a:tabLst>
                <a:tab pos="228600" algn="l"/>
                <a:tab pos="457200" algn="l"/>
              </a:tabLst>
            </a:pPr>
            <a:r>
              <a:rPr lang="en-AU" sz="2000" dirty="0">
                <a:effectLst/>
                <a:latin typeface="Arial" panose="020B0604020202020204" pitchFamily="34" charset="0"/>
                <a:ea typeface="Calibri" panose="020F0502020204030204" pitchFamily="34" charset="0"/>
              </a:rPr>
              <a:t>Systematic</a:t>
            </a:r>
          </a:p>
          <a:p>
            <a:pPr>
              <a:lnSpc>
                <a:spcPct val="115000"/>
              </a:lnSpc>
              <a:spcBef>
                <a:spcPts val="1200"/>
              </a:spcBef>
              <a:spcAft>
                <a:spcPts val="600"/>
              </a:spcAft>
              <a:buNone/>
            </a:pPr>
            <a:r>
              <a:rPr lang="en-AU" sz="1100" u="sng" dirty="0">
                <a:solidFill>
                  <a:srgbClr val="2F5496"/>
                </a:solidFill>
                <a:effectLst/>
                <a:latin typeface="Arial" panose="020B0604020202020204" pitchFamily="34" charset="0"/>
                <a:ea typeface="Calibri" panose="020F0502020204030204" pitchFamily="34" charset="0"/>
                <a:hlinkClick r:id="rId2"/>
              </a:rPr>
              <a:t>Mathematics Standard 2 HSC</a:t>
            </a:r>
            <a:r>
              <a:rPr lang="en-AU" sz="1100" dirty="0">
                <a:effectLst/>
                <a:latin typeface="Arial" panose="020B0604020202020204" pitchFamily="34" charset="0"/>
                <a:ea typeface="Calibri" panose="020F0502020204030204" pitchFamily="34" charset="0"/>
                <a:cs typeface="Arial" panose="020B0604020202020204" pitchFamily="34" charset="0"/>
              </a:rPr>
              <a:t> © NSW Education Standards Authority (NESA) for and on behalf of the Crown in right of the State of New South Wales, 2024</a:t>
            </a:r>
            <a:endParaRPr lang="en-AU" sz="16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tabLst>
                <a:tab pos="408305" algn="l"/>
                <a:tab pos="457200" algn="l"/>
              </a:tabLst>
            </a:pPr>
            <a:r>
              <a:rPr lang="en-AU" sz="2000" dirty="0">
                <a:effectLst/>
                <a:latin typeface="Arial" panose="020B0604020202020204" pitchFamily="34" charset="0"/>
                <a:ea typeface="Calibri" panose="020F0502020204030204" pitchFamily="34" charset="0"/>
                <a:cs typeface="Arial" panose="020B0604020202020204" pitchFamily="34" charset="0"/>
              </a:rPr>
              <a:t>Explain your choice.</a:t>
            </a:r>
            <a:endParaRPr lang="en-AU" sz="3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86604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Bef>
                <a:spcPts val="1200"/>
              </a:spcBef>
              <a:spcAft>
                <a:spcPts val="600"/>
              </a:spcAft>
            </a:pPr>
            <a:r>
              <a:rPr lang="en-AU" u="sng">
                <a:solidFill>
                  <a:srgbClr val="2F5496"/>
                </a:solidFill>
                <a:ea typeface="Calibri" panose="020F0502020204030204" pitchFamily="34" charset="0"/>
                <a:hlinkClick r:id="rId6"/>
              </a:rPr>
              <a:t>Mathematics Standard 11</a:t>
            </a:r>
            <a:r>
              <a:rPr lang="en-AU" u="sng">
                <a:solidFill>
                  <a:srgbClr val="2F5496"/>
                </a:solidFill>
                <a:ea typeface="Calibri" panose="020F0502020204030204" pitchFamily="34" charset="0"/>
                <a:sym typeface="Symbol" panose="05050102010706020507" pitchFamily="18" charset="2"/>
                <a:hlinkClick r:id="rId6"/>
              </a:rPr>
              <a:t>–12 </a:t>
            </a:r>
            <a:r>
              <a:rPr lang="en-AU" u="sng">
                <a:solidFill>
                  <a:srgbClr val="2F5496"/>
                </a:solidFill>
                <a:ea typeface="Calibri" panose="020F0502020204030204" pitchFamily="34" charset="0"/>
                <a:hlinkClick r:id="rId6"/>
              </a:rPr>
              <a:t>Syllabus</a:t>
            </a:r>
            <a:r>
              <a:rPr lang="en-AU"/>
              <a:t> </a:t>
            </a:r>
            <a:r>
              <a:rPr lang="en-AU">
                <a:ea typeface="Calibri" panose="020F0502020204030204" pitchFamily="34" charset="0"/>
              </a:rPr>
              <a:t>© NSW Education Standards Authority (NESA) for and on behalf of the Crown in right of the State of New South Wales, 2024.</a:t>
            </a:r>
          </a:p>
          <a:p>
            <a:r>
              <a:rPr lang="en-AU" u="sng">
                <a:solidFill>
                  <a:srgbClr val="2F5496"/>
                </a:solidFill>
                <a:ea typeface="Calibri" panose="020F0502020204030204" pitchFamily="34" charset="0"/>
                <a:hlinkClick r:id="rId7"/>
              </a:rPr>
              <a:t>Mathematics </a:t>
            </a:r>
            <a:r>
              <a:rPr lang="en-AU" u="sng" dirty="0">
                <a:solidFill>
                  <a:srgbClr val="2F5496"/>
                </a:solidFill>
                <a:ea typeface="Calibri" panose="020F0502020204030204" pitchFamily="34" charset="0"/>
                <a:hlinkClick r:id="rId7"/>
              </a:rPr>
              <a:t>Standard 2 HSC</a:t>
            </a:r>
            <a:r>
              <a:rPr lang="en-AU" dirty="0">
                <a:ea typeface="Calibri" panose="020F0502020204030204" pitchFamily="34" charset="0"/>
              </a:rPr>
              <a:t> © NSW Education Standards Authority (NESA) for and on behalf of the Crown in right of the State of New South Wales, 2024</a:t>
            </a:r>
            <a:endParaRPr lang="en-AU" dirty="0"/>
          </a:p>
          <a:p>
            <a:br>
              <a:rPr lang="en-AU" dirty="0"/>
            </a:br>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Japanese symbol for 10,000</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endParaRPr lang="en-AU" dirty="0">
              <a:latin typeface="+mj-lt"/>
            </a:endParaRPr>
          </a:p>
        </p:txBody>
      </p:sp>
      <p:pic>
        <p:nvPicPr>
          <p:cNvPr id="1026" name="Picture 2" descr="Japanese symbol for 10000">
            <a:extLst>
              <a:ext uri="{FF2B5EF4-FFF2-40B4-BE49-F238E27FC236}">
                <a16:creationId xmlns:a16="http://schemas.microsoft.com/office/drawing/2014/main" id="{CD079615-2486-DA15-107D-611C30DB8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525" y="1761013"/>
            <a:ext cx="4431755" cy="443175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8E61BE-353B-EC93-C079-9E0013F05E96}"/>
              </a:ext>
            </a:extLst>
          </p:cNvPr>
          <p:cNvSpPr>
            <a:spLocks noGrp="1"/>
          </p:cNvSpPr>
          <p:nvPr>
            <p:ph type="title"/>
          </p:nvPr>
        </p:nvSpPr>
        <p:spPr>
          <a:xfrm>
            <a:off x="360000" y="-545601"/>
            <a:ext cx="11484000" cy="545601"/>
          </a:xfrm>
        </p:spPr>
        <p:txBody>
          <a:bodyPr vert="horz" lIns="0" tIns="0" rIns="0" bIns="0" rtlCol="0" anchor="b">
            <a:noAutofit/>
          </a:bodyPr>
          <a:lstStyle/>
          <a:p>
            <a:r>
              <a:rPr lang="en-AU" dirty="0"/>
              <a:t>Children aged 5-17 years – proportion who met 12000 steps per day 2011–2012</a:t>
            </a:r>
          </a:p>
        </p:txBody>
      </p:sp>
      <p:pic>
        <p:nvPicPr>
          <p:cNvPr id="8" name="Picture 7" descr="Column graph of children aged 5-17 years, showing the proportion of each age that met an average of 12000 steps per day for the years 2011-2012.&#10;The graph is splt into males vs females.">
            <a:extLst>
              <a:ext uri="{FF2B5EF4-FFF2-40B4-BE49-F238E27FC236}">
                <a16:creationId xmlns:a16="http://schemas.microsoft.com/office/drawing/2014/main" id="{C6451FAC-FD96-0664-AFEB-93D3F0C6A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8" y="0"/>
            <a:ext cx="11911263" cy="6858000"/>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3EDB0C-3EAA-DE6E-97FB-E06A169CB509}"/>
              </a:ext>
            </a:extLst>
          </p:cNvPr>
          <p:cNvSpPr>
            <a:spLocks noGrp="1"/>
          </p:cNvSpPr>
          <p:nvPr>
            <p:ph type="title"/>
          </p:nvPr>
        </p:nvSpPr>
        <p:spPr>
          <a:xfrm>
            <a:off x="360000" y="-545601"/>
            <a:ext cx="11484000" cy="545601"/>
          </a:xfrm>
        </p:spPr>
        <p:txBody>
          <a:bodyPr vert="horz" lIns="0" tIns="0" rIns="0" bIns="0" rtlCol="0" anchor="b">
            <a:noAutofit/>
          </a:bodyPr>
          <a:lstStyle/>
          <a:p>
            <a:r>
              <a:rPr lang="en-AU" dirty="0"/>
              <a:t>Persons 18 years and over – proportion met average 10000 steps per day 2011–2012</a:t>
            </a:r>
          </a:p>
        </p:txBody>
      </p:sp>
      <p:pic>
        <p:nvPicPr>
          <p:cNvPr id="12" name="Picture 11" descr="Column graph shows persons 18 years and over who have met an average of 10000 steps a day in 2011-2012. The graph is split into males and females.">
            <a:extLst>
              <a:ext uri="{FF2B5EF4-FFF2-40B4-BE49-F238E27FC236}">
                <a16:creationId xmlns:a16="http://schemas.microsoft.com/office/drawing/2014/main" id="{4CC95DA1-711C-0A92-222D-80F96F30D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333"/>
            <a:ext cx="12192000" cy="6773333"/>
          </a:xfrm>
          <a:prstGeom prst="rect">
            <a:avLst/>
          </a:prstGeom>
        </p:spPr>
      </p:pic>
      <p:sp>
        <p:nvSpPr>
          <p:cNvPr id="2" name="Slide Number Placeholder 1">
            <a:extLst>
              <a:ext uri="{FF2B5EF4-FFF2-40B4-BE49-F238E27FC236}">
                <a16:creationId xmlns:a16="http://schemas.microsoft.com/office/drawing/2014/main" id="{2C24D164-FAA2-D6C5-F86C-289419F8C4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153508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BFC80-E119-2F8D-C9FD-AAF435745E80}"/>
              </a:ext>
            </a:extLst>
          </p:cNvPr>
          <p:cNvSpPr>
            <a:spLocks noGrp="1"/>
          </p:cNvSpPr>
          <p:nvPr>
            <p:ph type="title"/>
          </p:nvPr>
        </p:nvSpPr>
        <p:spPr/>
        <p:txBody>
          <a:bodyPr/>
          <a:lstStyle/>
          <a:p>
            <a:r>
              <a:rPr lang="en-AU" dirty="0"/>
              <a:t>Statistical investigation process</a:t>
            </a:r>
          </a:p>
        </p:txBody>
      </p:sp>
      <p:sp>
        <p:nvSpPr>
          <p:cNvPr id="2" name="Slide Number Placeholder 1">
            <a:extLst>
              <a:ext uri="{FF2B5EF4-FFF2-40B4-BE49-F238E27FC236}">
                <a16:creationId xmlns:a16="http://schemas.microsoft.com/office/drawing/2014/main" id="{70155910-843F-0934-95F3-B505A1B0C4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pic>
        <p:nvPicPr>
          <p:cNvPr id="4" name="Graphic 3" descr="Statistical investigation process showing the steps of posing a question, planning an investigation, collecting and sorting data, analysing data and forming conclusions.">
            <a:extLst>
              <a:ext uri="{FF2B5EF4-FFF2-40B4-BE49-F238E27FC236}">
                <a16:creationId xmlns:a16="http://schemas.microsoft.com/office/drawing/2014/main" id="{8343B57C-68DB-AD16-2AF9-EC17593A6D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000" y="360000"/>
            <a:ext cx="12276000" cy="6138000"/>
          </a:xfrm>
          <a:prstGeom prst="rect">
            <a:avLst/>
          </a:prstGeom>
        </p:spPr>
      </p:pic>
    </p:spTree>
    <p:extLst>
      <p:ext uri="{BB962C8B-B14F-4D97-AF65-F5344CB8AC3E}">
        <p14:creationId xmlns:p14="http://schemas.microsoft.com/office/powerpoint/2010/main" val="265741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2011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the advantages and disadvantages of different sampling methods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2000" dirty="0">
                <a:cs typeface="Arial" panose="020B0604020202020204" pitchFamily="34" charset="0"/>
              </a:rPr>
              <a:t>I can explain the concept of a sample.</a:t>
            </a:r>
          </a:p>
          <a:p>
            <a:pPr marL="342900" lvl="0" indent="-342900">
              <a:lnSpc>
                <a:spcPct val="150000"/>
              </a:lnSpc>
              <a:buFont typeface="Arial" panose="020B0604020202020204" pitchFamily="34" charset="0"/>
              <a:buChar char="•"/>
            </a:pPr>
            <a:r>
              <a:rPr lang="en-AU" sz="2000" dirty="0">
                <a:cs typeface="Arial" panose="020B0604020202020204" pitchFamily="34" charset="0"/>
              </a:rPr>
              <a:t>I can describe different sampling methods.</a:t>
            </a:r>
          </a:p>
          <a:p>
            <a:pPr marL="342900" lvl="0" indent="-342900">
              <a:lnSpc>
                <a:spcPct val="150000"/>
              </a:lnSpc>
              <a:buFont typeface="Arial" panose="020B0604020202020204" pitchFamily="34" charset="0"/>
              <a:buChar char="•"/>
            </a:pPr>
            <a:r>
              <a:rPr lang="en-AU" sz="2000" dirty="0">
                <a:cs typeface="Arial" panose="020B0604020202020204" pitchFamily="34" charset="0"/>
              </a:rPr>
              <a:t>I can identify the benefits and limitations of using different sampling methods.</a:t>
            </a:r>
          </a:p>
          <a:p>
            <a:pPr marL="342900" lvl="0" indent="-342900">
              <a:lnSpc>
                <a:spcPct val="150000"/>
              </a:lnSpc>
              <a:buFont typeface="Arial" panose="020B0604020202020204" pitchFamily="34" charset="0"/>
              <a:buChar char="•"/>
            </a:pPr>
            <a:r>
              <a:rPr lang="en-AU" sz="2000" dirty="0">
                <a:cs typeface="Arial" panose="020B0604020202020204" pitchFamily="34" charset="0"/>
              </a:rPr>
              <a:t>I can justify why a sample is representative of a population.</a:t>
            </a:r>
          </a:p>
          <a:p>
            <a:br>
              <a:rPr lang="en-AU" dirty="0"/>
            </a:b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565AC-EE58-A087-8EB6-05FDBD069A9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EB441D1-FC94-F136-1F24-9A87884A96FA}"/>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55984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74F77C-107F-5AEE-DDD6-89A0E59682CB}"/>
              </a:ext>
            </a:extLst>
          </p:cNvPr>
          <p:cNvSpPr>
            <a:spLocks noGrp="1"/>
          </p:cNvSpPr>
          <p:nvPr>
            <p:ph type="title"/>
          </p:nvPr>
        </p:nvSpPr>
        <p:spPr/>
        <p:txBody>
          <a:bodyPr/>
          <a:lstStyle/>
          <a:p>
            <a:r>
              <a:rPr lang="en-AU" dirty="0"/>
              <a:t>Types of sampling techniques</a:t>
            </a:r>
          </a:p>
        </p:txBody>
      </p:sp>
      <p:sp>
        <p:nvSpPr>
          <p:cNvPr id="5" name="Text Placeholder 4">
            <a:extLst>
              <a:ext uri="{FF2B5EF4-FFF2-40B4-BE49-F238E27FC236}">
                <a16:creationId xmlns:a16="http://schemas.microsoft.com/office/drawing/2014/main" id="{5C8FE8FE-1A54-89AE-9A82-2E1CB395C71A}"/>
              </a:ext>
            </a:extLst>
          </p:cNvPr>
          <p:cNvSpPr>
            <a:spLocks noGrp="1"/>
          </p:cNvSpPr>
          <p:nvPr>
            <p:ph type="body" sz="quarter" idx="17"/>
          </p:nvPr>
        </p:nvSpPr>
        <p:spPr/>
        <p:txBody>
          <a:bodyPr/>
          <a:lstStyle/>
          <a:p>
            <a:pPr marL="342900" lvl="0" indent="-342900">
              <a:lnSpc>
                <a:spcPct val="150000"/>
              </a:lnSpc>
              <a:spcBef>
                <a:spcPts val="1200"/>
              </a:spcBef>
              <a:spcAft>
                <a:spcPts val="600"/>
              </a:spcAft>
              <a:buFont typeface="Symbol" panose="05050102010706020507" pitchFamily="18" charset="2"/>
              <a:buChar char=""/>
            </a:pPr>
            <a:r>
              <a:rPr lang="en-AU" sz="1800" b="1" dirty="0">
                <a:effectLst/>
                <a:latin typeface="Arial" panose="020B0604020202020204" pitchFamily="34" charset="0"/>
                <a:ea typeface="Calibri" panose="020F0502020204030204" pitchFamily="34" charset="0"/>
              </a:rPr>
              <a:t>Self-selected sample</a:t>
            </a:r>
            <a:r>
              <a:rPr lang="en-AU" sz="1800" dirty="0">
                <a:effectLst/>
                <a:latin typeface="Arial" panose="020B0604020202020204" pitchFamily="34" charset="0"/>
                <a:ea typeface="Calibri" panose="020F0502020204030204" pitchFamily="34" charset="0"/>
              </a:rPr>
              <a:t>: Participants choose whether to be a part of the sample.</a:t>
            </a:r>
          </a:p>
          <a:p>
            <a:pPr marL="342900" lvl="0" indent="-342900">
              <a:lnSpc>
                <a:spcPct val="150000"/>
              </a:lnSpc>
              <a:spcBef>
                <a:spcPts val="1200"/>
              </a:spcBef>
              <a:spcAft>
                <a:spcPts val="600"/>
              </a:spcAft>
              <a:buFont typeface="Symbol" panose="05050102010706020507" pitchFamily="18" charset="2"/>
              <a:buChar char=""/>
            </a:pPr>
            <a:r>
              <a:rPr lang="en-AU" sz="1800" b="1" dirty="0">
                <a:effectLst/>
                <a:latin typeface="Arial" panose="020B0604020202020204" pitchFamily="34" charset="0"/>
                <a:ea typeface="Calibri" panose="020F0502020204030204" pitchFamily="34" charset="0"/>
              </a:rPr>
              <a:t>Random sample</a:t>
            </a:r>
            <a:r>
              <a:rPr lang="en-AU" sz="1800" dirty="0">
                <a:effectLst/>
                <a:latin typeface="Arial" panose="020B0604020202020204" pitchFamily="34" charset="0"/>
                <a:ea typeface="Calibri" panose="020F0502020204030204" pitchFamily="34" charset="0"/>
              </a:rPr>
              <a:t>: A selection is made where every member of a population has an equal chance of being selected.</a:t>
            </a:r>
          </a:p>
          <a:p>
            <a:pPr marL="342900" lvl="0" indent="-342900">
              <a:lnSpc>
                <a:spcPct val="150000"/>
              </a:lnSpc>
              <a:spcBef>
                <a:spcPts val="1200"/>
              </a:spcBef>
              <a:spcAft>
                <a:spcPts val="600"/>
              </a:spcAft>
              <a:buFont typeface="Symbol" panose="05050102010706020507" pitchFamily="18" charset="2"/>
              <a:buChar char=""/>
            </a:pPr>
            <a:r>
              <a:rPr lang="en-AU" sz="1800" b="1" dirty="0">
                <a:effectLst/>
                <a:latin typeface="Arial" panose="020B0604020202020204" pitchFamily="34" charset="0"/>
                <a:ea typeface="Calibri" panose="020F0502020204030204" pitchFamily="34" charset="0"/>
              </a:rPr>
              <a:t>Systematic sample</a:t>
            </a:r>
            <a:r>
              <a:rPr lang="en-AU" sz="1800" dirty="0">
                <a:effectLst/>
                <a:latin typeface="Arial" panose="020B0604020202020204" pitchFamily="34" charset="0"/>
                <a:ea typeface="Calibri" panose="020F0502020204030204" pitchFamily="34" charset="0"/>
              </a:rPr>
              <a:t>:  The sample is selected from the total population at regular sub intervals. </a:t>
            </a:r>
          </a:p>
          <a:p>
            <a:pPr marL="342900" lvl="0" indent="-342900">
              <a:lnSpc>
                <a:spcPct val="150000"/>
              </a:lnSpc>
              <a:spcBef>
                <a:spcPts val="1200"/>
              </a:spcBef>
              <a:spcAft>
                <a:spcPts val="600"/>
              </a:spcAft>
              <a:buFont typeface="Symbol" panose="05050102010706020507" pitchFamily="18" charset="2"/>
              <a:buChar char=""/>
            </a:pPr>
            <a:r>
              <a:rPr lang="en-AU" sz="1800" b="1" dirty="0">
                <a:effectLst/>
                <a:latin typeface="Arial" panose="020B0604020202020204" pitchFamily="34" charset="0"/>
                <a:ea typeface="Calibri" panose="020F0502020204030204" pitchFamily="34" charset="0"/>
              </a:rPr>
              <a:t>Stratified sample</a:t>
            </a:r>
            <a:r>
              <a:rPr lang="en-AU" sz="1800" dirty="0">
                <a:effectLst/>
                <a:latin typeface="Arial" panose="020B0604020202020204" pitchFamily="34" charset="0"/>
                <a:ea typeface="Calibri" panose="020F0502020204030204" pitchFamily="34" charset="0"/>
              </a:rPr>
              <a:t>: Divide a population into distinct subgroups that share characteristics and ensure samples proportionally represent each subgroup.</a:t>
            </a:r>
          </a:p>
        </p:txBody>
      </p:sp>
      <p:sp>
        <p:nvSpPr>
          <p:cNvPr id="2" name="Slide Number Placeholder 1">
            <a:extLst>
              <a:ext uri="{FF2B5EF4-FFF2-40B4-BE49-F238E27FC236}">
                <a16:creationId xmlns:a16="http://schemas.microsoft.com/office/drawing/2014/main" id="{587ACB5D-4621-5A77-D7B2-279F26654D4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46159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374E43-C756-4BE8-8F70-D43A31F3F4B5}">
  <ds:schemaRefs>
    <ds:schemaRef ds:uri="http://schemas.microsoft.com/sharepoint/v3/contenttype/forms"/>
  </ds:schemaRefs>
</ds:datastoreItem>
</file>

<file path=customXml/itemProps2.xml><?xml version="1.0" encoding="utf-8"?>
<ds:datastoreItem xmlns:ds="http://schemas.openxmlformats.org/officeDocument/2006/customXml" ds:itemID="{D30FAC60-2A5F-4005-B8B6-2B9DF8B95578}">
  <ds:schemaRefs>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http://purl.org/dc/elements/1.1/"/>
    <ds:schemaRef ds:uri="http://schemas.openxmlformats.org/package/2006/metadata/core-properties"/>
    <ds:schemaRef ds:uri="094ce8ca-8c20-4eb0-bb23-b47a1c76b753"/>
    <ds:schemaRef ds:uri="98740c54-966f-451d-a76c-e38eb7fddd55"/>
    <ds:schemaRef ds:uri="http://purl.org/dc/dcmitype/"/>
  </ds:schemaRefs>
</ds:datastoreItem>
</file>

<file path=customXml/itemProps3.xml><?xml version="1.0" encoding="utf-8"?>
<ds:datastoreItem xmlns:ds="http://schemas.openxmlformats.org/officeDocument/2006/customXml" ds:itemID="{C685DF16-A9C2-44C1-A79D-C0B88F169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2911</TotalTime>
  <Words>910</Words>
  <Application>Microsoft Office PowerPoint</Application>
  <PresentationFormat>Widescreen</PresentationFormat>
  <Paragraphs>74</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Public Sans</vt:lpstr>
      <vt:lpstr>Times New Roman</vt:lpstr>
      <vt:lpstr>Symbol</vt:lpstr>
      <vt:lpstr>NSWG Corporate</vt:lpstr>
      <vt:lpstr>Sampling techniques</vt:lpstr>
      <vt:lpstr>Activating prior knowledge</vt:lpstr>
      <vt:lpstr>Japanese symbol for 10,000</vt:lpstr>
      <vt:lpstr>Children aged 5-17 years – proportion who met 12000 steps per day 2011–2012</vt:lpstr>
      <vt:lpstr>Persons 18 years and over – proportion met average 10000 steps per day 2011–2012</vt:lpstr>
      <vt:lpstr>Statistical investigation process</vt:lpstr>
      <vt:lpstr>Learning intention and success criteria</vt:lpstr>
      <vt:lpstr>Releasing responsibility</vt:lpstr>
      <vt:lpstr>Types of sampling techniques</vt:lpstr>
      <vt:lpstr>Independent practice</vt:lpstr>
      <vt:lpstr>Exit ticket</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1 – Sample techniques – slide deck – Mathematics Standard</dc:title>
  <dc:subject>mathematics; stage 6; unit 1</dc:subject>
  <dc:creator>NSW Department of Education</dc:creator>
  <cp:keywords>mathematics; Unit 1 – getting healthy</cp:keywords>
  <dcterms:created xsi:type="dcterms:W3CDTF">2025-07-02T23:20:04Z</dcterms:created>
  <dcterms:modified xsi:type="dcterms:W3CDTF">2025-10-16T23:33:14Z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