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5"/>
  </p:notesMasterIdLst>
  <p:handoutMasterIdLst>
    <p:handoutMasterId r:id="rId16"/>
  </p:handoutMasterIdLst>
  <p:sldIdLst>
    <p:sldId id="26505" r:id="rId5"/>
    <p:sldId id="26383" r:id="rId6"/>
    <p:sldId id="271" r:id="rId7"/>
    <p:sldId id="26530" r:id="rId8"/>
    <p:sldId id="26506" r:id="rId9"/>
    <p:sldId id="26525" r:id="rId10"/>
    <p:sldId id="26531" r:id="rId11"/>
    <p:sldId id="26532" r:id="rId12"/>
    <p:sldId id="360" r:id="rId13"/>
    <p:sldId id="361" r:id="rId14"/>
  </p:sldIdLst>
  <p:sldSz cx="12192000" cy="6858000"/>
  <p:notesSz cx="6858000" cy="9144000"/>
  <p:embeddedFontLst>
    <p:embeddedFont>
      <p:font typeface="Cambria Math" panose="02040503050406030204" pitchFamily="18" charset="0"/>
      <p:regular r:id="rId17"/>
    </p:embeddedFont>
    <p:embeddedFont>
      <p:font typeface="Public Sans"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C25A559F-B1DB-14E4-86C7-DB877BD15D7B}" name="Corinne Towns" initials="CT" userId="S::Corinne.Vingerhoed1@det.nsw.edu.au::552e047b-3ad6-49ed-9d6e-f028379f5a0b"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ECEB382F-7529-4B21-A9EB-59D8535EDD69}"/>
    <pc:docChg chg="undo custSel modSld">
      <pc:chgData name="Daisy Hong" userId="852f2fe8-ba51-4773-8c32-260fca1b2ee4" providerId="ADAL" clId="{ECEB382F-7529-4B21-A9EB-59D8535EDD69}" dt="2025-07-22T05:19:05.535" v="42" actId="13244"/>
      <pc:docMkLst>
        <pc:docMk/>
      </pc:docMkLst>
      <pc:sldChg chg="modSp mod">
        <pc:chgData name="Daisy Hong" userId="852f2fe8-ba51-4773-8c32-260fca1b2ee4" providerId="ADAL" clId="{ECEB382F-7529-4B21-A9EB-59D8535EDD69}" dt="2025-07-22T05:18:50.756" v="41" actId="962"/>
        <pc:sldMkLst>
          <pc:docMk/>
          <pc:sldMk cId="2212264922" sldId="26505"/>
        </pc:sldMkLst>
        <pc:spChg chg="mod">
          <ac:chgData name="Daisy Hong" userId="852f2fe8-ba51-4773-8c32-260fca1b2ee4" providerId="ADAL" clId="{ECEB382F-7529-4B21-A9EB-59D8535EDD69}" dt="2025-07-22T05:18:50.756" v="41" actId="962"/>
          <ac:spMkLst>
            <pc:docMk/>
            <pc:sldMk cId="2212264922" sldId="26505"/>
            <ac:spMk id="8" creationId="{9AB1D8F6-C07D-41A5-64F9-503ABE80FF0B}"/>
          </ac:spMkLst>
        </pc:spChg>
      </pc:sldChg>
      <pc:sldChg chg="modSp mod">
        <pc:chgData name="Daisy Hong" userId="852f2fe8-ba51-4773-8c32-260fca1b2ee4" providerId="ADAL" clId="{ECEB382F-7529-4B21-A9EB-59D8535EDD69}" dt="2025-07-22T05:19:05.535" v="42" actId="13244"/>
        <pc:sldMkLst>
          <pc:docMk/>
          <pc:sldMk cId="673398832" sldId="26525"/>
        </pc:sldMkLst>
        <pc:spChg chg="ord">
          <ac:chgData name="Daisy Hong" userId="852f2fe8-ba51-4773-8c32-260fca1b2ee4" providerId="ADAL" clId="{ECEB382F-7529-4B21-A9EB-59D8535EDD69}" dt="2025-07-22T05:19:05.535" v="42" actId="13244"/>
          <ac:spMkLst>
            <pc:docMk/>
            <pc:sldMk cId="673398832" sldId="26525"/>
            <ac:spMk id="3" creationId="{FBB24060-FF1C-1B1D-AA97-E3BFCDD29F77}"/>
          </ac:spMkLst>
        </pc:spChg>
      </pc:sldChg>
      <pc:sldChg chg="modSp mod">
        <pc:chgData name="Daisy Hong" userId="852f2fe8-ba51-4773-8c32-260fca1b2ee4" providerId="ADAL" clId="{ECEB382F-7529-4B21-A9EB-59D8535EDD69}" dt="2025-07-22T04:21:05.472" v="28" actId="962"/>
        <pc:sldMkLst>
          <pc:docMk/>
          <pc:sldMk cId="4037609547" sldId="26530"/>
        </pc:sldMkLst>
        <pc:spChg chg="mod">
          <ac:chgData name="Daisy Hong" userId="852f2fe8-ba51-4773-8c32-260fca1b2ee4" providerId="ADAL" clId="{ECEB382F-7529-4B21-A9EB-59D8535EDD69}" dt="2025-07-22T04:21:05.472" v="28" actId="962"/>
          <ac:spMkLst>
            <pc:docMk/>
            <pc:sldMk cId="4037609547" sldId="26530"/>
            <ac:spMk id="2" creationId="{24E284E0-5BDC-49EA-1A08-60B3DAE2AA0A}"/>
          </ac:spMkLst>
        </pc:spChg>
        <pc:spChg chg="ord">
          <ac:chgData name="Daisy Hong" userId="852f2fe8-ba51-4773-8c32-260fca1b2ee4" providerId="ADAL" clId="{ECEB382F-7529-4B21-A9EB-59D8535EDD69}" dt="2025-07-22T04:19:14.729" v="0" actId="13244"/>
          <ac:spMkLst>
            <pc:docMk/>
            <pc:sldMk cId="4037609547" sldId="26530"/>
            <ac:spMk id="3" creationId="{94D5EAAE-DBA9-7435-22F6-0F0B00E86C62}"/>
          </ac:spMkLst>
        </pc:spChg>
        <pc:spChg chg="ord">
          <ac:chgData name="Daisy Hong" userId="852f2fe8-ba51-4773-8c32-260fca1b2ee4" providerId="ADAL" clId="{ECEB382F-7529-4B21-A9EB-59D8535EDD69}" dt="2025-07-22T04:19:17.071" v="1" actId="13244"/>
          <ac:spMkLst>
            <pc:docMk/>
            <pc:sldMk cId="4037609547" sldId="26530"/>
            <ac:spMk id="4" creationId="{B678D204-51D6-FF52-E911-CF15A876AE25}"/>
          </ac:spMkLst>
        </pc:spChg>
        <pc:spChg chg="mod ord">
          <ac:chgData name="Daisy Hong" userId="852f2fe8-ba51-4773-8c32-260fca1b2ee4" providerId="ADAL" clId="{ECEB382F-7529-4B21-A9EB-59D8535EDD69}" dt="2025-07-22T04:20:19.579" v="14" actId="13244"/>
          <ac:spMkLst>
            <pc:docMk/>
            <pc:sldMk cId="4037609547" sldId="26530"/>
            <ac:spMk id="5" creationId="{4E4741AD-0D11-237D-7126-88F9110B0B51}"/>
          </ac:spMkLst>
        </pc:spChg>
        <pc:spChg chg="mod ord">
          <ac:chgData name="Daisy Hong" userId="852f2fe8-ba51-4773-8c32-260fca1b2ee4" providerId="ADAL" clId="{ECEB382F-7529-4B21-A9EB-59D8535EDD69}" dt="2025-07-22T04:20:27.979" v="17" actId="13244"/>
          <ac:spMkLst>
            <pc:docMk/>
            <pc:sldMk cId="4037609547" sldId="26530"/>
            <ac:spMk id="6" creationId="{2B9F805C-B997-426C-FEE6-5E726ECA1F2D}"/>
          </ac:spMkLst>
        </pc:spChg>
        <pc:spChg chg="mod ord">
          <ac:chgData name="Daisy Hong" userId="852f2fe8-ba51-4773-8c32-260fca1b2ee4" providerId="ADAL" clId="{ECEB382F-7529-4B21-A9EB-59D8535EDD69}" dt="2025-07-22T04:20:51.352" v="22" actId="13244"/>
          <ac:spMkLst>
            <pc:docMk/>
            <pc:sldMk cId="4037609547" sldId="26530"/>
            <ac:spMk id="7" creationId="{8A5F05B2-1CA1-BC11-F184-24C8FB7CC383}"/>
          </ac:spMkLst>
        </pc:spChg>
        <pc:spChg chg="mod ord">
          <ac:chgData name="Daisy Hong" userId="852f2fe8-ba51-4773-8c32-260fca1b2ee4" providerId="ADAL" clId="{ECEB382F-7529-4B21-A9EB-59D8535EDD69}" dt="2025-07-22T04:21:03.748" v="27" actId="13244"/>
          <ac:spMkLst>
            <pc:docMk/>
            <pc:sldMk cId="4037609547" sldId="26530"/>
            <ac:spMk id="8" creationId="{D8FD613D-12D8-0F57-0C8D-01FAD53CC9A4}"/>
          </ac:spMkLst>
        </pc:spChg>
        <pc:picChg chg="mod">
          <ac:chgData name="Daisy Hong" userId="852f2fe8-ba51-4773-8c32-260fca1b2ee4" providerId="ADAL" clId="{ECEB382F-7529-4B21-A9EB-59D8535EDD69}" dt="2025-07-22T04:20:43.724" v="19" actId="1076"/>
          <ac:picMkLst>
            <pc:docMk/>
            <pc:sldMk cId="4037609547" sldId="26530"/>
            <ac:picMk id="12" creationId="{1135D729-69E4-C96B-C4ED-5F5FC1CF9BCA}"/>
          </ac:picMkLst>
        </pc:picChg>
        <pc:picChg chg="mod ord">
          <ac:chgData name="Daisy Hong" userId="852f2fe8-ba51-4773-8c32-260fca1b2ee4" providerId="ADAL" clId="{ECEB382F-7529-4B21-A9EB-59D8535EDD69}" dt="2025-07-22T04:20:08.507" v="11" actId="1076"/>
          <ac:picMkLst>
            <pc:docMk/>
            <pc:sldMk cId="4037609547" sldId="26530"/>
            <ac:picMk id="13" creationId="{8FCEA98B-87E4-A65C-FB9D-5EC2F8DC3701}"/>
          </ac:picMkLst>
        </pc:picChg>
        <pc:picChg chg="ord">
          <ac:chgData name="Daisy Hong" userId="852f2fe8-ba51-4773-8c32-260fca1b2ee4" providerId="ADAL" clId="{ECEB382F-7529-4B21-A9EB-59D8535EDD69}" dt="2025-07-22T04:19:28.671" v="4" actId="13244"/>
          <ac:picMkLst>
            <pc:docMk/>
            <pc:sldMk cId="4037609547" sldId="26530"/>
            <ac:picMk id="28" creationId="{12D5905A-0FC9-9C25-EF09-0A540A94DE67}"/>
          </ac:picMkLst>
        </pc:picChg>
        <pc:picChg chg="ord">
          <ac:chgData name="Daisy Hong" userId="852f2fe8-ba51-4773-8c32-260fca1b2ee4" providerId="ADAL" clId="{ECEB382F-7529-4B21-A9EB-59D8535EDD69}" dt="2025-07-22T04:19:21.897" v="3" actId="13244"/>
          <ac:picMkLst>
            <pc:docMk/>
            <pc:sldMk cId="4037609547" sldId="26530"/>
            <ac:picMk id="32" creationId="{A3AE7A90-B21B-D4C3-B18D-952669449BAA}"/>
          </ac:picMkLst>
        </pc:picChg>
      </pc:sldChg>
      <pc:sldChg chg="modSp mod">
        <pc:chgData name="Daisy Hong" userId="852f2fe8-ba51-4773-8c32-260fca1b2ee4" providerId="ADAL" clId="{ECEB382F-7529-4B21-A9EB-59D8535EDD69}" dt="2025-07-22T04:21:30.711" v="36" actId="13244"/>
        <pc:sldMkLst>
          <pc:docMk/>
          <pc:sldMk cId="2729681099" sldId="26531"/>
        </pc:sldMkLst>
        <pc:spChg chg="mod ord">
          <ac:chgData name="Daisy Hong" userId="852f2fe8-ba51-4773-8c32-260fca1b2ee4" providerId="ADAL" clId="{ECEB382F-7529-4B21-A9EB-59D8535EDD69}" dt="2025-07-22T04:21:14.186" v="30" actId="13244"/>
          <ac:spMkLst>
            <pc:docMk/>
            <pc:sldMk cId="2729681099" sldId="26531"/>
            <ac:spMk id="2" creationId="{A8CD3215-8DC3-D092-3256-5F965EF85BBA}"/>
          </ac:spMkLst>
        </pc:spChg>
        <pc:spChg chg="ord">
          <ac:chgData name="Daisy Hong" userId="852f2fe8-ba51-4773-8c32-260fca1b2ee4" providerId="ADAL" clId="{ECEB382F-7529-4B21-A9EB-59D8535EDD69}" dt="2025-07-22T04:21:22.986" v="31" actId="13244"/>
          <ac:spMkLst>
            <pc:docMk/>
            <pc:sldMk cId="2729681099" sldId="26531"/>
            <ac:spMk id="14" creationId="{04590CFE-E045-1136-FF10-080850F5DC72}"/>
          </ac:spMkLst>
        </pc:spChg>
        <pc:spChg chg="mod ord">
          <ac:chgData name="Daisy Hong" userId="852f2fe8-ba51-4773-8c32-260fca1b2ee4" providerId="ADAL" clId="{ECEB382F-7529-4B21-A9EB-59D8535EDD69}" dt="2025-07-22T04:21:30.711" v="36" actId="13244"/>
          <ac:spMkLst>
            <pc:docMk/>
            <pc:sldMk cId="2729681099" sldId="26531"/>
            <ac:spMk id="15" creationId="{21146599-D204-262C-210E-8BD77210543D}"/>
          </ac:spMkLst>
        </pc:spChg>
        <pc:spChg chg="ord">
          <ac:chgData name="Daisy Hong" userId="852f2fe8-ba51-4773-8c32-260fca1b2ee4" providerId="ADAL" clId="{ECEB382F-7529-4B21-A9EB-59D8535EDD69}" dt="2025-07-22T04:21:25.195" v="32" actId="13244"/>
          <ac:spMkLst>
            <pc:docMk/>
            <pc:sldMk cId="2729681099" sldId="26531"/>
            <ac:spMk id="16" creationId="{D827DCE3-24A2-B1E1-4EE1-C45A77025396}"/>
          </ac:spMkLst>
        </pc:spChg>
      </pc:sldChg>
      <pc:sldChg chg="modSp mod">
        <pc:chgData name="Daisy Hong" userId="852f2fe8-ba51-4773-8c32-260fca1b2ee4" providerId="ADAL" clId="{ECEB382F-7529-4B21-A9EB-59D8535EDD69}" dt="2025-07-22T04:22:01.801" v="40" actId="13244"/>
        <pc:sldMkLst>
          <pc:docMk/>
          <pc:sldMk cId="971500738" sldId="26532"/>
        </pc:sldMkLst>
        <pc:spChg chg="mod ord">
          <ac:chgData name="Daisy Hong" userId="852f2fe8-ba51-4773-8c32-260fca1b2ee4" providerId="ADAL" clId="{ECEB382F-7529-4B21-A9EB-59D8535EDD69}" dt="2025-07-22T04:21:44.353" v="38" actId="13244"/>
          <ac:spMkLst>
            <pc:docMk/>
            <pc:sldMk cId="971500738" sldId="26532"/>
            <ac:spMk id="2" creationId="{E5961554-7CBA-6DC8-3EF4-C5A199CE4F5F}"/>
          </ac:spMkLst>
        </pc:spChg>
        <pc:spChg chg="ord">
          <ac:chgData name="Daisy Hong" userId="852f2fe8-ba51-4773-8c32-260fca1b2ee4" providerId="ADAL" clId="{ECEB382F-7529-4B21-A9EB-59D8535EDD69}" dt="2025-07-22T04:21:55.072" v="39" actId="13244"/>
          <ac:spMkLst>
            <pc:docMk/>
            <pc:sldMk cId="971500738" sldId="26532"/>
            <ac:spMk id="7" creationId="{32A7C134-F66E-4360-5BA6-AA09F49DF379}"/>
          </ac:spMkLst>
        </pc:spChg>
        <pc:picChg chg="ord">
          <ac:chgData name="Daisy Hong" userId="852f2fe8-ba51-4773-8c32-260fca1b2ee4" providerId="ADAL" clId="{ECEB382F-7529-4B21-A9EB-59D8535EDD69}" dt="2025-07-22T04:22:01.801" v="40" actId="13244"/>
          <ac:picMkLst>
            <pc:docMk/>
            <pc:sldMk cId="971500738" sldId="26532"/>
            <ac:picMk id="17" creationId="{E7CFDD92-5254-76AA-8FA5-5E1B2C75A2DD}"/>
          </ac:picMkLst>
        </pc:picChg>
      </pc:sldChg>
    </pc:docChg>
  </pc:docChgLst>
  <pc:docChgLst>
    <pc:chgData name="Daisy Hong" userId="852f2fe8-ba51-4773-8c32-260fca1b2ee4" providerId="ADAL" clId="{40A7B544-4B13-4707-8442-8F62B693F3C3}"/>
    <pc:docChg chg="modSld">
      <pc:chgData name="Daisy Hong" userId="852f2fe8-ba51-4773-8c32-260fca1b2ee4" providerId="ADAL" clId="{40A7B544-4B13-4707-8442-8F62B693F3C3}" dt="2025-07-22T06:40:59.434" v="0"/>
      <pc:docMkLst>
        <pc:docMk/>
      </pc:docMkLst>
      <pc:sldChg chg="modSp mod">
        <pc:chgData name="Daisy Hong" userId="852f2fe8-ba51-4773-8c32-260fca1b2ee4" providerId="ADAL" clId="{40A7B544-4B13-4707-8442-8F62B693F3C3}" dt="2025-07-22T06:40:59.434" v="0"/>
        <pc:sldMkLst>
          <pc:docMk/>
          <pc:sldMk cId="2212264922" sldId="26505"/>
        </pc:sldMkLst>
        <pc:spChg chg="mod">
          <ac:chgData name="Daisy Hong" userId="852f2fe8-ba51-4773-8c32-260fca1b2ee4" providerId="ADAL" clId="{40A7B544-4B13-4707-8442-8F62B693F3C3}" dt="2025-07-22T06:40:59.434" v="0"/>
          <ac:spMkLst>
            <pc:docMk/>
            <pc:sldMk cId="2212264922" sldId="26505"/>
            <ac:spMk id="11" creationId="{3D12AD43-6748-1D46-1B69-DCBF45A458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5CB67-D1DF-DC04-E819-A688DFFF5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EFF5C-061B-1F68-60E6-8736D745B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AC63A-C47A-6235-0BDA-5E62BB5ED21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74E4EEA-25F9-FA30-3E7D-237DDEE815AA}"/>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36472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Cubic inequalities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a:t>
            </a:r>
            <a:r>
              <a:rPr lang="en-AU">
                <a:latin typeface="+mj-lt"/>
              </a:rPr>
              <a:t>– Stage 6 (Year 11)</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Inequalities</a:t>
            </a:r>
          </a:p>
        </p:txBody>
      </p:sp>
      <p:sp>
        <p:nvSpPr>
          <p:cNvPr id="8" name="Text Placeholder 7">
            <a:extLst>
              <a:ext uri="{FF2B5EF4-FFF2-40B4-BE49-F238E27FC236}">
                <a16:creationId xmlns:a16="http://schemas.microsoft.com/office/drawing/2014/main" id="{9AB1D8F6-C07D-41A5-64F9-503ABE80FF0B}"/>
              </a:ext>
              <a:ext uri="{C183D7F6-B498-43B3-948B-1728B52AA6E4}">
                <adec:decorative xmlns:adec="http://schemas.microsoft.com/office/drawing/2017/decorative" val="1"/>
              </a:ext>
            </a:extLst>
          </p:cNvPr>
          <p:cNvSpPr>
            <a:spLocks noGrp="1"/>
          </p:cNvSpPr>
          <p:nvPr>
            <p:ph type="body" sz="quarter" idx="15"/>
          </p:nvPr>
        </p:nvSpPr>
        <p:spPr>
          <a:xfrm>
            <a:off x="539999" y="5399216"/>
            <a:ext cx="6255975" cy="360000"/>
          </a:xfrm>
        </p:spPr>
        <p:txBody>
          <a:bodyPr/>
          <a:lstStyle/>
          <a:p>
            <a:endParaRPr lang="en-AU">
              <a:latin typeface="+mj-lt"/>
            </a:endParaRP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806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228600" indent="-228600">
              <a:lnSpc>
                <a:spcPct val="150000"/>
              </a:lnSpc>
              <a:spcBef>
                <a:spcPts val="1200"/>
              </a:spcBef>
              <a:spcAft>
                <a:spcPts val="600"/>
              </a:spcAft>
              <a:tabLst>
                <a:tab pos="228600" algn="l"/>
              </a:tabLst>
            </a:pPr>
            <a:r>
              <a:rPr lang="en-AU" sz="1800" dirty="0">
                <a:effectLst/>
                <a:latin typeface="Arial" panose="020B0604020202020204" pitchFamily="34" charset="0"/>
                <a:ea typeface="Calibri" panose="020F0502020204030204" pitchFamily="34" charset="0"/>
              </a:rPr>
              <a:t>To be able to solve cubic inequalities where the cubic is expressed as a product of linear factors.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Bef>
                <a:spcPts val="1200"/>
              </a:spcBef>
              <a:spcAft>
                <a:spcPts val="600"/>
              </a:spcAft>
              <a:buSzPts val="1100"/>
              <a:buFont typeface="Symbol" panose="05050102010706020507" pitchFamily="18" charset="2"/>
              <a:buChar char=""/>
              <a:tabLst>
                <a:tab pos="228600" algn="l"/>
                <a:tab pos="457200" algn="l"/>
              </a:tabLst>
            </a:pPr>
            <a:r>
              <a:rPr lang="en-AU" sz="1800" dirty="0">
                <a:effectLst/>
                <a:latin typeface="Arial" panose="020B0604020202020204" pitchFamily="34" charset="0"/>
                <a:ea typeface="Calibri" panose="020F0502020204030204" pitchFamily="34" charset="0"/>
              </a:rPr>
              <a:t>I can locate the roots when the cubic is expressed as a product of linear factors.</a:t>
            </a:r>
          </a:p>
          <a:p>
            <a:pPr marL="342900" lvl="0" indent="-342900">
              <a:lnSpc>
                <a:spcPct val="150000"/>
              </a:lnSpc>
              <a:spcBef>
                <a:spcPts val="1200"/>
              </a:spcBef>
              <a:spcAft>
                <a:spcPts val="600"/>
              </a:spcAft>
              <a:buSzPts val="1100"/>
              <a:buFont typeface="Symbol" panose="05050102010706020507" pitchFamily="18" charset="2"/>
              <a:buChar char=""/>
              <a:tabLst>
                <a:tab pos="228600" algn="l"/>
                <a:tab pos="457200" algn="l"/>
              </a:tabLst>
            </a:pPr>
            <a:r>
              <a:rPr lang="en-AU" sz="1800">
                <a:effectLst/>
                <a:latin typeface="Arial" panose="020B0604020202020204" pitchFamily="34" charset="0"/>
                <a:ea typeface="Calibri" panose="020F0502020204030204" pitchFamily="34" charset="0"/>
              </a:rPr>
              <a:t>I </a:t>
            </a:r>
            <a:r>
              <a:rPr lang="en-AU" sz="1800" dirty="0">
                <a:effectLst/>
                <a:latin typeface="Arial" panose="020B0604020202020204" pitchFamily="34" charset="0"/>
                <a:ea typeface="Calibri" panose="020F0502020204030204" pitchFamily="34" charset="0"/>
              </a:rPr>
              <a:t>can use a graph to solve a cubic inequality.</a:t>
            </a:r>
          </a:p>
          <a:p>
            <a:pPr marL="342900" lvl="0" indent="-342900">
              <a:lnSpc>
                <a:spcPct val="150000"/>
              </a:lnSpc>
              <a:spcBef>
                <a:spcPts val="1200"/>
              </a:spcBef>
              <a:spcAft>
                <a:spcPts val="600"/>
              </a:spcAft>
              <a:buSzPts val="1100"/>
              <a:buFont typeface="Symbol" panose="05050102010706020507" pitchFamily="18" charset="2"/>
              <a:buChar char=""/>
              <a:tabLst>
                <a:tab pos="228600" algn="l"/>
                <a:tab pos="457200" algn="l"/>
              </a:tabLst>
            </a:pPr>
            <a:r>
              <a:rPr lang="en-AU" sz="1800" dirty="0">
                <a:effectLst/>
                <a:latin typeface="Arial" panose="020B0604020202020204" pitchFamily="34" charset="0"/>
                <a:ea typeface="Calibri" panose="020F0502020204030204" pitchFamily="34" charset="0"/>
              </a:rPr>
              <a:t>I can represent the solution of an inequality graphically.</a:t>
            </a:r>
          </a:p>
          <a:p>
            <a:pPr marL="342900" lvl="0" indent="-342900">
              <a:lnSpc>
                <a:spcPct val="150000"/>
              </a:lnSpc>
              <a:spcBef>
                <a:spcPts val="1200"/>
              </a:spcBef>
              <a:spcAft>
                <a:spcPts val="600"/>
              </a:spcAft>
              <a:buSzPts val="1100"/>
              <a:buFont typeface="Symbol" panose="05050102010706020507" pitchFamily="18" charset="2"/>
              <a:buChar char=""/>
              <a:tabLst>
                <a:tab pos="228600" algn="l"/>
                <a:tab pos="457200" algn="l"/>
              </a:tabLst>
            </a:pPr>
            <a:r>
              <a:rPr lang="en-AU" sz="1800" dirty="0">
                <a:effectLst/>
                <a:latin typeface="Arial" panose="020B0604020202020204" pitchFamily="34" charset="0"/>
                <a:ea typeface="Calibri" panose="020F0502020204030204" pitchFamily="34" charset="0"/>
              </a:rPr>
              <a:t>I can represent the solution of an inequality algebraically.</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A71E1-7F28-91D2-8BEF-8FC871A432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D5EAAE-DBA9-7435-22F6-0F0B00E86C62}"/>
              </a:ext>
            </a:extLst>
          </p:cNvPr>
          <p:cNvSpPr>
            <a:spLocks noGrp="1"/>
          </p:cNvSpPr>
          <p:nvPr>
            <p:ph type="title"/>
          </p:nvPr>
        </p:nvSpPr>
        <p:spPr/>
        <p:txBody>
          <a:bodyPr/>
          <a:lstStyle/>
          <a:p>
            <a:r>
              <a:rPr lang="en-AU" dirty="0">
                <a:latin typeface="+mj-lt"/>
              </a:rPr>
              <a:t>Quadratic inequalities</a:t>
            </a:r>
            <a:endParaRPr lang="en-AU" dirty="0"/>
          </a:p>
        </p:txBody>
      </p:sp>
      <p:sp>
        <p:nvSpPr>
          <p:cNvPr id="4" name="Text Placeholder 3">
            <a:extLst>
              <a:ext uri="{FF2B5EF4-FFF2-40B4-BE49-F238E27FC236}">
                <a16:creationId xmlns:a16="http://schemas.microsoft.com/office/drawing/2014/main" id="{B678D204-51D6-FF52-E911-CF15A876AE25}"/>
              </a:ext>
            </a:extLst>
          </p:cNvPr>
          <p:cNvSpPr>
            <a:spLocks noGrp="1"/>
          </p:cNvSpPr>
          <p:nvPr>
            <p:ph type="body" sz="quarter" idx="18"/>
          </p:nvPr>
        </p:nvSpPr>
        <p:spPr/>
        <p:txBody>
          <a:bodyPr/>
          <a:lstStyle/>
          <a:p>
            <a:r>
              <a:rPr lang="en-AU" dirty="0">
                <a:latin typeface="+mj-lt"/>
              </a:rPr>
              <a:t>Which one doesn’t belong?</a:t>
            </a:r>
          </a:p>
        </p:txBody>
      </p:sp>
      <p:sp>
        <p:nvSpPr>
          <p:cNvPr id="5" name="TextBox 4">
            <a:extLst>
              <a:ext uri="{FF2B5EF4-FFF2-40B4-BE49-F238E27FC236}">
                <a16:creationId xmlns:a16="http://schemas.microsoft.com/office/drawing/2014/main" id="{4E4741AD-0D11-237D-7126-88F9110B0B51}"/>
              </a:ext>
            </a:extLst>
          </p:cNvPr>
          <p:cNvSpPr txBox="1"/>
          <p:nvPr/>
        </p:nvSpPr>
        <p:spPr>
          <a:xfrm>
            <a:off x="151287" y="1603607"/>
            <a:ext cx="385011" cy="385010"/>
          </a:xfrm>
          <a:prstGeom prst="rect">
            <a:avLst/>
          </a:prstGeom>
          <a:solidFill>
            <a:schemeClr val="accent1"/>
          </a:solidFill>
        </p:spPr>
        <p:txBody>
          <a:bodyPr wrap="square" lIns="0" tIns="0" rIns="0" bIns="0" rtlCol="0" anchor="ctr" anchorCtr="0">
            <a:noAutofit/>
          </a:bodyPr>
          <a:lstStyle/>
          <a:p>
            <a:pPr algn="ctr"/>
            <a:r>
              <a:rPr lang="en-AU" sz="2000" dirty="0">
                <a:solidFill>
                  <a:schemeClr val="bg1"/>
                </a:solidFill>
              </a:rPr>
              <a:t>1</a:t>
            </a:r>
          </a:p>
        </p:txBody>
      </p:sp>
      <p:pic>
        <p:nvPicPr>
          <p:cNvPr id="13" name="Picture 12" descr="Graph of y=(x+3)(x-1) showing where the graph is &gt;=0.">
            <a:extLst>
              <a:ext uri="{FF2B5EF4-FFF2-40B4-BE49-F238E27FC236}">
                <a16:creationId xmlns:a16="http://schemas.microsoft.com/office/drawing/2014/main" id="{8FCEA98B-87E4-A65C-FB9D-5EC2F8DC3701}"/>
              </a:ext>
            </a:extLst>
          </p:cNvPr>
          <p:cNvPicPr>
            <a:picLocks noChangeAspect="1"/>
          </p:cNvPicPr>
          <p:nvPr/>
        </p:nvPicPr>
        <p:blipFill>
          <a:blip r:embed="rId2"/>
          <a:stretch>
            <a:fillRect/>
          </a:stretch>
        </p:blipFill>
        <p:spPr>
          <a:xfrm>
            <a:off x="160618" y="1988617"/>
            <a:ext cx="2880000" cy="3673381"/>
          </a:xfrm>
          <a:prstGeom prst="rect">
            <a:avLst/>
          </a:prstGeom>
          <a:ln>
            <a:solidFill>
              <a:schemeClr val="accent1"/>
            </a:solidFill>
          </a:ln>
        </p:spPr>
      </p:pic>
      <p:sp>
        <p:nvSpPr>
          <p:cNvPr id="6" name="TextBox 5">
            <a:extLst>
              <a:ext uri="{FF2B5EF4-FFF2-40B4-BE49-F238E27FC236}">
                <a16:creationId xmlns:a16="http://schemas.microsoft.com/office/drawing/2014/main" id="{2B9F805C-B997-426C-FEE6-5E726ECA1F2D}"/>
              </a:ext>
            </a:extLst>
          </p:cNvPr>
          <p:cNvSpPr txBox="1"/>
          <p:nvPr/>
        </p:nvSpPr>
        <p:spPr>
          <a:xfrm>
            <a:off x="3154545" y="2263106"/>
            <a:ext cx="385011" cy="385010"/>
          </a:xfrm>
          <a:prstGeom prst="rect">
            <a:avLst/>
          </a:prstGeom>
          <a:solidFill>
            <a:schemeClr val="accent1"/>
          </a:solidFill>
        </p:spPr>
        <p:txBody>
          <a:bodyPr wrap="square" lIns="0" tIns="0" rIns="0" bIns="0" rtlCol="0" anchor="ctr" anchorCtr="0">
            <a:noAutofit/>
          </a:bodyPr>
          <a:lstStyle/>
          <a:p>
            <a:pPr algn="ctr"/>
            <a:r>
              <a:rPr lang="en-AU" sz="2000" dirty="0">
                <a:solidFill>
                  <a:schemeClr val="bg1"/>
                </a:solidFill>
              </a:rPr>
              <a:t>2</a:t>
            </a:r>
          </a:p>
        </p:txBody>
      </p:sp>
      <p:pic>
        <p:nvPicPr>
          <p:cNvPr id="32" name="Picture 31" descr="Graph of y=x^2+2x-3 showing where the graph is &lt;=0.">
            <a:extLst>
              <a:ext uri="{FF2B5EF4-FFF2-40B4-BE49-F238E27FC236}">
                <a16:creationId xmlns:a16="http://schemas.microsoft.com/office/drawing/2014/main" id="{A3AE7A90-B21B-D4C3-B18D-952669449BAA}"/>
              </a:ext>
            </a:extLst>
          </p:cNvPr>
          <p:cNvPicPr>
            <a:picLocks noChangeAspect="1"/>
          </p:cNvPicPr>
          <p:nvPr/>
        </p:nvPicPr>
        <p:blipFill>
          <a:blip r:embed="rId3"/>
          <a:stretch>
            <a:fillRect/>
          </a:stretch>
        </p:blipFill>
        <p:spPr>
          <a:xfrm>
            <a:off x="3163876" y="2648116"/>
            <a:ext cx="2880000" cy="3729240"/>
          </a:xfrm>
          <a:prstGeom prst="rect">
            <a:avLst/>
          </a:prstGeom>
          <a:ln>
            <a:solidFill>
              <a:schemeClr val="accent1"/>
            </a:solidFill>
          </a:ln>
        </p:spPr>
      </p:pic>
      <p:sp>
        <p:nvSpPr>
          <p:cNvPr id="7" name="TextBox 6">
            <a:extLst>
              <a:ext uri="{FF2B5EF4-FFF2-40B4-BE49-F238E27FC236}">
                <a16:creationId xmlns:a16="http://schemas.microsoft.com/office/drawing/2014/main" id="{8A5F05B2-1CA1-BC11-F184-24C8FB7CC383}"/>
              </a:ext>
            </a:extLst>
          </p:cNvPr>
          <p:cNvSpPr txBox="1"/>
          <p:nvPr/>
        </p:nvSpPr>
        <p:spPr>
          <a:xfrm>
            <a:off x="6148126" y="1618673"/>
            <a:ext cx="385011" cy="385010"/>
          </a:xfrm>
          <a:prstGeom prst="rect">
            <a:avLst/>
          </a:prstGeom>
          <a:solidFill>
            <a:schemeClr val="accent1"/>
          </a:solidFill>
        </p:spPr>
        <p:txBody>
          <a:bodyPr wrap="square" lIns="0" tIns="0" rIns="0" bIns="0" rtlCol="0" anchor="ctr" anchorCtr="0">
            <a:noAutofit/>
          </a:bodyPr>
          <a:lstStyle/>
          <a:p>
            <a:pPr algn="ctr"/>
            <a:r>
              <a:rPr lang="en-AU" sz="2000" dirty="0">
                <a:solidFill>
                  <a:schemeClr val="bg1"/>
                </a:solidFill>
              </a:rPr>
              <a:t>3</a:t>
            </a:r>
          </a:p>
        </p:txBody>
      </p:sp>
      <p:pic>
        <p:nvPicPr>
          <p:cNvPr id="12" name="Picture 11" descr="Graph of y=x^2+2x-3 showing where the graph is &gt;0.">
            <a:extLst>
              <a:ext uri="{FF2B5EF4-FFF2-40B4-BE49-F238E27FC236}">
                <a16:creationId xmlns:a16="http://schemas.microsoft.com/office/drawing/2014/main" id="{1135D729-69E4-C96B-C4ED-5F5FC1CF9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126" y="1988617"/>
            <a:ext cx="2901170" cy="3821121"/>
          </a:xfrm>
          <a:prstGeom prst="rect">
            <a:avLst/>
          </a:prstGeom>
        </p:spPr>
      </p:pic>
      <p:sp>
        <p:nvSpPr>
          <p:cNvPr id="8" name="TextBox 7">
            <a:extLst>
              <a:ext uri="{FF2B5EF4-FFF2-40B4-BE49-F238E27FC236}">
                <a16:creationId xmlns:a16="http://schemas.microsoft.com/office/drawing/2014/main" id="{D8FD613D-12D8-0F57-0C8D-01FAD53CC9A4}"/>
              </a:ext>
            </a:extLst>
          </p:cNvPr>
          <p:cNvSpPr txBox="1"/>
          <p:nvPr/>
        </p:nvSpPr>
        <p:spPr>
          <a:xfrm>
            <a:off x="9123391" y="2473501"/>
            <a:ext cx="385011" cy="385010"/>
          </a:xfrm>
          <a:prstGeom prst="rect">
            <a:avLst/>
          </a:prstGeom>
          <a:solidFill>
            <a:schemeClr val="accent1"/>
          </a:solidFill>
        </p:spPr>
        <p:txBody>
          <a:bodyPr wrap="square" lIns="0" tIns="0" rIns="0" bIns="0" rtlCol="0" anchor="ctr" anchorCtr="0">
            <a:noAutofit/>
          </a:bodyPr>
          <a:lstStyle/>
          <a:p>
            <a:pPr algn="ctr"/>
            <a:r>
              <a:rPr lang="en-AU" sz="2000" dirty="0">
                <a:solidFill>
                  <a:schemeClr val="bg1"/>
                </a:solidFill>
              </a:rPr>
              <a:t>4</a:t>
            </a:r>
          </a:p>
        </p:txBody>
      </p:sp>
      <p:pic>
        <p:nvPicPr>
          <p:cNvPr id="28" name="Picture 27" descr="Graph of y=-x^2-2x+3 showing where the graph is &gt;= 0.">
            <a:extLst>
              <a:ext uri="{FF2B5EF4-FFF2-40B4-BE49-F238E27FC236}">
                <a16:creationId xmlns:a16="http://schemas.microsoft.com/office/drawing/2014/main" id="{12D5905A-0FC9-9C25-EF09-0A540A94DE67}"/>
              </a:ext>
            </a:extLst>
          </p:cNvPr>
          <p:cNvPicPr>
            <a:picLocks noChangeAspect="1"/>
          </p:cNvPicPr>
          <p:nvPr/>
        </p:nvPicPr>
        <p:blipFill>
          <a:blip r:embed="rId5"/>
          <a:stretch>
            <a:fillRect/>
          </a:stretch>
        </p:blipFill>
        <p:spPr>
          <a:xfrm>
            <a:off x="9134006" y="2860435"/>
            <a:ext cx="2880000" cy="3516921"/>
          </a:xfrm>
          <a:prstGeom prst="rect">
            <a:avLst/>
          </a:prstGeom>
          <a:ln>
            <a:solidFill>
              <a:schemeClr val="accent1"/>
            </a:solidFill>
          </a:ln>
        </p:spPr>
      </p:pic>
      <p:sp>
        <p:nvSpPr>
          <p:cNvPr id="2" name="Slide Number Placeholder 1">
            <a:extLst>
              <a:ext uri="{FF2B5EF4-FFF2-40B4-BE49-F238E27FC236}">
                <a16:creationId xmlns:a16="http://schemas.microsoft.com/office/drawing/2014/main" id="{24E284E0-5BDC-49EA-1A08-60B3DAE2AA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403760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E652F-EBA8-9211-2F23-D0263E966F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C0F896-7EAF-0E1A-2FA8-155E2AC7EB20}"/>
              </a:ext>
            </a:extLst>
          </p:cNvPr>
          <p:cNvSpPr>
            <a:spLocks noGrp="1"/>
          </p:cNvSpPr>
          <p:nvPr>
            <p:ph type="title"/>
          </p:nvPr>
        </p:nvSpPr>
        <p:spPr/>
        <p:txBody>
          <a:bodyPr/>
          <a:lstStyle/>
          <a:p>
            <a:r>
              <a:rPr lang="en-AU">
                <a:latin typeface="+mj-lt"/>
              </a:rPr>
              <a:t>Cubic curve</a:t>
            </a:r>
          </a:p>
        </p:txBody>
      </p:sp>
      <p:sp>
        <p:nvSpPr>
          <p:cNvPr id="13" name="Text Placeholder 12">
            <a:extLst>
              <a:ext uri="{FF2B5EF4-FFF2-40B4-BE49-F238E27FC236}">
                <a16:creationId xmlns:a16="http://schemas.microsoft.com/office/drawing/2014/main" id="{DCD75C6D-19D9-15FA-F1F7-C9ACCE0C3A3C}"/>
              </a:ext>
            </a:extLst>
          </p:cNvPr>
          <p:cNvSpPr>
            <a:spLocks noGrp="1"/>
          </p:cNvSpPr>
          <p:nvPr>
            <p:ph type="body" sz="quarter" idx="18"/>
          </p:nvPr>
        </p:nvSpPr>
        <p:spPr>
          <a:xfrm>
            <a:off x="360000" y="982520"/>
            <a:ext cx="11483998" cy="356423"/>
          </a:xfrm>
        </p:spPr>
        <p:txBody>
          <a:bodyPr/>
          <a:lstStyle/>
          <a:p>
            <a:r>
              <a:rPr lang="en-AU">
                <a:latin typeface="+mj-lt"/>
              </a:rPr>
              <a:t>Notice and wonder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8788D4-DB78-4A81-1133-9BD6FAFE7575}"/>
                  </a:ext>
                </a:extLst>
              </p:cNvPr>
              <p:cNvSpPr txBox="1"/>
              <p:nvPr/>
            </p:nvSpPr>
            <p:spPr>
              <a:xfrm>
                <a:off x="1101348" y="1832752"/>
                <a:ext cx="3631623"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r>
                        <a:rPr lang="en-AU" b="0" i="1" smtClean="0">
                          <a:latin typeface="Cambria Math" panose="02040503050406030204" pitchFamily="18" charset="0"/>
                        </a:rPr>
                        <m:t>𝑥</m:t>
                      </m:r>
                      <m:r>
                        <a:rPr lang="en-AU" b="0" i="1" smtClean="0">
                          <a:latin typeface="Cambria Math" panose="02040503050406030204" pitchFamily="18" charset="0"/>
                        </a:rPr>
                        <m:t>−4)</m:t>
                      </m:r>
                    </m:oMath>
                  </m:oMathPara>
                </a14:m>
                <a:endParaRPr lang="en-AU"/>
              </a:p>
            </p:txBody>
          </p:sp>
        </mc:Choice>
        <mc:Fallback xmlns="">
          <p:sp>
            <p:nvSpPr>
              <p:cNvPr id="6" name="TextBox 5">
                <a:extLst>
                  <a:ext uri="{FF2B5EF4-FFF2-40B4-BE49-F238E27FC236}">
                    <a16:creationId xmlns:a16="http://schemas.microsoft.com/office/drawing/2014/main" id="{8C8788D4-DB78-4A81-1133-9BD6FAFE7575}"/>
                  </a:ext>
                </a:extLst>
              </p:cNvPr>
              <p:cNvSpPr txBox="1">
                <a:spLocks noRot="1" noChangeAspect="1" noMove="1" noResize="1" noEditPoints="1" noAdjustHandles="1" noChangeArrowheads="1" noChangeShapeType="1" noTextEdit="1"/>
              </p:cNvSpPr>
              <p:nvPr/>
            </p:nvSpPr>
            <p:spPr>
              <a:xfrm>
                <a:off x="1101348" y="1832752"/>
                <a:ext cx="3631623" cy="914400"/>
              </a:xfrm>
              <a:prstGeom prst="rect">
                <a:avLst/>
              </a:prstGeom>
              <a:blipFill>
                <a:blip r:embed="rId3"/>
                <a:stretch>
                  <a:fillRect l="-336" r="-1345"/>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33316C44-975A-5A10-0B89-59213E670AD8}"/>
              </a:ext>
            </a:extLst>
          </p:cNvPr>
          <p:cNvSpPr/>
          <p:nvPr/>
        </p:nvSpPr>
        <p:spPr>
          <a:xfrm>
            <a:off x="1951255" y="2747152"/>
            <a:ext cx="1931808" cy="914399"/>
          </a:xfrm>
          <a:prstGeom prst="wedgeRoundRectCallout">
            <a:avLst>
              <a:gd name="adj1" fmla="val 68428"/>
              <a:gd name="adj2" fmla="val -150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a:t>What do you notice?</a:t>
            </a:r>
          </a:p>
        </p:txBody>
      </p:sp>
      <p:sp>
        <p:nvSpPr>
          <p:cNvPr id="11" name="Speech Bubble: Rectangle with Corners Rounded 10">
            <a:extLst>
              <a:ext uri="{FF2B5EF4-FFF2-40B4-BE49-F238E27FC236}">
                <a16:creationId xmlns:a16="http://schemas.microsoft.com/office/drawing/2014/main" id="{60AFF32E-1A3F-474D-3280-9EA34E379294}"/>
              </a:ext>
            </a:extLst>
          </p:cNvPr>
          <p:cNvSpPr/>
          <p:nvPr/>
        </p:nvSpPr>
        <p:spPr>
          <a:xfrm>
            <a:off x="1951255" y="4575951"/>
            <a:ext cx="1931808" cy="914399"/>
          </a:xfrm>
          <a:prstGeom prst="wedgeRoundRectCallout">
            <a:avLst>
              <a:gd name="adj1" fmla="val 70919"/>
              <a:gd name="adj2" fmla="val -195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a:t>What do you wonder?</a:t>
            </a:r>
          </a:p>
        </p:txBody>
      </p:sp>
      <p:pic>
        <p:nvPicPr>
          <p:cNvPr id="5" name="Picture 4" descr="A black and white graph of a cubic inequality with equation y=(x+2)(x-1)(x-4).">
            <a:extLst>
              <a:ext uri="{FF2B5EF4-FFF2-40B4-BE49-F238E27FC236}">
                <a16:creationId xmlns:a16="http://schemas.microsoft.com/office/drawing/2014/main" id="{BC8FEB07-7EA8-5D00-2286-388C2F26FBF7}"/>
              </a:ext>
            </a:extLst>
          </p:cNvPr>
          <p:cNvPicPr>
            <a:picLocks noChangeAspect="1"/>
          </p:cNvPicPr>
          <p:nvPr/>
        </p:nvPicPr>
        <p:blipFill>
          <a:blip r:embed="rId4"/>
          <a:stretch>
            <a:fillRect/>
          </a:stretch>
        </p:blipFill>
        <p:spPr>
          <a:xfrm>
            <a:off x="6096000" y="394285"/>
            <a:ext cx="3778444" cy="6121715"/>
          </a:xfrm>
          <a:prstGeom prst="rect">
            <a:avLst/>
          </a:prstGeom>
        </p:spPr>
      </p:pic>
      <p:sp>
        <p:nvSpPr>
          <p:cNvPr id="3" name="Slide Number Placeholder 2">
            <a:extLst>
              <a:ext uri="{FF2B5EF4-FFF2-40B4-BE49-F238E27FC236}">
                <a16:creationId xmlns:a16="http://schemas.microsoft.com/office/drawing/2014/main" id="{FBB24060-FF1C-1B1D-AA97-E3BFCDD29F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67339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2D915-E6EE-4302-3BA7-C9D1442212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DD19DD-DC1F-31EB-9D09-46DA6A0650C2}"/>
              </a:ext>
            </a:extLst>
          </p:cNvPr>
          <p:cNvSpPr>
            <a:spLocks noGrp="1"/>
          </p:cNvSpPr>
          <p:nvPr>
            <p:ph type="title"/>
          </p:nvPr>
        </p:nvSpPr>
        <p:spPr/>
        <p:txBody>
          <a:bodyPr/>
          <a:lstStyle/>
          <a:p>
            <a:r>
              <a:rPr lang="en-AU"/>
              <a:t>Cubic equation</a:t>
            </a:r>
          </a:p>
        </p:txBody>
      </p:sp>
      <p:sp>
        <p:nvSpPr>
          <p:cNvPr id="4" name="Text Placeholder 3">
            <a:extLst>
              <a:ext uri="{FF2B5EF4-FFF2-40B4-BE49-F238E27FC236}">
                <a16:creationId xmlns:a16="http://schemas.microsoft.com/office/drawing/2014/main" id="{DE40E411-4D66-8F48-3E42-66A35E326BD9}"/>
              </a:ext>
            </a:extLst>
          </p:cNvPr>
          <p:cNvSpPr>
            <a:spLocks noGrp="1"/>
          </p:cNvSpPr>
          <p:nvPr>
            <p:ph type="body" sz="quarter" idx="18"/>
          </p:nvPr>
        </p:nvSpPr>
        <p:spPr/>
        <p:txBody>
          <a:bodyPr/>
          <a:lstStyle/>
          <a:p>
            <a:r>
              <a:rPr lang="en-AU"/>
              <a:t>Notice and wonder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55D7D71-4176-1684-E7DF-B3DAEDCD867E}"/>
                  </a:ext>
                </a:extLst>
              </p:cNvPr>
              <p:cNvSpPr txBox="1"/>
              <p:nvPr/>
            </p:nvSpPr>
            <p:spPr>
              <a:xfrm>
                <a:off x="335652" y="1745477"/>
                <a:ext cx="3631623" cy="914400"/>
              </a:xfrm>
              <a:prstGeom prst="rect">
                <a:avLst/>
              </a:prstGeom>
              <a:noFill/>
            </p:spPr>
            <p:txBody>
              <a:bodyPr wrap="none" lIns="0" tIns="0" rIns="0" bIns="0" rtlCol="0">
                <a:noAutofit/>
              </a:bodyPr>
              <a:lstStyle/>
              <a:p>
                <a:pPr algn="ctr"/>
                <a14:m>
                  <m:oMathPara xmlns:m="http://schemas.openxmlformats.org/officeDocument/2006/math">
                    <m:oMathParaPr>
                      <m:jc m:val="centerGroup"/>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r>
                        <a:rPr lang="en-AU" b="0" i="1" smtClean="0">
                          <a:latin typeface="Cambria Math" panose="02040503050406030204" pitchFamily="18" charset="0"/>
                        </a:rPr>
                        <m:t>=0</m:t>
                      </m:r>
                    </m:oMath>
                  </m:oMathPara>
                </a14:m>
                <a:br>
                  <a:rPr lang="en-AU" b="0"/>
                </a:br>
                <a:endParaRPr lang="en-AU"/>
              </a:p>
            </p:txBody>
          </p:sp>
        </mc:Choice>
        <mc:Fallback xmlns="">
          <p:sp>
            <p:nvSpPr>
              <p:cNvPr id="7" name="TextBox 6">
                <a:extLst>
                  <a:ext uri="{FF2B5EF4-FFF2-40B4-BE49-F238E27FC236}">
                    <a16:creationId xmlns:a16="http://schemas.microsoft.com/office/drawing/2014/main" id="{155D7D71-4176-1684-E7DF-B3DAEDCD867E}"/>
                  </a:ext>
                </a:extLst>
              </p:cNvPr>
              <p:cNvSpPr txBox="1">
                <a:spLocks noRot="1" noChangeAspect="1" noMove="1" noResize="1" noEditPoints="1" noAdjustHandles="1" noChangeArrowheads="1" noChangeShapeType="1" noTextEdit="1"/>
              </p:cNvSpPr>
              <p:nvPr/>
            </p:nvSpPr>
            <p:spPr>
              <a:xfrm>
                <a:off x="335652" y="1745477"/>
                <a:ext cx="3631623" cy="914400"/>
              </a:xfrm>
              <a:prstGeom prst="rect">
                <a:avLst/>
              </a:prstGeom>
              <a:blipFill>
                <a:blip r:embed="rId2"/>
                <a:stretch>
                  <a:fillRect r="-336"/>
                </a:stretch>
              </a:blipFill>
            </p:spPr>
            <p:txBody>
              <a:bodyPr/>
              <a:lstStyle/>
              <a:p>
                <a:r>
                  <a:rPr lang="en-AU">
                    <a:noFill/>
                  </a:rPr>
                  <a:t> </a:t>
                </a:r>
              </a:p>
            </p:txBody>
          </p:sp>
        </mc:Fallback>
      </mc:AlternateContent>
      <p:sp>
        <p:nvSpPr>
          <p:cNvPr id="16" name="Speech Bubble: Rectangle with Corners Rounded 15">
            <a:extLst>
              <a:ext uri="{FF2B5EF4-FFF2-40B4-BE49-F238E27FC236}">
                <a16:creationId xmlns:a16="http://schemas.microsoft.com/office/drawing/2014/main" id="{D827DCE3-24A2-B1E1-4EE1-C45A77025396}"/>
              </a:ext>
            </a:extLst>
          </p:cNvPr>
          <p:cNvSpPr/>
          <p:nvPr/>
        </p:nvSpPr>
        <p:spPr>
          <a:xfrm>
            <a:off x="4727645" y="1494378"/>
            <a:ext cx="1931808" cy="914399"/>
          </a:xfrm>
          <a:prstGeom prst="wedgeRoundRectCallout">
            <a:avLst>
              <a:gd name="adj1" fmla="val -69307"/>
              <a:gd name="adj2" fmla="val -97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dirty="0"/>
              <a:t>What has changed?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436E16-FC2C-F1F0-3203-A5E94849FFA8}"/>
                  </a:ext>
                </a:extLst>
              </p:cNvPr>
              <p:cNvSpPr txBox="1"/>
              <p:nvPr/>
            </p:nvSpPr>
            <p:spPr>
              <a:xfrm>
                <a:off x="1998749" y="3015133"/>
                <a:ext cx="3631623" cy="502200"/>
              </a:xfrm>
              <a:prstGeom prst="rect">
                <a:avLst/>
              </a:prstGeom>
              <a:noFill/>
            </p:spPr>
            <p:txBody>
              <a:bodyPr wrap="none" lIns="0" tIns="0" rIns="0" bIns="0" rtlCol="0">
                <a:noAutofit/>
              </a:bodyPr>
              <a:lstStyle/>
              <a:p>
                <a:pPr algn="ct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=−2, 1</m:t>
                    </m:r>
                  </m:oMath>
                </a14:m>
                <a:r>
                  <a:rPr lang="en-AU" dirty="0"/>
                  <a:t> and </a:t>
                </a:r>
                <a14:m>
                  <m:oMath xmlns:m="http://schemas.openxmlformats.org/officeDocument/2006/math">
                    <m:r>
                      <a:rPr lang="en-AU" b="0" i="1" smtClean="0">
                        <a:latin typeface="Cambria Math" panose="02040503050406030204" pitchFamily="18" charset="0"/>
                      </a:rPr>
                      <m:t>4</m:t>
                    </m:r>
                  </m:oMath>
                </a14:m>
                <a:endParaRPr lang="en-AU" dirty="0"/>
              </a:p>
            </p:txBody>
          </p:sp>
        </mc:Choice>
        <mc:Fallback xmlns="">
          <p:sp>
            <p:nvSpPr>
              <p:cNvPr id="5" name="TextBox 4">
                <a:extLst>
                  <a:ext uri="{FF2B5EF4-FFF2-40B4-BE49-F238E27FC236}">
                    <a16:creationId xmlns:a16="http://schemas.microsoft.com/office/drawing/2014/main" id="{30436E16-FC2C-F1F0-3203-A5E94849FFA8}"/>
                  </a:ext>
                </a:extLst>
              </p:cNvPr>
              <p:cNvSpPr txBox="1">
                <a:spLocks noRot="1" noChangeAspect="1" noMove="1" noResize="1" noEditPoints="1" noAdjustHandles="1" noChangeArrowheads="1" noChangeShapeType="1" noTextEdit="1"/>
              </p:cNvSpPr>
              <p:nvPr/>
            </p:nvSpPr>
            <p:spPr>
              <a:xfrm>
                <a:off x="1998749" y="3015133"/>
                <a:ext cx="3631623" cy="502200"/>
              </a:xfrm>
              <a:prstGeom prst="rect">
                <a:avLst/>
              </a:prstGeom>
              <a:blipFill>
                <a:blip r:embed="rId3"/>
                <a:stretch>
                  <a:fillRect t="-18293" b="-10976"/>
                </a:stretch>
              </a:blipFill>
            </p:spPr>
            <p:txBody>
              <a:bodyPr/>
              <a:lstStyle/>
              <a:p>
                <a:r>
                  <a:rPr lang="en-AU">
                    <a:noFill/>
                  </a:rPr>
                  <a:t> </a:t>
                </a:r>
              </a:p>
            </p:txBody>
          </p:sp>
        </mc:Fallback>
      </mc:AlternateContent>
      <p:pic>
        <p:nvPicPr>
          <p:cNvPr id="19" name="Picture 18" descr="A black number line from -2 to 4. There is an orange point at x equals -2, 1 and 4.">
            <a:extLst>
              <a:ext uri="{FF2B5EF4-FFF2-40B4-BE49-F238E27FC236}">
                <a16:creationId xmlns:a16="http://schemas.microsoft.com/office/drawing/2014/main" id="{D34CA11B-339E-1710-42DB-F76934F4FE6B}"/>
              </a:ext>
            </a:extLst>
          </p:cNvPr>
          <p:cNvPicPr>
            <a:picLocks noChangeAspect="1"/>
          </p:cNvPicPr>
          <p:nvPr/>
        </p:nvPicPr>
        <p:blipFill>
          <a:blip r:embed="rId4"/>
          <a:stretch>
            <a:fillRect/>
          </a:stretch>
        </p:blipFill>
        <p:spPr>
          <a:xfrm>
            <a:off x="1077024" y="3622701"/>
            <a:ext cx="5582429" cy="428685"/>
          </a:xfrm>
          <a:prstGeom prst="rect">
            <a:avLst/>
          </a:prstGeom>
        </p:spPr>
      </p:pic>
      <p:sp>
        <p:nvSpPr>
          <p:cNvPr id="14" name="Speech Bubble: Rectangle with Corners Rounded 13">
            <a:extLst>
              <a:ext uri="{FF2B5EF4-FFF2-40B4-BE49-F238E27FC236}">
                <a16:creationId xmlns:a16="http://schemas.microsoft.com/office/drawing/2014/main" id="{04590CFE-E045-1136-FF10-080850F5DC72}"/>
              </a:ext>
            </a:extLst>
          </p:cNvPr>
          <p:cNvSpPr/>
          <p:nvPr/>
        </p:nvSpPr>
        <p:spPr>
          <a:xfrm>
            <a:off x="1185559" y="5125876"/>
            <a:ext cx="1931808" cy="914399"/>
          </a:xfrm>
          <a:prstGeom prst="wedgeRoundRectCallout">
            <a:avLst>
              <a:gd name="adj1" fmla="val -7755"/>
              <a:gd name="adj2" fmla="val 785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a:t>What do you notice?</a:t>
            </a:r>
          </a:p>
        </p:txBody>
      </p:sp>
      <p:sp>
        <p:nvSpPr>
          <p:cNvPr id="15" name="Speech Bubble: Rectangle with Corners Rounded 14">
            <a:extLst>
              <a:ext uri="{FF2B5EF4-FFF2-40B4-BE49-F238E27FC236}">
                <a16:creationId xmlns:a16="http://schemas.microsoft.com/office/drawing/2014/main" id="{21146599-D204-262C-210E-8BD77210543D}"/>
              </a:ext>
              <a:ext uri="{C183D7F6-B498-43B3-948B-1728B52AA6E4}">
                <adec:decorative xmlns:adec="http://schemas.microsoft.com/office/drawing/2017/decorative" val="0"/>
              </a:ext>
            </a:extLst>
          </p:cNvPr>
          <p:cNvSpPr/>
          <p:nvPr/>
        </p:nvSpPr>
        <p:spPr>
          <a:xfrm>
            <a:off x="4299891" y="5125877"/>
            <a:ext cx="1931808" cy="914399"/>
          </a:xfrm>
          <a:prstGeom prst="wedgeRoundRectCallout">
            <a:avLst>
              <a:gd name="adj1" fmla="val 36257"/>
              <a:gd name="adj2" fmla="val 8053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a:t>What do you wonder?</a:t>
            </a:r>
          </a:p>
        </p:txBody>
      </p:sp>
      <p:pic>
        <p:nvPicPr>
          <p:cNvPr id="23" name="Picture 22" descr="A graph of a cubic inequality with equation y=(x+2)(x-1)(x-4) with the line blue,  faded and dotted. There are 3 orange circles showing where the graph crosses the x-axis at -2, 1 and 4.">
            <a:extLst>
              <a:ext uri="{FF2B5EF4-FFF2-40B4-BE49-F238E27FC236}">
                <a16:creationId xmlns:a16="http://schemas.microsoft.com/office/drawing/2014/main" id="{CD5B8A06-2604-018D-502A-236265D1916E}"/>
              </a:ext>
            </a:extLst>
          </p:cNvPr>
          <p:cNvPicPr>
            <a:picLocks noChangeAspect="1"/>
          </p:cNvPicPr>
          <p:nvPr/>
        </p:nvPicPr>
        <p:blipFill>
          <a:blip r:embed="rId5"/>
          <a:stretch>
            <a:fillRect/>
          </a:stretch>
        </p:blipFill>
        <p:spPr>
          <a:xfrm>
            <a:off x="8377440" y="405000"/>
            <a:ext cx="3331658" cy="6048000"/>
          </a:xfrm>
          <a:prstGeom prst="rect">
            <a:avLst/>
          </a:prstGeom>
        </p:spPr>
      </p:pic>
      <p:sp>
        <p:nvSpPr>
          <p:cNvPr id="2" name="Slide Number Placeholder 1">
            <a:extLst>
              <a:ext uri="{FF2B5EF4-FFF2-40B4-BE49-F238E27FC236}">
                <a16:creationId xmlns:a16="http://schemas.microsoft.com/office/drawing/2014/main" id="{A8CD3215-8DC3-D092-3256-5F965EF85B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72968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27D3C-F69D-70E7-39E2-51A5D80DD31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0F1431-E2DD-D582-F18D-F036354572B6}"/>
              </a:ext>
            </a:extLst>
          </p:cNvPr>
          <p:cNvSpPr>
            <a:spLocks noGrp="1"/>
          </p:cNvSpPr>
          <p:nvPr>
            <p:ph type="title"/>
          </p:nvPr>
        </p:nvSpPr>
        <p:spPr/>
        <p:txBody>
          <a:bodyPr/>
          <a:lstStyle/>
          <a:p>
            <a:r>
              <a:rPr lang="en-AU" dirty="0"/>
              <a:t>Cubic inequality</a:t>
            </a:r>
          </a:p>
        </p:txBody>
      </p:sp>
      <p:sp>
        <p:nvSpPr>
          <p:cNvPr id="4" name="Text Placeholder 3">
            <a:extLst>
              <a:ext uri="{FF2B5EF4-FFF2-40B4-BE49-F238E27FC236}">
                <a16:creationId xmlns:a16="http://schemas.microsoft.com/office/drawing/2014/main" id="{13E203F1-5E93-E6A1-4FEA-38EA82A294A7}"/>
              </a:ext>
            </a:extLst>
          </p:cNvPr>
          <p:cNvSpPr>
            <a:spLocks noGrp="1"/>
          </p:cNvSpPr>
          <p:nvPr>
            <p:ph type="body" sz="quarter" idx="18"/>
          </p:nvPr>
        </p:nvSpPr>
        <p:spPr/>
        <p:txBody>
          <a:bodyPr/>
          <a:lstStyle/>
          <a:p>
            <a:r>
              <a:rPr lang="en-AU"/>
              <a:t>Notice and wonder</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C298590-15E9-9EF4-DB72-038139BA19E0}"/>
                  </a:ext>
                </a:extLst>
              </p:cNvPr>
              <p:cNvSpPr txBox="1"/>
              <p:nvPr/>
            </p:nvSpPr>
            <p:spPr>
              <a:xfrm>
                <a:off x="619771" y="1560819"/>
                <a:ext cx="3631623" cy="471054"/>
              </a:xfrm>
              <a:prstGeom prst="rect">
                <a:avLst/>
              </a:prstGeom>
              <a:noFill/>
            </p:spPr>
            <p:txBody>
              <a:bodyPr wrap="none" lIns="0" tIns="0" rIns="0" bIns="0" rtlCol="0">
                <a:noAutofit/>
              </a:bodyPr>
              <a:lstStyle/>
              <a:p>
                <a:pPr algn="l"/>
                <a14:m>
                  <m:oMathPara xmlns:m="http://schemas.openxmlformats.org/officeDocument/2006/math">
                    <m:oMathParaPr>
                      <m:jc m:val="center"/>
                    </m:oMathParaPr>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r>
                        <a:rPr lang="en-AU" b="0" i="1" smtClean="0">
                          <a:latin typeface="Cambria Math" panose="02040503050406030204" pitchFamily="18" charset="0"/>
                        </a:rPr>
                        <m:t>&gt;0</m:t>
                      </m:r>
                    </m:oMath>
                  </m:oMathPara>
                </a14:m>
                <a:br>
                  <a:rPr lang="en-AU" b="0" dirty="0"/>
                </a:br>
                <a:endParaRPr lang="en-AU" dirty="0"/>
              </a:p>
            </p:txBody>
          </p:sp>
        </mc:Choice>
        <mc:Fallback xmlns="">
          <p:sp>
            <p:nvSpPr>
              <p:cNvPr id="8" name="TextBox 7">
                <a:extLst>
                  <a:ext uri="{FF2B5EF4-FFF2-40B4-BE49-F238E27FC236}">
                    <a16:creationId xmlns:a16="http://schemas.microsoft.com/office/drawing/2014/main" id="{1C298590-15E9-9EF4-DB72-038139BA19E0}"/>
                  </a:ext>
                </a:extLst>
              </p:cNvPr>
              <p:cNvSpPr txBox="1">
                <a:spLocks noRot="1" noChangeAspect="1" noMove="1" noResize="1" noEditPoints="1" noAdjustHandles="1" noChangeArrowheads="1" noChangeShapeType="1" noTextEdit="1"/>
              </p:cNvSpPr>
              <p:nvPr/>
            </p:nvSpPr>
            <p:spPr>
              <a:xfrm>
                <a:off x="619771" y="1560819"/>
                <a:ext cx="3631623" cy="471054"/>
              </a:xfrm>
              <a:prstGeom prst="rect">
                <a:avLst/>
              </a:prstGeom>
              <a:blipFill>
                <a:blip r:embed="rId2"/>
                <a:stretch>
                  <a:fillRect r="-336"/>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32A7C134-F66E-4360-5BA6-AA09F49DF379}"/>
              </a:ext>
            </a:extLst>
          </p:cNvPr>
          <p:cNvSpPr/>
          <p:nvPr/>
        </p:nvSpPr>
        <p:spPr>
          <a:xfrm>
            <a:off x="4828801" y="914293"/>
            <a:ext cx="1931808" cy="1117580"/>
          </a:xfrm>
          <a:prstGeom prst="wedgeRoundRectCallout">
            <a:avLst>
              <a:gd name="adj1" fmla="val -73910"/>
              <a:gd name="adj2" fmla="val 255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a:t>What has changed?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07057E5-F744-D7E3-A7D1-97E64B79538A}"/>
                  </a:ext>
                </a:extLst>
              </p:cNvPr>
              <p:cNvSpPr txBox="1"/>
              <p:nvPr/>
            </p:nvSpPr>
            <p:spPr>
              <a:xfrm>
                <a:off x="1703016" y="2840411"/>
                <a:ext cx="3631623" cy="471054"/>
              </a:xfrm>
              <a:prstGeom prst="rect">
                <a:avLst/>
              </a:prstGeom>
              <a:noFill/>
            </p:spPr>
            <p:txBody>
              <a:bodyPr wrap="none" lIns="0" tIns="0" rIns="0" bIns="0" rtlCol="0">
                <a:noAutofit/>
              </a:bodyPr>
              <a:lstStyle/>
              <a:p>
                <a:pPr algn="l"/>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−2&lt;</m:t>
                      </m:r>
                      <m:r>
                        <a:rPr lang="en-AU" b="0" i="1" smtClean="0">
                          <a:latin typeface="Cambria Math" panose="02040503050406030204" pitchFamily="18" charset="0"/>
                        </a:rPr>
                        <m:t>𝑥</m:t>
                      </m:r>
                      <m:r>
                        <a:rPr lang="en-AU" b="0" i="1" smtClean="0">
                          <a:latin typeface="Cambria Math" panose="02040503050406030204" pitchFamily="18" charset="0"/>
                        </a:rPr>
                        <m:t>&lt; 1,</m:t>
                      </m:r>
                      <m:r>
                        <a:rPr lang="en-AU" b="0" i="1" smtClean="0">
                          <a:latin typeface="Cambria Math" panose="02040503050406030204" pitchFamily="18" charset="0"/>
                        </a:rPr>
                        <m:t>𝑥</m:t>
                      </m:r>
                      <m:r>
                        <a:rPr lang="en-AU" b="0" i="1" smtClean="0">
                          <a:latin typeface="Cambria Math" panose="02040503050406030204" pitchFamily="18" charset="0"/>
                        </a:rPr>
                        <m:t>&gt;4</m:t>
                      </m:r>
                    </m:oMath>
                  </m:oMathPara>
                </a14:m>
                <a:endParaRPr lang="en-AU" dirty="0"/>
              </a:p>
            </p:txBody>
          </p:sp>
        </mc:Choice>
        <mc:Fallback xmlns="">
          <p:sp>
            <p:nvSpPr>
              <p:cNvPr id="14" name="TextBox 13">
                <a:extLst>
                  <a:ext uri="{FF2B5EF4-FFF2-40B4-BE49-F238E27FC236}">
                    <a16:creationId xmlns:a16="http://schemas.microsoft.com/office/drawing/2014/main" id="{B07057E5-F744-D7E3-A7D1-97E64B79538A}"/>
                  </a:ext>
                </a:extLst>
              </p:cNvPr>
              <p:cNvSpPr txBox="1">
                <a:spLocks noRot="1" noChangeAspect="1" noMove="1" noResize="1" noEditPoints="1" noAdjustHandles="1" noChangeArrowheads="1" noChangeShapeType="1" noTextEdit="1"/>
              </p:cNvSpPr>
              <p:nvPr/>
            </p:nvSpPr>
            <p:spPr>
              <a:xfrm>
                <a:off x="1703016" y="2840411"/>
                <a:ext cx="3631623" cy="471054"/>
              </a:xfrm>
              <a:prstGeom prst="rect">
                <a:avLst/>
              </a:prstGeom>
              <a:blipFill>
                <a:blip r:embed="rId3"/>
                <a:stretch>
                  <a:fillRect/>
                </a:stretch>
              </a:blipFill>
            </p:spPr>
            <p:txBody>
              <a:bodyPr/>
              <a:lstStyle/>
              <a:p>
                <a:r>
                  <a:rPr lang="en-AU">
                    <a:noFill/>
                  </a:rPr>
                  <a:t> </a:t>
                </a:r>
              </a:p>
            </p:txBody>
          </p:sp>
        </mc:Fallback>
      </mc:AlternateContent>
      <p:pic>
        <p:nvPicPr>
          <p:cNvPr id="17" name="Picture 16" descr="A black and orange horizontal number line. There are 3 orange open circles at x equals -2, 1 and 4. The number line is orange between 0 and 2 and to the right of 4.">
            <a:extLst>
              <a:ext uri="{FF2B5EF4-FFF2-40B4-BE49-F238E27FC236}">
                <a16:creationId xmlns:a16="http://schemas.microsoft.com/office/drawing/2014/main" id="{E7CFDD92-5254-76AA-8FA5-5E1B2C75A2DD}"/>
              </a:ext>
            </a:extLst>
          </p:cNvPr>
          <p:cNvPicPr>
            <a:picLocks noChangeAspect="1"/>
          </p:cNvPicPr>
          <p:nvPr/>
        </p:nvPicPr>
        <p:blipFill>
          <a:blip r:embed="rId4"/>
          <a:stretch>
            <a:fillRect/>
          </a:stretch>
        </p:blipFill>
        <p:spPr>
          <a:xfrm>
            <a:off x="1113430" y="3311465"/>
            <a:ext cx="4810796" cy="485843"/>
          </a:xfrm>
          <a:prstGeom prst="rect">
            <a:avLst/>
          </a:prstGeom>
        </p:spPr>
      </p:pic>
      <p:sp>
        <p:nvSpPr>
          <p:cNvPr id="5" name="Speech Bubble: Rectangle with Corners Rounded 4">
            <a:extLst>
              <a:ext uri="{FF2B5EF4-FFF2-40B4-BE49-F238E27FC236}">
                <a16:creationId xmlns:a16="http://schemas.microsoft.com/office/drawing/2014/main" id="{886E645F-E832-CB00-8464-5FC2F54F676D}"/>
              </a:ext>
            </a:extLst>
          </p:cNvPr>
          <p:cNvSpPr/>
          <p:nvPr/>
        </p:nvSpPr>
        <p:spPr>
          <a:xfrm>
            <a:off x="619771" y="4993171"/>
            <a:ext cx="1931808" cy="1117580"/>
          </a:xfrm>
          <a:prstGeom prst="wedgeRoundRectCallout">
            <a:avLst>
              <a:gd name="adj1" fmla="val -14872"/>
              <a:gd name="adj2" fmla="val -9625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a:t>What do you notice?</a:t>
            </a:r>
          </a:p>
        </p:txBody>
      </p:sp>
      <p:sp>
        <p:nvSpPr>
          <p:cNvPr id="6" name="Speech Bubble: Rectangle with Corners Rounded 5">
            <a:extLst>
              <a:ext uri="{FF2B5EF4-FFF2-40B4-BE49-F238E27FC236}">
                <a16:creationId xmlns:a16="http://schemas.microsoft.com/office/drawing/2014/main" id="{D81813B5-E84E-D125-16AA-00C007792C77}"/>
              </a:ext>
            </a:extLst>
          </p:cNvPr>
          <p:cNvSpPr/>
          <p:nvPr/>
        </p:nvSpPr>
        <p:spPr>
          <a:xfrm>
            <a:off x="4493448" y="4725388"/>
            <a:ext cx="1931808" cy="1117580"/>
          </a:xfrm>
          <a:prstGeom prst="wedgeRoundRectCallout">
            <a:avLst>
              <a:gd name="adj1" fmla="val -65885"/>
              <a:gd name="adj2" fmla="val -435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a:t>What do you wonder?</a:t>
            </a:r>
          </a:p>
        </p:txBody>
      </p:sp>
      <p:pic>
        <p:nvPicPr>
          <p:cNvPr id="15" name="Picture 14" descr="A graph of a cubic inequality with equation y=(x+2)(x-1)(x-4). The graph is orange above the x-axis. There are 3 open circles at -2, 1 and 4.">
            <a:extLst>
              <a:ext uri="{FF2B5EF4-FFF2-40B4-BE49-F238E27FC236}">
                <a16:creationId xmlns:a16="http://schemas.microsoft.com/office/drawing/2014/main" id="{F64D4546-6BDF-65C6-E9BE-297864BC5DB3}"/>
              </a:ext>
            </a:extLst>
          </p:cNvPr>
          <p:cNvPicPr>
            <a:picLocks noChangeAspect="1"/>
          </p:cNvPicPr>
          <p:nvPr/>
        </p:nvPicPr>
        <p:blipFill>
          <a:blip r:embed="rId5"/>
          <a:stretch>
            <a:fillRect/>
          </a:stretch>
        </p:blipFill>
        <p:spPr>
          <a:xfrm>
            <a:off x="7944829" y="360000"/>
            <a:ext cx="3899169" cy="6048000"/>
          </a:xfrm>
          <a:prstGeom prst="rect">
            <a:avLst/>
          </a:prstGeom>
        </p:spPr>
      </p:pic>
      <p:sp>
        <p:nvSpPr>
          <p:cNvPr id="2" name="Slide Number Placeholder 1">
            <a:extLst>
              <a:ext uri="{FF2B5EF4-FFF2-40B4-BE49-F238E27FC236}">
                <a16:creationId xmlns:a16="http://schemas.microsoft.com/office/drawing/2014/main" id="{E5961554-7CBA-6DC8-3EF4-C5A199CE4F5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97150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pPr>
            <a:r>
              <a:rPr lang="en-US" u="sng" dirty="0">
                <a:solidFill>
                  <a:srgbClr val="2F5496"/>
                </a:solidFill>
                <a:effectLst/>
                <a:latin typeface="Arial" panose="020B0604020202020204" pitchFamily="34" charset="0"/>
                <a:ea typeface="Arial" panose="020B0604020202020204" pitchFamily="34" charset="0"/>
                <a:hlinkClick r:id="rId6"/>
              </a:rPr>
              <a:t>Mathematics Extension 1 11–12 Syllabus</a:t>
            </a:r>
            <a:r>
              <a:rPr lang="en-AU">
                <a:solidFill>
                  <a:srgbClr val="000000"/>
                </a:solidFill>
                <a:effectLst/>
                <a:latin typeface="Arial" panose="020B0604020202020204" pitchFamily="34" charset="0"/>
                <a:ea typeface="Arial" panose="020B0604020202020204" pitchFamily="34" charset="0"/>
              </a:rPr>
              <a:t>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Mathematics MASTER 11-12 PowerPoint NEW" id="{6E454B3C-D23D-4CED-88A4-07C78103941E}" vid="{7E417D47-9B16-4DE9-B055-6D34836233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A03806-596A-4A1A-9F8B-A3331B559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E3E76218-B129-49DE-ACFC-BAB9D9414ACE}">
  <ds:schemaRefs>
    <ds:schemaRef ds:uri="http://purl.org/dc/dcmitype/"/>
    <ds:schemaRef ds:uri="http://schemas.microsoft.com/office/2006/metadata/properties"/>
    <ds:schemaRef ds:uri="094ce8ca-8c20-4eb0-bb23-b47a1c76b753"/>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98740c54-966f-451d-a76c-e38eb7fddd5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Extension 1 - Unit 4 - Lesson 1 - Cubic inequalities</Template>
  <TotalTime>2717</TotalTime>
  <Words>801</Words>
  <Application>Microsoft Office PowerPoint</Application>
  <PresentationFormat>Widescreen</PresentationFormat>
  <Paragraphs>73</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Cambria Math</vt:lpstr>
      <vt:lpstr>Symbol</vt:lpstr>
      <vt:lpstr>Public Sans</vt:lpstr>
      <vt:lpstr>Arial</vt:lpstr>
      <vt:lpstr>Times New Roman</vt:lpstr>
      <vt:lpstr>Calibri</vt:lpstr>
      <vt:lpstr>NSWG Corporate</vt:lpstr>
      <vt:lpstr>Cubic inequalities</vt:lpstr>
      <vt:lpstr>Learning intentions and success criteria</vt:lpstr>
      <vt:lpstr>Activating prior knowledge</vt:lpstr>
      <vt:lpstr>Quadratic inequalities</vt:lpstr>
      <vt:lpstr>Connecting learning</vt:lpstr>
      <vt:lpstr>Cubic curve</vt:lpstr>
      <vt:lpstr>Cubic equation</vt:lpstr>
      <vt:lpstr>Cubic inequality</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 Extension 1 - Unit 4 - Lesson 1 - Cubic inequalities</dc:title>
  <dc:subject>Mathematics</dc:subject>
  <dc:creator>NSW Department of Education</dc:creator>
  <cp:keywords>Mathematics; Stage 6; Year 11</cp:keywords>
  <cp:revision>1</cp:revision>
  <dcterms:created xsi:type="dcterms:W3CDTF">2025-05-27T23:58:10Z</dcterms:created>
  <dcterms:modified xsi:type="dcterms:W3CDTF">2025-07-31T04:25:23Z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