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6505" r:id="rId5"/>
    <p:sldId id="26383" r:id="rId6"/>
    <p:sldId id="271" r:id="rId7"/>
    <p:sldId id="26514" r:id="rId8"/>
    <p:sldId id="26515" r:id="rId9"/>
    <p:sldId id="26506" r:id="rId10"/>
    <p:sldId id="26562" r:id="rId11"/>
    <p:sldId id="26559" r:id="rId12"/>
    <p:sldId id="26560" r:id="rId13"/>
    <p:sldId id="26558" r:id="rId14"/>
    <p:sldId id="26564" r:id="rId15"/>
    <p:sldId id="26563" r:id="rId16"/>
    <p:sldId id="26547"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77"/>
      <p:regular r:id="rId22"/>
      <p:bold r:id="rId23"/>
      <p:italic r:id="rId24"/>
      <p:boldItalic r:id="rId25"/>
    </p:embeddedFont>
    <p:embeddedFont>
      <p:font typeface="Segoe UI Emoji" panose="020B0502040204020203" pitchFamily="34" charset="0"/>
      <p:regular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B0169-4DA0-8041-9E36-77F310A6DCE8}" v="115" dt="2025-05-22T01:17:52.40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4" autoAdjust="0"/>
    <p:restoredTop sz="86431" autoAdjust="0"/>
  </p:normalViewPr>
  <p:slideViewPr>
    <p:cSldViewPr snapToGrid="0">
      <p:cViewPr>
        <p:scale>
          <a:sx n="185" d="100"/>
          <a:sy n="185" d="100"/>
        </p:scale>
        <p:origin x="504" y="138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38A60-13C8-41EA-98D4-BE7A26FB15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797930FF-BE5C-4941-9243-18BD477260F4}">
      <dgm:prSet phldrT="[Text]"/>
      <dgm:spPr>
        <a:solidFill>
          <a:schemeClr val="tx2"/>
        </a:solidFill>
      </dgm:spPr>
      <dgm:t>
        <a:bodyPr/>
        <a:lstStyle/>
        <a:p>
          <a:r>
            <a:rPr lang="en-AU" dirty="0"/>
            <a:t>Character</a:t>
          </a:r>
        </a:p>
      </dgm:t>
    </dgm:pt>
    <dgm:pt modelId="{696C2EFB-1B60-4D3C-9437-2D6B929F7468}" type="parTrans" cxnId="{664F0AF7-56F1-492F-B0C9-85A4B7576F8B}">
      <dgm:prSet/>
      <dgm:spPr/>
      <dgm:t>
        <a:bodyPr/>
        <a:lstStyle/>
        <a:p>
          <a:endParaRPr lang="en-AU"/>
        </a:p>
      </dgm:t>
    </dgm:pt>
    <dgm:pt modelId="{91276057-DC6D-455A-9090-379A768E7BE4}" type="sibTrans" cxnId="{664F0AF7-56F1-492F-B0C9-85A4B7576F8B}">
      <dgm:prSet/>
      <dgm:spPr/>
      <dgm:t>
        <a:bodyPr/>
        <a:lstStyle/>
        <a:p>
          <a:endParaRPr lang="en-AU"/>
        </a:p>
      </dgm:t>
    </dgm:pt>
    <dgm:pt modelId="{8D60457A-A4EC-402C-931B-32241C71C3C9}">
      <dgm:prSet phldrT="[Text]"/>
      <dgm:spPr>
        <a:solidFill>
          <a:srgbClr val="007033"/>
        </a:solidFill>
      </dgm:spPr>
      <dgm:t>
        <a:bodyPr/>
        <a:lstStyle/>
        <a:p>
          <a:r>
            <a:rPr lang="en-AU" dirty="0"/>
            <a:t>Face 1</a:t>
          </a:r>
        </a:p>
      </dgm:t>
    </dgm:pt>
    <dgm:pt modelId="{8D800D42-DA14-40D9-AE82-24C307A307E4}" type="parTrans" cxnId="{43E29889-943C-46F0-936D-F79050BE1C3C}">
      <dgm:prSet/>
      <dgm:spPr>
        <a:ln>
          <a:solidFill>
            <a:srgbClr val="007033"/>
          </a:solidFill>
        </a:ln>
      </dgm:spPr>
      <dgm:t>
        <a:bodyPr/>
        <a:lstStyle/>
        <a:p>
          <a:endParaRPr lang="en-AU" dirty="0"/>
        </a:p>
      </dgm:t>
    </dgm:pt>
    <dgm:pt modelId="{FE582254-B0D9-40A0-843C-572CC7E55E90}" type="sibTrans" cxnId="{43E29889-943C-46F0-936D-F79050BE1C3C}">
      <dgm:prSet/>
      <dgm:spPr/>
      <dgm:t>
        <a:bodyPr/>
        <a:lstStyle/>
        <a:p>
          <a:endParaRPr lang="en-AU"/>
        </a:p>
      </dgm:t>
    </dgm:pt>
    <dgm:pt modelId="{43B30B66-E53B-4D99-AA6B-6415B65B0468}">
      <dgm:prSet phldrT="[Text]"/>
      <dgm:spPr>
        <a:solidFill>
          <a:schemeClr val="accent2"/>
        </a:solidFill>
      </dgm:spPr>
      <dgm:t>
        <a:bodyPr/>
        <a:lstStyle/>
        <a:p>
          <a:r>
            <a:rPr lang="en-AU" dirty="0"/>
            <a:t>Body 1</a:t>
          </a:r>
        </a:p>
      </dgm:t>
    </dgm:pt>
    <dgm:pt modelId="{3A96483E-56ED-4E8D-B1A9-FC7805020125}" type="parTrans" cxnId="{54383EA5-2ECF-41E3-9FDB-7E721D5C15B9}">
      <dgm:prSet/>
      <dgm:spPr>
        <a:ln>
          <a:solidFill>
            <a:schemeClr val="accent2"/>
          </a:solidFill>
        </a:ln>
      </dgm:spPr>
      <dgm:t>
        <a:bodyPr/>
        <a:lstStyle/>
        <a:p>
          <a:endParaRPr lang="en-AU" dirty="0"/>
        </a:p>
      </dgm:t>
    </dgm:pt>
    <dgm:pt modelId="{DF587682-59F2-4E4F-A87F-EFE325816946}" type="sibTrans" cxnId="{54383EA5-2ECF-41E3-9FDB-7E721D5C15B9}">
      <dgm:prSet/>
      <dgm:spPr/>
      <dgm:t>
        <a:bodyPr/>
        <a:lstStyle/>
        <a:p>
          <a:endParaRPr lang="en-AU"/>
        </a:p>
      </dgm:t>
    </dgm:pt>
    <dgm:pt modelId="{7D0E04BC-DFB6-4D42-B589-916DAD9E4FD6}">
      <dgm:prSet phldrT="[Text]"/>
      <dgm:spPr>
        <a:solidFill>
          <a:srgbClr val="007033"/>
        </a:solidFill>
      </dgm:spPr>
      <dgm:t>
        <a:bodyPr/>
        <a:lstStyle/>
        <a:p>
          <a:r>
            <a:rPr lang="en-AU" dirty="0"/>
            <a:t>Face 2</a:t>
          </a:r>
        </a:p>
      </dgm:t>
    </dgm:pt>
    <dgm:pt modelId="{09640F14-7F66-456F-B652-C354DF31F5F6}" type="parTrans" cxnId="{865B2255-1E2F-4A98-909C-87279EB1D016}">
      <dgm:prSet/>
      <dgm:spPr>
        <a:ln>
          <a:solidFill>
            <a:srgbClr val="007033"/>
          </a:solidFill>
        </a:ln>
      </dgm:spPr>
      <dgm:t>
        <a:bodyPr/>
        <a:lstStyle/>
        <a:p>
          <a:endParaRPr lang="en-AU" dirty="0"/>
        </a:p>
      </dgm:t>
    </dgm:pt>
    <dgm:pt modelId="{5FF20447-4DD2-4EDD-9161-D1A23EAD141D}" type="sibTrans" cxnId="{865B2255-1E2F-4A98-909C-87279EB1D016}">
      <dgm:prSet/>
      <dgm:spPr/>
      <dgm:t>
        <a:bodyPr/>
        <a:lstStyle/>
        <a:p>
          <a:endParaRPr lang="en-AU"/>
        </a:p>
      </dgm:t>
    </dgm:pt>
    <dgm:pt modelId="{D18E9DC4-2855-4E21-85F5-830C12227ABF}">
      <dgm:prSet phldrT="[Text]"/>
      <dgm:spPr>
        <a:solidFill>
          <a:schemeClr val="accent2"/>
        </a:solidFill>
      </dgm:spPr>
      <dgm:t>
        <a:bodyPr/>
        <a:lstStyle/>
        <a:p>
          <a:r>
            <a:rPr lang="en-AU" dirty="0"/>
            <a:t>Body 1</a:t>
          </a:r>
        </a:p>
      </dgm:t>
    </dgm:pt>
    <dgm:pt modelId="{9306F370-B066-46D3-A926-FFDD817F02D6}" type="parTrans" cxnId="{0C785853-4B1C-4AB8-BBF8-E0AA4FC631CD}">
      <dgm:prSet/>
      <dgm:spPr>
        <a:ln>
          <a:solidFill>
            <a:schemeClr val="accent2"/>
          </a:solidFill>
        </a:ln>
      </dgm:spPr>
      <dgm:t>
        <a:bodyPr/>
        <a:lstStyle/>
        <a:p>
          <a:endParaRPr lang="en-AU" dirty="0"/>
        </a:p>
      </dgm:t>
    </dgm:pt>
    <dgm:pt modelId="{18DBA2AD-9F9B-4DDB-B809-1C83C98F3091}" type="sibTrans" cxnId="{0C785853-4B1C-4AB8-BBF8-E0AA4FC631CD}">
      <dgm:prSet/>
      <dgm:spPr/>
      <dgm:t>
        <a:bodyPr/>
        <a:lstStyle/>
        <a:p>
          <a:endParaRPr lang="en-AU"/>
        </a:p>
      </dgm:t>
    </dgm:pt>
    <dgm:pt modelId="{42AFE736-5834-4D7A-B54E-B77074870E44}">
      <dgm:prSet/>
      <dgm:spPr>
        <a:solidFill>
          <a:srgbClr val="007033"/>
        </a:solidFill>
      </dgm:spPr>
      <dgm:t>
        <a:bodyPr/>
        <a:lstStyle/>
        <a:p>
          <a:r>
            <a:rPr lang="en-AU" dirty="0"/>
            <a:t>Face 3</a:t>
          </a:r>
        </a:p>
      </dgm:t>
    </dgm:pt>
    <dgm:pt modelId="{33C80BFF-78BF-4F1C-89D8-31763654F8B4}" type="parTrans" cxnId="{3B09CB37-CE29-407A-93C8-A6BCA6860FAD}">
      <dgm:prSet/>
      <dgm:spPr>
        <a:ln>
          <a:solidFill>
            <a:srgbClr val="007033"/>
          </a:solidFill>
        </a:ln>
      </dgm:spPr>
      <dgm:t>
        <a:bodyPr/>
        <a:lstStyle/>
        <a:p>
          <a:endParaRPr lang="en-AU" dirty="0"/>
        </a:p>
      </dgm:t>
    </dgm:pt>
    <dgm:pt modelId="{6DA7BA81-681B-4683-84F3-4223A2DC0E79}" type="sibTrans" cxnId="{3B09CB37-CE29-407A-93C8-A6BCA6860FAD}">
      <dgm:prSet/>
      <dgm:spPr/>
      <dgm:t>
        <a:bodyPr/>
        <a:lstStyle/>
        <a:p>
          <a:endParaRPr lang="en-AU"/>
        </a:p>
      </dgm:t>
    </dgm:pt>
    <dgm:pt modelId="{F7BA55B2-A656-4B03-878F-EEFCA51E32DE}">
      <dgm:prSet/>
      <dgm:spPr>
        <a:solidFill>
          <a:schemeClr val="accent2"/>
        </a:solidFill>
      </dgm:spPr>
      <dgm:t>
        <a:bodyPr/>
        <a:lstStyle/>
        <a:p>
          <a:r>
            <a:rPr lang="en-AU" dirty="0"/>
            <a:t>Body 2</a:t>
          </a:r>
        </a:p>
      </dgm:t>
    </dgm:pt>
    <dgm:pt modelId="{0ED1C5EF-40B0-4EFB-869F-66E5FA7CCF86}" type="parTrans" cxnId="{2C35C99F-EAD8-462D-A23B-51B5F2DE73BA}">
      <dgm:prSet/>
      <dgm:spPr>
        <a:ln>
          <a:solidFill>
            <a:schemeClr val="accent2"/>
          </a:solidFill>
        </a:ln>
      </dgm:spPr>
      <dgm:t>
        <a:bodyPr/>
        <a:lstStyle/>
        <a:p>
          <a:endParaRPr lang="en-AU" dirty="0"/>
        </a:p>
      </dgm:t>
    </dgm:pt>
    <dgm:pt modelId="{44CFEEE0-F2D3-4162-A781-85BD39E8DA4D}" type="sibTrans" cxnId="{2C35C99F-EAD8-462D-A23B-51B5F2DE73BA}">
      <dgm:prSet/>
      <dgm:spPr/>
      <dgm:t>
        <a:bodyPr/>
        <a:lstStyle/>
        <a:p>
          <a:endParaRPr lang="en-AU"/>
        </a:p>
      </dgm:t>
    </dgm:pt>
    <dgm:pt modelId="{9C627D8C-A6DC-429C-A0DC-F9EBBD3C3B08}">
      <dgm:prSet/>
      <dgm:spPr>
        <a:solidFill>
          <a:schemeClr val="accent2"/>
        </a:solidFill>
      </dgm:spPr>
      <dgm:t>
        <a:bodyPr/>
        <a:lstStyle/>
        <a:p>
          <a:r>
            <a:rPr lang="en-AU" dirty="0"/>
            <a:t>Body 1</a:t>
          </a:r>
        </a:p>
      </dgm:t>
    </dgm:pt>
    <dgm:pt modelId="{FA9793A3-1E53-42ED-B820-707488A977DE}" type="parTrans" cxnId="{5EAE5119-187F-4EE4-86CC-83B2B26F4ECE}">
      <dgm:prSet/>
      <dgm:spPr>
        <a:ln>
          <a:solidFill>
            <a:schemeClr val="accent2"/>
          </a:solidFill>
        </a:ln>
      </dgm:spPr>
      <dgm:t>
        <a:bodyPr/>
        <a:lstStyle/>
        <a:p>
          <a:endParaRPr lang="en-AU" dirty="0"/>
        </a:p>
      </dgm:t>
    </dgm:pt>
    <dgm:pt modelId="{74FAE143-B2B3-4A51-AB74-9654F54B352D}" type="sibTrans" cxnId="{5EAE5119-187F-4EE4-86CC-83B2B26F4ECE}">
      <dgm:prSet/>
      <dgm:spPr/>
      <dgm:t>
        <a:bodyPr/>
        <a:lstStyle/>
        <a:p>
          <a:endParaRPr lang="en-AU"/>
        </a:p>
      </dgm:t>
    </dgm:pt>
    <dgm:pt modelId="{3ABA972E-2106-4403-BBDE-5B4724AD783B}">
      <dgm:prSet/>
      <dgm:spPr>
        <a:solidFill>
          <a:schemeClr val="accent2"/>
        </a:solidFill>
      </dgm:spPr>
      <dgm:t>
        <a:bodyPr/>
        <a:lstStyle/>
        <a:p>
          <a:r>
            <a:rPr lang="en-AU" dirty="0"/>
            <a:t>Body 2</a:t>
          </a:r>
        </a:p>
      </dgm:t>
    </dgm:pt>
    <dgm:pt modelId="{94A8CE80-E6A7-42F1-B8EF-A8F216E1DBBC}" type="parTrans" cxnId="{2AF1C725-96CB-4C1C-A535-9D206CD9DE49}">
      <dgm:prSet/>
      <dgm:spPr>
        <a:ln>
          <a:solidFill>
            <a:schemeClr val="accent2"/>
          </a:solidFill>
        </a:ln>
      </dgm:spPr>
      <dgm:t>
        <a:bodyPr/>
        <a:lstStyle/>
        <a:p>
          <a:endParaRPr lang="en-AU" dirty="0"/>
        </a:p>
      </dgm:t>
    </dgm:pt>
    <dgm:pt modelId="{51A8CD98-346D-46E3-BB07-599B6EC7849E}" type="sibTrans" cxnId="{2AF1C725-96CB-4C1C-A535-9D206CD9DE49}">
      <dgm:prSet/>
      <dgm:spPr/>
      <dgm:t>
        <a:bodyPr/>
        <a:lstStyle/>
        <a:p>
          <a:endParaRPr lang="en-AU"/>
        </a:p>
      </dgm:t>
    </dgm:pt>
    <dgm:pt modelId="{9BE49AF6-A59D-4E06-B1C3-182B6ED9639B}">
      <dgm:prSet/>
      <dgm:spPr/>
      <dgm:t>
        <a:bodyPr/>
        <a:lstStyle/>
        <a:p>
          <a:r>
            <a:rPr lang="en-AU" dirty="0"/>
            <a:t>Legs 1</a:t>
          </a:r>
        </a:p>
      </dgm:t>
    </dgm:pt>
    <dgm:pt modelId="{7936321F-146C-43A0-97D7-CC6E974866EC}" type="parTrans" cxnId="{59A52D59-35C6-4924-AC69-B011DC275D92}">
      <dgm:prSet/>
      <dgm:spPr/>
      <dgm:t>
        <a:bodyPr/>
        <a:lstStyle/>
        <a:p>
          <a:endParaRPr lang="en-AU" dirty="0"/>
        </a:p>
      </dgm:t>
    </dgm:pt>
    <dgm:pt modelId="{768D19BC-3803-4460-87D8-89449A28F0FF}" type="sibTrans" cxnId="{59A52D59-35C6-4924-AC69-B011DC275D92}">
      <dgm:prSet/>
      <dgm:spPr/>
      <dgm:t>
        <a:bodyPr/>
        <a:lstStyle/>
        <a:p>
          <a:endParaRPr lang="en-AU"/>
        </a:p>
      </dgm:t>
    </dgm:pt>
    <dgm:pt modelId="{E3248069-CEA5-45D9-A6EB-D1D87B56F69A}">
      <dgm:prSet/>
      <dgm:spPr/>
      <dgm:t>
        <a:bodyPr/>
        <a:lstStyle/>
        <a:p>
          <a:r>
            <a:rPr lang="en-AU" dirty="0"/>
            <a:t>Legs 2</a:t>
          </a:r>
        </a:p>
      </dgm:t>
    </dgm:pt>
    <dgm:pt modelId="{1E1AC909-E3B3-41F0-93AC-CF0CBB70B544}" type="parTrans" cxnId="{093C411A-9F8E-4C2D-80F1-A242545EF9D9}">
      <dgm:prSet/>
      <dgm:spPr/>
      <dgm:t>
        <a:bodyPr/>
        <a:lstStyle/>
        <a:p>
          <a:endParaRPr lang="en-AU" dirty="0"/>
        </a:p>
      </dgm:t>
    </dgm:pt>
    <dgm:pt modelId="{E6F73BDF-97A3-434E-ADBB-6FB51CB8D611}" type="sibTrans" cxnId="{093C411A-9F8E-4C2D-80F1-A242545EF9D9}">
      <dgm:prSet/>
      <dgm:spPr/>
      <dgm:t>
        <a:bodyPr/>
        <a:lstStyle/>
        <a:p>
          <a:endParaRPr lang="en-AU"/>
        </a:p>
      </dgm:t>
    </dgm:pt>
    <dgm:pt modelId="{A84FF33D-1090-499D-AF11-5F088B9A3204}">
      <dgm:prSet/>
      <dgm:spPr/>
      <dgm:t>
        <a:bodyPr/>
        <a:lstStyle/>
        <a:p>
          <a:r>
            <a:rPr lang="en-AU" dirty="0"/>
            <a:t>Legs 3</a:t>
          </a:r>
        </a:p>
      </dgm:t>
    </dgm:pt>
    <dgm:pt modelId="{791FB8B6-9ABB-4DDC-B2BF-3D6C2F49AAA1}" type="parTrans" cxnId="{9B32DF1A-3256-406A-9A40-98AF19F152E8}">
      <dgm:prSet/>
      <dgm:spPr/>
      <dgm:t>
        <a:bodyPr/>
        <a:lstStyle/>
        <a:p>
          <a:endParaRPr lang="en-AU" dirty="0"/>
        </a:p>
      </dgm:t>
    </dgm:pt>
    <dgm:pt modelId="{25A73AE9-36D4-4569-8ED9-ADC2DEFACB3D}" type="sibTrans" cxnId="{9B32DF1A-3256-406A-9A40-98AF19F152E8}">
      <dgm:prSet/>
      <dgm:spPr/>
      <dgm:t>
        <a:bodyPr/>
        <a:lstStyle/>
        <a:p>
          <a:endParaRPr lang="en-AU"/>
        </a:p>
      </dgm:t>
    </dgm:pt>
    <dgm:pt modelId="{5FB4E002-4A28-4BA4-AEE5-D126E3888C73}">
      <dgm:prSet/>
      <dgm:spPr/>
      <dgm:t>
        <a:bodyPr/>
        <a:lstStyle/>
        <a:p>
          <a:r>
            <a:rPr lang="en-AU" dirty="0"/>
            <a:t>Legs 4</a:t>
          </a:r>
        </a:p>
      </dgm:t>
    </dgm:pt>
    <dgm:pt modelId="{9C805C86-8210-47EB-B09A-D8EC3D0B8770}" type="parTrans" cxnId="{FFDECEB2-CB44-4B56-9811-68F3146AA5F5}">
      <dgm:prSet/>
      <dgm:spPr/>
      <dgm:t>
        <a:bodyPr/>
        <a:lstStyle/>
        <a:p>
          <a:endParaRPr lang="en-AU" dirty="0"/>
        </a:p>
      </dgm:t>
    </dgm:pt>
    <dgm:pt modelId="{149F9A13-9C4E-4C6C-84F1-C7B65F9CF667}" type="sibTrans" cxnId="{FFDECEB2-CB44-4B56-9811-68F3146AA5F5}">
      <dgm:prSet/>
      <dgm:spPr/>
      <dgm:t>
        <a:bodyPr/>
        <a:lstStyle/>
        <a:p>
          <a:endParaRPr lang="en-AU"/>
        </a:p>
      </dgm:t>
    </dgm:pt>
    <dgm:pt modelId="{FCF8BBED-38A0-453C-8767-F26C6072AEB9}">
      <dgm:prSet/>
      <dgm:spPr>
        <a:solidFill>
          <a:schemeClr val="accent2"/>
        </a:solidFill>
      </dgm:spPr>
      <dgm:t>
        <a:bodyPr/>
        <a:lstStyle/>
        <a:p>
          <a:r>
            <a:rPr lang="en-AU" dirty="0"/>
            <a:t>Body 2</a:t>
          </a:r>
        </a:p>
      </dgm:t>
    </dgm:pt>
    <dgm:pt modelId="{47B5064A-F902-4AD0-BA88-53A98B883198}" type="parTrans" cxnId="{4AF85624-8050-4C78-8FC0-508EF520CC0B}">
      <dgm:prSet/>
      <dgm:spPr>
        <a:ln>
          <a:solidFill>
            <a:schemeClr val="accent2"/>
          </a:solidFill>
        </a:ln>
      </dgm:spPr>
      <dgm:t>
        <a:bodyPr/>
        <a:lstStyle/>
        <a:p>
          <a:endParaRPr lang="en-AU" dirty="0"/>
        </a:p>
      </dgm:t>
    </dgm:pt>
    <dgm:pt modelId="{955650BF-7FAE-4B11-8245-DAF03E02826A}" type="sibTrans" cxnId="{4AF85624-8050-4C78-8FC0-508EF520CC0B}">
      <dgm:prSet/>
      <dgm:spPr/>
      <dgm:t>
        <a:bodyPr/>
        <a:lstStyle/>
        <a:p>
          <a:endParaRPr lang="en-AU"/>
        </a:p>
      </dgm:t>
    </dgm:pt>
    <dgm:pt modelId="{4173C276-7BF7-42C7-9571-7A773CF272B2}">
      <dgm:prSet/>
      <dgm:spPr/>
      <dgm:t>
        <a:bodyPr/>
        <a:lstStyle/>
        <a:p>
          <a:r>
            <a:rPr lang="en-AU" dirty="0"/>
            <a:t>Legs 1</a:t>
          </a:r>
        </a:p>
      </dgm:t>
    </dgm:pt>
    <dgm:pt modelId="{1EC7BF34-D119-4282-B9F2-F3528EAFBB34}" type="parTrans" cxnId="{FBF6DB92-B020-4425-83B5-AE0103AFD4D6}">
      <dgm:prSet/>
      <dgm:spPr/>
      <dgm:t>
        <a:bodyPr/>
        <a:lstStyle/>
        <a:p>
          <a:endParaRPr lang="en-AU" dirty="0"/>
        </a:p>
      </dgm:t>
    </dgm:pt>
    <dgm:pt modelId="{0E0A2784-17B0-4A02-B7A0-CD8A5C379597}" type="sibTrans" cxnId="{FBF6DB92-B020-4425-83B5-AE0103AFD4D6}">
      <dgm:prSet/>
      <dgm:spPr/>
      <dgm:t>
        <a:bodyPr/>
        <a:lstStyle/>
        <a:p>
          <a:endParaRPr lang="en-AU"/>
        </a:p>
      </dgm:t>
    </dgm:pt>
    <dgm:pt modelId="{E064AFF1-7C67-4E9A-A208-26692882E9A5}">
      <dgm:prSet/>
      <dgm:spPr/>
      <dgm:t>
        <a:bodyPr/>
        <a:lstStyle/>
        <a:p>
          <a:r>
            <a:rPr lang="en-AU" dirty="0"/>
            <a:t>Legs 2</a:t>
          </a:r>
        </a:p>
      </dgm:t>
    </dgm:pt>
    <dgm:pt modelId="{50BB9DAB-5FC9-411B-8C1C-767E6E7A1D26}" type="parTrans" cxnId="{95E2C49E-AF81-47F5-A6B5-F9D36CCA3426}">
      <dgm:prSet/>
      <dgm:spPr/>
      <dgm:t>
        <a:bodyPr/>
        <a:lstStyle/>
        <a:p>
          <a:endParaRPr lang="en-AU" dirty="0"/>
        </a:p>
      </dgm:t>
    </dgm:pt>
    <dgm:pt modelId="{92B461C1-F7A7-43E5-80D8-2CFAF9CF1039}" type="sibTrans" cxnId="{95E2C49E-AF81-47F5-A6B5-F9D36CCA3426}">
      <dgm:prSet/>
      <dgm:spPr/>
      <dgm:t>
        <a:bodyPr/>
        <a:lstStyle/>
        <a:p>
          <a:endParaRPr lang="en-AU"/>
        </a:p>
      </dgm:t>
    </dgm:pt>
    <dgm:pt modelId="{CE45B7C5-D349-4BF9-940E-BE42D2A867E9}">
      <dgm:prSet/>
      <dgm:spPr/>
      <dgm:t>
        <a:bodyPr/>
        <a:lstStyle/>
        <a:p>
          <a:r>
            <a:rPr lang="en-AU" dirty="0"/>
            <a:t>Legs 3</a:t>
          </a:r>
        </a:p>
      </dgm:t>
    </dgm:pt>
    <dgm:pt modelId="{54036FDE-D030-4C2B-BDA9-DABC59B58DB6}" type="parTrans" cxnId="{23D64E8A-5F04-41FE-8D4D-2C6083DA4263}">
      <dgm:prSet/>
      <dgm:spPr/>
      <dgm:t>
        <a:bodyPr/>
        <a:lstStyle/>
        <a:p>
          <a:endParaRPr lang="en-AU" dirty="0"/>
        </a:p>
      </dgm:t>
    </dgm:pt>
    <dgm:pt modelId="{E3E417D1-E8B4-48CD-A108-9EDA23D53C75}" type="sibTrans" cxnId="{23D64E8A-5F04-41FE-8D4D-2C6083DA4263}">
      <dgm:prSet/>
      <dgm:spPr/>
      <dgm:t>
        <a:bodyPr/>
        <a:lstStyle/>
        <a:p>
          <a:endParaRPr lang="en-AU"/>
        </a:p>
      </dgm:t>
    </dgm:pt>
    <dgm:pt modelId="{7D26E7A8-4634-45CF-9321-BB72EDF59CD8}">
      <dgm:prSet/>
      <dgm:spPr/>
      <dgm:t>
        <a:bodyPr/>
        <a:lstStyle/>
        <a:p>
          <a:r>
            <a:rPr lang="en-AU" dirty="0"/>
            <a:t>Legs 4</a:t>
          </a:r>
        </a:p>
      </dgm:t>
    </dgm:pt>
    <dgm:pt modelId="{D120701B-E03B-460A-9698-46C1DE293240}" type="parTrans" cxnId="{A314042D-CE53-4B48-A713-0511BB4FFE0F}">
      <dgm:prSet/>
      <dgm:spPr/>
      <dgm:t>
        <a:bodyPr/>
        <a:lstStyle/>
        <a:p>
          <a:endParaRPr lang="en-AU" dirty="0"/>
        </a:p>
      </dgm:t>
    </dgm:pt>
    <dgm:pt modelId="{ED5785F4-1F56-4916-A0BC-D223C19C31D7}" type="sibTrans" cxnId="{A314042D-CE53-4B48-A713-0511BB4FFE0F}">
      <dgm:prSet/>
      <dgm:spPr/>
      <dgm:t>
        <a:bodyPr/>
        <a:lstStyle/>
        <a:p>
          <a:endParaRPr lang="en-AU"/>
        </a:p>
      </dgm:t>
    </dgm:pt>
    <dgm:pt modelId="{D8930B5A-0298-49E6-A8AA-510E5963E27E}">
      <dgm:prSet/>
      <dgm:spPr/>
      <dgm:t>
        <a:bodyPr/>
        <a:lstStyle/>
        <a:p>
          <a:r>
            <a:rPr lang="en-AU" dirty="0"/>
            <a:t>Legs 1</a:t>
          </a:r>
        </a:p>
      </dgm:t>
    </dgm:pt>
    <dgm:pt modelId="{3DD3C783-9CD0-4AA5-AB88-7B81F19BFF66}" type="parTrans" cxnId="{99B58851-A307-46F7-8674-5ED539776DA7}">
      <dgm:prSet/>
      <dgm:spPr/>
      <dgm:t>
        <a:bodyPr/>
        <a:lstStyle/>
        <a:p>
          <a:endParaRPr lang="en-AU" dirty="0"/>
        </a:p>
      </dgm:t>
    </dgm:pt>
    <dgm:pt modelId="{A65A68A6-87FC-4F1E-A152-E3D1EF276724}" type="sibTrans" cxnId="{99B58851-A307-46F7-8674-5ED539776DA7}">
      <dgm:prSet/>
      <dgm:spPr/>
      <dgm:t>
        <a:bodyPr/>
        <a:lstStyle/>
        <a:p>
          <a:endParaRPr lang="en-AU"/>
        </a:p>
      </dgm:t>
    </dgm:pt>
    <dgm:pt modelId="{D0089C26-CD56-4840-A670-870370F43E0A}">
      <dgm:prSet/>
      <dgm:spPr/>
      <dgm:t>
        <a:bodyPr/>
        <a:lstStyle/>
        <a:p>
          <a:r>
            <a:rPr lang="en-AU" dirty="0"/>
            <a:t>Legs 2</a:t>
          </a:r>
        </a:p>
      </dgm:t>
    </dgm:pt>
    <dgm:pt modelId="{D1C22C2E-D0A8-4A1C-A3A5-973483A8222C}" type="parTrans" cxnId="{1805575D-6AC2-4695-9E2F-CF5522CCA7AA}">
      <dgm:prSet/>
      <dgm:spPr/>
      <dgm:t>
        <a:bodyPr/>
        <a:lstStyle/>
        <a:p>
          <a:endParaRPr lang="en-AU" dirty="0"/>
        </a:p>
      </dgm:t>
    </dgm:pt>
    <dgm:pt modelId="{CD8AE6B3-65E7-41B7-BF60-FBB9107880BB}" type="sibTrans" cxnId="{1805575D-6AC2-4695-9E2F-CF5522CCA7AA}">
      <dgm:prSet/>
      <dgm:spPr/>
      <dgm:t>
        <a:bodyPr/>
        <a:lstStyle/>
        <a:p>
          <a:endParaRPr lang="en-AU"/>
        </a:p>
      </dgm:t>
    </dgm:pt>
    <dgm:pt modelId="{BDC02FD0-54CB-4E23-8D08-5567E41C2454}">
      <dgm:prSet/>
      <dgm:spPr/>
      <dgm:t>
        <a:bodyPr/>
        <a:lstStyle/>
        <a:p>
          <a:r>
            <a:rPr lang="en-AU" dirty="0"/>
            <a:t>Legs 3</a:t>
          </a:r>
        </a:p>
      </dgm:t>
    </dgm:pt>
    <dgm:pt modelId="{E9B77D84-6100-40A3-AF92-F01EE3541407}" type="parTrans" cxnId="{FA537EBA-6731-4A77-B42C-05195D07CB1A}">
      <dgm:prSet/>
      <dgm:spPr/>
      <dgm:t>
        <a:bodyPr/>
        <a:lstStyle/>
        <a:p>
          <a:endParaRPr lang="en-AU" dirty="0"/>
        </a:p>
      </dgm:t>
    </dgm:pt>
    <dgm:pt modelId="{FC1CDDA1-F4C9-477B-AEDD-7638780B511B}" type="sibTrans" cxnId="{FA537EBA-6731-4A77-B42C-05195D07CB1A}">
      <dgm:prSet/>
      <dgm:spPr/>
      <dgm:t>
        <a:bodyPr/>
        <a:lstStyle/>
        <a:p>
          <a:endParaRPr lang="en-AU"/>
        </a:p>
      </dgm:t>
    </dgm:pt>
    <dgm:pt modelId="{D37369AD-862F-4731-ABF3-FFC3D5B6718E}">
      <dgm:prSet/>
      <dgm:spPr/>
      <dgm:t>
        <a:bodyPr/>
        <a:lstStyle/>
        <a:p>
          <a:r>
            <a:rPr lang="en-AU" dirty="0"/>
            <a:t>Legs 4</a:t>
          </a:r>
        </a:p>
      </dgm:t>
    </dgm:pt>
    <dgm:pt modelId="{038A20DB-23E5-4D28-9ED7-CBB793EFAC65}" type="parTrans" cxnId="{F5E44E0B-4911-47EA-A275-B460FAB680FF}">
      <dgm:prSet/>
      <dgm:spPr/>
      <dgm:t>
        <a:bodyPr/>
        <a:lstStyle/>
        <a:p>
          <a:endParaRPr lang="en-AU" dirty="0"/>
        </a:p>
      </dgm:t>
    </dgm:pt>
    <dgm:pt modelId="{199CFD78-9C81-4915-8022-94B520390C99}" type="sibTrans" cxnId="{F5E44E0B-4911-47EA-A275-B460FAB680FF}">
      <dgm:prSet/>
      <dgm:spPr/>
      <dgm:t>
        <a:bodyPr/>
        <a:lstStyle/>
        <a:p>
          <a:endParaRPr lang="en-AU"/>
        </a:p>
      </dgm:t>
    </dgm:pt>
    <dgm:pt modelId="{9D02EADE-EA80-4D4B-9266-83780D805F2B}">
      <dgm:prSet/>
      <dgm:spPr/>
      <dgm:t>
        <a:bodyPr/>
        <a:lstStyle/>
        <a:p>
          <a:r>
            <a:rPr lang="en-AU" dirty="0"/>
            <a:t>Legs 1</a:t>
          </a:r>
        </a:p>
      </dgm:t>
    </dgm:pt>
    <dgm:pt modelId="{E611849F-81AD-4D64-9446-853B4C65FFD1}" type="parTrans" cxnId="{DE78CCF7-8272-4AE9-BFFA-2E8D813FDB3D}">
      <dgm:prSet/>
      <dgm:spPr/>
      <dgm:t>
        <a:bodyPr/>
        <a:lstStyle/>
        <a:p>
          <a:endParaRPr lang="en-AU" dirty="0"/>
        </a:p>
      </dgm:t>
    </dgm:pt>
    <dgm:pt modelId="{C282E919-7AEF-4788-9CB8-9D61CB6A94BF}" type="sibTrans" cxnId="{DE78CCF7-8272-4AE9-BFFA-2E8D813FDB3D}">
      <dgm:prSet/>
      <dgm:spPr/>
      <dgm:t>
        <a:bodyPr/>
        <a:lstStyle/>
        <a:p>
          <a:endParaRPr lang="en-AU"/>
        </a:p>
      </dgm:t>
    </dgm:pt>
    <dgm:pt modelId="{F8915026-D62F-45DC-96D8-AE6CACC520C5}">
      <dgm:prSet/>
      <dgm:spPr/>
      <dgm:t>
        <a:bodyPr/>
        <a:lstStyle/>
        <a:p>
          <a:r>
            <a:rPr lang="en-AU" dirty="0"/>
            <a:t>Legs 2</a:t>
          </a:r>
        </a:p>
      </dgm:t>
    </dgm:pt>
    <dgm:pt modelId="{8AE52EF4-F451-44B2-87AE-1C858F84C88F}" type="parTrans" cxnId="{BB6A1939-7AA8-4893-902D-FEC7FFB5AAD5}">
      <dgm:prSet/>
      <dgm:spPr/>
      <dgm:t>
        <a:bodyPr/>
        <a:lstStyle/>
        <a:p>
          <a:endParaRPr lang="en-AU" dirty="0"/>
        </a:p>
      </dgm:t>
    </dgm:pt>
    <dgm:pt modelId="{B8D7324C-7883-4741-8F94-26AA655A1A92}" type="sibTrans" cxnId="{BB6A1939-7AA8-4893-902D-FEC7FFB5AAD5}">
      <dgm:prSet/>
      <dgm:spPr/>
      <dgm:t>
        <a:bodyPr/>
        <a:lstStyle/>
        <a:p>
          <a:endParaRPr lang="en-AU"/>
        </a:p>
      </dgm:t>
    </dgm:pt>
    <dgm:pt modelId="{5958188E-3698-4D2D-8CA9-BE1D7A069BAA}">
      <dgm:prSet/>
      <dgm:spPr/>
      <dgm:t>
        <a:bodyPr/>
        <a:lstStyle/>
        <a:p>
          <a:r>
            <a:rPr lang="en-AU" dirty="0"/>
            <a:t>Legs 3</a:t>
          </a:r>
        </a:p>
      </dgm:t>
    </dgm:pt>
    <dgm:pt modelId="{75DCCA94-82C0-4654-B75D-D47E17FCC69A}" type="parTrans" cxnId="{978D1E4E-10BB-4B5B-A00F-C089610C4A9A}">
      <dgm:prSet/>
      <dgm:spPr/>
      <dgm:t>
        <a:bodyPr/>
        <a:lstStyle/>
        <a:p>
          <a:endParaRPr lang="en-AU" dirty="0"/>
        </a:p>
      </dgm:t>
    </dgm:pt>
    <dgm:pt modelId="{0BC2561C-5ED2-4DCA-ACA2-CEDBAED10E95}" type="sibTrans" cxnId="{978D1E4E-10BB-4B5B-A00F-C089610C4A9A}">
      <dgm:prSet/>
      <dgm:spPr/>
      <dgm:t>
        <a:bodyPr/>
        <a:lstStyle/>
        <a:p>
          <a:endParaRPr lang="en-AU"/>
        </a:p>
      </dgm:t>
    </dgm:pt>
    <dgm:pt modelId="{D0D4FEAD-3C09-478D-AEEA-871D8EBE50A0}">
      <dgm:prSet/>
      <dgm:spPr/>
      <dgm:t>
        <a:bodyPr/>
        <a:lstStyle/>
        <a:p>
          <a:r>
            <a:rPr lang="en-AU" dirty="0"/>
            <a:t>Legs 4</a:t>
          </a:r>
        </a:p>
      </dgm:t>
    </dgm:pt>
    <dgm:pt modelId="{DD88B5D0-08B9-4C2D-83BD-91E098D59076}" type="parTrans" cxnId="{1C7199DA-84DB-4637-8B4B-87F710820250}">
      <dgm:prSet/>
      <dgm:spPr/>
      <dgm:t>
        <a:bodyPr/>
        <a:lstStyle/>
        <a:p>
          <a:endParaRPr lang="en-AU" dirty="0"/>
        </a:p>
      </dgm:t>
    </dgm:pt>
    <dgm:pt modelId="{4DD1D91B-5A71-4AED-9E22-61886164C00D}" type="sibTrans" cxnId="{1C7199DA-84DB-4637-8B4B-87F710820250}">
      <dgm:prSet/>
      <dgm:spPr/>
      <dgm:t>
        <a:bodyPr/>
        <a:lstStyle/>
        <a:p>
          <a:endParaRPr lang="en-AU"/>
        </a:p>
      </dgm:t>
    </dgm:pt>
    <dgm:pt modelId="{6C02B79E-C7F8-42A3-BE06-52BCC5270572}">
      <dgm:prSet/>
      <dgm:spPr/>
      <dgm:t>
        <a:bodyPr/>
        <a:lstStyle/>
        <a:p>
          <a:r>
            <a:rPr lang="en-AU" dirty="0"/>
            <a:t>Legs 1</a:t>
          </a:r>
        </a:p>
      </dgm:t>
    </dgm:pt>
    <dgm:pt modelId="{D40923EA-A406-4D36-AE7C-ACFC85FF3011}" type="parTrans" cxnId="{9B6B1A50-2A4A-4309-8EB5-D9F2EC4788E8}">
      <dgm:prSet/>
      <dgm:spPr/>
      <dgm:t>
        <a:bodyPr/>
        <a:lstStyle/>
        <a:p>
          <a:endParaRPr lang="en-AU" dirty="0"/>
        </a:p>
      </dgm:t>
    </dgm:pt>
    <dgm:pt modelId="{F6A3CF2E-6B98-4FB9-8CD1-EA4323485EE5}" type="sibTrans" cxnId="{9B6B1A50-2A4A-4309-8EB5-D9F2EC4788E8}">
      <dgm:prSet/>
      <dgm:spPr/>
      <dgm:t>
        <a:bodyPr/>
        <a:lstStyle/>
        <a:p>
          <a:endParaRPr lang="en-AU"/>
        </a:p>
      </dgm:t>
    </dgm:pt>
    <dgm:pt modelId="{5AC26BCD-1DDE-48B5-9DFA-D63F4C28EB53}">
      <dgm:prSet/>
      <dgm:spPr/>
      <dgm:t>
        <a:bodyPr/>
        <a:lstStyle/>
        <a:p>
          <a:r>
            <a:rPr lang="en-AU" dirty="0"/>
            <a:t>Legs 2</a:t>
          </a:r>
        </a:p>
      </dgm:t>
    </dgm:pt>
    <dgm:pt modelId="{16A903E5-317C-4384-BB87-5899C413A2A4}" type="parTrans" cxnId="{2D0A959D-8DFE-4DFD-ADD1-A1B289DFBFAA}">
      <dgm:prSet/>
      <dgm:spPr/>
      <dgm:t>
        <a:bodyPr/>
        <a:lstStyle/>
        <a:p>
          <a:endParaRPr lang="en-AU" dirty="0"/>
        </a:p>
      </dgm:t>
    </dgm:pt>
    <dgm:pt modelId="{1EC5727F-DA78-4FFC-9E30-776046CF146E}" type="sibTrans" cxnId="{2D0A959D-8DFE-4DFD-ADD1-A1B289DFBFAA}">
      <dgm:prSet/>
      <dgm:spPr/>
      <dgm:t>
        <a:bodyPr/>
        <a:lstStyle/>
        <a:p>
          <a:endParaRPr lang="en-AU"/>
        </a:p>
      </dgm:t>
    </dgm:pt>
    <dgm:pt modelId="{4CE04807-E5F0-4FBE-9780-B7398B19510D}">
      <dgm:prSet/>
      <dgm:spPr/>
      <dgm:t>
        <a:bodyPr/>
        <a:lstStyle/>
        <a:p>
          <a:r>
            <a:rPr lang="en-AU" dirty="0"/>
            <a:t>Legs 3</a:t>
          </a:r>
        </a:p>
      </dgm:t>
    </dgm:pt>
    <dgm:pt modelId="{B3C262B2-A9AD-422B-9FFF-C99F96A57963}" type="parTrans" cxnId="{C75D6DF1-7147-4595-918A-9EADB963DD42}">
      <dgm:prSet/>
      <dgm:spPr/>
      <dgm:t>
        <a:bodyPr/>
        <a:lstStyle/>
        <a:p>
          <a:endParaRPr lang="en-AU" dirty="0"/>
        </a:p>
      </dgm:t>
    </dgm:pt>
    <dgm:pt modelId="{556442AE-F32C-4E5F-B3F8-3B65BE65F2DC}" type="sibTrans" cxnId="{C75D6DF1-7147-4595-918A-9EADB963DD42}">
      <dgm:prSet/>
      <dgm:spPr/>
      <dgm:t>
        <a:bodyPr/>
        <a:lstStyle/>
        <a:p>
          <a:endParaRPr lang="en-AU"/>
        </a:p>
      </dgm:t>
    </dgm:pt>
    <dgm:pt modelId="{6930D291-6228-48D3-8DD0-1D8F636E6E32}">
      <dgm:prSet/>
      <dgm:spPr/>
      <dgm:t>
        <a:bodyPr/>
        <a:lstStyle/>
        <a:p>
          <a:r>
            <a:rPr lang="en-AU" dirty="0"/>
            <a:t>Legs 4</a:t>
          </a:r>
        </a:p>
      </dgm:t>
    </dgm:pt>
    <dgm:pt modelId="{BAAA5527-62D4-43B8-892A-EBBD258D486A}" type="parTrans" cxnId="{A170346A-EF05-4197-A7A7-1A61AB8D8291}">
      <dgm:prSet/>
      <dgm:spPr/>
      <dgm:t>
        <a:bodyPr/>
        <a:lstStyle/>
        <a:p>
          <a:endParaRPr lang="en-AU" dirty="0"/>
        </a:p>
      </dgm:t>
    </dgm:pt>
    <dgm:pt modelId="{79126BCB-15B1-4188-99D4-162A668BB16B}" type="sibTrans" cxnId="{A170346A-EF05-4197-A7A7-1A61AB8D8291}">
      <dgm:prSet/>
      <dgm:spPr/>
      <dgm:t>
        <a:bodyPr/>
        <a:lstStyle/>
        <a:p>
          <a:endParaRPr lang="en-AU"/>
        </a:p>
      </dgm:t>
    </dgm:pt>
    <dgm:pt modelId="{9D2EF430-0DD9-4A07-8044-7A35ED57849D}">
      <dgm:prSet/>
      <dgm:spPr/>
      <dgm:t>
        <a:bodyPr/>
        <a:lstStyle/>
        <a:p>
          <a:r>
            <a:rPr lang="en-AU" dirty="0"/>
            <a:t>Legs 1</a:t>
          </a:r>
        </a:p>
      </dgm:t>
    </dgm:pt>
    <dgm:pt modelId="{63F0245B-B38D-4256-931C-B24A2F177EBC}" type="parTrans" cxnId="{97D6CC52-0812-45D6-AA82-465D5DAD98B3}">
      <dgm:prSet/>
      <dgm:spPr/>
      <dgm:t>
        <a:bodyPr/>
        <a:lstStyle/>
        <a:p>
          <a:endParaRPr lang="en-AU" dirty="0"/>
        </a:p>
      </dgm:t>
    </dgm:pt>
    <dgm:pt modelId="{2DEF51AD-BD15-4629-9973-D54D2BDCF263}" type="sibTrans" cxnId="{97D6CC52-0812-45D6-AA82-465D5DAD98B3}">
      <dgm:prSet/>
      <dgm:spPr/>
      <dgm:t>
        <a:bodyPr/>
        <a:lstStyle/>
        <a:p>
          <a:endParaRPr lang="en-AU"/>
        </a:p>
      </dgm:t>
    </dgm:pt>
    <dgm:pt modelId="{40182031-8846-49AC-BAE6-10ED89EA5FA2}">
      <dgm:prSet/>
      <dgm:spPr/>
      <dgm:t>
        <a:bodyPr/>
        <a:lstStyle/>
        <a:p>
          <a:r>
            <a:rPr lang="en-AU" dirty="0"/>
            <a:t>Legs 2</a:t>
          </a:r>
        </a:p>
      </dgm:t>
    </dgm:pt>
    <dgm:pt modelId="{75DD8DDF-796B-4343-B90E-DCC6CCB1F661}" type="parTrans" cxnId="{7E6C8AD8-469C-48F3-96A4-51870B468129}">
      <dgm:prSet/>
      <dgm:spPr/>
      <dgm:t>
        <a:bodyPr/>
        <a:lstStyle/>
        <a:p>
          <a:endParaRPr lang="en-AU" dirty="0"/>
        </a:p>
      </dgm:t>
    </dgm:pt>
    <dgm:pt modelId="{D152F7E6-7A2B-483F-8771-314E7CD1039E}" type="sibTrans" cxnId="{7E6C8AD8-469C-48F3-96A4-51870B468129}">
      <dgm:prSet/>
      <dgm:spPr/>
      <dgm:t>
        <a:bodyPr/>
        <a:lstStyle/>
        <a:p>
          <a:endParaRPr lang="en-AU"/>
        </a:p>
      </dgm:t>
    </dgm:pt>
    <dgm:pt modelId="{8B11C716-1584-402D-A25D-5A731CCB05F7}">
      <dgm:prSet/>
      <dgm:spPr/>
      <dgm:t>
        <a:bodyPr/>
        <a:lstStyle/>
        <a:p>
          <a:r>
            <a:rPr lang="en-AU" dirty="0"/>
            <a:t>Legs 3</a:t>
          </a:r>
        </a:p>
      </dgm:t>
    </dgm:pt>
    <dgm:pt modelId="{07EE24CF-5CF3-4BAF-88C5-5CD235BA4B21}" type="parTrans" cxnId="{D9739FAD-9FCE-4FAC-812A-437DE6870811}">
      <dgm:prSet/>
      <dgm:spPr/>
      <dgm:t>
        <a:bodyPr/>
        <a:lstStyle/>
        <a:p>
          <a:endParaRPr lang="en-AU" dirty="0"/>
        </a:p>
      </dgm:t>
    </dgm:pt>
    <dgm:pt modelId="{1B1B6BD1-F78B-4565-AAC8-66F2F8A36CA0}" type="sibTrans" cxnId="{D9739FAD-9FCE-4FAC-812A-437DE6870811}">
      <dgm:prSet/>
      <dgm:spPr/>
      <dgm:t>
        <a:bodyPr/>
        <a:lstStyle/>
        <a:p>
          <a:endParaRPr lang="en-AU"/>
        </a:p>
      </dgm:t>
    </dgm:pt>
    <dgm:pt modelId="{B450D901-702E-42D5-93A7-A705BCA89E37}">
      <dgm:prSet/>
      <dgm:spPr/>
      <dgm:t>
        <a:bodyPr/>
        <a:lstStyle/>
        <a:p>
          <a:r>
            <a:rPr lang="en-AU" dirty="0"/>
            <a:t>Legs 4</a:t>
          </a:r>
        </a:p>
      </dgm:t>
    </dgm:pt>
    <dgm:pt modelId="{0601631D-A96E-4722-AD87-6AEA0AB12839}" type="parTrans" cxnId="{179DA341-4235-439A-B679-CAAD75707CF3}">
      <dgm:prSet/>
      <dgm:spPr/>
      <dgm:t>
        <a:bodyPr/>
        <a:lstStyle/>
        <a:p>
          <a:endParaRPr lang="en-AU" dirty="0"/>
        </a:p>
      </dgm:t>
    </dgm:pt>
    <dgm:pt modelId="{2D8C248B-B89B-4672-B72B-6E1D54F115F8}" type="sibTrans" cxnId="{179DA341-4235-439A-B679-CAAD75707CF3}">
      <dgm:prSet/>
      <dgm:spPr/>
      <dgm:t>
        <a:bodyPr/>
        <a:lstStyle/>
        <a:p>
          <a:endParaRPr lang="en-AU"/>
        </a:p>
      </dgm:t>
    </dgm:pt>
    <dgm:pt modelId="{6E07250A-CD88-451F-B159-CA4EA29EB49A}" type="pres">
      <dgm:prSet presAssocID="{88D38A60-13C8-41EA-98D4-BE7A26FB1568}" presName="diagram" presStyleCnt="0">
        <dgm:presLayoutVars>
          <dgm:chPref val="1"/>
          <dgm:dir/>
          <dgm:animOne val="branch"/>
          <dgm:animLvl val="lvl"/>
          <dgm:resizeHandles val="exact"/>
        </dgm:presLayoutVars>
      </dgm:prSet>
      <dgm:spPr/>
    </dgm:pt>
    <dgm:pt modelId="{F393583B-6320-4C70-81AA-78162DC3C668}" type="pres">
      <dgm:prSet presAssocID="{797930FF-BE5C-4941-9243-18BD477260F4}" presName="root1" presStyleCnt="0"/>
      <dgm:spPr/>
    </dgm:pt>
    <dgm:pt modelId="{AB995D75-E21D-4B72-BCD6-F8B0F123E2E9}" type="pres">
      <dgm:prSet presAssocID="{797930FF-BE5C-4941-9243-18BD477260F4}" presName="LevelOneTextNode" presStyleLbl="node0" presStyleIdx="0" presStyleCnt="1" custScaleX="133991" custScaleY="167970" custLinFactX="-22377" custLinFactNeighborX="-100000" custLinFactNeighborY="0">
        <dgm:presLayoutVars>
          <dgm:chPref val="3"/>
        </dgm:presLayoutVars>
      </dgm:prSet>
      <dgm:spPr/>
    </dgm:pt>
    <dgm:pt modelId="{1B6D0624-CF4A-4D4A-841B-8173B3BFA162}" type="pres">
      <dgm:prSet presAssocID="{797930FF-BE5C-4941-9243-18BD477260F4}" presName="level2hierChild" presStyleCnt="0"/>
      <dgm:spPr/>
    </dgm:pt>
    <dgm:pt modelId="{3DE344A4-B32D-4B78-9471-90059935EAC9}" type="pres">
      <dgm:prSet presAssocID="{8D800D42-DA14-40D9-AE82-24C307A307E4}" presName="conn2-1" presStyleLbl="parChTrans1D2" presStyleIdx="0" presStyleCnt="3"/>
      <dgm:spPr/>
    </dgm:pt>
    <dgm:pt modelId="{BD0FDD73-5EB5-4167-B40B-EC5864B4D26E}" type="pres">
      <dgm:prSet presAssocID="{8D800D42-DA14-40D9-AE82-24C307A307E4}" presName="connTx" presStyleLbl="parChTrans1D2" presStyleIdx="0" presStyleCnt="3"/>
      <dgm:spPr/>
    </dgm:pt>
    <dgm:pt modelId="{56714C67-9DA1-4FF7-99DC-73272D45F4C3}" type="pres">
      <dgm:prSet presAssocID="{8D60457A-A4EC-402C-931B-32241C71C3C9}" presName="root2" presStyleCnt="0"/>
      <dgm:spPr/>
    </dgm:pt>
    <dgm:pt modelId="{E5188B1C-CDFA-4EC8-9B8D-0FFAF22C88C0}" type="pres">
      <dgm:prSet presAssocID="{8D60457A-A4EC-402C-931B-32241C71C3C9}" presName="LevelTwoTextNode" presStyleLbl="node2" presStyleIdx="0" presStyleCnt="3" custScaleX="116907" custScaleY="124701">
        <dgm:presLayoutVars>
          <dgm:chPref val="3"/>
        </dgm:presLayoutVars>
      </dgm:prSet>
      <dgm:spPr/>
    </dgm:pt>
    <dgm:pt modelId="{90E555AC-164E-4161-9DDD-A372133A9BEC}" type="pres">
      <dgm:prSet presAssocID="{8D60457A-A4EC-402C-931B-32241C71C3C9}" presName="level3hierChild" presStyleCnt="0"/>
      <dgm:spPr/>
    </dgm:pt>
    <dgm:pt modelId="{58B0E575-8BD8-421F-B44D-3926FE928E7D}" type="pres">
      <dgm:prSet presAssocID="{3A96483E-56ED-4E8D-B1A9-FC7805020125}" presName="conn2-1" presStyleLbl="parChTrans1D3" presStyleIdx="0" presStyleCnt="6"/>
      <dgm:spPr/>
    </dgm:pt>
    <dgm:pt modelId="{9F0E41F7-640A-476B-9BBF-8CFDB6DD026D}" type="pres">
      <dgm:prSet presAssocID="{3A96483E-56ED-4E8D-B1A9-FC7805020125}" presName="connTx" presStyleLbl="parChTrans1D3" presStyleIdx="0" presStyleCnt="6"/>
      <dgm:spPr/>
    </dgm:pt>
    <dgm:pt modelId="{27C9B22A-34D9-4EAE-AB53-25C2FAF9CAAD}" type="pres">
      <dgm:prSet presAssocID="{43B30B66-E53B-4D99-AA6B-6415B65B0468}" presName="root2" presStyleCnt="0"/>
      <dgm:spPr/>
    </dgm:pt>
    <dgm:pt modelId="{C8741508-491B-47DD-9B82-C481A7EB9829}" type="pres">
      <dgm:prSet presAssocID="{43B30B66-E53B-4D99-AA6B-6415B65B0468}" presName="LevelTwoTextNode" presStyleLbl="node3" presStyleIdx="0" presStyleCnt="6" custScaleX="109114" custScaleY="109114">
        <dgm:presLayoutVars>
          <dgm:chPref val="3"/>
        </dgm:presLayoutVars>
      </dgm:prSet>
      <dgm:spPr/>
    </dgm:pt>
    <dgm:pt modelId="{50210452-A407-406B-82AB-D1858F8EC3D7}" type="pres">
      <dgm:prSet presAssocID="{43B30B66-E53B-4D99-AA6B-6415B65B0468}" presName="level3hierChild" presStyleCnt="0"/>
      <dgm:spPr/>
    </dgm:pt>
    <dgm:pt modelId="{8CF1F7E4-6DFB-4EF0-AB28-C39291294BF9}" type="pres">
      <dgm:prSet presAssocID="{7936321F-146C-43A0-97D7-CC6E974866EC}" presName="conn2-1" presStyleLbl="parChTrans1D4" presStyleIdx="0" presStyleCnt="24"/>
      <dgm:spPr/>
    </dgm:pt>
    <dgm:pt modelId="{AD9812DC-9BE5-47F3-9C89-C4597D242914}" type="pres">
      <dgm:prSet presAssocID="{7936321F-146C-43A0-97D7-CC6E974866EC}" presName="connTx" presStyleLbl="parChTrans1D4" presStyleIdx="0" presStyleCnt="24"/>
      <dgm:spPr/>
    </dgm:pt>
    <dgm:pt modelId="{6950DF8B-BFBC-4AE7-BA3A-96AE86754E70}" type="pres">
      <dgm:prSet presAssocID="{9BE49AF6-A59D-4E06-B1C3-182B6ED9639B}" presName="root2" presStyleCnt="0"/>
      <dgm:spPr/>
    </dgm:pt>
    <dgm:pt modelId="{8569D7E2-2978-4BDC-867E-918274DC17E5}" type="pres">
      <dgm:prSet presAssocID="{9BE49AF6-A59D-4E06-B1C3-182B6ED9639B}" presName="LevelTwoTextNode" presStyleLbl="node4" presStyleIdx="0" presStyleCnt="24">
        <dgm:presLayoutVars>
          <dgm:chPref val="3"/>
        </dgm:presLayoutVars>
      </dgm:prSet>
      <dgm:spPr/>
    </dgm:pt>
    <dgm:pt modelId="{2B10B264-9439-4707-AE0E-2058E4EBA5D7}" type="pres">
      <dgm:prSet presAssocID="{9BE49AF6-A59D-4E06-B1C3-182B6ED9639B}" presName="level3hierChild" presStyleCnt="0"/>
      <dgm:spPr/>
    </dgm:pt>
    <dgm:pt modelId="{032379AB-0816-4080-ADB3-1B2D17DC97BD}" type="pres">
      <dgm:prSet presAssocID="{1E1AC909-E3B3-41F0-93AC-CF0CBB70B544}" presName="conn2-1" presStyleLbl="parChTrans1D4" presStyleIdx="1" presStyleCnt="24"/>
      <dgm:spPr/>
    </dgm:pt>
    <dgm:pt modelId="{531EDD49-9370-4838-8D38-6A91E16A1002}" type="pres">
      <dgm:prSet presAssocID="{1E1AC909-E3B3-41F0-93AC-CF0CBB70B544}" presName="connTx" presStyleLbl="parChTrans1D4" presStyleIdx="1" presStyleCnt="24"/>
      <dgm:spPr/>
    </dgm:pt>
    <dgm:pt modelId="{0C60E695-CAD3-4C45-B2D3-B6A5FB215547}" type="pres">
      <dgm:prSet presAssocID="{E3248069-CEA5-45D9-A6EB-D1D87B56F69A}" presName="root2" presStyleCnt="0"/>
      <dgm:spPr/>
    </dgm:pt>
    <dgm:pt modelId="{5DE9FBA2-8D14-46C8-86FC-3A95E07BCC5E}" type="pres">
      <dgm:prSet presAssocID="{E3248069-CEA5-45D9-A6EB-D1D87B56F69A}" presName="LevelTwoTextNode" presStyleLbl="node4" presStyleIdx="1" presStyleCnt="24">
        <dgm:presLayoutVars>
          <dgm:chPref val="3"/>
        </dgm:presLayoutVars>
      </dgm:prSet>
      <dgm:spPr/>
    </dgm:pt>
    <dgm:pt modelId="{56D4A40B-F97D-4F07-B831-81136A495B76}" type="pres">
      <dgm:prSet presAssocID="{E3248069-CEA5-45D9-A6EB-D1D87B56F69A}" presName="level3hierChild" presStyleCnt="0"/>
      <dgm:spPr/>
    </dgm:pt>
    <dgm:pt modelId="{4BBB004D-074D-44F1-B658-76FC4C81623C}" type="pres">
      <dgm:prSet presAssocID="{791FB8B6-9ABB-4DDC-B2BF-3D6C2F49AAA1}" presName="conn2-1" presStyleLbl="parChTrans1D4" presStyleIdx="2" presStyleCnt="24"/>
      <dgm:spPr/>
    </dgm:pt>
    <dgm:pt modelId="{AC3F46B3-9DB5-4FEC-977C-6208DDE40A76}" type="pres">
      <dgm:prSet presAssocID="{791FB8B6-9ABB-4DDC-B2BF-3D6C2F49AAA1}" presName="connTx" presStyleLbl="parChTrans1D4" presStyleIdx="2" presStyleCnt="24"/>
      <dgm:spPr/>
    </dgm:pt>
    <dgm:pt modelId="{79174C27-7C37-478A-B4F2-374BEFC4A2D6}" type="pres">
      <dgm:prSet presAssocID="{A84FF33D-1090-499D-AF11-5F088B9A3204}" presName="root2" presStyleCnt="0"/>
      <dgm:spPr/>
    </dgm:pt>
    <dgm:pt modelId="{625F8357-44A5-462F-AFF5-7DAA5E4DE276}" type="pres">
      <dgm:prSet presAssocID="{A84FF33D-1090-499D-AF11-5F088B9A3204}" presName="LevelTwoTextNode" presStyleLbl="node4" presStyleIdx="2" presStyleCnt="24">
        <dgm:presLayoutVars>
          <dgm:chPref val="3"/>
        </dgm:presLayoutVars>
      </dgm:prSet>
      <dgm:spPr/>
    </dgm:pt>
    <dgm:pt modelId="{A94C19C0-45E6-4900-8023-394DA22F464B}" type="pres">
      <dgm:prSet presAssocID="{A84FF33D-1090-499D-AF11-5F088B9A3204}" presName="level3hierChild" presStyleCnt="0"/>
      <dgm:spPr/>
    </dgm:pt>
    <dgm:pt modelId="{9E1285E1-C987-448B-AB68-3787F19BA30E}" type="pres">
      <dgm:prSet presAssocID="{9C805C86-8210-47EB-B09A-D8EC3D0B8770}" presName="conn2-1" presStyleLbl="parChTrans1D4" presStyleIdx="3" presStyleCnt="24"/>
      <dgm:spPr/>
    </dgm:pt>
    <dgm:pt modelId="{29361C8D-D60A-412B-BED5-8D868D58B000}" type="pres">
      <dgm:prSet presAssocID="{9C805C86-8210-47EB-B09A-D8EC3D0B8770}" presName="connTx" presStyleLbl="parChTrans1D4" presStyleIdx="3" presStyleCnt="24"/>
      <dgm:spPr/>
    </dgm:pt>
    <dgm:pt modelId="{104C0CE3-A203-4CED-81E8-0335B54DA8AB}" type="pres">
      <dgm:prSet presAssocID="{5FB4E002-4A28-4BA4-AEE5-D126E3888C73}" presName="root2" presStyleCnt="0"/>
      <dgm:spPr/>
    </dgm:pt>
    <dgm:pt modelId="{80B4AD89-605A-411A-BA69-7C87C856C1F9}" type="pres">
      <dgm:prSet presAssocID="{5FB4E002-4A28-4BA4-AEE5-D126E3888C73}" presName="LevelTwoTextNode" presStyleLbl="node4" presStyleIdx="3" presStyleCnt="24">
        <dgm:presLayoutVars>
          <dgm:chPref val="3"/>
        </dgm:presLayoutVars>
      </dgm:prSet>
      <dgm:spPr/>
    </dgm:pt>
    <dgm:pt modelId="{4F939AA1-08F4-4611-BDE2-BCE952BD64BE}" type="pres">
      <dgm:prSet presAssocID="{5FB4E002-4A28-4BA4-AEE5-D126E3888C73}" presName="level3hierChild" presStyleCnt="0"/>
      <dgm:spPr/>
    </dgm:pt>
    <dgm:pt modelId="{05D77325-A3DC-4CCC-A259-52B6CBFB5DC4}" type="pres">
      <dgm:prSet presAssocID="{47B5064A-F902-4AD0-BA88-53A98B883198}" presName="conn2-1" presStyleLbl="parChTrans1D3" presStyleIdx="1" presStyleCnt="6"/>
      <dgm:spPr/>
    </dgm:pt>
    <dgm:pt modelId="{9C78AB50-6379-48B4-8A5D-1571D9715EB1}" type="pres">
      <dgm:prSet presAssocID="{47B5064A-F902-4AD0-BA88-53A98B883198}" presName="connTx" presStyleLbl="parChTrans1D3" presStyleIdx="1" presStyleCnt="6"/>
      <dgm:spPr/>
    </dgm:pt>
    <dgm:pt modelId="{C26CF5B8-F3A9-483C-A10F-77E7DF23BADA}" type="pres">
      <dgm:prSet presAssocID="{FCF8BBED-38A0-453C-8767-F26C6072AEB9}" presName="root2" presStyleCnt="0"/>
      <dgm:spPr/>
    </dgm:pt>
    <dgm:pt modelId="{84198856-1AF0-4FF2-8B4D-EE42A904E6E1}" type="pres">
      <dgm:prSet presAssocID="{FCF8BBED-38A0-453C-8767-F26C6072AEB9}" presName="LevelTwoTextNode" presStyleLbl="node3" presStyleIdx="1" presStyleCnt="6" custScaleX="109114" custScaleY="109114">
        <dgm:presLayoutVars>
          <dgm:chPref val="3"/>
        </dgm:presLayoutVars>
      </dgm:prSet>
      <dgm:spPr/>
    </dgm:pt>
    <dgm:pt modelId="{6709796C-4F8D-4CD1-8226-463A638F12A3}" type="pres">
      <dgm:prSet presAssocID="{FCF8BBED-38A0-453C-8767-F26C6072AEB9}" presName="level3hierChild" presStyleCnt="0"/>
      <dgm:spPr/>
    </dgm:pt>
    <dgm:pt modelId="{729A5EFA-023E-4E3C-B845-7F7C53C58A9D}" type="pres">
      <dgm:prSet presAssocID="{1EC7BF34-D119-4282-B9F2-F3528EAFBB34}" presName="conn2-1" presStyleLbl="parChTrans1D4" presStyleIdx="4" presStyleCnt="24"/>
      <dgm:spPr/>
    </dgm:pt>
    <dgm:pt modelId="{2C74FB37-0158-4A15-9836-9EA0750C807D}" type="pres">
      <dgm:prSet presAssocID="{1EC7BF34-D119-4282-B9F2-F3528EAFBB34}" presName="connTx" presStyleLbl="parChTrans1D4" presStyleIdx="4" presStyleCnt="24"/>
      <dgm:spPr/>
    </dgm:pt>
    <dgm:pt modelId="{43BB6107-F7AE-40B7-A366-B86D55109527}" type="pres">
      <dgm:prSet presAssocID="{4173C276-7BF7-42C7-9571-7A773CF272B2}" presName="root2" presStyleCnt="0"/>
      <dgm:spPr/>
    </dgm:pt>
    <dgm:pt modelId="{65F03CE0-EFCE-4542-A1B0-80FFE90A3602}" type="pres">
      <dgm:prSet presAssocID="{4173C276-7BF7-42C7-9571-7A773CF272B2}" presName="LevelTwoTextNode" presStyleLbl="node4" presStyleIdx="4" presStyleCnt="24">
        <dgm:presLayoutVars>
          <dgm:chPref val="3"/>
        </dgm:presLayoutVars>
      </dgm:prSet>
      <dgm:spPr/>
    </dgm:pt>
    <dgm:pt modelId="{6CDE6D5D-A9C8-4173-876A-72CA2AF96461}" type="pres">
      <dgm:prSet presAssocID="{4173C276-7BF7-42C7-9571-7A773CF272B2}" presName="level3hierChild" presStyleCnt="0"/>
      <dgm:spPr/>
    </dgm:pt>
    <dgm:pt modelId="{8E951F18-4BBA-4851-802A-7374C4B1FF14}" type="pres">
      <dgm:prSet presAssocID="{50BB9DAB-5FC9-411B-8C1C-767E6E7A1D26}" presName="conn2-1" presStyleLbl="parChTrans1D4" presStyleIdx="5" presStyleCnt="24"/>
      <dgm:spPr/>
    </dgm:pt>
    <dgm:pt modelId="{36C94BB1-8E06-4EC7-8D87-02908CB1548C}" type="pres">
      <dgm:prSet presAssocID="{50BB9DAB-5FC9-411B-8C1C-767E6E7A1D26}" presName="connTx" presStyleLbl="parChTrans1D4" presStyleIdx="5" presStyleCnt="24"/>
      <dgm:spPr/>
    </dgm:pt>
    <dgm:pt modelId="{34DA2EC9-1874-46A8-B91D-15EBBCE20282}" type="pres">
      <dgm:prSet presAssocID="{E064AFF1-7C67-4E9A-A208-26692882E9A5}" presName="root2" presStyleCnt="0"/>
      <dgm:spPr/>
    </dgm:pt>
    <dgm:pt modelId="{090AB4D2-AF67-4C90-8B91-F1C031323A3F}" type="pres">
      <dgm:prSet presAssocID="{E064AFF1-7C67-4E9A-A208-26692882E9A5}" presName="LevelTwoTextNode" presStyleLbl="node4" presStyleIdx="5" presStyleCnt="24">
        <dgm:presLayoutVars>
          <dgm:chPref val="3"/>
        </dgm:presLayoutVars>
      </dgm:prSet>
      <dgm:spPr/>
    </dgm:pt>
    <dgm:pt modelId="{AA5D040A-F828-45F2-AB53-A42CBE4E8CFA}" type="pres">
      <dgm:prSet presAssocID="{E064AFF1-7C67-4E9A-A208-26692882E9A5}" presName="level3hierChild" presStyleCnt="0"/>
      <dgm:spPr/>
    </dgm:pt>
    <dgm:pt modelId="{FFEBC2D1-B0C0-4A9F-ACE2-39AF9967513F}" type="pres">
      <dgm:prSet presAssocID="{54036FDE-D030-4C2B-BDA9-DABC59B58DB6}" presName="conn2-1" presStyleLbl="parChTrans1D4" presStyleIdx="6" presStyleCnt="24"/>
      <dgm:spPr/>
    </dgm:pt>
    <dgm:pt modelId="{68518AB3-C70C-4AE9-A894-A0BFC5345423}" type="pres">
      <dgm:prSet presAssocID="{54036FDE-D030-4C2B-BDA9-DABC59B58DB6}" presName="connTx" presStyleLbl="parChTrans1D4" presStyleIdx="6" presStyleCnt="24"/>
      <dgm:spPr/>
    </dgm:pt>
    <dgm:pt modelId="{6A96A055-9F16-491B-94C4-A05F47F94287}" type="pres">
      <dgm:prSet presAssocID="{CE45B7C5-D349-4BF9-940E-BE42D2A867E9}" presName="root2" presStyleCnt="0"/>
      <dgm:spPr/>
    </dgm:pt>
    <dgm:pt modelId="{7B876CF8-C29C-4034-9E18-2E43C6644149}" type="pres">
      <dgm:prSet presAssocID="{CE45B7C5-D349-4BF9-940E-BE42D2A867E9}" presName="LevelTwoTextNode" presStyleLbl="node4" presStyleIdx="6" presStyleCnt="24">
        <dgm:presLayoutVars>
          <dgm:chPref val="3"/>
        </dgm:presLayoutVars>
      </dgm:prSet>
      <dgm:spPr/>
    </dgm:pt>
    <dgm:pt modelId="{F9D87337-3DE3-442D-B16F-AA12436B8955}" type="pres">
      <dgm:prSet presAssocID="{CE45B7C5-D349-4BF9-940E-BE42D2A867E9}" presName="level3hierChild" presStyleCnt="0"/>
      <dgm:spPr/>
    </dgm:pt>
    <dgm:pt modelId="{C2EE3BD4-BD26-4BA9-A1CF-39A7EA2B28AD}" type="pres">
      <dgm:prSet presAssocID="{D120701B-E03B-460A-9698-46C1DE293240}" presName="conn2-1" presStyleLbl="parChTrans1D4" presStyleIdx="7" presStyleCnt="24"/>
      <dgm:spPr/>
    </dgm:pt>
    <dgm:pt modelId="{2A4571F2-2057-44BD-AF24-38B43C3D854C}" type="pres">
      <dgm:prSet presAssocID="{D120701B-E03B-460A-9698-46C1DE293240}" presName="connTx" presStyleLbl="parChTrans1D4" presStyleIdx="7" presStyleCnt="24"/>
      <dgm:spPr/>
    </dgm:pt>
    <dgm:pt modelId="{3AFA41B4-8E2A-4F99-A910-D8DB81CF6EC9}" type="pres">
      <dgm:prSet presAssocID="{7D26E7A8-4634-45CF-9321-BB72EDF59CD8}" presName="root2" presStyleCnt="0"/>
      <dgm:spPr/>
    </dgm:pt>
    <dgm:pt modelId="{7A07065A-E4A1-4A92-A915-B3119AABE3DC}" type="pres">
      <dgm:prSet presAssocID="{7D26E7A8-4634-45CF-9321-BB72EDF59CD8}" presName="LevelTwoTextNode" presStyleLbl="node4" presStyleIdx="7" presStyleCnt="24">
        <dgm:presLayoutVars>
          <dgm:chPref val="3"/>
        </dgm:presLayoutVars>
      </dgm:prSet>
      <dgm:spPr/>
    </dgm:pt>
    <dgm:pt modelId="{02C34486-812B-4388-9084-84BBB29588F2}" type="pres">
      <dgm:prSet presAssocID="{7D26E7A8-4634-45CF-9321-BB72EDF59CD8}" presName="level3hierChild" presStyleCnt="0"/>
      <dgm:spPr/>
    </dgm:pt>
    <dgm:pt modelId="{E7DF5742-BE1E-47B6-8CCE-85373423B750}" type="pres">
      <dgm:prSet presAssocID="{09640F14-7F66-456F-B652-C354DF31F5F6}" presName="conn2-1" presStyleLbl="parChTrans1D2" presStyleIdx="1" presStyleCnt="3"/>
      <dgm:spPr/>
    </dgm:pt>
    <dgm:pt modelId="{539BA357-A36A-4C2E-87C5-C368ABEDD259}" type="pres">
      <dgm:prSet presAssocID="{09640F14-7F66-456F-B652-C354DF31F5F6}" presName="connTx" presStyleLbl="parChTrans1D2" presStyleIdx="1" presStyleCnt="3"/>
      <dgm:spPr/>
    </dgm:pt>
    <dgm:pt modelId="{88ED6873-ED6A-43E0-B999-2BA31EA1D3E6}" type="pres">
      <dgm:prSet presAssocID="{7D0E04BC-DFB6-4D42-B589-916DAD9E4FD6}" presName="root2" presStyleCnt="0"/>
      <dgm:spPr/>
    </dgm:pt>
    <dgm:pt modelId="{A92CE88F-5464-417E-B9CA-6F37D0745290}" type="pres">
      <dgm:prSet presAssocID="{7D0E04BC-DFB6-4D42-B589-916DAD9E4FD6}" presName="LevelTwoTextNode" presStyleLbl="node2" presStyleIdx="1" presStyleCnt="3" custScaleX="116907" custScaleY="124701">
        <dgm:presLayoutVars>
          <dgm:chPref val="3"/>
        </dgm:presLayoutVars>
      </dgm:prSet>
      <dgm:spPr/>
    </dgm:pt>
    <dgm:pt modelId="{16231F26-4FEB-42FB-9CDA-E8A9B210D2E5}" type="pres">
      <dgm:prSet presAssocID="{7D0E04BC-DFB6-4D42-B589-916DAD9E4FD6}" presName="level3hierChild" presStyleCnt="0"/>
      <dgm:spPr/>
    </dgm:pt>
    <dgm:pt modelId="{0629ED5B-B83F-4CF3-A6CD-826C5F628AE7}" type="pres">
      <dgm:prSet presAssocID="{9306F370-B066-46D3-A926-FFDD817F02D6}" presName="conn2-1" presStyleLbl="parChTrans1D3" presStyleIdx="2" presStyleCnt="6"/>
      <dgm:spPr/>
    </dgm:pt>
    <dgm:pt modelId="{37DC21A3-C13A-4179-BDF4-2914E20D7D55}" type="pres">
      <dgm:prSet presAssocID="{9306F370-B066-46D3-A926-FFDD817F02D6}" presName="connTx" presStyleLbl="parChTrans1D3" presStyleIdx="2" presStyleCnt="6"/>
      <dgm:spPr/>
    </dgm:pt>
    <dgm:pt modelId="{19A89740-5D89-4ABF-9860-270CBEA89C19}" type="pres">
      <dgm:prSet presAssocID="{D18E9DC4-2855-4E21-85F5-830C12227ABF}" presName="root2" presStyleCnt="0"/>
      <dgm:spPr/>
    </dgm:pt>
    <dgm:pt modelId="{37DB20D9-7A10-4EDF-ACE7-AA14FE895520}" type="pres">
      <dgm:prSet presAssocID="{D18E9DC4-2855-4E21-85F5-830C12227ABF}" presName="LevelTwoTextNode" presStyleLbl="node3" presStyleIdx="2" presStyleCnt="6" custScaleX="109114" custScaleY="109114">
        <dgm:presLayoutVars>
          <dgm:chPref val="3"/>
        </dgm:presLayoutVars>
      </dgm:prSet>
      <dgm:spPr/>
    </dgm:pt>
    <dgm:pt modelId="{A7A140AE-0A02-47E6-B698-90891D515AA1}" type="pres">
      <dgm:prSet presAssocID="{D18E9DC4-2855-4E21-85F5-830C12227ABF}" presName="level3hierChild" presStyleCnt="0"/>
      <dgm:spPr/>
    </dgm:pt>
    <dgm:pt modelId="{8DF0FB1C-96A7-46CE-B9B1-49F5E9559A2F}" type="pres">
      <dgm:prSet presAssocID="{3DD3C783-9CD0-4AA5-AB88-7B81F19BFF66}" presName="conn2-1" presStyleLbl="parChTrans1D4" presStyleIdx="8" presStyleCnt="24"/>
      <dgm:spPr/>
    </dgm:pt>
    <dgm:pt modelId="{EC00276C-60A2-43AA-8650-F45C495549D5}" type="pres">
      <dgm:prSet presAssocID="{3DD3C783-9CD0-4AA5-AB88-7B81F19BFF66}" presName="connTx" presStyleLbl="parChTrans1D4" presStyleIdx="8" presStyleCnt="24"/>
      <dgm:spPr/>
    </dgm:pt>
    <dgm:pt modelId="{669D7165-E556-47F5-97E3-43ACC2454ACA}" type="pres">
      <dgm:prSet presAssocID="{D8930B5A-0298-49E6-A8AA-510E5963E27E}" presName="root2" presStyleCnt="0"/>
      <dgm:spPr/>
    </dgm:pt>
    <dgm:pt modelId="{CA289940-6FC3-4A96-9208-5380FDE8F800}" type="pres">
      <dgm:prSet presAssocID="{D8930B5A-0298-49E6-A8AA-510E5963E27E}" presName="LevelTwoTextNode" presStyleLbl="node4" presStyleIdx="8" presStyleCnt="24">
        <dgm:presLayoutVars>
          <dgm:chPref val="3"/>
        </dgm:presLayoutVars>
      </dgm:prSet>
      <dgm:spPr/>
    </dgm:pt>
    <dgm:pt modelId="{5F512E8D-1D74-4C1A-AF1C-72F5EF9946B0}" type="pres">
      <dgm:prSet presAssocID="{D8930B5A-0298-49E6-A8AA-510E5963E27E}" presName="level3hierChild" presStyleCnt="0"/>
      <dgm:spPr/>
    </dgm:pt>
    <dgm:pt modelId="{51DC0FAA-8D1B-459F-9567-CC8D3C75E5DB}" type="pres">
      <dgm:prSet presAssocID="{D1C22C2E-D0A8-4A1C-A3A5-973483A8222C}" presName="conn2-1" presStyleLbl="parChTrans1D4" presStyleIdx="9" presStyleCnt="24"/>
      <dgm:spPr/>
    </dgm:pt>
    <dgm:pt modelId="{745367EC-6614-4A3B-92C2-1E8B9E35D29F}" type="pres">
      <dgm:prSet presAssocID="{D1C22C2E-D0A8-4A1C-A3A5-973483A8222C}" presName="connTx" presStyleLbl="parChTrans1D4" presStyleIdx="9" presStyleCnt="24"/>
      <dgm:spPr/>
    </dgm:pt>
    <dgm:pt modelId="{2D12F096-0E66-41B9-B2DD-5852000CB903}" type="pres">
      <dgm:prSet presAssocID="{D0089C26-CD56-4840-A670-870370F43E0A}" presName="root2" presStyleCnt="0"/>
      <dgm:spPr/>
    </dgm:pt>
    <dgm:pt modelId="{3C169D94-DF43-432E-A09A-1FBE935D1B77}" type="pres">
      <dgm:prSet presAssocID="{D0089C26-CD56-4840-A670-870370F43E0A}" presName="LevelTwoTextNode" presStyleLbl="node4" presStyleIdx="9" presStyleCnt="24">
        <dgm:presLayoutVars>
          <dgm:chPref val="3"/>
        </dgm:presLayoutVars>
      </dgm:prSet>
      <dgm:spPr/>
    </dgm:pt>
    <dgm:pt modelId="{CE81551D-267B-4B18-97AA-3152D1DA9871}" type="pres">
      <dgm:prSet presAssocID="{D0089C26-CD56-4840-A670-870370F43E0A}" presName="level3hierChild" presStyleCnt="0"/>
      <dgm:spPr/>
    </dgm:pt>
    <dgm:pt modelId="{073C08DE-EEEC-4572-9E3D-A578D0763AB1}" type="pres">
      <dgm:prSet presAssocID="{E9B77D84-6100-40A3-AF92-F01EE3541407}" presName="conn2-1" presStyleLbl="parChTrans1D4" presStyleIdx="10" presStyleCnt="24"/>
      <dgm:spPr/>
    </dgm:pt>
    <dgm:pt modelId="{36F4F570-3F31-4266-9E20-97291B44B861}" type="pres">
      <dgm:prSet presAssocID="{E9B77D84-6100-40A3-AF92-F01EE3541407}" presName="connTx" presStyleLbl="parChTrans1D4" presStyleIdx="10" presStyleCnt="24"/>
      <dgm:spPr/>
    </dgm:pt>
    <dgm:pt modelId="{1CA3F268-2284-4BC4-9FC3-6D377C86F0EB}" type="pres">
      <dgm:prSet presAssocID="{BDC02FD0-54CB-4E23-8D08-5567E41C2454}" presName="root2" presStyleCnt="0"/>
      <dgm:spPr/>
    </dgm:pt>
    <dgm:pt modelId="{A75ECC40-2F82-448F-AEEA-A28133974BE3}" type="pres">
      <dgm:prSet presAssocID="{BDC02FD0-54CB-4E23-8D08-5567E41C2454}" presName="LevelTwoTextNode" presStyleLbl="node4" presStyleIdx="10" presStyleCnt="24">
        <dgm:presLayoutVars>
          <dgm:chPref val="3"/>
        </dgm:presLayoutVars>
      </dgm:prSet>
      <dgm:spPr/>
    </dgm:pt>
    <dgm:pt modelId="{8F8F48F7-351B-45E2-9FD7-454A8FEBBE14}" type="pres">
      <dgm:prSet presAssocID="{BDC02FD0-54CB-4E23-8D08-5567E41C2454}" presName="level3hierChild" presStyleCnt="0"/>
      <dgm:spPr/>
    </dgm:pt>
    <dgm:pt modelId="{499C2F3E-7B67-4BC2-9DCB-D1F8A9B7D6FA}" type="pres">
      <dgm:prSet presAssocID="{038A20DB-23E5-4D28-9ED7-CBB793EFAC65}" presName="conn2-1" presStyleLbl="parChTrans1D4" presStyleIdx="11" presStyleCnt="24"/>
      <dgm:spPr/>
    </dgm:pt>
    <dgm:pt modelId="{F5494E62-A61B-4238-90D4-F9804844E008}" type="pres">
      <dgm:prSet presAssocID="{038A20DB-23E5-4D28-9ED7-CBB793EFAC65}" presName="connTx" presStyleLbl="parChTrans1D4" presStyleIdx="11" presStyleCnt="24"/>
      <dgm:spPr/>
    </dgm:pt>
    <dgm:pt modelId="{17655958-6FC0-4B1C-8C54-8A6DA611DA68}" type="pres">
      <dgm:prSet presAssocID="{D37369AD-862F-4731-ABF3-FFC3D5B6718E}" presName="root2" presStyleCnt="0"/>
      <dgm:spPr/>
    </dgm:pt>
    <dgm:pt modelId="{A2E92756-48B0-4F6F-8057-D5FADCAED128}" type="pres">
      <dgm:prSet presAssocID="{D37369AD-862F-4731-ABF3-FFC3D5B6718E}" presName="LevelTwoTextNode" presStyleLbl="node4" presStyleIdx="11" presStyleCnt="24">
        <dgm:presLayoutVars>
          <dgm:chPref val="3"/>
        </dgm:presLayoutVars>
      </dgm:prSet>
      <dgm:spPr/>
    </dgm:pt>
    <dgm:pt modelId="{526F36E1-E734-45CD-9C00-A72BA26370D8}" type="pres">
      <dgm:prSet presAssocID="{D37369AD-862F-4731-ABF3-FFC3D5B6718E}" presName="level3hierChild" presStyleCnt="0"/>
      <dgm:spPr/>
    </dgm:pt>
    <dgm:pt modelId="{25C762B3-F793-44CE-885A-6DB3239ED1AB}" type="pres">
      <dgm:prSet presAssocID="{0ED1C5EF-40B0-4EFB-869F-66E5FA7CCF86}" presName="conn2-1" presStyleLbl="parChTrans1D3" presStyleIdx="3" presStyleCnt="6"/>
      <dgm:spPr/>
    </dgm:pt>
    <dgm:pt modelId="{A31DD942-D7F2-489C-AF15-ABEC643E5BAC}" type="pres">
      <dgm:prSet presAssocID="{0ED1C5EF-40B0-4EFB-869F-66E5FA7CCF86}" presName="connTx" presStyleLbl="parChTrans1D3" presStyleIdx="3" presStyleCnt="6"/>
      <dgm:spPr/>
    </dgm:pt>
    <dgm:pt modelId="{B30BA435-979C-4E96-8C15-5770CDD4DF1D}" type="pres">
      <dgm:prSet presAssocID="{F7BA55B2-A656-4B03-878F-EEFCA51E32DE}" presName="root2" presStyleCnt="0"/>
      <dgm:spPr/>
    </dgm:pt>
    <dgm:pt modelId="{DE066886-09F0-4554-8DF2-4F4376938B37}" type="pres">
      <dgm:prSet presAssocID="{F7BA55B2-A656-4B03-878F-EEFCA51E32DE}" presName="LevelTwoTextNode" presStyleLbl="node3" presStyleIdx="3" presStyleCnt="6" custScaleX="109114" custScaleY="109114">
        <dgm:presLayoutVars>
          <dgm:chPref val="3"/>
        </dgm:presLayoutVars>
      </dgm:prSet>
      <dgm:spPr/>
    </dgm:pt>
    <dgm:pt modelId="{8F95B46F-4E18-44C9-88FE-55786459A500}" type="pres">
      <dgm:prSet presAssocID="{F7BA55B2-A656-4B03-878F-EEFCA51E32DE}" presName="level3hierChild" presStyleCnt="0"/>
      <dgm:spPr/>
    </dgm:pt>
    <dgm:pt modelId="{443DBCB4-E05C-470D-9D67-DAB7F6D63DA6}" type="pres">
      <dgm:prSet presAssocID="{E611849F-81AD-4D64-9446-853B4C65FFD1}" presName="conn2-1" presStyleLbl="parChTrans1D4" presStyleIdx="12" presStyleCnt="24"/>
      <dgm:spPr/>
    </dgm:pt>
    <dgm:pt modelId="{B41129AD-1A23-4D11-AF76-B577B504E5A4}" type="pres">
      <dgm:prSet presAssocID="{E611849F-81AD-4D64-9446-853B4C65FFD1}" presName="connTx" presStyleLbl="parChTrans1D4" presStyleIdx="12" presStyleCnt="24"/>
      <dgm:spPr/>
    </dgm:pt>
    <dgm:pt modelId="{4538B2F4-E233-4EA3-9249-6B0D4BFEFB55}" type="pres">
      <dgm:prSet presAssocID="{9D02EADE-EA80-4D4B-9266-83780D805F2B}" presName="root2" presStyleCnt="0"/>
      <dgm:spPr/>
    </dgm:pt>
    <dgm:pt modelId="{6D11361E-1873-4E3B-98BF-7ECF94C783B7}" type="pres">
      <dgm:prSet presAssocID="{9D02EADE-EA80-4D4B-9266-83780D805F2B}" presName="LevelTwoTextNode" presStyleLbl="node4" presStyleIdx="12" presStyleCnt="24">
        <dgm:presLayoutVars>
          <dgm:chPref val="3"/>
        </dgm:presLayoutVars>
      </dgm:prSet>
      <dgm:spPr/>
    </dgm:pt>
    <dgm:pt modelId="{0CD67160-5870-4B6C-89BF-6EAF198C27E0}" type="pres">
      <dgm:prSet presAssocID="{9D02EADE-EA80-4D4B-9266-83780D805F2B}" presName="level3hierChild" presStyleCnt="0"/>
      <dgm:spPr/>
    </dgm:pt>
    <dgm:pt modelId="{76D9E6C1-C8FA-4909-B3AA-9F93F4EC7C94}" type="pres">
      <dgm:prSet presAssocID="{8AE52EF4-F451-44B2-87AE-1C858F84C88F}" presName="conn2-1" presStyleLbl="parChTrans1D4" presStyleIdx="13" presStyleCnt="24"/>
      <dgm:spPr/>
    </dgm:pt>
    <dgm:pt modelId="{E28E863C-755E-4698-8D74-F8EBB57ACC54}" type="pres">
      <dgm:prSet presAssocID="{8AE52EF4-F451-44B2-87AE-1C858F84C88F}" presName="connTx" presStyleLbl="parChTrans1D4" presStyleIdx="13" presStyleCnt="24"/>
      <dgm:spPr/>
    </dgm:pt>
    <dgm:pt modelId="{DC76A30D-A577-45D4-A358-6E5E600D9C21}" type="pres">
      <dgm:prSet presAssocID="{F8915026-D62F-45DC-96D8-AE6CACC520C5}" presName="root2" presStyleCnt="0"/>
      <dgm:spPr/>
    </dgm:pt>
    <dgm:pt modelId="{B129B174-A506-4D7F-8ADD-5CFACA8829A9}" type="pres">
      <dgm:prSet presAssocID="{F8915026-D62F-45DC-96D8-AE6CACC520C5}" presName="LevelTwoTextNode" presStyleLbl="node4" presStyleIdx="13" presStyleCnt="24">
        <dgm:presLayoutVars>
          <dgm:chPref val="3"/>
        </dgm:presLayoutVars>
      </dgm:prSet>
      <dgm:spPr/>
    </dgm:pt>
    <dgm:pt modelId="{E6B42807-191E-4167-B796-C9747374E7ED}" type="pres">
      <dgm:prSet presAssocID="{F8915026-D62F-45DC-96D8-AE6CACC520C5}" presName="level3hierChild" presStyleCnt="0"/>
      <dgm:spPr/>
    </dgm:pt>
    <dgm:pt modelId="{2A163B31-420F-4845-A677-76E6981492E4}" type="pres">
      <dgm:prSet presAssocID="{75DCCA94-82C0-4654-B75D-D47E17FCC69A}" presName="conn2-1" presStyleLbl="parChTrans1D4" presStyleIdx="14" presStyleCnt="24"/>
      <dgm:spPr/>
    </dgm:pt>
    <dgm:pt modelId="{38653BF0-4D98-4771-9528-12E506C6E6EE}" type="pres">
      <dgm:prSet presAssocID="{75DCCA94-82C0-4654-B75D-D47E17FCC69A}" presName="connTx" presStyleLbl="parChTrans1D4" presStyleIdx="14" presStyleCnt="24"/>
      <dgm:spPr/>
    </dgm:pt>
    <dgm:pt modelId="{91F8C865-AA7E-42D9-A606-9331C1F19CAC}" type="pres">
      <dgm:prSet presAssocID="{5958188E-3698-4D2D-8CA9-BE1D7A069BAA}" presName="root2" presStyleCnt="0"/>
      <dgm:spPr/>
    </dgm:pt>
    <dgm:pt modelId="{AC724443-4C45-49B2-9DD5-A9ADB4FDAC69}" type="pres">
      <dgm:prSet presAssocID="{5958188E-3698-4D2D-8CA9-BE1D7A069BAA}" presName="LevelTwoTextNode" presStyleLbl="node4" presStyleIdx="14" presStyleCnt="24">
        <dgm:presLayoutVars>
          <dgm:chPref val="3"/>
        </dgm:presLayoutVars>
      </dgm:prSet>
      <dgm:spPr/>
    </dgm:pt>
    <dgm:pt modelId="{286A5D4C-F0D4-4399-8402-A5FD541FD6B6}" type="pres">
      <dgm:prSet presAssocID="{5958188E-3698-4D2D-8CA9-BE1D7A069BAA}" presName="level3hierChild" presStyleCnt="0"/>
      <dgm:spPr/>
    </dgm:pt>
    <dgm:pt modelId="{8712648D-79F0-438A-93DA-E41E3344C7C0}" type="pres">
      <dgm:prSet presAssocID="{DD88B5D0-08B9-4C2D-83BD-91E098D59076}" presName="conn2-1" presStyleLbl="parChTrans1D4" presStyleIdx="15" presStyleCnt="24"/>
      <dgm:spPr/>
    </dgm:pt>
    <dgm:pt modelId="{FCDD68D7-A80B-4C49-A6FB-8716A79A2378}" type="pres">
      <dgm:prSet presAssocID="{DD88B5D0-08B9-4C2D-83BD-91E098D59076}" presName="connTx" presStyleLbl="parChTrans1D4" presStyleIdx="15" presStyleCnt="24"/>
      <dgm:spPr/>
    </dgm:pt>
    <dgm:pt modelId="{23CA4AD1-49C8-4C2A-866C-87093ACEB655}" type="pres">
      <dgm:prSet presAssocID="{D0D4FEAD-3C09-478D-AEEA-871D8EBE50A0}" presName="root2" presStyleCnt="0"/>
      <dgm:spPr/>
    </dgm:pt>
    <dgm:pt modelId="{94EF4CA7-5AEE-4310-9388-90C599CD1B27}" type="pres">
      <dgm:prSet presAssocID="{D0D4FEAD-3C09-478D-AEEA-871D8EBE50A0}" presName="LevelTwoTextNode" presStyleLbl="node4" presStyleIdx="15" presStyleCnt="24">
        <dgm:presLayoutVars>
          <dgm:chPref val="3"/>
        </dgm:presLayoutVars>
      </dgm:prSet>
      <dgm:spPr/>
    </dgm:pt>
    <dgm:pt modelId="{6696F4D4-265F-4C6B-B95A-4F2849695AE5}" type="pres">
      <dgm:prSet presAssocID="{D0D4FEAD-3C09-478D-AEEA-871D8EBE50A0}" presName="level3hierChild" presStyleCnt="0"/>
      <dgm:spPr/>
    </dgm:pt>
    <dgm:pt modelId="{5C0656B9-4483-42DD-9BE0-52CDBC66956B}" type="pres">
      <dgm:prSet presAssocID="{33C80BFF-78BF-4F1C-89D8-31763654F8B4}" presName="conn2-1" presStyleLbl="parChTrans1D2" presStyleIdx="2" presStyleCnt="3"/>
      <dgm:spPr/>
    </dgm:pt>
    <dgm:pt modelId="{F989DE9B-A540-48EB-B1A6-A10F75DA0CE7}" type="pres">
      <dgm:prSet presAssocID="{33C80BFF-78BF-4F1C-89D8-31763654F8B4}" presName="connTx" presStyleLbl="parChTrans1D2" presStyleIdx="2" presStyleCnt="3"/>
      <dgm:spPr/>
    </dgm:pt>
    <dgm:pt modelId="{3FCE23D0-642A-4D78-908F-20EFCB7A3CA9}" type="pres">
      <dgm:prSet presAssocID="{42AFE736-5834-4D7A-B54E-B77074870E44}" presName="root2" presStyleCnt="0"/>
      <dgm:spPr/>
    </dgm:pt>
    <dgm:pt modelId="{6062AC71-D2C8-4E5D-BABB-2C70BD142113}" type="pres">
      <dgm:prSet presAssocID="{42AFE736-5834-4D7A-B54E-B77074870E44}" presName="LevelTwoTextNode" presStyleLbl="node2" presStyleIdx="2" presStyleCnt="3" custScaleX="116907" custScaleY="124701" custLinFactNeighborX="3823" custLinFactNeighborY="-195">
        <dgm:presLayoutVars>
          <dgm:chPref val="3"/>
        </dgm:presLayoutVars>
      </dgm:prSet>
      <dgm:spPr/>
    </dgm:pt>
    <dgm:pt modelId="{B2C95EC8-22CC-4A91-9BB2-F2EE1D010E24}" type="pres">
      <dgm:prSet presAssocID="{42AFE736-5834-4D7A-B54E-B77074870E44}" presName="level3hierChild" presStyleCnt="0"/>
      <dgm:spPr/>
    </dgm:pt>
    <dgm:pt modelId="{B40476B5-FC8A-4827-B750-2B96FCC35DF9}" type="pres">
      <dgm:prSet presAssocID="{FA9793A3-1E53-42ED-B820-707488A977DE}" presName="conn2-1" presStyleLbl="parChTrans1D3" presStyleIdx="4" presStyleCnt="6"/>
      <dgm:spPr/>
    </dgm:pt>
    <dgm:pt modelId="{AD79CAD6-C5CE-4940-91B6-E0125A835414}" type="pres">
      <dgm:prSet presAssocID="{FA9793A3-1E53-42ED-B820-707488A977DE}" presName="connTx" presStyleLbl="parChTrans1D3" presStyleIdx="4" presStyleCnt="6"/>
      <dgm:spPr/>
    </dgm:pt>
    <dgm:pt modelId="{AAB1EEC6-DA4C-4907-8948-D6FABAE8E0CA}" type="pres">
      <dgm:prSet presAssocID="{9C627D8C-A6DC-429C-A0DC-F9EBBD3C3B08}" presName="root2" presStyleCnt="0"/>
      <dgm:spPr/>
    </dgm:pt>
    <dgm:pt modelId="{E55F96BC-A757-4B00-8BF3-66DBEDD3FED1}" type="pres">
      <dgm:prSet presAssocID="{9C627D8C-A6DC-429C-A0DC-F9EBBD3C3B08}" presName="LevelTwoTextNode" presStyleLbl="node3" presStyleIdx="4" presStyleCnt="6" custScaleX="109114" custScaleY="109114">
        <dgm:presLayoutVars>
          <dgm:chPref val="3"/>
        </dgm:presLayoutVars>
      </dgm:prSet>
      <dgm:spPr/>
    </dgm:pt>
    <dgm:pt modelId="{EF0795A0-5F11-4B1A-AFA1-01551DDBE7A2}" type="pres">
      <dgm:prSet presAssocID="{9C627D8C-A6DC-429C-A0DC-F9EBBD3C3B08}" presName="level3hierChild" presStyleCnt="0"/>
      <dgm:spPr/>
    </dgm:pt>
    <dgm:pt modelId="{AEE5053E-65FB-495B-ABC6-ECE24E5957F4}" type="pres">
      <dgm:prSet presAssocID="{D40923EA-A406-4D36-AE7C-ACFC85FF3011}" presName="conn2-1" presStyleLbl="parChTrans1D4" presStyleIdx="16" presStyleCnt="24"/>
      <dgm:spPr/>
    </dgm:pt>
    <dgm:pt modelId="{9C02BF44-9DB5-4847-914B-07C6F4D0BDFB}" type="pres">
      <dgm:prSet presAssocID="{D40923EA-A406-4D36-AE7C-ACFC85FF3011}" presName="connTx" presStyleLbl="parChTrans1D4" presStyleIdx="16" presStyleCnt="24"/>
      <dgm:spPr/>
    </dgm:pt>
    <dgm:pt modelId="{491D7488-72C5-4276-8238-2BC3C48A0429}" type="pres">
      <dgm:prSet presAssocID="{6C02B79E-C7F8-42A3-BE06-52BCC5270572}" presName="root2" presStyleCnt="0"/>
      <dgm:spPr/>
    </dgm:pt>
    <dgm:pt modelId="{B7652DF9-63BA-42EA-BD43-EE1A013F84B8}" type="pres">
      <dgm:prSet presAssocID="{6C02B79E-C7F8-42A3-BE06-52BCC5270572}" presName="LevelTwoTextNode" presStyleLbl="node4" presStyleIdx="16" presStyleCnt="24">
        <dgm:presLayoutVars>
          <dgm:chPref val="3"/>
        </dgm:presLayoutVars>
      </dgm:prSet>
      <dgm:spPr/>
    </dgm:pt>
    <dgm:pt modelId="{62AEA896-DC1C-41AE-B399-A2ABD99DF7F6}" type="pres">
      <dgm:prSet presAssocID="{6C02B79E-C7F8-42A3-BE06-52BCC5270572}" presName="level3hierChild" presStyleCnt="0"/>
      <dgm:spPr/>
    </dgm:pt>
    <dgm:pt modelId="{691B66B4-B363-49D3-A953-CAF6B296740F}" type="pres">
      <dgm:prSet presAssocID="{16A903E5-317C-4384-BB87-5899C413A2A4}" presName="conn2-1" presStyleLbl="parChTrans1D4" presStyleIdx="17" presStyleCnt="24"/>
      <dgm:spPr/>
    </dgm:pt>
    <dgm:pt modelId="{8F371258-5BB6-4CD2-9DD8-F11F5FE1FB17}" type="pres">
      <dgm:prSet presAssocID="{16A903E5-317C-4384-BB87-5899C413A2A4}" presName="connTx" presStyleLbl="parChTrans1D4" presStyleIdx="17" presStyleCnt="24"/>
      <dgm:spPr/>
    </dgm:pt>
    <dgm:pt modelId="{52E03A79-C1DB-41E6-8795-3C026C365803}" type="pres">
      <dgm:prSet presAssocID="{5AC26BCD-1DDE-48B5-9DFA-D63F4C28EB53}" presName="root2" presStyleCnt="0"/>
      <dgm:spPr/>
    </dgm:pt>
    <dgm:pt modelId="{B88D9E83-9A4B-4AF5-B7E8-E5AE12F08613}" type="pres">
      <dgm:prSet presAssocID="{5AC26BCD-1DDE-48B5-9DFA-D63F4C28EB53}" presName="LevelTwoTextNode" presStyleLbl="node4" presStyleIdx="17" presStyleCnt="24">
        <dgm:presLayoutVars>
          <dgm:chPref val="3"/>
        </dgm:presLayoutVars>
      </dgm:prSet>
      <dgm:spPr/>
    </dgm:pt>
    <dgm:pt modelId="{418881F8-6CD0-433A-B887-283B8183EB68}" type="pres">
      <dgm:prSet presAssocID="{5AC26BCD-1DDE-48B5-9DFA-D63F4C28EB53}" presName="level3hierChild" presStyleCnt="0"/>
      <dgm:spPr/>
    </dgm:pt>
    <dgm:pt modelId="{CEE25E89-7C0D-47A4-9FB9-61CAC1809E8D}" type="pres">
      <dgm:prSet presAssocID="{B3C262B2-A9AD-422B-9FFF-C99F96A57963}" presName="conn2-1" presStyleLbl="parChTrans1D4" presStyleIdx="18" presStyleCnt="24"/>
      <dgm:spPr/>
    </dgm:pt>
    <dgm:pt modelId="{08AC182C-42C2-42FB-BA1F-83B6C22E1DF0}" type="pres">
      <dgm:prSet presAssocID="{B3C262B2-A9AD-422B-9FFF-C99F96A57963}" presName="connTx" presStyleLbl="parChTrans1D4" presStyleIdx="18" presStyleCnt="24"/>
      <dgm:spPr/>
    </dgm:pt>
    <dgm:pt modelId="{A8B893A2-4A9A-4F80-9384-80E7BE90D25E}" type="pres">
      <dgm:prSet presAssocID="{4CE04807-E5F0-4FBE-9780-B7398B19510D}" presName="root2" presStyleCnt="0"/>
      <dgm:spPr/>
    </dgm:pt>
    <dgm:pt modelId="{02440D7D-9ABF-4C37-9FE6-9C6938DF26A6}" type="pres">
      <dgm:prSet presAssocID="{4CE04807-E5F0-4FBE-9780-B7398B19510D}" presName="LevelTwoTextNode" presStyleLbl="node4" presStyleIdx="18" presStyleCnt="24">
        <dgm:presLayoutVars>
          <dgm:chPref val="3"/>
        </dgm:presLayoutVars>
      </dgm:prSet>
      <dgm:spPr/>
    </dgm:pt>
    <dgm:pt modelId="{E61CD791-2DA3-4E4C-ABDE-3BCFB644D292}" type="pres">
      <dgm:prSet presAssocID="{4CE04807-E5F0-4FBE-9780-B7398B19510D}" presName="level3hierChild" presStyleCnt="0"/>
      <dgm:spPr/>
    </dgm:pt>
    <dgm:pt modelId="{43F97517-16FF-46EE-9510-2A3500F98C50}" type="pres">
      <dgm:prSet presAssocID="{BAAA5527-62D4-43B8-892A-EBBD258D486A}" presName="conn2-1" presStyleLbl="parChTrans1D4" presStyleIdx="19" presStyleCnt="24"/>
      <dgm:spPr/>
    </dgm:pt>
    <dgm:pt modelId="{2FE757B8-0D95-4225-B9CB-354C7EBF64AC}" type="pres">
      <dgm:prSet presAssocID="{BAAA5527-62D4-43B8-892A-EBBD258D486A}" presName="connTx" presStyleLbl="parChTrans1D4" presStyleIdx="19" presStyleCnt="24"/>
      <dgm:spPr/>
    </dgm:pt>
    <dgm:pt modelId="{B0B53E9E-32EA-4A27-903B-2EB6B4EE025F}" type="pres">
      <dgm:prSet presAssocID="{6930D291-6228-48D3-8DD0-1D8F636E6E32}" presName="root2" presStyleCnt="0"/>
      <dgm:spPr/>
    </dgm:pt>
    <dgm:pt modelId="{EDD91C5D-D6DB-4C36-B1A7-3E32B6924AD1}" type="pres">
      <dgm:prSet presAssocID="{6930D291-6228-48D3-8DD0-1D8F636E6E32}" presName="LevelTwoTextNode" presStyleLbl="node4" presStyleIdx="19" presStyleCnt="24">
        <dgm:presLayoutVars>
          <dgm:chPref val="3"/>
        </dgm:presLayoutVars>
      </dgm:prSet>
      <dgm:spPr/>
    </dgm:pt>
    <dgm:pt modelId="{B4921096-5B06-4342-A69D-445307654FD2}" type="pres">
      <dgm:prSet presAssocID="{6930D291-6228-48D3-8DD0-1D8F636E6E32}" presName="level3hierChild" presStyleCnt="0"/>
      <dgm:spPr/>
    </dgm:pt>
    <dgm:pt modelId="{F1310D6E-E2B4-4540-8F03-90231CE1D7FB}" type="pres">
      <dgm:prSet presAssocID="{94A8CE80-E6A7-42F1-B8EF-A8F216E1DBBC}" presName="conn2-1" presStyleLbl="parChTrans1D3" presStyleIdx="5" presStyleCnt="6"/>
      <dgm:spPr/>
    </dgm:pt>
    <dgm:pt modelId="{87AB754E-21F1-469F-9BD1-B765C6D7C518}" type="pres">
      <dgm:prSet presAssocID="{94A8CE80-E6A7-42F1-B8EF-A8F216E1DBBC}" presName="connTx" presStyleLbl="parChTrans1D3" presStyleIdx="5" presStyleCnt="6"/>
      <dgm:spPr/>
    </dgm:pt>
    <dgm:pt modelId="{1E7B6790-B9C9-4D82-B81A-C9234221901F}" type="pres">
      <dgm:prSet presAssocID="{3ABA972E-2106-4403-BBDE-5B4724AD783B}" presName="root2" presStyleCnt="0"/>
      <dgm:spPr/>
    </dgm:pt>
    <dgm:pt modelId="{D22F501C-CBAE-4DCE-9DC3-C0F73DC0A79C}" type="pres">
      <dgm:prSet presAssocID="{3ABA972E-2106-4403-BBDE-5B4724AD783B}" presName="LevelTwoTextNode" presStyleLbl="node3" presStyleIdx="5" presStyleCnt="6" custScaleX="109114" custScaleY="109114">
        <dgm:presLayoutVars>
          <dgm:chPref val="3"/>
        </dgm:presLayoutVars>
      </dgm:prSet>
      <dgm:spPr/>
    </dgm:pt>
    <dgm:pt modelId="{CAC031E7-48F3-4244-AF6A-2D9145548E7F}" type="pres">
      <dgm:prSet presAssocID="{3ABA972E-2106-4403-BBDE-5B4724AD783B}" presName="level3hierChild" presStyleCnt="0"/>
      <dgm:spPr/>
    </dgm:pt>
    <dgm:pt modelId="{51CB613C-6E05-4378-A00A-CCCB8459349C}" type="pres">
      <dgm:prSet presAssocID="{63F0245B-B38D-4256-931C-B24A2F177EBC}" presName="conn2-1" presStyleLbl="parChTrans1D4" presStyleIdx="20" presStyleCnt="24"/>
      <dgm:spPr/>
    </dgm:pt>
    <dgm:pt modelId="{B572AC0E-7414-4EC4-9942-48051932DEFC}" type="pres">
      <dgm:prSet presAssocID="{63F0245B-B38D-4256-931C-B24A2F177EBC}" presName="connTx" presStyleLbl="parChTrans1D4" presStyleIdx="20" presStyleCnt="24"/>
      <dgm:spPr/>
    </dgm:pt>
    <dgm:pt modelId="{468D721F-0E66-4D31-A843-9E321FCA5342}" type="pres">
      <dgm:prSet presAssocID="{9D2EF430-0DD9-4A07-8044-7A35ED57849D}" presName="root2" presStyleCnt="0"/>
      <dgm:spPr/>
    </dgm:pt>
    <dgm:pt modelId="{B5A323DC-9E49-42A2-AE41-C656FA5CE23C}" type="pres">
      <dgm:prSet presAssocID="{9D2EF430-0DD9-4A07-8044-7A35ED57849D}" presName="LevelTwoTextNode" presStyleLbl="node4" presStyleIdx="20" presStyleCnt="24">
        <dgm:presLayoutVars>
          <dgm:chPref val="3"/>
        </dgm:presLayoutVars>
      </dgm:prSet>
      <dgm:spPr/>
    </dgm:pt>
    <dgm:pt modelId="{30BCB4EE-6C1B-4954-9199-CA2513DFBAE1}" type="pres">
      <dgm:prSet presAssocID="{9D2EF430-0DD9-4A07-8044-7A35ED57849D}" presName="level3hierChild" presStyleCnt="0"/>
      <dgm:spPr/>
    </dgm:pt>
    <dgm:pt modelId="{A6D0FBC7-7443-4FE8-A836-23F09D2DA3DE}" type="pres">
      <dgm:prSet presAssocID="{75DD8DDF-796B-4343-B90E-DCC6CCB1F661}" presName="conn2-1" presStyleLbl="parChTrans1D4" presStyleIdx="21" presStyleCnt="24"/>
      <dgm:spPr/>
    </dgm:pt>
    <dgm:pt modelId="{B47CBA45-A491-48DB-8AA1-248342E0B3C3}" type="pres">
      <dgm:prSet presAssocID="{75DD8DDF-796B-4343-B90E-DCC6CCB1F661}" presName="connTx" presStyleLbl="parChTrans1D4" presStyleIdx="21" presStyleCnt="24"/>
      <dgm:spPr/>
    </dgm:pt>
    <dgm:pt modelId="{DE704C0D-5DF3-41DE-A203-9E35D5481871}" type="pres">
      <dgm:prSet presAssocID="{40182031-8846-49AC-BAE6-10ED89EA5FA2}" presName="root2" presStyleCnt="0"/>
      <dgm:spPr/>
    </dgm:pt>
    <dgm:pt modelId="{B37D03F6-BAAC-45F3-A266-9495D8DC978D}" type="pres">
      <dgm:prSet presAssocID="{40182031-8846-49AC-BAE6-10ED89EA5FA2}" presName="LevelTwoTextNode" presStyleLbl="node4" presStyleIdx="21" presStyleCnt="24">
        <dgm:presLayoutVars>
          <dgm:chPref val="3"/>
        </dgm:presLayoutVars>
      </dgm:prSet>
      <dgm:spPr/>
    </dgm:pt>
    <dgm:pt modelId="{F8858B84-393F-4068-A48D-107AD581CE50}" type="pres">
      <dgm:prSet presAssocID="{40182031-8846-49AC-BAE6-10ED89EA5FA2}" presName="level3hierChild" presStyleCnt="0"/>
      <dgm:spPr/>
    </dgm:pt>
    <dgm:pt modelId="{532954B8-2C8B-4DDD-8E88-A9EC6284DC03}" type="pres">
      <dgm:prSet presAssocID="{07EE24CF-5CF3-4BAF-88C5-5CD235BA4B21}" presName="conn2-1" presStyleLbl="parChTrans1D4" presStyleIdx="22" presStyleCnt="24"/>
      <dgm:spPr/>
    </dgm:pt>
    <dgm:pt modelId="{17DD3485-EFF0-4529-A1FE-055E4B9A28BF}" type="pres">
      <dgm:prSet presAssocID="{07EE24CF-5CF3-4BAF-88C5-5CD235BA4B21}" presName="connTx" presStyleLbl="parChTrans1D4" presStyleIdx="22" presStyleCnt="24"/>
      <dgm:spPr/>
    </dgm:pt>
    <dgm:pt modelId="{817B0CC5-5118-4010-B5C8-2695A13FC8E4}" type="pres">
      <dgm:prSet presAssocID="{8B11C716-1584-402D-A25D-5A731CCB05F7}" presName="root2" presStyleCnt="0"/>
      <dgm:spPr/>
    </dgm:pt>
    <dgm:pt modelId="{46BA75E2-0988-4A19-96C1-68BAC9780936}" type="pres">
      <dgm:prSet presAssocID="{8B11C716-1584-402D-A25D-5A731CCB05F7}" presName="LevelTwoTextNode" presStyleLbl="node4" presStyleIdx="22" presStyleCnt="24">
        <dgm:presLayoutVars>
          <dgm:chPref val="3"/>
        </dgm:presLayoutVars>
      </dgm:prSet>
      <dgm:spPr/>
    </dgm:pt>
    <dgm:pt modelId="{F8201C21-538C-404A-BB90-8A4EFF8034C2}" type="pres">
      <dgm:prSet presAssocID="{8B11C716-1584-402D-A25D-5A731CCB05F7}" presName="level3hierChild" presStyleCnt="0"/>
      <dgm:spPr/>
    </dgm:pt>
    <dgm:pt modelId="{0FF602CF-D258-4836-8B86-FBF6B0F34A9B}" type="pres">
      <dgm:prSet presAssocID="{0601631D-A96E-4722-AD87-6AEA0AB12839}" presName="conn2-1" presStyleLbl="parChTrans1D4" presStyleIdx="23" presStyleCnt="24"/>
      <dgm:spPr/>
    </dgm:pt>
    <dgm:pt modelId="{B5233C16-4FF6-40CB-9946-3B8EE780470E}" type="pres">
      <dgm:prSet presAssocID="{0601631D-A96E-4722-AD87-6AEA0AB12839}" presName="connTx" presStyleLbl="parChTrans1D4" presStyleIdx="23" presStyleCnt="24"/>
      <dgm:spPr/>
    </dgm:pt>
    <dgm:pt modelId="{356B1457-989F-4BEC-B818-AF37A6FE3D8A}" type="pres">
      <dgm:prSet presAssocID="{B450D901-702E-42D5-93A7-A705BCA89E37}" presName="root2" presStyleCnt="0"/>
      <dgm:spPr/>
    </dgm:pt>
    <dgm:pt modelId="{AAC33EDE-EC4F-4DBA-8CDA-A9FA812A4024}" type="pres">
      <dgm:prSet presAssocID="{B450D901-702E-42D5-93A7-A705BCA89E37}" presName="LevelTwoTextNode" presStyleLbl="node4" presStyleIdx="23" presStyleCnt="24">
        <dgm:presLayoutVars>
          <dgm:chPref val="3"/>
        </dgm:presLayoutVars>
      </dgm:prSet>
      <dgm:spPr/>
    </dgm:pt>
    <dgm:pt modelId="{88ACD632-8118-4DCF-8BD6-2ECA1BC86465}" type="pres">
      <dgm:prSet presAssocID="{B450D901-702E-42D5-93A7-A705BCA89E37}" presName="level3hierChild" presStyleCnt="0"/>
      <dgm:spPr/>
    </dgm:pt>
  </dgm:ptLst>
  <dgm:cxnLst>
    <dgm:cxn modelId="{98015000-49F2-4E05-9704-A0FA0523166E}" type="presOf" srcId="{07EE24CF-5CF3-4BAF-88C5-5CD235BA4B21}" destId="{17DD3485-EFF0-4529-A1FE-055E4B9A28BF}" srcOrd="1" destOrd="0" presId="urn:microsoft.com/office/officeart/2005/8/layout/hierarchy2"/>
    <dgm:cxn modelId="{2883DE00-F504-486F-A741-561F61B360B2}" type="presOf" srcId="{9C805C86-8210-47EB-B09A-D8EC3D0B8770}" destId="{9E1285E1-C987-448B-AB68-3787F19BA30E}" srcOrd="0" destOrd="0" presId="urn:microsoft.com/office/officeart/2005/8/layout/hierarchy2"/>
    <dgm:cxn modelId="{F5E44E0B-4911-47EA-A275-B460FAB680FF}" srcId="{D18E9DC4-2855-4E21-85F5-830C12227ABF}" destId="{D37369AD-862F-4731-ABF3-FFC3D5B6718E}" srcOrd="3" destOrd="0" parTransId="{038A20DB-23E5-4D28-9ED7-CBB793EFAC65}" sibTransId="{199CFD78-9C81-4915-8022-94B520390C99}"/>
    <dgm:cxn modelId="{F5D8AB0B-F3AC-4FD5-B01F-BA104DBD06A0}" type="presOf" srcId="{038A20DB-23E5-4D28-9ED7-CBB793EFAC65}" destId="{F5494E62-A61B-4238-90D4-F9804844E008}" srcOrd="1" destOrd="0" presId="urn:microsoft.com/office/officeart/2005/8/layout/hierarchy2"/>
    <dgm:cxn modelId="{D6A2450E-5878-4A0A-AA8A-4E512A947FED}" type="presOf" srcId="{D0D4FEAD-3C09-478D-AEEA-871D8EBE50A0}" destId="{94EF4CA7-5AEE-4310-9388-90C599CD1B27}" srcOrd="0" destOrd="0" presId="urn:microsoft.com/office/officeart/2005/8/layout/hierarchy2"/>
    <dgm:cxn modelId="{96F5F40E-C5AA-40B4-973F-4C950A7DA920}" type="presOf" srcId="{94A8CE80-E6A7-42F1-B8EF-A8F216E1DBBC}" destId="{F1310D6E-E2B4-4540-8F03-90231CE1D7FB}" srcOrd="0" destOrd="0" presId="urn:microsoft.com/office/officeart/2005/8/layout/hierarchy2"/>
    <dgm:cxn modelId="{DA6A0A15-F510-4288-800F-DEC7E9E5E21E}" type="presOf" srcId="{FA9793A3-1E53-42ED-B820-707488A977DE}" destId="{B40476B5-FC8A-4827-B750-2B96FCC35DF9}" srcOrd="0" destOrd="0" presId="urn:microsoft.com/office/officeart/2005/8/layout/hierarchy2"/>
    <dgm:cxn modelId="{5EAE5119-187F-4EE4-86CC-83B2B26F4ECE}" srcId="{42AFE736-5834-4D7A-B54E-B77074870E44}" destId="{9C627D8C-A6DC-429C-A0DC-F9EBBD3C3B08}" srcOrd="0" destOrd="0" parTransId="{FA9793A3-1E53-42ED-B820-707488A977DE}" sibTransId="{74FAE143-B2B3-4A51-AB74-9654F54B352D}"/>
    <dgm:cxn modelId="{093C411A-9F8E-4C2D-80F1-A242545EF9D9}" srcId="{43B30B66-E53B-4D99-AA6B-6415B65B0468}" destId="{E3248069-CEA5-45D9-A6EB-D1D87B56F69A}" srcOrd="1" destOrd="0" parTransId="{1E1AC909-E3B3-41F0-93AC-CF0CBB70B544}" sibTransId="{E6F73BDF-97A3-434E-ADBB-6FB51CB8D611}"/>
    <dgm:cxn modelId="{0226661A-4809-4350-B71A-5481F5CFB3B7}" type="presOf" srcId="{5AC26BCD-1DDE-48B5-9DFA-D63F4C28EB53}" destId="{B88D9E83-9A4B-4AF5-B7E8-E5AE12F08613}" srcOrd="0" destOrd="0" presId="urn:microsoft.com/office/officeart/2005/8/layout/hierarchy2"/>
    <dgm:cxn modelId="{4E8D7E1A-7471-444E-BA3E-E109D173E7F3}" type="presOf" srcId="{F7BA55B2-A656-4B03-878F-EEFCA51E32DE}" destId="{DE066886-09F0-4554-8DF2-4F4376938B37}" srcOrd="0" destOrd="0" presId="urn:microsoft.com/office/officeart/2005/8/layout/hierarchy2"/>
    <dgm:cxn modelId="{9B32DF1A-3256-406A-9A40-98AF19F152E8}" srcId="{43B30B66-E53B-4D99-AA6B-6415B65B0468}" destId="{A84FF33D-1090-499D-AF11-5F088B9A3204}" srcOrd="2" destOrd="0" parTransId="{791FB8B6-9ABB-4DDC-B2BF-3D6C2F49AAA1}" sibTransId="{25A73AE9-36D4-4569-8ED9-ADC2DEFACB3D}"/>
    <dgm:cxn modelId="{E3728C1B-987F-4F69-BE35-47AF35682D4B}" type="presOf" srcId="{D37369AD-862F-4731-ABF3-FFC3D5B6718E}" destId="{A2E92756-48B0-4F6F-8057-D5FADCAED128}" srcOrd="0" destOrd="0" presId="urn:microsoft.com/office/officeart/2005/8/layout/hierarchy2"/>
    <dgm:cxn modelId="{3532161C-35A4-4DB1-904E-B056B659E7F5}" type="presOf" srcId="{3A96483E-56ED-4E8D-B1A9-FC7805020125}" destId="{58B0E575-8BD8-421F-B44D-3926FE928E7D}" srcOrd="0" destOrd="0" presId="urn:microsoft.com/office/officeart/2005/8/layout/hierarchy2"/>
    <dgm:cxn modelId="{3B9CE51C-8D9C-4976-8AFB-E47F610B10B3}" type="presOf" srcId="{94A8CE80-E6A7-42F1-B8EF-A8F216E1DBBC}" destId="{87AB754E-21F1-469F-9BD1-B765C6D7C518}" srcOrd="1" destOrd="0" presId="urn:microsoft.com/office/officeart/2005/8/layout/hierarchy2"/>
    <dgm:cxn modelId="{4FB22520-C488-4F54-B1FF-9CD4B06CBECA}" type="presOf" srcId="{DD88B5D0-08B9-4C2D-83BD-91E098D59076}" destId="{FCDD68D7-A80B-4C49-A6FB-8716A79A2378}" srcOrd="1" destOrd="0" presId="urn:microsoft.com/office/officeart/2005/8/layout/hierarchy2"/>
    <dgm:cxn modelId="{BCF2F521-2A99-4C9A-8076-F317E208F821}" type="presOf" srcId="{4173C276-7BF7-42C7-9571-7A773CF272B2}" destId="{65F03CE0-EFCE-4542-A1B0-80FFE90A3602}" srcOrd="0" destOrd="0" presId="urn:microsoft.com/office/officeart/2005/8/layout/hierarchy2"/>
    <dgm:cxn modelId="{D5312F23-2C4E-42AF-9225-435C5367EDE3}" type="presOf" srcId="{5FB4E002-4A28-4BA4-AEE5-D126E3888C73}" destId="{80B4AD89-605A-411A-BA69-7C87C856C1F9}" srcOrd="0" destOrd="0" presId="urn:microsoft.com/office/officeart/2005/8/layout/hierarchy2"/>
    <dgm:cxn modelId="{4AF85624-8050-4C78-8FC0-508EF520CC0B}" srcId="{8D60457A-A4EC-402C-931B-32241C71C3C9}" destId="{FCF8BBED-38A0-453C-8767-F26C6072AEB9}" srcOrd="1" destOrd="0" parTransId="{47B5064A-F902-4AD0-BA88-53A98B883198}" sibTransId="{955650BF-7FAE-4B11-8245-DAF03E02826A}"/>
    <dgm:cxn modelId="{2AF1C725-96CB-4C1C-A535-9D206CD9DE49}" srcId="{42AFE736-5834-4D7A-B54E-B77074870E44}" destId="{3ABA972E-2106-4403-BBDE-5B4724AD783B}" srcOrd="1" destOrd="0" parTransId="{94A8CE80-E6A7-42F1-B8EF-A8F216E1DBBC}" sibTransId="{51A8CD98-346D-46E3-BB07-599B6EC7849E}"/>
    <dgm:cxn modelId="{D2F4E029-D46C-453D-A20E-CC085208ABB8}" type="presOf" srcId="{9C805C86-8210-47EB-B09A-D8EC3D0B8770}" destId="{29361C8D-D60A-412B-BED5-8D868D58B000}" srcOrd="1" destOrd="0" presId="urn:microsoft.com/office/officeart/2005/8/layout/hierarchy2"/>
    <dgm:cxn modelId="{7681A52B-20EF-4A36-8ACD-F45D702A7DF6}" type="presOf" srcId="{D120701B-E03B-460A-9698-46C1DE293240}" destId="{C2EE3BD4-BD26-4BA9-A1CF-39A7EA2B28AD}" srcOrd="0" destOrd="0" presId="urn:microsoft.com/office/officeart/2005/8/layout/hierarchy2"/>
    <dgm:cxn modelId="{E90DAE2C-772D-44F6-A5AA-96BA0A5F577E}" type="presOf" srcId="{7D26E7A8-4634-45CF-9321-BB72EDF59CD8}" destId="{7A07065A-E4A1-4A92-A915-B3119AABE3DC}" srcOrd="0" destOrd="0" presId="urn:microsoft.com/office/officeart/2005/8/layout/hierarchy2"/>
    <dgm:cxn modelId="{A314042D-CE53-4B48-A713-0511BB4FFE0F}" srcId="{FCF8BBED-38A0-453C-8767-F26C6072AEB9}" destId="{7D26E7A8-4634-45CF-9321-BB72EDF59CD8}" srcOrd="3" destOrd="0" parTransId="{D120701B-E03B-460A-9698-46C1DE293240}" sibTransId="{ED5785F4-1F56-4916-A0BC-D223C19C31D7}"/>
    <dgm:cxn modelId="{A5732F30-9A53-417D-B852-B0A39B4C3524}" type="presOf" srcId="{47B5064A-F902-4AD0-BA88-53A98B883198}" destId="{05D77325-A3DC-4CCC-A259-52B6CBFB5DC4}" srcOrd="0" destOrd="0" presId="urn:microsoft.com/office/officeart/2005/8/layout/hierarchy2"/>
    <dgm:cxn modelId="{3B09CB37-CE29-407A-93C8-A6BCA6860FAD}" srcId="{797930FF-BE5C-4941-9243-18BD477260F4}" destId="{42AFE736-5834-4D7A-B54E-B77074870E44}" srcOrd="2" destOrd="0" parTransId="{33C80BFF-78BF-4F1C-89D8-31763654F8B4}" sibTransId="{6DA7BA81-681B-4683-84F3-4223A2DC0E79}"/>
    <dgm:cxn modelId="{BB6A1939-7AA8-4893-902D-FEC7FFB5AAD5}" srcId="{F7BA55B2-A656-4B03-878F-EEFCA51E32DE}" destId="{F8915026-D62F-45DC-96D8-AE6CACC520C5}" srcOrd="1" destOrd="0" parTransId="{8AE52EF4-F451-44B2-87AE-1C858F84C88F}" sibTransId="{B8D7324C-7883-4741-8F94-26AA655A1A92}"/>
    <dgm:cxn modelId="{776D3939-C164-4022-8E2C-3896937BE6E9}" type="presOf" srcId="{3A96483E-56ED-4E8D-B1A9-FC7805020125}" destId="{9F0E41F7-640A-476B-9BBF-8CFDB6DD026D}" srcOrd="1" destOrd="0" presId="urn:microsoft.com/office/officeart/2005/8/layout/hierarchy2"/>
    <dgm:cxn modelId="{BF9C5F39-09EF-43FD-9BE3-2FA18C30F962}" type="presOf" srcId="{8B11C716-1584-402D-A25D-5A731CCB05F7}" destId="{46BA75E2-0988-4A19-96C1-68BAC9780936}" srcOrd="0" destOrd="0" presId="urn:microsoft.com/office/officeart/2005/8/layout/hierarchy2"/>
    <dgm:cxn modelId="{BE65603C-D85E-41A6-AC6E-7FA5FBE33531}" type="presOf" srcId="{D8930B5A-0298-49E6-A8AA-510E5963E27E}" destId="{CA289940-6FC3-4A96-9208-5380FDE8F800}" srcOrd="0" destOrd="0" presId="urn:microsoft.com/office/officeart/2005/8/layout/hierarchy2"/>
    <dgm:cxn modelId="{25CE853D-DBB8-4C6C-AD2E-76E04743A20A}" type="presOf" srcId="{4CE04807-E5F0-4FBE-9780-B7398B19510D}" destId="{02440D7D-9ABF-4C37-9FE6-9C6938DF26A6}" srcOrd="0" destOrd="0" presId="urn:microsoft.com/office/officeart/2005/8/layout/hierarchy2"/>
    <dgm:cxn modelId="{B814D63E-1ED6-40D3-81B7-B8A7B1A77B16}" type="presOf" srcId="{47B5064A-F902-4AD0-BA88-53A98B883198}" destId="{9C78AB50-6379-48B4-8A5D-1571D9715EB1}" srcOrd="1" destOrd="0" presId="urn:microsoft.com/office/officeart/2005/8/layout/hierarchy2"/>
    <dgm:cxn modelId="{9E808C3F-5DC7-4CF6-816C-2DAF708D741F}" type="presOf" srcId="{63F0245B-B38D-4256-931C-B24A2F177EBC}" destId="{B572AC0E-7414-4EC4-9942-48051932DEFC}" srcOrd="1" destOrd="0" presId="urn:microsoft.com/office/officeart/2005/8/layout/hierarchy2"/>
    <dgm:cxn modelId="{D3C9D93F-B2C9-4E97-A8E1-EC5F52F2820E}" type="presOf" srcId="{E9B77D84-6100-40A3-AF92-F01EE3541407}" destId="{073C08DE-EEEC-4572-9E3D-A578D0763AB1}" srcOrd="0" destOrd="0" presId="urn:microsoft.com/office/officeart/2005/8/layout/hierarchy2"/>
    <dgm:cxn modelId="{179DA341-4235-439A-B679-CAAD75707CF3}" srcId="{3ABA972E-2106-4403-BBDE-5B4724AD783B}" destId="{B450D901-702E-42D5-93A7-A705BCA89E37}" srcOrd="3" destOrd="0" parTransId="{0601631D-A96E-4722-AD87-6AEA0AB12839}" sibTransId="{2D8C248B-B89B-4672-B72B-6E1D54F115F8}"/>
    <dgm:cxn modelId="{C753794A-6AED-48D3-8D8D-35924D0998BD}" type="presOf" srcId="{797930FF-BE5C-4941-9243-18BD477260F4}" destId="{AB995D75-E21D-4B72-BCD6-F8B0F123E2E9}" srcOrd="0" destOrd="0" presId="urn:microsoft.com/office/officeart/2005/8/layout/hierarchy2"/>
    <dgm:cxn modelId="{31B7CE4A-90BB-48BD-92CB-09E96E0BABBE}" type="presOf" srcId="{8D60457A-A4EC-402C-931B-32241C71C3C9}" destId="{E5188B1C-CDFA-4EC8-9B8D-0FFAF22C88C0}" srcOrd="0" destOrd="0" presId="urn:microsoft.com/office/officeart/2005/8/layout/hierarchy2"/>
    <dgm:cxn modelId="{594E2A4C-7F7B-4580-AF56-AB14A924C4A8}" type="presOf" srcId="{9C627D8C-A6DC-429C-A0DC-F9EBBD3C3B08}" destId="{E55F96BC-A757-4B00-8BF3-66DBEDD3FED1}" srcOrd="0" destOrd="0" presId="urn:microsoft.com/office/officeart/2005/8/layout/hierarchy2"/>
    <dgm:cxn modelId="{8A29424C-2704-4502-85E7-7F35F70A6343}" type="presOf" srcId="{0601631D-A96E-4722-AD87-6AEA0AB12839}" destId="{0FF602CF-D258-4836-8B86-FBF6B0F34A9B}" srcOrd="0" destOrd="0" presId="urn:microsoft.com/office/officeart/2005/8/layout/hierarchy2"/>
    <dgm:cxn modelId="{978D1E4E-10BB-4B5B-A00F-C089610C4A9A}" srcId="{F7BA55B2-A656-4B03-878F-EEFCA51E32DE}" destId="{5958188E-3698-4D2D-8CA9-BE1D7A069BAA}" srcOrd="2" destOrd="0" parTransId="{75DCCA94-82C0-4654-B75D-D47E17FCC69A}" sibTransId="{0BC2561C-5ED2-4DCA-ACA2-CEDBAED10E95}"/>
    <dgm:cxn modelId="{7C86314E-2523-4E64-81D0-C7AD623F697D}" type="presOf" srcId="{75DD8DDF-796B-4343-B90E-DCC6CCB1F661}" destId="{A6D0FBC7-7443-4FE8-A836-23F09D2DA3DE}" srcOrd="0" destOrd="0" presId="urn:microsoft.com/office/officeart/2005/8/layout/hierarchy2"/>
    <dgm:cxn modelId="{88FEC64F-756B-432D-B3F7-81E69E0EC249}" type="presOf" srcId="{8AE52EF4-F451-44B2-87AE-1C858F84C88F}" destId="{E28E863C-755E-4698-8D74-F8EBB57ACC54}" srcOrd="1" destOrd="0" presId="urn:microsoft.com/office/officeart/2005/8/layout/hierarchy2"/>
    <dgm:cxn modelId="{9B6B1A50-2A4A-4309-8EB5-D9F2EC4788E8}" srcId="{9C627D8C-A6DC-429C-A0DC-F9EBBD3C3B08}" destId="{6C02B79E-C7F8-42A3-BE06-52BCC5270572}" srcOrd="0" destOrd="0" parTransId="{D40923EA-A406-4D36-AE7C-ACFC85FF3011}" sibTransId="{F6A3CF2E-6B98-4FB9-8CD1-EA4323485EE5}"/>
    <dgm:cxn modelId="{99B58851-A307-46F7-8674-5ED539776DA7}" srcId="{D18E9DC4-2855-4E21-85F5-830C12227ABF}" destId="{D8930B5A-0298-49E6-A8AA-510E5963E27E}" srcOrd="0" destOrd="0" parTransId="{3DD3C783-9CD0-4AA5-AB88-7B81F19BFF66}" sibTransId="{A65A68A6-87FC-4F1E-A152-E3D1EF276724}"/>
    <dgm:cxn modelId="{EE006552-AF00-4897-B21D-BBC4BA576FC2}" type="presOf" srcId="{75DD8DDF-796B-4343-B90E-DCC6CCB1F661}" destId="{B47CBA45-A491-48DB-8AA1-248342E0B3C3}" srcOrd="1" destOrd="0" presId="urn:microsoft.com/office/officeart/2005/8/layout/hierarchy2"/>
    <dgm:cxn modelId="{97D6CC52-0812-45D6-AA82-465D5DAD98B3}" srcId="{3ABA972E-2106-4403-BBDE-5B4724AD783B}" destId="{9D2EF430-0DD9-4A07-8044-7A35ED57849D}" srcOrd="0" destOrd="0" parTransId="{63F0245B-B38D-4256-931C-B24A2F177EBC}" sibTransId="{2DEF51AD-BD15-4629-9973-D54D2BDCF263}"/>
    <dgm:cxn modelId="{0C785853-4B1C-4AB8-BBF8-E0AA4FC631CD}" srcId="{7D0E04BC-DFB6-4D42-B589-916DAD9E4FD6}" destId="{D18E9DC4-2855-4E21-85F5-830C12227ABF}" srcOrd="0" destOrd="0" parTransId="{9306F370-B066-46D3-A926-FFDD817F02D6}" sibTransId="{18DBA2AD-9F9B-4DDB-B809-1C83C98F3091}"/>
    <dgm:cxn modelId="{865B2255-1E2F-4A98-909C-87279EB1D016}" srcId="{797930FF-BE5C-4941-9243-18BD477260F4}" destId="{7D0E04BC-DFB6-4D42-B589-916DAD9E4FD6}" srcOrd="1" destOrd="0" parTransId="{09640F14-7F66-456F-B652-C354DF31F5F6}" sibTransId="{5FF20447-4DD2-4EDD-9161-D1A23EAD141D}"/>
    <dgm:cxn modelId="{EC877955-A1E1-4D6C-A7BB-F1276D575126}" type="presOf" srcId="{7936321F-146C-43A0-97D7-CC6E974866EC}" destId="{AD9812DC-9BE5-47F3-9C89-C4597D242914}" srcOrd="1" destOrd="0" presId="urn:microsoft.com/office/officeart/2005/8/layout/hierarchy2"/>
    <dgm:cxn modelId="{BA98AA55-7B25-4535-B614-1809A8C60852}" type="presOf" srcId="{42AFE736-5834-4D7A-B54E-B77074870E44}" destId="{6062AC71-D2C8-4E5D-BABB-2C70BD142113}" srcOrd="0" destOrd="0" presId="urn:microsoft.com/office/officeart/2005/8/layout/hierarchy2"/>
    <dgm:cxn modelId="{7B312A57-757F-4F32-BEB8-92FCACD15BEF}" type="presOf" srcId="{50BB9DAB-5FC9-411B-8C1C-767E6E7A1D26}" destId="{36C94BB1-8E06-4EC7-8D87-02908CB1548C}" srcOrd="1" destOrd="0" presId="urn:microsoft.com/office/officeart/2005/8/layout/hierarchy2"/>
    <dgm:cxn modelId="{59A52D59-35C6-4924-AC69-B011DC275D92}" srcId="{43B30B66-E53B-4D99-AA6B-6415B65B0468}" destId="{9BE49AF6-A59D-4E06-B1C3-182B6ED9639B}" srcOrd="0" destOrd="0" parTransId="{7936321F-146C-43A0-97D7-CC6E974866EC}" sibTransId="{768D19BC-3803-4460-87D8-89449A28F0FF}"/>
    <dgm:cxn modelId="{1805575D-6AC2-4695-9E2F-CF5522CCA7AA}" srcId="{D18E9DC4-2855-4E21-85F5-830C12227ABF}" destId="{D0089C26-CD56-4840-A670-870370F43E0A}" srcOrd="1" destOrd="0" parTransId="{D1C22C2E-D0A8-4A1C-A3A5-973483A8222C}" sibTransId="{CD8AE6B3-65E7-41B7-BF60-FBB9107880BB}"/>
    <dgm:cxn modelId="{E5E2B563-FA21-4EF7-8C75-9D63A238A672}" type="presOf" srcId="{038A20DB-23E5-4D28-9ED7-CBB793EFAC65}" destId="{499C2F3E-7B67-4BC2-9DCB-D1F8A9B7D6FA}" srcOrd="0" destOrd="0" presId="urn:microsoft.com/office/officeart/2005/8/layout/hierarchy2"/>
    <dgm:cxn modelId="{DBC37268-E956-4AC5-9BDC-9E9F6D1770CA}" type="presOf" srcId="{50BB9DAB-5FC9-411B-8C1C-767E6E7A1D26}" destId="{8E951F18-4BBA-4851-802A-7374C4B1FF14}" srcOrd="0" destOrd="0" presId="urn:microsoft.com/office/officeart/2005/8/layout/hierarchy2"/>
    <dgm:cxn modelId="{25DC1B6A-2EC8-442D-94B0-D6B52DE9FF62}" type="presOf" srcId="{09640F14-7F66-456F-B652-C354DF31F5F6}" destId="{E7DF5742-BE1E-47B6-8CCE-85373423B750}" srcOrd="0" destOrd="0" presId="urn:microsoft.com/office/officeart/2005/8/layout/hierarchy2"/>
    <dgm:cxn modelId="{A170346A-EF05-4197-A7A7-1A61AB8D8291}" srcId="{9C627D8C-A6DC-429C-A0DC-F9EBBD3C3B08}" destId="{6930D291-6228-48D3-8DD0-1D8F636E6E32}" srcOrd="3" destOrd="0" parTransId="{BAAA5527-62D4-43B8-892A-EBBD258D486A}" sibTransId="{79126BCB-15B1-4188-99D4-162A668BB16B}"/>
    <dgm:cxn modelId="{4BA08C6A-7720-4B9E-A482-E1008765D834}" type="presOf" srcId="{0601631D-A96E-4722-AD87-6AEA0AB12839}" destId="{B5233C16-4FF6-40CB-9946-3B8EE780470E}" srcOrd="1" destOrd="0" presId="urn:microsoft.com/office/officeart/2005/8/layout/hierarchy2"/>
    <dgm:cxn modelId="{7F3DAE6C-49A7-43C8-A348-9984387CAC26}" type="presOf" srcId="{88D38A60-13C8-41EA-98D4-BE7A26FB1568}" destId="{6E07250A-CD88-451F-B159-CA4EA29EB49A}" srcOrd="0" destOrd="0" presId="urn:microsoft.com/office/officeart/2005/8/layout/hierarchy2"/>
    <dgm:cxn modelId="{F91E4E6D-25D0-4AE2-A6C6-A63351419542}" type="presOf" srcId="{D0089C26-CD56-4840-A670-870370F43E0A}" destId="{3C169D94-DF43-432E-A09A-1FBE935D1B77}" srcOrd="0" destOrd="0" presId="urn:microsoft.com/office/officeart/2005/8/layout/hierarchy2"/>
    <dgm:cxn modelId="{964B7B6D-2F34-4CEE-937D-288882CCF33B}" type="presOf" srcId="{16A903E5-317C-4384-BB87-5899C413A2A4}" destId="{691B66B4-B363-49D3-A953-CAF6B296740F}" srcOrd="0" destOrd="0" presId="urn:microsoft.com/office/officeart/2005/8/layout/hierarchy2"/>
    <dgm:cxn modelId="{D2E5BE6D-BB9C-4219-B676-AFADF8BB9C6A}" type="presOf" srcId="{791FB8B6-9ABB-4DDC-B2BF-3D6C2F49AAA1}" destId="{4BBB004D-074D-44F1-B658-76FC4C81623C}" srcOrd="0" destOrd="0" presId="urn:microsoft.com/office/officeart/2005/8/layout/hierarchy2"/>
    <dgm:cxn modelId="{39355D6E-94F1-4805-8CA5-CBA3F7524EDB}" type="presOf" srcId="{8D800D42-DA14-40D9-AE82-24C307A307E4}" destId="{3DE344A4-B32D-4B78-9471-90059935EAC9}" srcOrd="0" destOrd="0" presId="urn:microsoft.com/office/officeart/2005/8/layout/hierarchy2"/>
    <dgm:cxn modelId="{58BAB46E-9C2E-442C-B509-8EA3CC13F347}" type="presOf" srcId="{9306F370-B066-46D3-A926-FFDD817F02D6}" destId="{0629ED5B-B83F-4CF3-A6CD-826C5F628AE7}" srcOrd="0" destOrd="0" presId="urn:microsoft.com/office/officeart/2005/8/layout/hierarchy2"/>
    <dgm:cxn modelId="{26A1A071-E919-4BB1-8C14-F64C106FA108}" type="presOf" srcId="{DD88B5D0-08B9-4C2D-83BD-91E098D59076}" destId="{8712648D-79F0-438A-93DA-E41E3344C7C0}" srcOrd="0" destOrd="0" presId="urn:microsoft.com/office/officeart/2005/8/layout/hierarchy2"/>
    <dgm:cxn modelId="{E9435C79-C005-44CA-AE7A-8EE5D1947A18}" type="presOf" srcId="{D1C22C2E-D0A8-4A1C-A3A5-973483A8222C}" destId="{51DC0FAA-8D1B-459F-9567-CC8D3C75E5DB}" srcOrd="0" destOrd="0" presId="urn:microsoft.com/office/officeart/2005/8/layout/hierarchy2"/>
    <dgm:cxn modelId="{B4460E80-4EBF-4AE1-8806-4ACD0F4C4A85}" type="presOf" srcId="{9D02EADE-EA80-4D4B-9266-83780D805F2B}" destId="{6D11361E-1873-4E3B-98BF-7ECF94C783B7}" srcOrd="0" destOrd="0" presId="urn:microsoft.com/office/officeart/2005/8/layout/hierarchy2"/>
    <dgm:cxn modelId="{2C6F0382-9712-4C85-8819-795C0AC4A7AB}" type="presOf" srcId="{1EC7BF34-D119-4282-B9F2-F3528EAFBB34}" destId="{2C74FB37-0158-4A15-9836-9EA0750C807D}" srcOrd="1" destOrd="0" presId="urn:microsoft.com/office/officeart/2005/8/layout/hierarchy2"/>
    <dgm:cxn modelId="{11B38285-BC2B-404D-B267-5F913540EB41}" type="presOf" srcId="{54036FDE-D030-4C2B-BDA9-DABC59B58DB6}" destId="{FFEBC2D1-B0C0-4A9F-ACE2-39AF9967513F}" srcOrd="0" destOrd="0" presId="urn:microsoft.com/office/officeart/2005/8/layout/hierarchy2"/>
    <dgm:cxn modelId="{DD3BD488-ACB0-4A4B-810E-8D3E21D7617A}" type="presOf" srcId="{E611849F-81AD-4D64-9446-853B4C65FFD1}" destId="{443DBCB4-E05C-470D-9D67-DAB7F6D63DA6}" srcOrd="0" destOrd="0" presId="urn:microsoft.com/office/officeart/2005/8/layout/hierarchy2"/>
    <dgm:cxn modelId="{A41C1B89-439E-47FB-A9EF-50A41A8932B2}" type="presOf" srcId="{3DD3C783-9CD0-4AA5-AB88-7B81F19BFF66}" destId="{8DF0FB1C-96A7-46CE-B9B1-49F5E9559A2F}" srcOrd="0" destOrd="0" presId="urn:microsoft.com/office/officeart/2005/8/layout/hierarchy2"/>
    <dgm:cxn modelId="{43E29889-943C-46F0-936D-F79050BE1C3C}" srcId="{797930FF-BE5C-4941-9243-18BD477260F4}" destId="{8D60457A-A4EC-402C-931B-32241C71C3C9}" srcOrd="0" destOrd="0" parTransId="{8D800D42-DA14-40D9-AE82-24C307A307E4}" sibTransId="{FE582254-B0D9-40A0-843C-572CC7E55E90}"/>
    <dgm:cxn modelId="{23D64E8A-5F04-41FE-8D4D-2C6083DA4263}" srcId="{FCF8BBED-38A0-453C-8767-F26C6072AEB9}" destId="{CE45B7C5-D349-4BF9-940E-BE42D2A867E9}" srcOrd="2" destOrd="0" parTransId="{54036FDE-D030-4C2B-BDA9-DABC59B58DB6}" sibTransId="{E3E417D1-E8B4-48CD-A108-9EDA23D53C75}"/>
    <dgm:cxn modelId="{4D97D58D-0636-4E39-9D46-95184738DBDF}" type="presOf" srcId="{7D0E04BC-DFB6-4D42-B589-916DAD9E4FD6}" destId="{A92CE88F-5464-417E-B9CA-6F37D0745290}" srcOrd="0" destOrd="0" presId="urn:microsoft.com/office/officeart/2005/8/layout/hierarchy2"/>
    <dgm:cxn modelId="{FBF6DB92-B020-4425-83B5-AE0103AFD4D6}" srcId="{FCF8BBED-38A0-453C-8767-F26C6072AEB9}" destId="{4173C276-7BF7-42C7-9571-7A773CF272B2}" srcOrd="0" destOrd="0" parTransId="{1EC7BF34-D119-4282-B9F2-F3528EAFBB34}" sibTransId="{0E0A2784-17B0-4A02-B7A0-CD8A5C379597}"/>
    <dgm:cxn modelId="{A1AA4993-398D-4309-8D3A-F45A0A265DCE}" type="presOf" srcId="{E611849F-81AD-4D64-9446-853B4C65FFD1}" destId="{B41129AD-1A23-4D11-AF76-B577B504E5A4}" srcOrd="1" destOrd="0" presId="urn:microsoft.com/office/officeart/2005/8/layout/hierarchy2"/>
    <dgm:cxn modelId="{9C23EE98-E210-4F9B-9D0D-B518D50787B7}" type="presOf" srcId="{9BE49AF6-A59D-4E06-B1C3-182B6ED9639B}" destId="{8569D7E2-2978-4BDC-867E-918274DC17E5}" srcOrd="0" destOrd="0" presId="urn:microsoft.com/office/officeart/2005/8/layout/hierarchy2"/>
    <dgm:cxn modelId="{966EF39C-C5D1-4A3F-874F-2854501337A1}" type="presOf" srcId="{3ABA972E-2106-4403-BBDE-5B4724AD783B}" destId="{D22F501C-CBAE-4DCE-9DC3-C0F73DC0A79C}" srcOrd="0" destOrd="0" presId="urn:microsoft.com/office/officeart/2005/8/layout/hierarchy2"/>
    <dgm:cxn modelId="{181F409D-8CB5-47B5-BBE7-351B44A1F962}" type="presOf" srcId="{40182031-8846-49AC-BAE6-10ED89EA5FA2}" destId="{B37D03F6-BAAC-45F3-A266-9495D8DC978D}" srcOrd="0" destOrd="0" presId="urn:microsoft.com/office/officeart/2005/8/layout/hierarchy2"/>
    <dgm:cxn modelId="{2D0A959D-8DFE-4DFD-ADD1-A1B289DFBFAA}" srcId="{9C627D8C-A6DC-429C-A0DC-F9EBBD3C3B08}" destId="{5AC26BCD-1DDE-48B5-9DFA-D63F4C28EB53}" srcOrd="1" destOrd="0" parTransId="{16A903E5-317C-4384-BB87-5899C413A2A4}" sibTransId="{1EC5727F-DA78-4FFC-9E30-776046CF146E}"/>
    <dgm:cxn modelId="{95E2C49E-AF81-47F5-A6B5-F9D36CCA3426}" srcId="{FCF8BBED-38A0-453C-8767-F26C6072AEB9}" destId="{E064AFF1-7C67-4E9A-A208-26692882E9A5}" srcOrd="1" destOrd="0" parTransId="{50BB9DAB-5FC9-411B-8C1C-767E6E7A1D26}" sibTransId="{92B461C1-F7A7-43E5-80D8-2CFAF9CF1039}"/>
    <dgm:cxn modelId="{2C35C99F-EAD8-462D-A23B-51B5F2DE73BA}" srcId="{7D0E04BC-DFB6-4D42-B589-916DAD9E4FD6}" destId="{F7BA55B2-A656-4B03-878F-EEFCA51E32DE}" srcOrd="1" destOrd="0" parTransId="{0ED1C5EF-40B0-4EFB-869F-66E5FA7CCF86}" sibTransId="{44CFEEE0-F2D3-4162-A781-85BD39E8DA4D}"/>
    <dgm:cxn modelId="{3D52D4A3-C531-4C13-AB5E-0F11B6E7234E}" type="presOf" srcId="{E064AFF1-7C67-4E9A-A208-26692882E9A5}" destId="{090AB4D2-AF67-4C90-8B91-F1C031323A3F}" srcOrd="0" destOrd="0" presId="urn:microsoft.com/office/officeart/2005/8/layout/hierarchy2"/>
    <dgm:cxn modelId="{54383EA5-2ECF-41E3-9FDB-7E721D5C15B9}" srcId="{8D60457A-A4EC-402C-931B-32241C71C3C9}" destId="{43B30B66-E53B-4D99-AA6B-6415B65B0468}" srcOrd="0" destOrd="0" parTransId="{3A96483E-56ED-4E8D-B1A9-FC7805020125}" sibTransId="{DF587682-59F2-4E4F-A87F-EFE325816946}"/>
    <dgm:cxn modelId="{C59E4EAA-40BA-4E51-B661-BF55674F3242}" type="presOf" srcId="{FCF8BBED-38A0-453C-8767-F26C6072AEB9}" destId="{84198856-1AF0-4FF2-8B4D-EE42A904E6E1}" srcOrd="0" destOrd="0" presId="urn:microsoft.com/office/officeart/2005/8/layout/hierarchy2"/>
    <dgm:cxn modelId="{D9739FAD-9FCE-4FAC-812A-437DE6870811}" srcId="{3ABA972E-2106-4403-BBDE-5B4724AD783B}" destId="{8B11C716-1584-402D-A25D-5A731CCB05F7}" srcOrd="2" destOrd="0" parTransId="{07EE24CF-5CF3-4BAF-88C5-5CD235BA4B21}" sibTransId="{1B1B6BD1-F78B-4565-AAC8-66F2F8A36CA0}"/>
    <dgm:cxn modelId="{89C79BAF-F808-443D-886E-0D3B8A200D36}" type="presOf" srcId="{B450D901-702E-42D5-93A7-A705BCA89E37}" destId="{AAC33EDE-EC4F-4DBA-8CDA-A9FA812A4024}" srcOrd="0" destOrd="0" presId="urn:microsoft.com/office/officeart/2005/8/layout/hierarchy2"/>
    <dgm:cxn modelId="{CC2F4DB2-B699-4029-BEE5-4078735459A5}" type="presOf" srcId="{1EC7BF34-D119-4282-B9F2-F3528EAFBB34}" destId="{729A5EFA-023E-4E3C-B845-7F7C53C58A9D}" srcOrd="0" destOrd="0" presId="urn:microsoft.com/office/officeart/2005/8/layout/hierarchy2"/>
    <dgm:cxn modelId="{585959B2-86D4-4C07-9E10-F9C1FF15C54E}" type="presOf" srcId="{9306F370-B066-46D3-A926-FFDD817F02D6}" destId="{37DC21A3-C13A-4179-BDF4-2914E20D7D55}" srcOrd="1" destOrd="0" presId="urn:microsoft.com/office/officeart/2005/8/layout/hierarchy2"/>
    <dgm:cxn modelId="{FFDECEB2-CB44-4B56-9811-68F3146AA5F5}" srcId="{43B30B66-E53B-4D99-AA6B-6415B65B0468}" destId="{5FB4E002-4A28-4BA4-AEE5-D126E3888C73}" srcOrd="3" destOrd="0" parTransId="{9C805C86-8210-47EB-B09A-D8EC3D0B8770}" sibTransId="{149F9A13-9C4E-4C6C-84F1-C7B65F9CF667}"/>
    <dgm:cxn modelId="{7ADA33B3-6730-44A3-9872-FD431F49E2A7}" type="presOf" srcId="{0ED1C5EF-40B0-4EFB-869F-66E5FA7CCF86}" destId="{A31DD942-D7F2-489C-AF15-ABEC643E5BAC}" srcOrd="1" destOrd="0" presId="urn:microsoft.com/office/officeart/2005/8/layout/hierarchy2"/>
    <dgm:cxn modelId="{65F762B3-6D9C-4533-9CDA-D2BC42057127}" type="presOf" srcId="{07EE24CF-5CF3-4BAF-88C5-5CD235BA4B21}" destId="{532954B8-2C8B-4DDD-8E88-A9EC6284DC03}" srcOrd="0" destOrd="0" presId="urn:microsoft.com/office/officeart/2005/8/layout/hierarchy2"/>
    <dgm:cxn modelId="{759093B4-A3BE-4CFD-8923-AD6ABADDF397}" type="presOf" srcId="{D18E9DC4-2855-4E21-85F5-830C12227ABF}" destId="{37DB20D9-7A10-4EDF-ACE7-AA14FE895520}" srcOrd="0" destOrd="0" presId="urn:microsoft.com/office/officeart/2005/8/layout/hierarchy2"/>
    <dgm:cxn modelId="{A8B530B8-1F7E-489F-A45A-161152E0E2B6}" type="presOf" srcId="{8D800D42-DA14-40D9-AE82-24C307A307E4}" destId="{BD0FDD73-5EB5-4167-B40B-EC5864B4D26E}" srcOrd="1" destOrd="0" presId="urn:microsoft.com/office/officeart/2005/8/layout/hierarchy2"/>
    <dgm:cxn modelId="{FA537EBA-6731-4A77-B42C-05195D07CB1A}" srcId="{D18E9DC4-2855-4E21-85F5-830C12227ABF}" destId="{BDC02FD0-54CB-4E23-8D08-5567E41C2454}" srcOrd="2" destOrd="0" parTransId="{E9B77D84-6100-40A3-AF92-F01EE3541407}" sibTransId="{FC1CDDA1-F4C9-477B-AEDD-7638780B511B}"/>
    <dgm:cxn modelId="{EEEB9DBB-FD4C-4648-B287-C3A87AF1F7BD}" type="presOf" srcId="{6930D291-6228-48D3-8DD0-1D8F636E6E32}" destId="{EDD91C5D-D6DB-4C36-B1A7-3E32B6924AD1}" srcOrd="0" destOrd="0" presId="urn:microsoft.com/office/officeart/2005/8/layout/hierarchy2"/>
    <dgm:cxn modelId="{B6C12BBF-2E15-46FB-9D95-AF8440E14A1E}" type="presOf" srcId="{791FB8B6-9ABB-4DDC-B2BF-3D6C2F49AAA1}" destId="{AC3F46B3-9DB5-4FEC-977C-6208DDE40A76}" srcOrd="1" destOrd="0" presId="urn:microsoft.com/office/officeart/2005/8/layout/hierarchy2"/>
    <dgm:cxn modelId="{36B562BF-03A4-419D-8870-49079D48FD5B}" type="presOf" srcId="{F8915026-D62F-45DC-96D8-AE6CACC520C5}" destId="{B129B174-A506-4D7F-8ADD-5CFACA8829A9}" srcOrd="0" destOrd="0" presId="urn:microsoft.com/office/officeart/2005/8/layout/hierarchy2"/>
    <dgm:cxn modelId="{B7CEDCC2-D7BE-42E5-BDBA-01D216B3EB2E}" type="presOf" srcId="{BDC02FD0-54CB-4E23-8D08-5567E41C2454}" destId="{A75ECC40-2F82-448F-AEEA-A28133974BE3}" srcOrd="0" destOrd="0" presId="urn:microsoft.com/office/officeart/2005/8/layout/hierarchy2"/>
    <dgm:cxn modelId="{1B236EC4-928A-4588-BC83-47F63796562B}" type="presOf" srcId="{8AE52EF4-F451-44B2-87AE-1C858F84C88F}" destId="{76D9E6C1-C8FA-4909-B3AA-9F93F4EC7C94}" srcOrd="0" destOrd="0" presId="urn:microsoft.com/office/officeart/2005/8/layout/hierarchy2"/>
    <dgm:cxn modelId="{794671C5-3B51-41B9-BFA4-178AF64A9EA5}" type="presOf" srcId="{33C80BFF-78BF-4F1C-89D8-31763654F8B4}" destId="{5C0656B9-4483-42DD-9BE0-52CDBC66956B}" srcOrd="0" destOrd="0" presId="urn:microsoft.com/office/officeart/2005/8/layout/hierarchy2"/>
    <dgm:cxn modelId="{8E5F47C7-C09D-4BE2-BD33-86DCB594206A}" type="presOf" srcId="{0ED1C5EF-40B0-4EFB-869F-66E5FA7CCF86}" destId="{25C762B3-F793-44CE-885A-6DB3239ED1AB}" srcOrd="0" destOrd="0" presId="urn:microsoft.com/office/officeart/2005/8/layout/hierarchy2"/>
    <dgm:cxn modelId="{E7A1CAC7-08D1-42FB-8725-2525C20C60E7}" type="presOf" srcId="{E9B77D84-6100-40A3-AF92-F01EE3541407}" destId="{36F4F570-3F31-4266-9E20-97291B44B861}" srcOrd="1" destOrd="0" presId="urn:microsoft.com/office/officeart/2005/8/layout/hierarchy2"/>
    <dgm:cxn modelId="{E85A6FC8-0A9F-4B1E-95FD-B68B644EA9AD}" type="presOf" srcId="{CE45B7C5-D349-4BF9-940E-BE42D2A867E9}" destId="{7B876CF8-C29C-4034-9E18-2E43C6644149}" srcOrd="0" destOrd="0" presId="urn:microsoft.com/office/officeart/2005/8/layout/hierarchy2"/>
    <dgm:cxn modelId="{F6DA1ECC-407F-44B5-A1C6-6F94DD6C9918}" type="presOf" srcId="{E3248069-CEA5-45D9-A6EB-D1D87B56F69A}" destId="{5DE9FBA2-8D14-46C8-86FC-3A95E07BCC5E}" srcOrd="0" destOrd="0" presId="urn:microsoft.com/office/officeart/2005/8/layout/hierarchy2"/>
    <dgm:cxn modelId="{57D8B3D0-C411-4078-9185-08315AB27F63}" type="presOf" srcId="{33C80BFF-78BF-4F1C-89D8-31763654F8B4}" destId="{F989DE9B-A540-48EB-B1A6-A10F75DA0CE7}" srcOrd="1" destOrd="0" presId="urn:microsoft.com/office/officeart/2005/8/layout/hierarchy2"/>
    <dgm:cxn modelId="{BB275FD4-3081-4B45-9FDE-51E39BD9DA1A}" type="presOf" srcId="{75DCCA94-82C0-4654-B75D-D47E17FCC69A}" destId="{2A163B31-420F-4845-A677-76E6981492E4}" srcOrd="0" destOrd="0" presId="urn:microsoft.com/office/officeart/2005/8/layout/hierarchy2"/>
    <dgm:cxn modelId="{CD1D7DD4-AEA5-4920-95C4-BAF47B46AD33}" type="presOf" srcId="{75DCCA94-82C0-4654-B75D-D47E17FCC69A}" destId="{38653BF0-4D98-4771-9528-12E506C6E6EE}" srcOrd="1" destOrd="0" presId="urn:microsoft.com/office/officeart/2005/8/layout/hierarchy2"/>
    <dgm:cxn modelId="{4D6E7ED8-F915-45A9-AABD-E30F8FB2E229}" type="presOf" srcId="{3DD3C783-9CD0-4AA5-AB88-7B81F19BFF66}" destId="{EC00276C-60A2-43AA-8650-F45C495549D5}" srcOrd="1" destOrd="0" presId="urn:microsoft.com/office/officeart/2005/8/layout/hierarchy2"/>
    <dgm:cxn modelId="{7E6C8AD8-469C-48F3-96A4-51870B468129}" srcId="{3ABA972E-2106-4403-BBDE-5B4724AD783B}" destId="{40182031-8846-49AC-BAE6-10ED89EA5FA2}" srcOrd="1" destOrd="0" parTransId="{75DD8DDF-796B-4343-B90E-DCC6CCB1F661}" sibTransId="{D152F7E6-7A2B-483F-8771-314E7CD1039E}"/>
    <dgm:cxn modelId="{1CE392D9-0722-4DAE-94AE-9B82C150C862}" type="presOf" srcId="{D1C22C2E-D0A8-4A1C-A3A5-973483A8222C}" destId="{745367EC-6614-4A3B-92C2-1E8B9E35D29F}" srcOrd="1" destOrd="0" presId="urn:microsoft.com/office/officeart/2005/8/layout/hierarchy2"/>
    <dgm:cxn modelId="{1C7199DA-84DB-4637-8B4B-87F710820250}" srcId="{F7BA55B2-A656-4B03-878F-EEFCA51E32DE}" destId="{D0D4FEAD-3C09-478D-AEEA-871D8EBE50A0}" srcOrd="3" destOrd="0" parTransId="{DD88B5D0-08B9-4C2D-83BD-91E098D59076}" sibTransId="{4DD1D91B-5A71-4AED-9E22-61886164C00D}"/>
    <dgm:cxn modelId="{9F6970DE-EBF0-4B39-B16E-95FC82AA7F23}" type="presOf" srcId="{54036FDE-D030-4C2B-BDA9-DABC59B58DB6}" destId="{68518AB3-C70C-4AE9-A894-A0BFC5345423}" srcOrd="1" destOrd="0" presId="urn:microsoft.com/office/officeart/2005/8/layout/hierarchy2"/>
    <dgm:cxn modelId="{325107E3-85B6-42D7-864E-25846E4CC84E}" type="presOf" srcId="{D40923EA-A406-4D36-AE7C-ACFC85FF3011}" destId="{9C02BF44-9DB5-4847-914B-07C6F4D0BDFB}" srcOrd="1" destOrd="0" presId="urn:microsoft.com/office/officeart/2005/8/layout/hierarchy2"/>
    <dgm:cxn modelId="{1D43F8E3-89C2-4D46-94BA-0D055458B706}" type="presOf" srcId="{09640F14-7F66-456F-B652-C354DF31F5F6}" destId="{539BA357-A36A-4C2E-87C5-C368ABEDD259}" srcOrd="1" destOrd="0" presId="urn:microsoft.com/office/officeart/2005/8/layout/hierarchy2"/>
    <dgm:cxn modelId="{20DEE0E4-1F0D-4939-A369-BF6CEED1CB29}" type="presOf" srcId="{A84FF33D-1090-499D-AF11-5F088B9A3204}" destId="{625F8357-44A5-462F-AFF5-7DAA5E4DE276}" srcOrd="0" destOrd="0" presId="urn:microsoft.com/office/officeart/2005/8/layout/hierarchy2"/>
    <dgm:cxn modelId="{0DE299E5-798B-4038-8EE0-EC4F97D898B9}" type="presOf" srcId="{7936321F-146C-43A0-97D7-CC6E974866EC}" destId="{8CF1F7E4-6DFB-4EF0-AB28-C39291294BF9}" srcOrd="0" destOrd="0" presId="urn:microsoft.com/office/officeart/2005/8/layout/hierarchy2"/>
    <dgm:cxn modelId="{DFC779E6-736B-4960-9AD6-C744EBD8378B}" type="presOf" srcId="{43B30B66-E53B-4D99-AA6B-6415B65B0468}" destId="{C8741508-491B-47DD-9B82-C481A7EB9829}" srcOrd="0" destOrd="0" presId="urn:microsoft.com/office/officeart/2005/8/layout/hierarchy2"/>
    <dgm:cxn modelId="{DC4F12E7-597D-4655-A3CA-1B99B5921DF1}" type="presOf" srcId="{16A903E5-317C-4384-BB87-5899C413A2A4}" destId="{8F371258-5BB6-4CD2-9DD8-F11F5FE1FB17}" srcOrd="1" destOrd="0" presId="urn:microsoft.com/office/officeart/2005/8/layout/hierarchy2"/>
    <dgm:cxn modelId="{77A12EE7-C6CA-4E07-A046-7B0E00D00052}" type="presOf" srcId="{1E1AC909-E3B3-41F0-93AC-CF0CBB70B544}" destId="{531EDD49-9370-4838-8D38-6A91E16A1002}" srcOrd="1" destOrd="0" presId="urn:microsoft.com/office/officeart/2005/8/layout/hierarchy2"/>
    <dgm:cxn modelId="{2D80F7EA-0495-41B7-A9A1-92E488170906}" type="presOf" srcId="{BAAA5527-62D4-43B8-892A-EBBD258D486A}" destId="{2FE757B8-0D95-4225-B9CB-354C7EBF64AC}" srcOrd="1" destOrd="0" presId="urn:microsoft.com/office/officeart/2005/8/layout/hierarchy2"/>
    <dgm:cxn modelId="{1F11A0EB-0CB4-4879-AC02-0977573C5310}" type="presOf" srcId="{D40923EA-A406-4D36-AE7C-ACFC85FF3011}" destId="{AEE5053E-65FB-495B-ABC6-ECE24E5957F4}" srcOrd="0" destOrd="0" presId="urn:microsoft.com/office/officeart/2005/8/layout/hierarchy2"/>
    <dgm:cxn modelId="{90254BEE-E698-4A3A-BAEF-B1C5E55DE005}" type="presOf" srcId="{D120701B-E03B-460A-9698-46C1DE293240}" destId="{2A4571F2-2057-44BD-AF24-38B43C3D854C}" srcOrd="1" destOrd="0" presId="urn:microsoft.com/office/officeart/2005/8/layout/hierarchy2"/>
    <dgm:cxn modelId="{402364EE-DADA-420F-A8FC-755FFB5ADA79}" type="presOf" srcId="{1E1AC909-E3B3-41F0-93AC-CF0CBB70B544}" destId="{032379AB-0816-4080-ADB3-1B2D17DC97BD}" srcOrd="0" destOrd="0" presId="urn:microsoft.com/office/officeart/2005/8/layout/hierarchy2"/>
    <dgm:cxn modelId="{C75D6DF1-7147-4595-918A-9EADB963DD42}" srcId="{9C627D8C-A6DC-429C-A0DC-F9EBBD3C3B08}" destId="{4CE04807-E5F0-4FBE-9780-B7398B19510D}" srcOrd="2" destOrd="0" parTransId="{B3C262B2-A9AD-422B-9FFF-C99F96A57963}" sibTransId="{556442AE-F32C-4E5F-B3F8-3B65BE65F2DC}"/>
    <dgm:cxn modelId="{E4144BF4-2433-4435-9DE7-13CF7DFC707D}" type="presOf" srcId="{63F0245B-B38D-4256-931C-B24A2F177EBC}" destId="{51CB613C-6E05-4378-A00A-CCCB8459349C}" srcOrd="0" destOrd="0" presId="urn:microsoft.com/office/officeart/2005/8/layout/hierarchy2"/>
    <dgm:cxn modelId="{664F0AF7-56F1-492F-B0C9-85A4B7576F8B}" srcId="{88D38A60-13C8-41EA-98D4-BE7A26FB1568}" destId="{797930FF-BE5C-4941-9243-18BD477260F4}" srcOrd="0" destOrd="0" parTransId="{696C2EFB-1B60-4D3C-9437-2D6B929F7468}" sibTransId="{91276057-DC6D-455A-9090-379A768E7BE4}"/>
    <dgm:cxn modelId="{784E43F7-9927-477F-880F-6438CA79AC17}" type="presOf" srcId="{BAAA5527-62D4-43B8-892A-EBBD258D486A}" destId="{43F97517-16FF-46EE-9510-2A3500F98C50}" srcOrd="0" destOrd="0" presId="urn:microsoft.com/office/officeart/2005/8/layout/hierarchy2"/>
    <dgm:cxn modelId="{DE78CCF7-8272-4AE9-BFFA-2E8D813FDB3D}" srcId="{F7BA55B2-A656-4B03-878F-EEFCA51E32DE}" destId="{9D02EADE-EA80-4D4B-9266-83780D805F2B}" srcOrd="0" destOrd="0" parTransId="{E611849F-81AD-4D64-9446-853B4C65FFD1}" sibTransId="{C282E919-7AEF-4788-9CB8-9D61CB6A94BF}"/>
    <dgm:cxn modelId="{E36F6AF9-9FDB-4B33-A9C3-2294BF43D4F0}" type="presOf" srcId="{6C02B79E-C7F8-42A3-BE06-52BCC5270572}" destId="{B7652DF9-63BA-42EA-BD43-EE1A013F84B8}" srcOrd="0" destOrd="0" presId="urn:microsoft.com/office/officeart/2005/8/layout/hierarchy2"/>
    <dgm:cxn modelId="{38212DFB-F820-41C2-9E92-E6C3A27511FB}" type="presOf" srcId="{5958188E-3698-4D2D-8CA9-BE1D7A069BAA}" destId="{AC724443-4C45-49B2-9DD5-A9ADB4FDAC69}" srcOrd="0" destOrd="0" presId="urn:microsoft.com/office/officeart/2005/8/layout/hierarchy2"/>
    <dgm:cxn modelId="{47D862FB-6408-4518-8DBC-23D71A58BAA0}" type="presOf" srcId="{B3C262B2-A9AD-422B-9FFF-C99F96A57963}" destId="{CEE25E89-7C0D-47A4-9FB9-61CAC1809E8D}" srcOrd="0" destOrd="0" presId="urn:microsoft.com/office/officeart/2005/8/layout/hierarchy2"/>
    <dgm:cxn modelId="{10F08BFC-B962-45D0-A0A6-5F74C3379660}" type="presOf" srcId="{B3C262B2-A9AD-422B-9FFF-C99F96A57963}" destId="{08AC182C-42C2-42FB-BA1F-83B6C22E1DF0}" srcOrd="1" destOrd="0" presId="urn:microsoft.com/office/officeart/2005/8/layout/hierarchy2"/>
    <dgm:cxn modelId="{2C460DFE-9053-49A4-B20E-AECEC283F9D5}" type="presOf" srcId="{9D2EF430-0DD9-4A07-8044-7A35ED57849D}" destId="{B5A323DC-9E49-42A2-AE41-C656FA5CE23C}" srcOrd="0" destOrd="0" presId="urn:microsoft.com/office/officeart/2005/8/layout/hierarchy2"/>
    <dgm:cxn modelId="{F466ACFE-DB8D-459A-8E84-9F851453227A}" type="presOf" srcId="{FA9793A3-1E53-42ED-B820-707488A977DE}" destId="{AD79CAD6-C5CE-4940-91B6-E0125A835414}" srcOrd="1" destOrd="0" presId="urn:microsoft.com/office/officeart/2005/8/layout/hierarchy2"/>
    <dgm:cxn modelId="{9CA9C339-9841-41B9-8832-95FA006ED1C3}" type="presParOf" srcId="{6E07250A-CD88-451F-B159-CA4EA29EB49A}" destId="{F393583B-6320-4C70-81AA-78162DC3C668}" srcOrd="0" destOrd="0" presId="urn:microsoft.com/office/officeart/2005/8/layout/hierarchy2"/>
    <dgm:cxn modelId="{6A3E4323-A79F-4004-A303-C17CA7E6A8BE}" type="presParOf" srcId="{F393583B-6320-4C70-81AA-78162DC3C668}" destId="{AB995D75-E21D-4B72-BCD6-F8B0F123E2E9}" srcOrd="0" destOrd="0" presId="urn:microsoft.com/office/officeart/2005/8/layout/hierarchy2"/>
    <dgm:cxn modelId="{C444723E-F35D-4FF8-9593-ED15CC2675F9}" type="presParOf" srcId="{F393583B-6320-4C70-81AA-78162DC3C668}" destId="{1B6D0624-CF4A-4D4A-841B-8173B3BFA162}" srcOrd="1" destOrd="0" presId="urn:microsoft.com/office/officeart/2005/8/layout/hierarchy2"/>
    <dgm:cxn modelId="{5D750FC9-2288-49A3-80A8-0E4986AA4140}" type="presParOf" srcId="{1B6D0624-CF4A-4D4A-841B-8173B3BFA162}" destId="{3DE344A4-B32D-4B78-9471-90059935EAC9}" srcOrd="0" destOrd="0" presId="urn:microsoft.com/office/officeart/2005/8/layout/hierarchy2"/>
    <dgm:cxn modelId="{2A0155AA-2A6A-4599-842B-891BA4F05200}" type="presParOf" srcId="{3DE344A4-B32D-4B78-9471-90059935EAC9}" destId="{BD0FDD73-5EB5-4167-B40B-EC5864B4D26E}" srcOrd="0" destOrd="0" presId="urn:microsoft.com/office/officeart/2005/8/layout/hierarchy2"/>
    <dgm:cxn modelId="{E5A176BF-056A-45DC-9593-EB9E0382B253}" type="presParOf" srcId="{1B6D0624-CF4A-4D4A-841B-8173B3BFA162}" destId="{56714C67-9DA1-4FF7-99DC-73272D45F4C3}" srcOrd="1" destOrd="0" presId="urn:microsoft.com/office/officeart/2005/8/layout/hierarchy2"/>
    <dgm:cxn modelId="{612CC3BC-C497-48AA-92EE-0BF02F2D908A}" type="presParOf" srcId="{56714C67-9DA1-4FF7-99DC-73272D45F4C3}" destId="{E5188B1C-CDFA-4EC8-9B8D-0FFAF22C88C0}" srcOrd="0" destOrd="0" presId="urn:microsoft.com/office/officeart/2005/8/layout/hierarchy2"/>
    <dgm:cxn modelId="{1E522821-93F6-4FA4-B618-D7AAE90F3500}" type="presParOf" srcId="{56714C67-9DA1-4FF7-99DC-73272D45F4C3}" destId="{90E555AC-164E-4161-9DDD-A372133A9BEC}" srcOrd="1" destOrd="0" presId="urn:microsoft.com/office/officeart/2005/8/layout/hierarchy2"/>
    <dgm:cxn modelId="{09297828-F1CC-4DA3-87A3-A0FE371989C7}" type="presParOf" srcId="{90E555AC-164E-4161-9DDD-A372133A9BEC}" destId="{58B0E575-8BD8-421F-B44D-3926FE928E7D}" srcOrd="0" destOrd="0" presId="urn:microsoft.com/office/officeart/2005/8/layout/hierarchy2"/>
    <dgm:cxn modelId="{AF4D0A6D-22B9-4630-B4B4-D76FC0593945}" type="presParOf" srcId="{58B0E575-8BD8-421F-B44D-3926FE928E7D}" destId="{9F0E41F7-640A-476B-9BBF-8CFDB6DD026D}" srcOrd="0" destOrd="0" presId="urn:microsoft.com/office/officeart/2005/8/layout/hierarchy2"/>
    <dgm:cxn modelId="{6C1230EF-5369-4152-A31D-62A3123654AE}" type="presParOf" srcId="{90E555AC-164E-4161-9DDD-A372133A9BEC}" destId="{27C9B22A-34D9-4EAE-AB53-25C2FAF9CAAD}" srcOrd="1" destOrd="0" presId="urn:microsoft.com/office/officeart/2005/8/layout/hierarchy2"/>
    <dgm:cxn modelId="{9D4ADFCE-97F1-4CC3-B981-5321526287EC}" type="presParOf" srcId="{27C9B22A-34D9-4EAE-AB53-25C2FAF9CAAD}" destId="{C8741508-491B-47DD-9B82-C481A7EB9829}" srcOrd="0" destOrd="0" presId="urn:microsoft.com/office/officeart/2005/8/layout/hierarchy2"/>
    <dgm:cxn modelId="{E323BBAC-0F70-4BCC-A02C-5B0D31D12560}" type="presParOf" srcId="{27C9B22A-34D9-4EAE-AB53-25C2FAF9CAAD}" destId="{50210452-A407-406B-82AB-D1858F8EC3D7}" srcOrd="1" destOrd="0" presId="urn:microsoft.com/office/officeart/2005/8/layout/hierarchy2"/>
    <dgm:cxn modelId="{74AFD458-5D42-4569-88AE-3DA0899A32EB}" type="presParOf" srcId="{50210452-A407-406B-82AB-D1858F8EC3D7}" destId="{8CF1F7E4-6DFB-4EF0-AB28-C39291294BF9}" srcOrd="0" destOrd="0" presId="urn:microsoft.com/office/officeart/2005/8/layout/hierarchy2"/>
    <dgm:cxn modelId="{CEB59B53-A085-44E2-B6D3-095B54E253E1}" type="presParOf" srcId="{8CF1F7E4-6DFB-4EF0-AB28-C39291294BF9}" destId="{AD9812DC-9BE5-47F3-9C89-C4597D242914}" srcOrd="0" destOrd="0" presId="urn:microsoft.com/office/officeart/2005/8/layout/hierarchy2"/>
    <dgm:cxn modelId="{DE83624B-F9E5-44E8-8453-7173A1A44167}" type="presParOf" srcId="{50210452-A407-406B-82AB-D1858F8EC3D7}" destId="{6950DF8B-BFBC-4AE7-BA3A-96AE86754E70}" srcOrd="1" destOrd="0" presId="urn:microsoft.com/office/officeart/2005/8/layout/hierarchy2"/>
    <dgm:cxn modelId="{30E23F47-2A7A-438A-A2F8-F148C30C13CE}" type="presParOf" srcId="{6950DF8B-BFBC-4AE7-BA3A-96AE86754E70}" destId="{8569D7E2-2978-4BDC-867E-918274DC17E5}" srcOrd="0" destOrd="0" presId="urn:microsoft.com/office/officeart/2005/8/layout/hierarchy2"/>
    <dgm:cxn modelId="{A2F20257-BEFC-449B-BEDF-43B051961C97}" type="presParOf" srcId="{6950DF8B-BFBC-4AE7-BA3A-96AE86754E70}" destId="{2B10B264-9439-4707-AE0E-2058E4EBA5D7}" srcOrd="1" destOrd="0" presId="urn:microsoft.com/office/officeart/2005/8/layout/hierarchy2"/>
    <dgm:cxn modelId="{6EFDF254-92C4-4537-94AE-ABF4B56ED111}" type="presParOf" srcId="{50210452-A407-406B-82AB-D1858F8EC3D7}" destId="{032379AB-0816-4080-ADB3-1B2D17DC97BD}" srcOrd="2" destOrd="0" presId="urn:microsoft.com/office/officeart/2005/8/layout/hierarchy2"/>
    <dgm:cxn modelId="{115BB235-1C18-439F-B4DA-4AF03988259F}" type="presParOf" srcId="{032379AB-0816-4080-ADB3-1B2D17DC97BD}" destId="{531EDD49-9370-4838-8D38-6A91E16A1002}" srcOrd="0" destOrd="0" presId="urn:microsoft.com/office/officeart/2005/8/layout/hierarchy2"/>
    <dgm:cxn modelId="{0723E1BD-BB7D-4F11-999D-240B0E8D92D6}" type="presParOf" srcId="{50210452-A407-406B-82AB-D1858F8EC3D7}" destId="{0C60E695-CAD3-4C45-B2D3-B6A5FB215547}" srcOrd="3" destOrd="0" presId="urn:microsoft.com/office/officeart/2005/8/layout/hierarchy2"/>
    <dgm:cxn modelId="{5853A390-6FA6-4271-965E-28C5E55377F2}" type="presParOf" srcId="{0C60E695-CAD3-4C45-B2D3-B6A5FB215547}" destId="{5DE9FBA2-8D14-46C8-86FC-3A95E07BCC5E}" srcOrd="0" destOrd="0" presId="urn:microsoft.com/office/officeart/2005/8/layout/hierarchy2"/>
    <dgm:cxn modelId="{18DEB2C1-F4E1-46DE-91D8-911E978C37E8}" type="presParOf" srcId="{0C60E695-CAD3-4C45-B2D3-B6A5FB215547}" destId="{56D4A40B-F97D-4F07-B831-81136A495B76}" srcOrd="1" destOrd="0" presId="urn:microsoft.com/office/officeart/2005/8/layout/hierarchy2"/>
    <dgm:cxn modelId="{88525E4B-61AB-4F55-8A29-550D180BEA26}" type="presParOf" srcId="{50210452-A407-406B-82AB-D1858F8EC3D7}" destId="{4BBB004D-074D-44F1-B658-76FC4C81623C}" srcOrd="4" destOrd="0" presId="urn:microsoft.com/office/officeart/2005/8/layout/hierarchy2"/>
    <dgm:cxn modelId="{27534D30-E329-4164-875F-678465AFFFC0}" type="presParOf" srcId="{4BBB004D-074D-44F1-B658-76FC4C81623C}" destId="{AC3F46B3-9DB5-4FEC-977C-6208DDE40A76}" srcOrd="0" destOrd="0" presId="urn:microsoft.com/office/officeart/2005/8/layout/hierarchy2"/>
    <dgm:cxn modelId="{734A3C2A-0493-4E71-B624-454F42B95C0A}" type="presParOf" srcId="{50210452-A407-406B-82AB-D1858F8EC3D7}" destId="{79174C27-7C37-478A-B4F2-374BEFC4A2D6}" srcOrd="5" destOrd="0" presId="urn:microsoft.com/office/officeart/2005/8/layout/hierarchy2"/>
    <dgm:cxn modelId="{25BB7786-775B-488F-B783-CB48B5E20DFF}" type="presParOf" srcId="{79174C27-7C37-478A-B4F2-374BEFC4A2D6}" destId="{625F8357-44A5-462F-AFF5-7DAA5E4DE276}" srcOrd="0" destOrd="0" presId="urn:microsoft.com/office/officeart/2005/8/layout/hierarchy2"/>
    <dgm:cxn modelId="{7C2D98D9-5A75-4C6A-B002-2DE86BC84B66}" type="presParOf" srcId="{79174C27-7C37-478A-B4F2-374BEFC4A2D6}" destId="{A94C19C0-45E6-4900-8023-394DA22F464B}" srcOrd="1" destOrd="0" presId="urn:microsoft.com/office/officeart/2005/8/layout/hierarchy2"/>
    <dgm:cxn modelId="{EF97E09E-A87A-4D71-B7CC-36A1FD6D42A9}" type="presParOf" srcId="{50210452-A407-406B-82AB-D1858F8EC3D7}" destId="{9E1285E1-C987-448B-AB68-3787F19BA30E}" srcOrd="6" destOrd="0" presId="urn:microsoft.com/office/officeart/2005/8/layout/hierarchy2"/>
    <dgm:cxn modelId="{A961F5DD-9A78-494A-9E45-46451BFA3F55}" type="presParOf" srcId="{9E1285E1-C987-448B-AB68-3787F19BA30E}" destId="{29361C8D-D60A-412B-BED5-8D868D58B000}" srcOrd="0" destOrd="0" presId="urn:microsoft.com/office/officeart/2005/8/layout/hierarchy2"/>
    <dgm:cxn modelId="{892D3343-9FBC-4EFC-996F-6CF0288DD9FD}" type="presParOf" srcId="{50210452-A407-406B-82AB-D1858F8EC3D7}" destId="{104C0CE3-A203-4CED-81E8-0335B54DA8AB}" srcOrd="7" destOrd="0" presId="urn:microsoft.com/office/officeart/2005/8/layout/hierarchy2"/>
    <dgm:cxn modelId="{EBBDA7AE-511A-4BDD-B9D3-08224AC01E9F}" type="presParOf" srcId="{104C0CE3-A203-4CED-81E8-0335B54DA8AB}" destId="{80B4AD89-605A-411A-BA69-7C87C856C1F9}" srcOrd="0" destOrd="0" presId="urn:microsoft.com/office/officeart/2005/8/layout/hierarchy2"/>
    <dgm:cxn modelId="{0FF63DB9-242A-495A-BC86-3A6EB6EFAD87}" type="presParOf" srcId="{104C0CE3-A203-4CED-81E8-0335B54DA8AB}" destId="{4F939AA1-08F4-4611-BDE2-BCE952BD64BE}" srcOrd="1" destOrd="0" presId="urn:microsoft.com/office/officeart/2005/8/layout/hierarchy2"/>
    <dgm:cxn modelId="{A57797CE-25B8-4BD9-93C7-2B03D1A04E1E}" type="presParOf" srcId="{90E555AC-164E-4161-9DDD-A372133A9BEC}" destId="{05D77325-A3DC-4CCC-A259-52B6CBFB5DC4}" srcOrd="2" destOrd="0" presId="urn:microsoft.com/office/officeart/2005/8/layout/hierarchy2"/>
    <dgm:cxn modelId="{90B131F9-2E26-43B2-BF51-6EF5E6410404}" type="presParOf" srcId="{05D77325-A3DC-4CCC-A259-52B6CBFB5DC4}" destId="{9C78AB50-6379-48B4-8A5D-1571D9715EB1}" srcOrd="0" destOrd="0" presId="urn:microsoft.com/office/officeart/2005/8/layout/hierarchy2"/>
    <dgm:cxn modelId="{C809F1F4-A8EE-4D74-BB2D-1A67BE29E1A8}" type="presParOf" srcId="{90E555AC-164E-4161-9DDD-A372133A9BEC}" destId="{C26CF5B8-F3A9-483C-A10F-77E7DF23BADA}" srcOrd="3" destOrd="0" presId="urn:microsoft.com/office/officeart/2005/8/layout/hierarchy2"/>
    <dgm:cxn modelId="{8920BEE2-870A-4CF4-8071-6665A66F1F0C}" type="presParOf" srcId="{C26CF5B8-F3A9-483C-A10F-77E7DF23BADA}" destId="{84198856-1AF0-4FF2-8B4D-EE42A904E6E1}" srcOrd="0" destOrd="0" presId="urn:microsoft.com/office/officeart/2005/8/layout/hierarchy2"/>
    <dgm:cxn modelId="{205C7DF9-BDF8-4EA6-BD48-5F3B759B741C}" type="presParOf" srcId="{C26CF5B8-F3A9-483C-A10F-77E7DF23BADA}" destId="{6709796C-4F8D-4CD1-8226-463A638F12A3}" srcOrd="1" destOrd="0" presId="urn:microsoft.com/office/officeart/2005/8/layout/hierarchy2"/>
    <dgm:cxn modelId="{9353A1BB-5226-46AF-BDE7-1E2925918B45}" type="presParOf" srcId="{6709796C-4F8D-4CD1-8226-463A638F12A3}" destId="{729A5EFA-023E-4E3C-B845-7F7C53C58A9D}" srcOrd="0" destOrd="0" presId="urn:microsoft.com/office/officeart/2005/8/layout/hierarchy2"/>
    <dgm:cxn modelId="{02996FDC-B58F-4817-A3D1-D212AD147F08}" type="presParOf" srcId="{729A5EFA-023E-4E3C-B845-7F7C53C58A9D}" destId="{2C74FB37-0158-4A15-9836-9EA0750C807D}" srcOrd="0" destOrd="0" presId="urn:microsoft.com/office/officeart/2005/8/layout/hierarchy2"/>
    <dgm:cxn modelId="{E67CEEE9-EA61-4F8A-AC34-276271BF61AF}" type="presParOf" srcId="{6709796C-4F8D-4CD1-8226-463A638F12A3}" destId="{43BB6107-F7AE-40B7-A366-B86D55109527}" srcOrd="1" destOrd="0" presId="urn:microsoft.com/office/officeart/2005/8/layout/hierarchy2"/>
    <dgm:cxn modelId="{6021A6D5-6F89-4EBD-9DDC-64E31D307774}" type="presParOf" srcId="{43BB6107-F7AE-40B7-A366-B86D55109527}" destId="{65F03CE0-EFCE-4542-A1B0-80FFE90A3602}" srcOrd="0" destOrd="0" presId="urn:microsoft.com/office/officeart/2005/8/layout/hierarchy2"/>
    <dgm:cxn modelId="{7E0EA532-9B50-4543-BC21-5C994BFCC584}" type="presParOf" srcId="{43BB6107-F7AE-40B7-A366-B86D55109527}" destId="{6CDE6D5D-A9C8-4173-876A-72CA2AF96461}" srcOrd="1" destOrd="0" presId="urn:microsoft.com/office/officeart/2005/8/layout/hierarchy2"/>
    <dgm:cxn modelId="{DA370204-EB2C-439C-8A05-430DEE66C390}" type="presParOf" srcId="{6709796C-4F8D-4CD1-8226-463A638F12A3}" destId="{8E951F18-4BBA-4851-802A-7374C4B1FF14}" srcOrd="2" destOrd="0" presId="urn:microsoft.com/office/officeart/2005/8/layout/hierarchy2"/>
    <dgm:cxn modelId="{C32F5DDE-F569-42B4-A3D6-BE17C1EBE226}" type="presParOf" srcId="{8E951F18-4BBA-4851-802A-7374C4B1FF14}" destId="{36C94BB1-8E06-4EC7-8D87-02908CB1548C}" srcOrd="0" destOrd="0" presId="urn:microsoft.com/office/officeart/2005/8/layout/hierarchy2"/>
    <dgm:cxn modelId="{45E50617-2E7C-4C8B-84FB-79A8CF33BA31}" type="presParOf" srcId="{6709796C-4F8D-4CD1-8226-463A638F12A3}" destId="{34DA2EC9-1874-46A8-B91D-15EBBCE20282}" srcOrd="3" destOrd="0" presId="urn:microsoft.com/office/officeart/2005/8/layout/hierarchy2"/>
    <dgm:cxn modelId="{B07FE8BC-539D-44F1-A071-DDC357465598}" type="presParOf" srcId="{34DA2EC9-1874-46A8-B91D-15EBBCE20282}" destId="{090AB4D2-AF67-4C90-8B91-F1C031323A3F}" srcOrd="0" destOrd="0" presId="urn:microsoft.com/office/officeart/2005/8/layout/hierarchy2"/>
    <dgm:cxn modelId="{FDD23AF4-3399-452E-B721-86DF7130CB8C}" type="presParOf" srcId="{34DA2EC9-1874-46A8-B91D-15EBBCE20282}" destId="{AA5D040A-F828-45F2-AB53-A42CBE4E8CFA}" srcOrd="1" destOrd="0" presId="urn:microsoft.com/office/officeart/2005/8/layout/hierarchy2"/>
    <dgm:cxn modelId="{605DF294-363E-4EA1-8D5C-A5B4DBBE4153}" type="presParOf" srcId="{6709796C-4F8D-4CD1-8226-463A638F12A3}" destId="{FFEBC2D1-B0C0-4A9F-ACE2-39AF9967513F}" srcOrd="4" destOrd="0" presId="urn:microsoft.com/office/officeart/2005/8/layout/hierarchy2"/>
    <dgm:cxn modelId="{0D108E37-5793-46AC-A1A9-96D3FCD32DF3}" type="presParOf" srcId="{FFEBC2D1-B0C0-4A9F-ACE2-39AF9967513F}" destId="{68518AB3-C70C-4AE9-A894-A0BFC5345423}" srcOrd="0" destOrd="0" presId="urn:microsoft.com/office/officeart/2005/8/layout/hierarchy2"/>
    <dgm:cxn modelId="{3A685F6B-41A4-4CDA-AF54-608CCA8B0B9C}" type="presParOf" srcId="{6709796C-4F8D-4CD1-8226-463A638F12A3}" destId="{6A96A055-9F16-491B-94C4-A05F47F94287}" srcOrd="5" destOrd="0" presId="urn:microsoft.com/office/officeart/2005/8/layout/hierarchy2"/>
    <dgm:cxn modelId="{C1B57846-A347-4958-ABC3-9570DB5674D6}" type="presParOf" srcId="{6A96A055-9F16-491B-94C4-A05F47F94287}" destId="{7B876CF8-C29C-4034-9E18-2E43C6644149}" srcOrd="0" destOrd="0" presId="urn:microsoft.com/office/officeart/2005/8/layout/hierarchy2"/>
    <dgm:cxn modelId="{EE372382-5652-4F0D-BAAC-0DD334A76B43}" type="presParOf" srcId="{6A96A055-9F16-491B-94C4-A05F47F94287}" destId="{F9D87337-3DE3-442D-B16F-AA12436B8955}" srcOrd="1" destOrd="0" presId="urn:microsoft.com/office/officeart/2005/8/layout/hierarchy2"/>
    <dgm:cxn modelId="{83BCD897-E1B0-498A-937C-02D976564351}" type="presParOf" srcId="{6709796C-4F8D-4CD1-8226-463A638F12A3}" destId="{C2EE3BD4-BD26-4BA9-A1CF-39A7EA2B28AD}" srcOrd="6" destOrd="0" presId="urn:microsoft.com/office/officeart/2005/8/layout/hierarchy2"/>
    <dgm:cxn modelId="{3C867CC1-F1CD-4BEF-8D1D-4E52507D116B}" type="presParOf" srcId="{C2EE3BD4-BD26-4BA9-A1CF-39A7EA2B28AD}" destId="{2A4571F2-2057-44BD-AF24-38B43C3D854C}" srcOrd="0" destOrd="0" presId="urn:microsoft.com/office/officeart/2005/8/layout/hierarchy2"/>
    <dgm:cxn modelId="{DC431D2A-52A8-4FC8-9F12-E8D36993BFAA}" type="presParOf" srcId="{6709796C-4F8D-4CD1-8226-463A638F12A3}" destId="{3AFA41B4-8E2A-4F99-A910-D8DB81CF6EC9}" srcOrd="7" destOrd="0" presId="urn:microsoft.com/office/officeart/2005/8/layout/hierarchy2"/>
    <dgm:cxn modelId="{D74542FD-289E-4426-901C-153AE58329A3}" type="presParOf" srcId="{3AFA41B4-8E2A-4F99-A910-D8DB81CF6EC9}" destId="{7A07065A-E4A1-4A92-A915-B3119AABE3DC}" srcOrd="0" destOrd="0" presId="urn:microsoft.com/office/officeart/2005/8/layout/hierarchy2"/>
    <dgm:cxn modelId="{F88256CA-8140-4DF2-B9BC-A75F8C270E14}" type="presParOf" srcId="{3AFA41B4-8E2A-4F99-A910-D8DB81CF6EC9}" destId="{02C34486-812B-4388-9084-84BBB29588F2}" srcOrd="1" destOrd="0" presId="urn:microsoft.com/office/officeart/2005/8/layout/hierarchy2"/>
    <dgm:cxn modelId="{46659A50-8F6F-4503-8773-12030C9D3E3D}" type="presParOf" srcId="{1B6D0624-CF4A-4D4A-841B-8173B3BFA162}" destId="{E7DF5742-BE1E-47B6-8CCE-85373423B750}" srcOrd="2" destOrd="0" presId="urn:microsoft.com/office/officeart/2005/8/layout/hierarchy2"/>
    <dgm:cxn modelId="{913D5BDF-44DD-4F88-AC0F-6021119E3503}" type="presParOf" srcId="{E7DF5742-BE1E-47B6-8CCE-85373423B750}" destId="{539BA357-A36A-4C2E-87C5-C368ABEDD259}" srcOrd="0" destOrd="0" presId="urn:microsoft.com/office/officeart/2005/8/layout/hierarchy2"/>
    <dgm:cxn modelId="{9F57E175-04DE-4AF7-AB0A-B2710A97FF66}" type="presParOf" srcId="{1B6D0624-CF4A-4D4A-841B-8173B3BFA162}" destId="{88ED6873-ED6A-43E0-B999-2BA31EA1D3E6}" srcOrd="3" destOrd="0" presId="urn:microsoft.com/office/officeart/2005/8/layout/hierarchy2"/>
    <dgm:cxn modelId="{78E05B10-ECCA-4AC2-99B8-AF76848EAB84}" type="presParOf" srcId="{88ED6873-ED6A-43E0-B999-2BA31EA1D3E6}" destId="{A92CE88F-5464-417E-B9CA-6F37D0745290}" srcOrd="0" destOrd="0" presId="urn:microsoft.com/office/officeart/2005/8/layout/hierarchy2"/>
    <dgm:cxn modelId="{056DD0AD-8A7C-4D4F-B11B-A040FE2824B3}" type="presParOf" srcId="{88ED6873-ED6A-43E0-B999-2BA31EA1D3E6}" destId="{16231F26-4FEB-42FB-9CDA-E8A9B210D2E5}" srcOrd="1" destOrd="0" presId="urn:microsoft.com/office/officeart/2005/8/layout/hierarchy2"/>
    <dgm:cxn modelId="{DBED89D3-E1BD-4E10-AAD8-7710BBFD59EF}" type="presParOf" srcId="{16231F26-4FEB-42FB-9CDA-E8A9B210D2E5}" destId="{0629ED5B-B83F-4CF3-A6CD-826C5F628AE7}" srcOrd="0" destOrd="0" presId="urn:microsoft.com/office/officeart/2005/8/layout/hierarchy2"/>
    <dgm:cxn modelId="{B0FECDEF-BEF3-4A0D-9EF5-560B26D4C6AA}" type="presParOf" srcId="{0629ED5B-B83F-4CF3-A6CD-826C5F628AE7}" destId="{37DC21A3-C13A-4179-BDF4-2914E20D7D55}" srcOrd="0" destOrd="0" presId="urn:microsoft.com/office/officeart/2005/8/layout/hierarchy2"/>
    <dgm:cxn modelId="{F21415C7-0289-4715-A727-4F24CF423CE3}" type="presParOf" srcId="{16231F26-4FEB-42FB-9CDA-E8A9B210D2E5}" destId="{19A89740-5D89-4ABF-9860-270CBEA89C19}" srcOrd="1" destOrd="0" presId="urn:microsoft.com/office/officeart/2005/8/layout/hierarchy2"/>
    <dgm:cxn modelId="{48CA07FE-3E18-45B0-B95E-C1B7724618A7}" type="presParOf" srcId="{19A89740-5D89-4ABF-9860-270CBEA89C19}" destId="{37DB20D9-7A10-4EDF-ACE7-AA14FE895520}" srcOrd="0" destOrd="0" presId="urn:microsoft.com/office/officeart/2005/8/layout/hierarchy2"/>
    <dgm:cxn modelId="{11FDC428-DED0-4B54-93BD-C45CAAF2A6AE}" type="presParOf" srcId="{19A89740-5D89-4ABF-9860-270CBEA89C19}" destId="{A7A140AE-0A02-47E6-B698-90891D515AA1}" srcOrd="1" destOrd="0" presId="urn:microsoft.com/office/officeart/2005/8/layout/hierarchy2"/>
    <dgm:cxn modelId="{C1480059-3987-4241-ADD9-D878FB1D20E2}" type="presParOf" srcId="{A7A140AE-0A02-47E6-B698-90891D515AA1}" destId="{8DF0FB1C-96A7-46CE-B9B1-49F5E9559A2F}" srcOrd="0" destOrd="0" presId="urn:microsoft.com/office/officeart/2005/8/layout/hierarchy2"/>
    <dgm:cxn modelId="{62A723D9-65E0-4953-B642-63B29E526CB7}" type="presParOf" srcId="{8DF0FB1C-96A7-46CE-B9B1-49F5E9559A2F}" destId="{EC00276C-60A2-43AA-8650-F45C495549D5}" srcOrd="0" destOrd="0" presId="urn:microsoft.com/office/officeart/2005/8/layout/hierarchy2"/>
    <dgm:cxn modelId="{7AA3D734-9896-4364-B123-AAF2E29C9538}" type="presParOf" srcId="{A7A140AE-0A02-47E6-B698-90891D515AA1}" destId="{669D7165-E556-47F5-97E3-43ACC2454ACA}" srcOrd="1" destOrd="0" presId="urn:microsoft.com/office/officeart/2005/8/layout/hierarchy2"/>
    <dgm:cxn modelId="{477ECBFE-46D8-45D5-A57C-D50B27D73C01}" type="presParOf" srcId="{669D7165-E556-47F5-97E3-43ACC2454ACA}" destId="{CA289940-6FC3-4A96-9208-5380FDE8F800}" srcOrd="0" destOrd="0" presId="urn:microsoft.com/office/officeart/2005/8/layout/hierarchy2"/>
    <dgm:cxn modelId="{DF81D662-1F2D-42AD-A344-8F9DD4B2DD07}" type="presParOf" srcId="{669D7165-E556-47F5-97E3-43ACC2454ACA}" destId="{5F512E8D-1D74-4C1A-AF1C-72F5EF9946B0}" srcOrd="1" destOrd="0" presId="urn:microsoft.com/office/officeart/2005/8/layout/hierarchy2"/>
    <dgm:cxn modelId="{8D7A2743-15AD-422E-82E2-D10A6C43288C}" type="presParOf" srcId="{A7A140AE-0A02-47E6-B698-90891D515AA1}" destId="{51DC0FAA-8D1B-459F-9567-CC8D3C75E5DB}" srcOrd="2" destOrd="0" presId="urn:microsoft.com/office/officeart/2005/8/layout/hierarchy2"/>
    <dgm:cxn modelId="{DC094F1B-F51E-48E4-AC0D-3BBB01089D4D}" type="presParOf" srcId="{51DC0FAA-8D1B-459F-9567-CC8D3C75E5DB}" destId="{745367EC-6614-4A3B-92C2-1E8B9E35D29F}" srcOrd="0" destOrd="0" presId="urn:microsoft.com/office/officeart/2005/8/layout/hierarchy2"/>
    <dgm:cxn modelId="{F9B7DE20-5A9B-427D-A51D-D70BC33A11D6}" type="presParOf" srcId="{A7A140AE-0A02-47E6-B698-90891D515AA1}" destId="{2D12F096-0E66-41B9-B2DD-5852000CB903}" srcOrd="3" destOrd="0" presId="urn:microsoft.com/office/officeart/2005/8/layout/hierarchy2"/>
    <dgm:cxn modelId="{BFF4C818-B468-4FB9-8A6C-ACF7C45101DC}" type="presParOf" srcId="{2D12F096-0E66-41B9-B2DD-5852000CB903}" destId="{3C169D94-DF43-432E-A09A-1FBE935D1B77}" srcOrd="0" destOrd="0" presId="urn:microsoft.com/office/officeart/2005/8/layout/hierarchy2"/>
    <dgm:cxn modelId="{4CF72DA3-48F4-4481-8142-F82EF7AF014A}" type="presParOf" srcId="{2D12F096-0E66-41B9-B2DD-5852000CB903}" destId="{CE81551D-267B-4B18-97AA-3152D1DA9871}" srcOrd="1" destOrd="0" presId="urn:microsoft.com/office/officeart/2005/8/layout/hierarchy2"/>
    <dgm:cxn modelId="{B9E637F0-3A7D-424E-9F5E-0BF578A9DF88}" type="presParOf" srcId="{A7A140AE-0A02-47E6-B698-90891D515AA1}" destId="{073C08DE-EEEC-4572-9E3D-A578D0763AB1}" srcOrd="4" destOrd="0" presId="urn:microsoft.com/office/officeart/2005/8/layout/hierarchy2"/>
    <dgm:cxn modelId="{3B8655CA-DE21-4B70-BE63-F40175E307C9}" type="presParOf" srcId="{073C08DE-EEEC-4572-9E3D-A578D0763AB1}" destId="{36F4F570-3F31-4266-9E20-97291B44B861}" srcOrd="0" destOrd="0" presId="urn:microsoft.com/office/officeart/2005/8/layout/hierarchy2"/>
    <dgm:cxn modelId="{BED6F651-E5C6-498A-981A-1F5F9FBD2AC4}" type="presParOf" srcId="{A7A140AE-0A02-47E6-B698-90891D515AA1}" destId="{1CA3F268-2284-4BC4-9FC3-6D377C86F0EB}" srcOrd="5" destOrd="0" presId="urn:microsoft.com/office/officeart/2005/8/layout/hierarchy2"/>
    <dgm:cxn modelId="{BE902060-7CF9-44DD-9DD3-0F14F0CD699F}" type="presParOf" srcId="{1CA3F268-2284-4BC4-9FC3-6D377C86F0EB}" destId="{A75ECC40-2F82-448F-AEEA-A28133974BE3}" srcOrd="0" destOrd="0" presId="urn:microsoft.com/office/officeart/2005/8/layout/hierarchy2"/>
    <dgm:cxn modelId="{9328EB2B-8382-419E-9F2B-2C50712E05BB}" type="presParOf" srcId="{1CA3F268-2284-4BC4-9FC3-6D377C86F0EB}" destId="{8F8F48F7-351B-45E2-9FD7-454A8FEBBE14}" srcOrd="1" destOrd="0" presId="urn:microsoft.com/office/officeart/2005/8/layout/hierarchy2"/>
    <dgm:cxn modelId="{E56A0580-5938-4E55-B38F-BAA1D459D439}" type="presParOf" srcId="{A7A140AE-0A02-47E6-B698-90891D515AA1}" destId="{499C2F3E-7B67-4BC2-9DCB-D1F8A9B7D6FA}" srcOrd="6" destOrd="0" presId="urn:microsoft.com/office/officeart/2005/8/layout/hierarchy2"/>
    <dgm:cxn modelId="{585755CF-1333-4571-9795-B858913F76A3}" type="presParOf" srcId="{499C2F3E-7B67-4BC2-9DCB-D1F8A9B7D6FA}" destId="{F5494E62-A61B-4238-90D4-F9804844E008}" srcOrd="0" destOrd="0" presId="urn:microsoft.com/office/officeart/2005/8/layout/hierarchy2"/>
    <dgm:cxn modelId="{03950F20-E44C-463D-9361-3DE32D256713}" type="presParOf" srcId="{A7A140AE-0A02-47E6-B698-90891D515AA1}" destId="{17655958-6FC0-4B1C-8C54-8A6DA611DA68}" srcOrd="7" destOrd="0" presId="urn:microsoft.com/office/officeart/2005/8/layout/hierarchy2"/>
    <dgm:cxn modelId="{CAA20968-CDB7-455A-AE17-1B70B6280632}" type="presParOf" srcId="{17655958-6FC0-4B1C-8C54-8A6DA611DA68}" destId="{A2E92756-48B0-4F6F-8057-D5FADCAED128}" srcOrd="0" destOrd="0" presId="urn:microsoft.com/office/officeart/2005/8/layout/hierarchy2"/>
    <dgm:cxn modelId="{C7C6D853-DDE7-443F-A9F8-AA17FC433282}" type="presParOf" srcId="{17655958-6FC0-4B1C-8C54-8A6DA611DA68}" destId="{526F36E1-E734-45CD-9C00-A72BA26370D8}" srcOrd="1" destOrd="0" presId="urn:microsoft.com/office/officeart/2005/8/layout/hierarchy2"/>
    <dgm:cxn modelId="{0C53006E-0BE7-409A-8D51-CD4F0486B406}" type="presParOf" srcId="{16231F26-4FEB-42FB-9CDA-E8A9B210D2E5}" destId="{25C762B3-F793-44CE-885A-6DB3239ED1AB}" srcOrd="2" destOrd="0" presId="urn:microsoft.com/office/officeart/2005/8/layout/hierarchy2"/>
    <dgm:cxn modelId="{BE5DC520-B919-4CD6-8D37-E12D3BFFEBB7}" type="presParOf" srcId="{25C762B3-F793-44CE-885A-6DB3239ED1AB}" destId="{A31DD942-D7F2-489C-AF15-ABEC643E5BAC}" srcOrd="0" destOrd="0" presId="urn:microsoft.com/office/officeart/2005/8/layout/hierarchy2"/>
    <dgm:cxn modelId="{90C00C33-83EA-4C6E-85FA-F5BEE4A2EC04}" type="presParOf" srcId="{16231F26-4FEB-42FB-9CDA-E8A9B210D2E5}" destId="{B30BA435-979C-4E96-8C15-5770CDD4DF1D}" srcOrd="3" destOrd="0" presId="urn:microsoft.com/office/officeart/2005/8/layout/hierarchy2"/>
    <dgm:cxn modelId="{8EA06A23-8CC8-4151-9DC7-246E12020720}" type="presParOf" srcId="{B30BA435-979C-4E96-8C15-5770CDD4DF1D}" destId="{DE066886-09F0-4554-8DF2-4F4376938B37}" srcOrd="0" destOrd="0" presId="urn:microsoft.com/office/officeart/2005/8/layout/hierarchy2"/>
    <dgm:cxn modelId="{9064FCBE-1901-4853-8FD4-0F83EE5876EE}" type="presParOf" srcId="{B30BA435-979C-4E96-8C15-5770CDD4DF1D}" destId="{8F95B46F-4E18-44C9-88FE-55786459A500}" srcOrd="1" destOrd="0" presId="urn:microsoft.com/office/officeart/2005/8/layout/hierarchy2"/>
    <dgm:cxn modelId="{6A27547C-E348-4BF4-A50C-2AA47A297724}" type="presParOf" srcId="{8F95B46F-4E18-44C9-88FE-55786459A500}" destId="{443DBCB4-E05C-470D-9D67-DAB7F6D63DA6}" srcOrd="0" destOrd="0" presId="urn:microsoft.com/office/officeart/2005/8/layout/hierarchy2"/>
    <dgm:cxn modelId="{203F2B78-704F-4950-BEF6-F205C2DE3BEE}" type="presParOf" srcId="{443DBCB4-E05C-470D-9D67-DAB7F6D63DA6}" destId="{B41129AD-1A23-4D11-AF76-B577B504E5A4}" srcOrd="0" destOrd="0" presId="urn:microsoft.com/office/officeart/2005/8/layout/hierarchy2"/>
    <dgm:cxn modelId="{7B51D31E-7B0C-4A5A-A59D-89B26A7EB0FE}" type="presParOf" srcId="{8F95B46F-4E18-44C9-88FE-55786459A500}" destId="{4538B2F4-E233-4EA3-9249-6B0D4BFEFB55}" srcOrd="1" destOrd="0" presId="urn:microsoft.com/office/officeart/2005/8/layout/hierarchy2"/>
    <dgm:cxn modelId="{ED1E65E4-3951-46BF-BF8E-3E4CC85270C5}" type="presParOf" srcId="{4538B2F4-E233-4EA3-9249-6B0D4BFEFB55}" destId="{6D11361E-1873-4E3B-98BF-7ECF94C783B7}" srcOrd="0" destOrd="0" presId="urn:microsoft.com/office/officeart/2005/8/layout/hierarchy2"/>
    <dgm:cxn modelId="{19EF8A91-FEDC-4AD8-96B3-0B8A5CF379B8}" type="presParOf" srcId="{4538B2F4-E233-4EA3-9249-6B0D4BFEFB55}" destId="{0CD67160-5870-4B6C-89BF-6EAF198C27E0}" srcOrd="1" destOrd="0" presId="urn:microsoft.com/office/officeart/2005/8/layout/hierarchy2"/>
    <dgm:cxn modelId="{E94A1A37-AE42-42C9-9E12-7876C1A932A4}" type="presParOf" srcId="{8F95B46F-4E18-44C9-88FE-55786459A500}" destId="{76D9E6C1-C8FA-4909-B3AA-9F93F4EC7C94}" srcOrd="2" destOrd="0" presId="urn:microsoft.com/office/officeart/2005/8/layout/hierarchy2"/>
    <dgm:cxn modelId="{6E93928B-6037-4222-AB3E-F623DD254ACF}" type="presParOf" srcId="{76D9E6C1-C8FA-4909-B3AA-9F93F4EC7C94}" destId="{E28E863C-755E-4698-8D74-F8EBB57ACC54}" srcOrd="0" destOrd="0" presId="urn:microsoft.com/office/officeart/2005/8/layout/hierarchy2"/>
    <dgm:cxn modelId="{074D2C36-32B6-4D9F-B4B8-61B1582812FC}" type="presParOf" srcId="{8F95B46F-4E18-44C9-88FE-55786459A500}" destId="{DC76A30D-A577-45D4-A358-6E5E600D9C21}" srcOrd="3" destOrd="0" presId="urn:microsoft.com/office/officeart/2005/8/layout/hierarchy2"/>
    <dgm:cxn modelId="{E0A4BFE0-BF1E-4E45-9370-E13B087F4676}" type="presParOf" srcId="{DC76A30D-A577-45D4-A358-6E5E600D9C21}" destId="{B129B174-A506-4D7F-8ADD-5CFACA8829A9}" srcOrd="0" destOrd="0" presId="urn:microsoft.com/office/officeart/2005/8/layout/hierarchy2"/>
    <dgm:cxn modelId="{20657609-7513-47D9-AB96-7FD7F63F3518}" type="presParOf" srcId="{DC76A30D-A577-45D4-A358-6E5E600D9C21}" destId="{E6B42807-191E-4167-B796-C9747374E7ED}" srcOrd="1" destOrd="0" presId="urn:microsoft.com/office/officeart/2005/8/layout/hierarchy2"/>
    <dgm:cxn modelId="{423808FA-5B80-41DF-8AA9-739BC98FAB93}" type="presParOf" srcId="{8F95B46F-4E18-44C9-88FE-55786459A500}" destId="{2A163B31-420F-4845-A677-76E6981492E4}" srcOrd="4" destOrd="0" presId="urn:microsoft.com/office/officeart/2005/8/layout/hierarchy2"/>
    <dgm:cxn modelId="{E0CF7845-BECF-4EF2-8574-E6C8EC439C83}" type="presParOf" srcId="{2A163B31-420F-4845-A677-76E6981492E4}" destId="{38653BF0-4D98-4771-9528-12E506C6E6EE}" srcOrd="0" destOrd="0" presId="urn:microsoft.com/office/officeart/2005/8/layout/hierarchy2"/>
    <dgm:cxn modelId="{578F13A7-D464-4264-972A-74FDA5D3123C}" type="presParOf" srcId="{8F95B46F-4E18-44C9-88FE-55786459A500}" destId="{91F8C865-AA7E-42D9-A606-9331C1F19CAC}" srcOrd="5" destOrd="0" presId="urn:microsoft.com/office/officeart/2005/8/layout/hierarchy2"/>
    <dgm:cxn modelId="{4F2C9A7D-A046-4FE1-9276-5AE29506144D}" type="presParOf" srcId="{91F8C865-AA7E-42D9-A606-9331C1F19CAC}" destId="{AC724443-4C45-49B2-9DD5-A9ADB4FDAC69}" srcOrd="0" destOrd="0" presId="urn:microsoft.com/office/officeart/2005/8/layout/hierarchy2"/>
    <dgm:cxn modelId="{B8108BD8-8EF5-4BFD-BDF6-11ABB74D463F}" type="presParOf" srcId="{91F8C865-AA7E-42D9-A606-9331C1F19CAC}" destId="{286A5D4C-F0D4-4399-8402-A5FD541FD6B6}" srcOrd="1" destOrd="0" presId="urn:microsoft.com/office/officeart/2005/8/layout/hierarchy2"/>
    <dgm:cxn modelId="{E4A5FDDF-E0C7-4A11-8775-37EE7F686814}" type="presParOf" srcId="{8F95B46F-4E18-44C9-88FE-55786459A500}" destId="{8712648D-79F0-438A-93DA-E41E3344C7C0}" srcOrd="6" destOrd="0" presId="urn:microsoft.com/office/officeart/2005/8/layout/hierarchy2"/>
    <dgm:cxn modelId="{BB197445-9DD7-450D-996B-799126AC31F2}" type="presParOf" srcId="{8712648D-79F0-438A-93DA-E41E3344C7C0}" destId="{FCDD68D7-A80B-4C49-A6FB-8716A79A2378}" srcOrd="0" destOrd="0" presId="urn:microsoft.com/office/officeart/2005/8/layout/hierarchy2"/>
    <dgm:cxn modelId="{7BF389B7-305F-4F44-91F9-ECE7F98D8ABE}" type="presParOf" srcId="{8F95B46F-4E18-44C9-88FE-55786459A500}" destId="{23CA4AD1-49C8-4C2A-866C-87093ACEB655}" srcOrd="7" destOrd="0" presId="urn:microsoft.com/office/officeart/2005/8/layout/hierarchy2"/>
    <dgm:cxn modelId="{2F9D456A-3D0F-4572-8B51-4CADF6028065}" type="presParOf" srcId="{23CA4AD1-49C8-4C2A-866C-87093ACEB655}" destId="{94EF4CA7-5AEE-4310-9388-90C599CD1B27}" srcOrd="0" destOrd="0" presId="urn:microsoft.com/office/officeart/2005/8/layout/hierarchy2"/>
    <dgm:cxn modelId="{64C291CF-55B6-4503-9A73-30A2974220EE}" type="presParOf" srcId="{23CA4AD1-49C8-4C2A-866C-87093ACEB655}" destId="{6696F4D4-265F-4C6B-B95A-4F2849695AE5}" srcOrd="1" destOrd="0" presId="urn:microsoft.com/office/officeart/2005/8/layout/hierarchy2"/>
    <dgm:cxn modelId="{5448C88D-4CC4-4A49-8F76-0EF5AA1F3505}" type="presParOf" srcId="{1B6D0624-CF4A-4D4A-841B-8173B3BFA162}" destId="{5C0656B9-4483-42DD-9BE0-52CDBC66956B}" srcOrd="4" destOrd="0" presId="urn:microsoft.com/office/officeart/2005/8/layout/hierarchy2"/>
    <dgm:cxn modelId="{3160025B-8BA4-4B33-AF93-E879DDC16E91}" type="presParOf" srcId="{5C0656B9-4483-42DD-9BE0-52CDBC66956B}" destId="{F989DE9B-A540-48EB-B1A6-A10F75DA0CE7}" srcOrd="0" destOrd="0" presId="urn:microsoft.com/office/officeart/2005/8/layout/hierarchy2"/>
    <dgm:cxn modelId="{77FD2724-2D28-4517-84CE-D5034E9D584B}" type="presParOf" srcId="{1B6D0624-CF4A-4D4A-841B-8173B3BFA162}" destId="{3FCE23D0-642A-4D78-908F-20EFCB7A3CA9}" srcOrd="5" destOrd="0" presId="urn:microsoft.com/office/officeart/2005/8/layout/hierarchy2"/>
    <dgm:cxn modelId="{4FD8637A-D3EF-48D7-85B5-3017157810A2}" type="presParOf" srcId="{3FCE23D0-642A-4D78-908F-20EFCB7A3CA9}" destId="{6062AC71-D2C8-4E5D-BABB-2C70BD142113}" srcOrd="0" destOrd="0" presId="urn:microsoft.com/office/officeart/2005/8/layout/hierarchy2"/>
    <dgm:cxn modelId="{2BF10B2C-6C73-4670-88F2-2FAF5B9B8D46}" type="presParOf" srcId="{3FCE23D0-642A-4D78-908F-20EFCB7A3CA9}" destId="{B2C95EC8-22CC-4A91-9BB2-F2EE1D010E24}" srcOrd="1" destOrd="0" presId="urn:microsoft.com/office/officeart/2005/8/layout/hierarchy2"/>
    <dgm:cxn modelId="{94BB4A2E-42EB-453C-8A90-A67362EBC9C5}" type="presParOf" srcId="{B2C95EC8-22CC-4A91-9BB2-F2EE1D010E24}" destId="{B40476B5-FC8A-4827-B750-2B96FCC35DF9}" srcOrd="0" destOrd="0" presId="urn:microsoft.com/office/officeart/2005/8/layout/hierarchy2"/>
    <dgm:cxn modelId="{99FBD476-8F64-4C98-81B1-2F81BD642672}" type="presParOf" srcId="{B40476B5-FC8A-4827-B750-2B96FCC35DF9}" destId="{AD79CAD6-C5CE-4940-91B6-E0125A835414}" srcOrd="0" destOrd="0" presId="urn:microsoft.com/office/officeart/2005/8/layout/hierarchy2"/>
    <dgm:cxn modelId="{894D583C-013B-41F9-9B7B-7710AA2C53CC}" type="presParOf" srcId="{B2C95EC8-22CC-4A91-9BB2-F2EE1D010E24}" destId="{AAB1EEC6-DA4C-4907-8948-D6FABAE8E0CA}" srcOrd="1" destOrd="0" presId="urn:microsoft.com/office/officeart/2005/8/layout/hierarchy2"/>
    <dgm:cxn modelId="{55E14A6A-242E-40A1-9EB0-FE578FA3B89B}" type="presParOf" srcId="{AAB1EEC6-DA4C-4907-8948-D6FABAE8E0CA}" destId="{E55F96BC-A757-4B00-8BF3-66DBEDD3FED1}" srcOrd="0" destOrd="0" presId="urn:microsoft.com/office/officeart/2005/8/layout/hierarchy2"/>
    <dgm:cxn modelId="{2BCCAA08-50A1-47AB-8104-34039AB1CD1B}" type="presParOf" srcId="{AAB1EEC6-DA4C-4907-8948-D6FABAE8E0CA}" destId="{EF0795A0-5F11-4B1A-AFA1-01551DDBE7A2}" srcOrd="1" destOrd="0" presId="urn:microsoft.com/office/officeart/2005/8/layout/hierarchy2"/>
    <dgm:cxn modelId="{6D5A6046-775D-4FFF-8221-51E1A78FA7B4}" type="presParOf" srcId="{EF0795A0-5F11-4B1A-AFA1-01551DDBE7A2}" destId="{AEE5053E-65FB-495B-ABC6-ECE24E5957F4}" srcOrd="0" destOrd="0" presId="urn:microsoft.com/office/officeart/2005/8/layout/hierarchy2"/>
    <dgm:cxn modelId="{DCB4B8AD-7B06-4487-9285-FCD4479886AA}" type="presParOf" srcId="{AEE5053E-65FB-495B-ABC6-ECE24E5957F4}" destId="{9C02BF44-9DB5-4847-914B-07C6F4D0BDFB}" srcOrd="0" destOrd="0" presId="urn:microsoft.com/office/officeart/2005/8/layout/hierarchy2"/>
    <dgm:cxn modelId="{2D3E583C-32A2-42B0-85BE-595301AC5461}" type="presParOf" srcId="{EF0795A0-5F11-4B1A-AFA1-01551DDBE7A2}" destId="{491D7488-72C5-4276-8238-2BC3C48A0429}" srcOrd="1" destOrd="0" presId="urn:microsoft.com/office/officeart/2005/8/layout/hierarchy2"/>
    <dgm:cxn modelId="{663DA25B-91F5-4779-A2BE-231F50209442}" type="presParOf" srcId="{491D7488-72C5-4276-8238-2BC3C48A0429}" destId="{B7652DF9-63BA-42EA-BD43-EE1A013F84B8}" srcOrd="0" destOrd="0" presId="urn:microsoft.com/office/officeart/2005/8/layout/hierarchy2"/>
    <dgm:cxn modelId="{E3A0CDA9-656B-4463-A6DF-97429D3A0BBB}" type="presParOf" srcId="{491D7488-72C5-4276-8238-2BC3C48A0429}" destId="{62AEA896-DC1C-41AE-B399-A2ABD99DF7F6}" srcOrd="1" destOrd="0" presId="urn:microsoft.com/office/officeart/2005/8/layout/hierarchy2"/>
    <dgm:cxn modelId="{E2404D7A-42E1-4345-9504-271213472C55}" type="presParOf" srcId="{EF0795A0-5F11-4B1A-AFA1-01551DDBE7A2}" destId="{691B66B4-B363-49D3-A953-CAF6B296740F}" srcOrd="2" destOrd="0" presId="urn:microsoft.com/office/officeart/2005/8/layout/hierarchy2"/>
    <dgm:cxn modelId="{A4193A22-087F-4982-8EFA-B664EB777AD8}" type="presParOf" srcId="{691B66B4-B363-49D3-A953-CAF6B296740F}" destId="{8F371258-5BB6-4CD2-9DD8-F11F5FE1FB17}" srcOrd="0" destOrd="0" presId="urn:microsoft.com/office/officeart/2005/8/layout/hierarchy2"/>
    <dgm:cxn modelId="{A94D3A2A-3647-4157-985A-A9A22978A88C}" type="presParOf" srcId="{EF0795A0-5F11-4B1A-AFA1-01551DDBE7A2}" destId="{52E03A79-C1DB-41E6-8795-3C026C365803}" srcOrd="3" destOrd="0" presId="urn:microsoft.com/office/officeart/2005/8/layout/hierarchy2"/>
    <dgm:cxn modelId="{B618D650-8893-41B2-81F0-3AD603691EAC}" type="presParOf" srcId="{52E03A79-C1DB-41E6-8795-3C026C365803}" destId="{B88D9E83-9A4B-4AF5-B7E8-E5AE12F08613}" srcOrd="0" destOrd="0" presId="urn:microsoft.com/office/officeart/2005/8/layout/hierarchy2"/>
    <dgm:cxn modelId="{38700A3D-5D50-483E-AE1C-BD48E9886857}" type="presParOf" srcId="{52E03A79-C1DB-41E6-8795-3C026C365803}" destId="{418881F8-6CD0-433A-B887-283B8183EB68}" srcOrd="1" destOrd="0" presId="urn:microsoft.com/office/officeart/2005/8/layout/hierarchy2"/>
    <dgm:cxn modelId="{7E120B12-B189-4D11-A4A3-FB027F870DB3}" type="presParOf" srcId="{EF0795A0-5F11-4B1A-AFA1-01551DDBE7A2}" destId="{CEE25E89-7C0D-47A4-9FB9-61CAC1809E8D}" srcOrd="4" destOrd="0" presId="urn:microsoft.com/office/officeart/2005/8/layout/hierarchy2"/>
    <dgm:cxn modelId="{1DAB72A6-BCE9-457A-9D91-9209BAB3F548}" type="presParOf" srcId="{CEE25E89-7C0D-47A4-9FB9-61CAC1809E8D}" destId="{08AC182C-42C2-42FB-BA1F-83B6C22E1DF0}" srcOrd="0" destOrd="0" presId="urn:microsoft.com/office/officeart/2005/8/layout/hierarchy2"/>
    <dgm:cxn modelId="{8CE3117C-D486-4A0A-8E3B-B54237DB09DE}" type="presParOf" srcId="{EF0795A0-5F11-4B1A-AFA1-01551DDBE7A2}" destId="{A8B893A2-4A9A-4F80-9384-80E7BE90D25E}" srcOrd="5" destOrd="0" presId="urn:microsoft.com/office/officeart/2005/8/layout/hierarchy2"/>
    <dgm:cxn modelId="{4422C5AD-916C-49C3-928B-C62D8CEAD158}" type="presParOf" srcId="{A8B893A2-4A9A-4F80-9384-80E7BE90D25E}" destId="{02440D7D-9ABF-4C37-9FE6-9C6938DF26A6}" srcOrd="0" destOrd="0" presId="urn:microsoft.com/office/officeart/2005/8/layout/hierarchy2"/>
    <dgm:cxn modelId="{EECFCAB0-84D3-4C8F-BD4F-AABD70F1BE93}" type="presParOf" srcId="{A8B893A2-4A9A-4F80-9384-80E7BE90D25E}" destId="{E61CD791-2DA3-4E4C-ABDE-3BCFB644D292}" srcOrd="1" destOrd="0" presId="urn:microsoft.com/office/officeart/2005/8/layout/hierarchy2"/>
    <dgm:cxn modelId="{305CE09D-68F6-4701-80E0-20C7D148BE55}" type="presParOf" srcId="{EF0795A0-5F11-4B1A-AFA1-01551DDBE7A2}" destId="{43F97517-16FF-46EE-9510-2A3500F98C50}" srcOrd="6" destOrd="0" presId="urn:microsoft.com/office/officeart/2005/8/layout/hierarchy2"/>
    <dgm:cxn modelId="{FACFA614-5002-4B4B-91E4-8E1958C16E39}" type="presParOf" srcId="{43F97517-16FF-46EE-9510-2A3500F98C50}" destId="{2FE757B8-0D95-4225-B9CB-354C7EBF64AC}" srcOrd="0" destOrd="0" presId="urn:microsoft.com/office/officeart/2005/8/layout/hierarchy2"/>
    <dgm:cxn modelId="{73F0E05A-E77C-4146-9F66-59F6EA9662BD}" type="presParOf" srcId="{EF0795A0-5F11-4B1A-AFA1-01551DDBE7A2}" destId="{B0B53E9E-32EA-4A27-903B-2EB6B4EE025F}" srcOrd="7" destOrd="0" presId="urn:microsoft.com/office/officeart/2005/8/layout/hierarchy2"/>
    <dgm:cxn modelId="{BAE4634D-A587-4817-9000-D6FE7FA4466F}" type="presParOf" srcId="{B0B53E9E-32EA-4A27-903B-2EB6B4EE025F}" destId="{EDD91C5D-D6DB-4C36-B1A7-3E32B6924AD1}" srcOrd="0" destOrd="0" presId="urn:microsoft.com/office/officeart/2005/8/layout/hierarchy2"/>
    <dgm:cxn modelId="{7F711DE9-6827-4230-B754-C437C4B1A958}" type="presParOf" srcId="{B0B53E9E-32EA-4A27-903B-2EB6B4EE025F}" destId="{B4921096-5B06-4342-A69D-445307654FD2}" srcOrd="1" destOrd="0" presId="urn:microsoft.com/office/officeart/2005/8/layout/hierarchy2"/>
    <dgm:cxn modelId="{EA65F456-4363-4533-9AF4-F74AFF1FAE8F}" type="presParOf" srcId="{B2C95EC8-22CC-4A91-9BB2-F2EE1D010E24}" destId="{F1310D6E-E2B4-4540-8F03-90231CE1D7FB}" srcOrd="2" destOrd="0" presId="urn:microsoft.com/office/officeart/2005/8/layout/hierarchy2"/>
    <dgm:cxn modelId="{BC1683CF-A1DD-4F8F-AEA4-E5EF29BB1EEC}" type="presParOf" srcId="{F1310D6E-E2B4-4540-8F03-90231CE1D7FB}" destId="{87AB754E-21F1-469F-9BD1-B765C6D7C518}" srcOrd="0" destOrd="0" presId="urn:microsoft.com/office/officeart/2005/8/layout/hierarchy2"/>
    <dgm:cxn modelId="{D0FF4AB1-D121-47D5-89ED-07BF02F30046}" type="presParOf" srcId="{B2C95EC8-22CC-4A91-9BB2-F2EE1D010E24}" destId="{1E7B6790-B9C9-4D82-B81A-C9234221901F}" srcOrd="3" destOrd="0" presId="urn:microsoft.com/office/officeart/2005/8/layout/hierarchy2"/>
    <dgm:cxn modelId="{49C03593-4F8D-4062-9935-AAC0276F3C9B}" type="presParOf" srcId="{1E7B6790-B9C9-4D82-B81A-C9234221901F}" destId="{D22F501C-CBAE-4DCE-9DC3-C0F73DC0A79C}" srcOrd="0" destOrd="0" presId="urn:microsoft.com/office/officeart/2005/8/layout/hierarchy2"/>
    <dgm:cxn modelId="{EEF88B51-4462-476D-8691-D7B7DD419978}" type="presParOf" srcId="{1E7B6790-B9C9-4D82-B81A-C9234221901F}" destId="{CAC031E7-48F3-4244-AF6A-2D9145548E7F}" srcOrd="1" destOrd="0" presId="urn:microsoft.com/office/officeart/2005/8/layout/hierarchy2"/>
    <dgm:cxn modelId="{EBF8C88C-FC4D-4642-9E8E-EF0F4A2B3B34}" type="presParOf" srcId="{CAC031E7-48F3-4244-AF6A-2D9145548E7F}" destId="{51CB613C-6E05-4378-A00A-CCCB8459349C}" srcOrd="0" destOrd="0" presId="urn:microsoft.com/office/officeart/2005/8/layout/hierarchy2"/>
    <dgm:cxn modelId="{A2E84CD0-6506-49B1-9995-E0A86840F9E3}" type="presParOf" srcId="{51CB613C-6E05-4378-A00A-CCCB8459349C}" destId="{B572AC0E-7414-4EC4-9942-48051932DEFC}" srcOrd="0" destOrd="0" presId="urn:microsoft.com/office/officeart/2005/8/layout/hierarchy2"/>
    <dgm:cxn modelId="{82B89284-6BC6-489C-BA1A-CFEC84E00171}" type="presParOf" srcId="{CAC031E7-48F3-4244-AF6A-2D9145548E7F}" destId="{468D721F-0E66-4D31-A843-9E321FCA5342}" srcOrd="1" destOrd="0" presId="urn:microsoft.com/office/officeart/2005/8/layout/hierarchy2"/>
    <dgm:cxn modelId="{F7271523-7FED-404A-8C35-4BFB7C63D01D}" type="presParOf" srcId="{468D721F-0E66-4D31-A843-9E321FCA5342}" destId="{B5A323DC-9E49-42A2-AE41-C656FA5CE23C}" srcOrd="0" destOrd="0" presId="urn:microsoft.com/office/officeart/2005/8/layout/hierarchy2"/>
    <dgm:cxn modelId="{10EC4CA9-B45C-4511-844B-53E13C270EAF}" type="presParOf" srcId="{468D721F-0E66-4D31-A843-9E321FCA5342}" destId="{30BCB4EE-6C1B-4954-9199-CA2513DFBAE1}" srcOrd="1" destOrd="0" presId="urn:microsoft.com/office/officeart/2005/8/layout/hierarchy2"/>
    <dgm:cxn modelId="{B42E5496-9113-408A-983B-54F374253798}" type="presParOf" srcId="{CAC031E7-48F3-4244-AF6A-2D9145548E7F}" destId="{A6D0FBC7-7443-4FE8-A836-23F09D2DA3DE}" srcOrd="2" destOrd="0" presId="urn:microsoft.com/office/officeart/2005/8/layout/hierarchy2"/>
    <dgm:cxn modelId="{761D6EB2-1070-44C0-BAEF-6524A1C0F88D}" type="presParOf" srcId="{A6D0FBC7-7443-4FE8-A836-23F09D2DA3DE}" destId="{B47CBA45-A491-48DB-8AA1-248342E0B3C3}" srcOrd="0" destOrd="0" presId="urn:microsoft.com/office/officeart/2005/8/layout/hierarchy2"/>
    <dgm:cxn modelId="{A38931C7-EDE5-4620-9124-1C273CFD427D}" type="presParOf" srcId="{CAC031E7-48F3-4244-AF6A-2D9145548E7F}" destId="{DE704C0D-5DF3-41DE-A203-9E35D5481871}" srcOrd="3" destOrd="0" presId="urn:microsoft.com/office/officeart/2005/8/layout/hierarchy2"/>
    <dgm:cxn modelId="{62B43E0B-5AC1-49AF-AEFD-67CEAB0D6E57}" type="presParOf" srcId="{DE704C0D-5DF3-41DE-A203-9E35D5481871}" destId="{B37D03F6-BAAC-45F3-A266-9495D8DC978D}" srcOrd="0" destOrd="0" presId="urn:microsoft.com/office/officeart/2005/8/layout/hierarchy2"/>
    <dgm:cxn modelId="{117CFB3F-827B-4A61-8863-FA0F2DAEC6F6}" type="presParOf" srcId="{DE704C0D-5DF3-41DE-A203-9E35D5481871}" destId="{F8858B84-393F-4068-A48D-107AD581CE50}" srcOrd="1" destOrd="0" presId="urn:microsoft.com/office/officeart/2005/8/layout/hierarchy2"/>
    <dgm:cxn modelId="{0EC7FE03-2CE5-4115-BBB7-49B5BD4A3919}" type="presParOf" srcId="{CAC031E7-48F3-4244-AF6A-2D9145548E7F}" destId="{532954B8-2C8B-4DDD-8E88-A9EC6284DC03}" srcOrd="4" destOrd="0" presId="urn:microsoft.com/office/officeart/2005/8/layout/hierarchy2"/>
    <dgm:cxn modelId="{037B6C03-999C-4E5A-940F-DA9A376F5157}" type="presParOf" srcId="{532954B8-2C8B-4DDD-8E88-A9EC6284DC03}" destId="{17DD3485-EFF0-4529-A1FE-055E4B9A28BF}" srcOrd="0" destOrd="0" presId="urn:microsoft.com/office/officeart/2005/8/layout/hierarchy2"/>
    <dgm:cxn modelId="{B459710A-32A2-4A74-AD82-C8EC15243442}" type="presParOf" srcId="{CAC031E7-48F3-4244-AF6A-2D9145548E7F}" destId="{817B0CC5-5118-4010-B5C8-2695A13FC8E4}" srcOrd="5" destOrd="0" presId="urn:microsoft.com/office/officeart/2005/8/layout/hierarchy2"/>
    <dgm:cxn modelId="{A32F1A00-E7B3-423F-BA90-01ACDFE0ACD4}" type="presParOf" srcId="{817B0CC5-5118-4010-B5C8-2695A13FC8E4}" destId="{46BA75E2-0988-4A19-96C1-68BAC9780936}" srcOrd="0" destOrd="0" presId="urn:microsoft.com/office/officeart/2005/8/layout/hierarchy2"/>
    <dgm:cxn modelId="{D5B92524-936F-43A2-9F1F-F87117051CE0}" type="presParOf" srcId="{817B0CC5-5118-4010-B5C8-2695A13FC8E4}" destId="{F8201C21-538C-404A-BB90-8A4EFF8034C2}" srcOrd="1" destOrd="0" presId="urn:microsoft.com/office/officeart/2005/8/layout/hierarchy2"/>
    <dgm:cxn modelId="{D16A2114-5AA6-4F9F-815B-9B63E4B5FFA1}" type="presParOf" srcId="{CAC031E7-48F3-4244-AF6A-2D9145548E7F}" destId="{0FF602CF-D258-4836-8B86-FBF6B0F34A9B}" srcOrd="6" destOrd="0" presId="urn:microsoft.com/office/officeart/2005/8/layout/hierarchy2"/>
    <dgm:cxn modelId="{29AAD190-EAD0-4D67-8931-511CE960A9ED}" type="presParOf" srcId="{0FF602CF-D258-4836-8B86-FBF6B0F34A9B}" destId="{B5233C16-4FF6-40CB-9946-3B8EE780470E}" srcOrd="0" destOrd="0" presId="urn:microsoft.com/office/officeart/2005/8/layout/hierarchy2"/>
    <dgm:cxn modelId="{4D6158EA-7D36-4A8A-9806-7E51D204373D}" type="presParOf" srcId="{CAC031E7-48F3-4244-AF6A-2D9145548E7F}" destId="{356B1457-989F-4BEC-B818-AF37A6FE3D8A}" srcOrd="7" destOrd="0" presId="urn:microsoft.com/office/officeart/2005/8/layout/hierarchy2"/>
    <dgm:cxn modelId="{185F0C53-BE88-4483-A933-0A59D0A1D591}" type="presParOf" srcId="{356B1457-989F-4BEC-B818-AF37A6FE3D8A}" destId="{AAC33EDE-EC4F-4DBA-8CDA-A9FA812A4024}" srcOrd="0" destOrd="0" presId="urn:microsoft.com/office/officeart/2005/8/layout/hierarchy2"/>
    <dgm:cxn modelId="{9290EAE3-6D71-427C-B228-D49A76D5B78D}" type="presParOf" srcId="{356B1457-989F-4BEC-B818-AF37A6FE3D8A}" destId="{88ACD632-8118-4DCF-8BD6-2ECA1BC8646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95D75-E21D-4B72-BCD6-F8B0F123E2E9}">
      <dsp:nvSpPr>
        <dsp:cNvPr id="0" name=""/>
        <dsp:cNvSpPr/>
      </dsp:nvSpPr>
      <dsp:spPr>
        <a:xfrm>
          <a:off x="492251" y="2980461"/>
          <a:ext cx="618909" cy="38792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Character</a:t>
          </a:r>
        </a:p>
      </dsp:txBody>
      <dsp:txXfrm>
        <a:off x="503613" y="2991823"/>
        <a:ext cx="596185" cy="365205"/>
      </dsp:txXfrm>
    </dsp:sp>
    <dsp:sp modelId="{3DE344A4-B32D-4B78-9471-90059935EAC9}">
      <dsp:nvSpPr>
        <dsp:cNvPr id="0" name=""/>
        <dsp:cNvSpPr/>
      </dsp:nvSpPr>
      <dsp:spPr>
        <a:xfrm rot="17366562">
          <a:off x="359549" y="2108773"/>
          <a:ext cx="2253249" cy="6547"/>
        </a:xfrm>
        <a:custGeom>
          <a:avLst/>
          <a:gdLst/>
          <a:ahLst/>
          <a:cxnLst/>
          <a:rect l="0" t="0" r="0" b="0"/>
          <a:pathLst>
            <a:path>
              <a:moveTo>
                <a:pt x="0" y="3273"/>
              </a:moveTo>
              <a:lnTo>
                <a:pt x="2253249" y="3273"/>
              </a:lnTo>
            </a:path>
          </a:pathLst>
        </a:custGeom>
        <a:noFill/>
        <a:ln w="12700" cap="flat" cmpd="sng" algn="ctr">
          <a:solidFill>
            <a:srgbClr val="00703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dirty="0"/>
        </a:p>
      </dsp:txBody>
      <dsp:txXfrm>
        <a:off x="1429842" y="2055716"/>
        <a:ext cx="112662" cy="112662"/>
      </dsp:txXfrm>
    </dsp:sp>
    <dsp:sp modelId="{E5188B1C-CDFA-4EC8-9B8D-0FFAF22C88C0}">
      <dsp:nvSpPr>
        <dsp:cNvPr id="0" name=""/>
        <dsp:cNvSpPr/>
      </dsp:nvSpPr>
      <dsp:spPr>
        <a:xfrm>
          <a:off x="1861186" y="905668"/>
          <a:ext cx="539997" cy="287999"/>
        </a:xfrm>
        <a:prstGeom prst="roundRect">
          <a:avLst>
            <a:gd name="adj" fmla="val 10000"/>
          </a:avLst>
        </a:prstGeom>
        <a:solidFill>
          <a:srgbClr val="007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Face 1</a:t>
          </a:r>
        </a:p>
      </dsp:txBody>
      <dsp:txXfrm>
        <a:off x="1869621" y="914103"/>
        <a:ext cx="523127" cy="271129"/>
      </dsp:txXfrm>
    </dsp:sp>
    <dsp:sp modelId="{58B0E575-8BD8-421F-B44D-3926FE928E7D}">
      <dsp:nvSpPr>
        <dsp:cNvPr id="0" name=""/>
        <dsp:cNvSpPr/>
      </dsp:nvSpPr>
      <dsp:spPr>
        <a:xfrm rot="17350740">
          <a:off x="2212363" y="780799"/>
          <a:ext cx="562404" cy="6547"/>
        </a:xfrm>
        <a:custGeom>
          <a:avLst/>
          <a:gdLst/>
          <a:ahLst/>
          <a:cxnLst/>
          <a:rect l="0" t="0" r="0" b="0"/>
          <a:pathLst>
            <a:path>
              <a:moveTo>
                <a:pt x="0" y="3273"/>
              </a:moveTo>
              <a:lnTo>
                <a:pt x="562404" y="327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2479505" y="770013"/>
        <a:ext cx="28120" cy="28120"/>
      </dsp:txXfrm>
    </dsp:sp>
    <dsp:sp modelId="{C8741508-491B-47DD-9B82-C481A7EB9829}">
      <dsp:nvSpPr>
        <dsp:cNvPr id="0" name=""/>
        <dsp:cNvSpPr/>
      </dsp:nvSpPr>
      <dsp:spPr>
        <a:xfrm>
          <a:off x="2585946" y="392478"/>
          <a:ext cx="504001" cy="25200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Body 1</a:t>
          </a:r>
        </a:p>
      </dsp:txBody>
      <dsp:txXfrm>
        <a:off x="2593327" y="399859"/>
        <a:ext cx="489239" cy="237238"/>
      </dsp:txXfrm>
    </dsp:sp>
    <dsp:sp modelId="{8CF1F7E4-6DFB-4EF0-AB28-C39291294BF9}">
      <dsp:nvSpPr>
        <dsp:cNvPr id="0" name=""/>
        <dsp:cNvSpPr/>
      </dsp:nvSpPr>
      <dsp:spPr>
        <a:xfrm rot="17692822">
          <a:off x="2962753" y="316009"/>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308304"/>
        <a:ext cx="21957" cy="21957"/>
      </dsp:txXfrm>
    </dsp:sp>
    <dsp:sp modelId="{8569D7E2-2978-4BDC-867E-918274DC17E5}">
      <dsp:nvSpPr>
        <dsp:cNvPr id="0" name=""/>
        <dsp:cNvSpPr/>
      </dsp:nvSpPr>
      <dsp:spPr>
        <a:xfrm>
          <a:off x="3274709" y="4611"/>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1</a:t>
          </a:r>
        </a:p>
      </dsp:txBody>
      <dsp:txXfrm>
        <a:off x="3281473" y="11375"/>
        <a:ext cx="448375" cy="217423"/>
      </dsp:txXfrm>
    </dsp:sp>
    <dsp:sp modelId="{032379AB-0816-4080-ADB3-1B2D17DC97BD}">
      <dsp:nvSpPr>
        <dsp:cNvPr id="0" name=""/>
        <dsp:cNvSpPr/>
      </dsp:nvSpPr>
      <dsp:spPr>
        <a:xfrm rot="19457599">
          <a:off x="3068561" y="448806"/>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446392"/>
        <a:ext cx="11376" cy="11376"/>
      </dsp:txXfrm>
    </dsp:sp>
    <dsp:sp modelId="{5DE9FBA2-8D14-46C8-86FC-3A95E07BCC5E}">
      <dsp:nvSpPr>
        <dsp:cNvPr id="0" name=""/>
        <dsp:cNvSpPr/>
      </dsp:nvSpPr>
      <dsp:spPr>
        <a:xfrm>
          <a:off x="3274709" y="270205"/>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2</a:t>
          </a:r>
        </a:p>
      </dsp:txBody>
      <dsp:txXfrm>
        <a:off x="3281473" y="276969"/>
        <a:ext cx="448375" cy="217423"/>
      </dsp:txXfrm>
    </dsp:sp>
    <dsp:sp modelId="{4BBB004D-074D-44F1-B658-76FC4C81623C}">
      <dsp:nvSpPr>
        <dsp:cNvPr id="0" name=""/>
        <dsp:cNvSpPr/>
      </dsp:nvSpPr>
      <dsp:spPr>
        <a:xfrm rot="2142401">
          <a:off x="3068561" y="581603"/>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579189"/>
        <a:ext cx="11376" cy="11376"/>
      </dsp:txXfrm>
    </dsp:sp>
    <dsp:sp modelId="{625F8357-44A5-462F-AFF5-7DAA5E4DE276}">
      <dsp:nvSpPr>
        <dsp:cNvPr id="0" name=""/>
        <dsp:cNvSpPr/>
      </dsp:nvSpPr>
      <dsp:spPr>
        <a:xfrm>
          <a:off x="3274709" y="535800"/>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3</a:t>
          </a:r>
        </a:p>
      </dsp:txBody>
      <dsp:txXfrm>
        <a:off x="3281473" y="542564"/>
        <a:ext cx="448375" cy="217423"/>
      </dsp:txXfrm>
    </dsp:sp>
    <dsp:sp modelId="{9E1285E1-C987-448B-AB68-3787F19BA30E}">
      <dsp:nvSpPr>
        <dsp:cNvPr id="0" name=""/>
        <dsp:cNvSpPr/>
      </dsp:nvSpPr>
      <dsp:spPr>
        <a:xfrm rot="3907178">
          <a:off x="2962753" y="714401"/>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706696"/>
        <a:ext cx="21957" cy="21957"/>
      </dsp:txXfrm>
    </dsp:sp>
    <dsp:sp modelId="{80B4AD89-605A-411A-BA69-7C87C856C1F9}">
      <dsp:nvSpPr>
        <dsp:cNvPr id="0" name=""/>
        <dsp:cNvSpPr/>
      </dsp:nvSpPr>
      <dsp:spPr>
        <a:xfrm>
          <a:off x="3274709" y="801395"/>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4</a:t>
          </a:r>
        </a:p>
      </dsp:txBody>
      <dsp:txXfrm>
        <a:off x="3281473" y="808159"/>
        <a:ext cx="448375" cy="217423"/>
      </dsp:txXfrm>
    </dsp:sp>
    <dsp:sp modelId="{05D77325-A3DC-4CCC-A259-52B6CBFB5DC4}">
      <dsp:nvSpPr>
        <dsp:cNvPr id="0" name=""/>
        <dsp:cNvSpPr/>
      </dsp:nvSpPr>
      <dsp:spPr>
        <a:xfrm rot="4249260">
          <a:off x="2212363" y="1311989"/>
          <a:ext cx="562404" cy="6547"/>
        </a:xfrm>
        <a:custGeom>
          <a:avLst/>
          <a:gdLst/>
          <a:ahLst/>
          <a:cxnLst/>
          <a:rect l="0" t="0" r="0" b="0"/>
          <a:pathLst>
            <a:path>
              <a:moveTo>
                <a:pt x="0" y="3273"/>
              </a:moveTo>
              <a:lnTo>
                <a:pt x="562404" y="327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2479505" y="1301203"/>
        <a:ext cx="28120" cy="28120"/>
      </dsp:txXfrm>
    </dsp:sp>
    <dsp:sp modelId="{84198856-1AF0-4FF2-8B4D-EE42A904E6E1}">
      <dsp:nvSpPr>
        <dsp:cNvPr id="0" name=""/>
        <dsp:cNvSpPr/>
      </dsp:nvSpPr>
      <dsp:spPr>
        <a:xfrm>
          <a:off x="2585946" y="1454857"/>
          <a:ext cx="504001" cy="25200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Body 2</a:t>
          </a:r>
        </a:p>
      </dsp:txBody>
      <dsp:txXfrm>
        <a:off x="2593327" y="1462238"/>
        <a:ext cx="489239" cy="237238"/>
      </dsp:txXfrm>
    </dsp:sp>
    <dsp:sp modelId="{729A5EFA-023E-4E3C-B845-7F7C53C58A9D}">
      <dsp:nvSpPr>
        <dsp:cNvPr id="0" name=""/>
        <dsp:cNvSpPr/>
      </dsp:nvSpPr>
      <dsp:spPr>
        <a:xfrm rot="17692822">
          <a:off x="2962753" y="1378388"/>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1370683"/>
        <a:ext cx="21957" cy="21957"/>
      </dsp:txXfrm>
    </dsp:sp>
    <dsp:sp modelId="{65F03CE0-EFCE-4542-A1B0-80FFE90A3602}">
      <dsp:nvSpPr>
        <dsp:cNvPr id="0" name=""/>
        <dsp:cNvSpPr/>
      </dsp:nvSpPr>
      <dsp:spPr>
        <a:xfrm>
          <a:off x="3274709" y="1066989"/>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1</a:t>
          </a:r>
        </a:p>
      </dsp:txBody>
      <dsp:txXfrm>
        <a:off x="3281473" y="1073753"/>
        <a:ext cx="448375" cy="217423"/>
      </dsp:txXfrm>
    </dsp:sp>
    <dsp:sp modelId="{8E951F18-4BBA-4851-802A-7374C4B1FF14}">
      <dsp:nvSpPr>
        <dsp:cNvPr id="0" name=""/>
        <dsp:cNvSpPr/>
      </dsp:nvSpPr>
      <dsp:spPr>
        <a:xfrm rot="19457599">
          <a:off x="3068561" y="1511185"/>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1508770"/>
        <a:ext cx="11376" cy="11376"/>
      </dsp:txXfrm>
    </dsp:sp>
    <dsp:sp modelId="{090AB4D2-AF67-4C90-8B91-F1C031323A3F}">
      <dsp:nvSpPr>
        <dsp:cNvPr id="0" name=""/>
        <dsp:cNvSpPr/>
      </dsp:nvSpPr>
      <dsp:spPr>
        <a:xfrm>
          <a:off x="3274709" y="1332584"/>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2</a:t>
          </a:r>
        </a:p>
      </dsp:txBody>
      <dsp:txXfrm>
        <a:off x="3281473" y="1339348"/>
        <a:ext cx="448375" cy="217423"/>
      </dsp:txXfrm>
    </dsp:sp>
    <dsp:sp modelId="{FFEBC2D1-B0C0-4A9F-ACE2-39AF9967513F}">
      <dsp:nvSpPr>
        <dsp:cNvPr id="0" name=""/>
        <dsp:cNvSpPr/>
      </dsp:nvSpPr>
      <dsp:spPr>
        <a:xfrm rot="2142401">
          <a:off x="3068561" y="1643982"/>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1641568"/>
        <a:ext cx="11376" cy="11376"/>
      </dsp:txXfrm>
    </dsp:sp>
    <dsp:sp modelId="{7B876CF8-C29C-4034-9E18-2E43C6644149}">
      <dsp:nvSpPr>
        <dsp:cNvPr id="0" name=""/>
        <dsp:cNvSpPr/>
      </dsp:nvSpPr>
      <dsp:spPr>
        <a:xfrm>
          <a:off x="3274709" y="1598179"/>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3</a:t>
          </a:r>
        </a:p>
      </dsp:txBody>
      <dsp:txXfrm>
        <a:off x="3281473" y="1604943"/>
        <a:ext cx="448375" cy="217423"/>
      </dsp:txXfrm>
    </dsp:sp>
    <dsp:sp modelId="{C2EE3BD4-BD26-4BA9-A1CF-39A7EA2B28AD}">
      <dsp:nvSpPr>
        <dsp:cNvPr id="0" name=""/>
        <dsp:cNvSpPr/>
      </dsp:nvSpPr>
      <dsp:spPr>
        <a:xfrm rot="3907178">
          <a:off x="2962753" y="1776780"/>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1769075"/>
        <a:ext cx="21957" cy="21957"/>
      </dsp:txXfrm>
    </dsp:sp>
    <dsp:sp modelId="{7A07065A-E4A1-4A92-A915-B3119AABE3DC}">
      <dsp:nvSpPr>
        <dsp:cNvPr id="0" name=""/>
        <dsp:cNvSpPr/>
      </dsp:nvSpPr>
      <dsp:spPr>
        <a:xfrm>
          <a:off x="3274709" y="1863774"/>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4</a:t>
          </a:r>
        </a:p>
      </dsp:txBody>
      <dsp:txXfrm>
        <a:off x="3281473" y="1870538"/>
        <a:ext cx="448375" cy="217423"/>
      </dsp:txXfrm>
    </dsp:sp>
    <dsp:sp modelId="{E7DF5742-BE1E-47B6-8CCE-85373423B750}">
      <dsp:nvSpPr>
        <dsp:cNvPr id="0" name=""/>
        <dsp:cNvSpPr/>
      </dsp:nvSpPr>
      <dsp:spPr>
        <a:xfrm>
          <a:off x="1111161" y="3171152"/>
          <a:ext cx="750025" cy="6547"/>
        </a:xfrm>
        <a:custGeom>
          <a:avLst/>
          <a:gdLst/>
          <a:ahLst/>
          <a:cxnLst/>
          <a:rect l="0" t="0" r="0" b="0"/>
          <a:pathLst>
            <a:path>
              <a:moveTo>
                <a:pt x="0" y="3273"/>
              </a:moveTo>
              <a:lnTo>
                <a:pt x="750025" y="3273"/>
              </a:lnTo>
            </a:path>
          </a:pathLst>
        </a:custGeom>
        <a:noFill/>
        <a:ln w="12700" cap="flat" cmpd="sng" algn="ctr">
          <a:solidFill>
            <a:srgbClr val="00703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1467423" y="3155675"/>
        <a:ext cx="37501" cy="37501"/>
      </dsp:txXfrm>
    </dsp:sp>
    <dsp:sp modelId="{A92CE88F-5464-417E-B9CA-6F37D0745290}">
      <dsp:nvSpPr>
        <dsp:cNvPr id="0" name=""/>
        <dsp:cNvSpPr/>
      </dsp:nvSpPr>
      <dsp:spPr>
        <a:xfrm>
          <a:off x="1861186" y="3030426"/>
          <a:ext cx="539997" cy="287999"/>
        </a:xfrm>
        <a:prstGeom prst="roundRect">
          <a:avLst>
            <a:gd name="adj" fmla="val 10000"/>
          </a:avLst>
        </a:prstGeom>
        <a:solidFill>
          <a:srgbClr val="007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Face 2</a:t>
          </a:r>
        </a:p>
      </dsp:txBody>
      <dsp:txXfrm>
        <a:off x="1869621" y="3038861"/>
        <a:ext cx="523127" cy="271129"/>
      </dsp:txXfrm>
    </dsp:sp>
    <dsp:sp modelId="{0629ED5B-B83F-4CF3-A6CD-826C5F628AE7}">
      <dsp:nvSpPr>
        <dsp:cNvPr id="0" name=""/>
        <dsp:cNvSpPr/>
      </dsp:nvSpPr>
      <dsp:spPr>
        <a:xfrm rot="17350740">
          <a:off x="2212363" y="2905557"/>
          <a:ext cx="562404" cy="6547"/>
        </a:xfrm>
        <a:custGeom>
          <a:avLst/>
          <a:gdLst/>
          <a:ahLst/>
          <a:cxnLst/>
          <a:rect l="0" t="0" r="0" b="0"/>
          <a:pathLst>
            <a:path>
              <a:moveTo>
                <a:pt x="0" y="3273"/>
              </a:moveTo>
              <a:lnTo>
                <a:pt x="562404" y="327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2479505" y="2894771"/>
        <a:ext cx="28120" cy="28120"/>
      </dsp:txXfrm>
    </dsp:sp>
    <dsp:sp modelId="{37DB20D9-7A10-4EDF-ACE7-AA14FE895520}">
      <dsp:nvSpPr>
        <dsp:cNvPr id="0" name=""/>
        <dsp:cNvSpPr/>
      </dsp:nvSpPr>
      <dsp:spPr>
        <a:xfrm>
          <a:off x="2585946" y="2517236"/>
          <a:ext cx="504001" cy="25200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Body 1</a:t>
          </a:r>
        </a:p>
      </dsp:txBody>
      <dsp:txXfrm>
        <a:off x="2593327" y="2524617"/>
        <a:ext cx="489239" cy="237238"/>
      </dsp:txXfrm>
    </dsp:sp>
    <dsp:sp modelId="{8DF0FB1C-96A7-46CE-B9B1-49F5E9559A2F}">
      <dsp:nvSpPr>
        <dsp:cNvPr id="0" name=""/>
        <dsp:cNvSpPr/>
      </dsp:nvSpPr>
      <dsp:spPr>
        <a:xfrm rot="17692822">
          <a:off x="2962753" y="2440766"/>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2433061"/>
        <a:ext cx="21957" cy="21957"/>
      </dsp:txXfrm>
    </dsp:sp>
    <dsp:sp modelId="{CA289940-6FC3-4A96-9208-5380FDE8F800}">
      <dsp:nvSpPr>
        <dsp:cNvPr id="0" name=""/>
        <dsp:cNvSpPr/>
      </dsp:nvSpPr>
      <dsp:spPr>
        <a:xfrm>
          <a:off x="3274709" y="2129368"/>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1</a:t>
          </a:r>
        </a:p>
      </dsp:txBody>
      <dsp:txXfrm>
        <a:off x="3281473" y="2136132"/>
        <a:ext cx="448375" cy="217423"/>
      </dsp:txXfrm>
    </dsp:sp>
    <dsp:sp modelId="{51DC0FAA-8D1B-459F-9567-CC8D3C75E5DB}">
      <dsp:nvSpPr>
        <dsp:cNvPr id="0" name=""/>
        <dsp:cNvSpPr/>
      </dsp:nvSpPr>
      <dsp:spPr>
        <a:xfrm rot="19457599">
          <a:off x="3068561" y="2573564"/>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2571149"/>
        <a:ext cx="11376" cy="11376"/>
      </dsp:txXfrm>
    </dsp:sp>
    <dsp:sp modelId="{3C169D94-DF43-432E-A09A-1FBE935D1B77}">
      <dsp:nvSpPr>
        <dsp:cNvPr id="0" name=""/>
        <dsp:cNvSpPr/>
      </dsp:nvSpPr>
      <dsp:spPr>
        <a:xfrm>
          <a:off x="3274709" y="2394963"/>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2</a:t>
          </a:r>
        </a:p>
      </dsp:txBody>
      <dsp:txXfrm>
        <a:off x="3281473" y="2401727"/>
        <a:ext cx="448375" cy="217423"/>
      </dsp:txXfrm>
    </dsp:sp>
    <dsp:sp modelId="{073C08DE-EEEC-4572-9E3D-A578D0763AB1}">
      <dsp:nvSpPr>
        <dsp:cNvPr id="0" name=""/>
        <dsp:cNvSpPr/>
      </dsp:nvSpPr>
      <dsp:spPr>
        <a:xfrm rot="2142401">
          <a:off x="3068561" y="2706361"/>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2703946"/>
        <a:ext cx="11376" cy="11376"/>
      </dsp:txXfrm>
    </dsp:sp>
    <dsp:sp modelId="{A75ECC40-2F82-448F-AEEA-A28133974BE3}">
      <dsp:nvSpPr>
        <dsp:cNvPr id="0" name=""/>
        <dsp:cNvSpPr/>
      </dsp:nvSpPr>
      <dsp:spPr>
        <a:xfrm>
          <a:off x="3274709" y="2660558"/>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3</a:t>
          </a:r>
        </a:p>
      </dsp:txBody>
      <dsp:txXfrm>
        <a:off x="3281473" y="2667322"/>
        <a:ext cx="448375" cy="217423"/>
      </dsp:txXfrm>
    </dsp:sp>
    <dsp:sp modelId="{499C2F3E-7B67-4BC2-9DCB-D1F8A9B7D6FA}">
      <dsp:nvSpPr>
        <dsp:cNvPr id="0" name=""/>
        <dsp:cNvSpPr/>
      </dsp:nvSpPr>
      <dsp:spPr>
        <a:xfrm rot="3907178">
          <a:off x="2962753" y="2839158"/>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2831453"/>
        <a:ext cx="21957" cy="21957"/>
      </dsp:txXfrm>
    </dsp:sp>
    <dsp:sp modelId="{A2E92756-48B0-4F6F-8057-D5FADCAED128}">
      <dsp:nvSpPr>
        <dsp:cNvPr id="0" name=""/>
        <dsp:cNvSpPr/>
      </dsp:nvSpPr>
      <dsp:spPr>
        <a:xfrm>
          <a:off x="3274709" y="2926152"/>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4</a:t>
          </a:r>
        </a:p>
      </dsp:txBody>
      <dsp:txXfrm>
        <a:off x="3281473" y="2932916"/>
        <a:ext cx="448375" cy="217423"/>
      </dsp:txXfrm>
    </dsp:sp>
    <dsp:sp modelId="{25C762B3-F793-44CE-885A-6DB3239ED1AB}">
      <dsp:nvSpPr>
        <dsp:cNvPr id="0" name=""/>
        <dsp:cNvSpPr/>
      </dsp:nvSpPr>
      <dsp:spPr>
        <a:xfrm rot="4249260">
          <a:off x="2212363" y="3436746"/>
          <a:ext cx="562404" cy="6547"/>
        </a:xfrm>
        <a:custGeom>
          <a:avLst/>
          <a:gdLst/>
          <a:ahLst/>
          <a:cxnLst/>
          <a:rect l="0" t="0" r="0" b="0"/>
          <a:pathLst>
            <a:path>
              <a:moveTo>
                <a:pt x="0" y="3273"/>
              </a:moveTo>
              <a:lnTo>
                <a:pt x="562404" y="327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2479505" y="3425960"/>
        <a:ext cx="28120" cy="28120"/>
      </dsp:txXfrm>
    </dsp:sp>
    <dsp:sp modelId="{DE066886-09F0-4554-8DF2-4F4376938B37}">
      <dsp:nvSpPr>
        <dsp:cNvPr id="0" name=""/>
        <dsp:cNvSpPr/>
      </dsp:nvSpPr>
      <dsp:spPr>
        <a:xfrm>
          <a:off x="2585946" y="3579614"/>
          <a:ext cx="504001" cy="25200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Body 2</a:t>
          </a:r>
        </a:p>
      </dsp:txBody>
      <dsp:txXfrm>
        <a:off x="2593327" y="3586995"/>
        <a:ext cx="489239" cy="237238"/>
      </dsp:txXfrm>
    </dsp:sp>
    <dsp:sp modelId="{443DBCB4-E05C-470D-9D67-DAB7F6D63DA6}">
      <dsp:nvSpPr>
        <dsp:cNvPr id="0" name=""/>
        <dsp:cNvSpPr/>
      </dsp:nvSpPr>
      <dsp:spPr>
        <a:xfrm rot="17692822">
          <a:off x="2962753" y="3503145"/>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3495440"/>
        <a:ext cx="21957" cy="21957"/>
      </dsp:txXfrm>
    </dsp:sp>
    <dsp:sp modelId="{6D11361E-1873-4E3B-98BF-7ECF94C783B7}">
      <dsp:nvSpPr>
        <dsp:cNvPr id="0" name=""/>
        <dsp:cNvSpPr/>
      </dsp:nvSpPr>
      <dsp:spPr>
        <a:xfrm>
          <a:off x="3274709" y="3191747"/>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1</a:t>
          </a:r>
        </a:p>
      </dsp:txBody>
      <dsp:txXfrm>
        <a:off x="3281473" y="3198511"/>
        <a:ext cx="448375" cy="217423"/>
      </dsp:txXfrm>
    </dsp:sp>
    <dsp:sp modelId="{76D9E6C1-C8FA-4909-B3AA-9F93F4EC7C94}">
      <dsp:nvSpPr>
        <dsp:cNvPr id="0" name=""/>
        <dsp:cNvSpPr/>
      </dsp:nvSpPr>
      <dsp:spPr>
        <a:xfrm rot="19457599">
          <a:off x="3068561" y="3635942"/>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3633528"/>
        <a:ext cx="11376" cy="11376"/>
      </dsp:txXfrm>
    </dsp:sp>
    <dsp:sp modelId="{B129B174-A506-4D7F-8ADD-5CFACA8829A9}">
      <dsp:nvSpPr>
        <dsp:cNvPr id="0" name=""/>
        <dsp:cNvSpPr/>
      </dsp:nvSpPr>
      <dsp:spPr>
        <a:xfrm>
          <a:off x="3274709" y="3457342"/>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2</a:t>
          </a:r>
        </a:p>
      </dsp:txBody>
      <dsp:txXfrm>
        <a:off x="3281473" y="3464106"/>
        <a:ext cx="448375" cy="217423"/>
      </dsp:txXfrm>
    </dsp:sp>
    <dsp:sp modelId="{2A163B31-420F-4845-A677-76E6981492E4}">
      <dsp:nvSpPr>
        <dsp:cNvPr id="0" name=""/>
        <dsp:cNvSpPr/>
      </dsp:nvSpPr>
      <dsp:spPr>
        <a:xfrm rot="2142401">
          <a:off x="3068561" y="3768740"/>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3766325"/>
        <a:ext cx="11376" cy="11376"/>
      </dsp:txXfrm>
    </dsp:sp>
    <dsp:sp modelId="{AC724443-4C45-49B2-9DD5-A9ADB4FDAC69}">
      <dsp:nvSpPr>
        <dsp:cNvPr id="0" name=""/>
        <dsp:cNvSpPr/>
      </dsp:nvSpPr>
      <dsp:spPr>
        <a:xfrm>
          <a:off x="3274709" y="3722936"/>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3</a:t>
          </a:r>
        </a:p>
      </dsp:txBody>
      <dsp:txXfrm>
        <a:off x="3281473" y="3729700"/>
        <a:ext cx="448375" cy="217423"/>
      </dsp:txXfrm>
    </dsp:sp>
    <dsp:sp modelId="{8712648D-79F0-438A-93DA-E41E3344C7C0}">
      <dsp:nvSpPr>
        <dsp:cNvPr id="0" name=""/>
        <dsp:cNvSpPr/>
      </dsp:nvSpPr>
      <dsp:spPr>
        <a:xfrm rot="3907178">
          <a:off x="2962753" y="3901537"/>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3893832"/>
        <a:ext cx="21957" cy="21957"/>
      </dsp:txXfrm>
    </dsp:sp>
    <dsp:sp modelId="{94EF4CA7-5AEE-4310-9388-90C599CD1B27}">
      <dsp:nvSpPr>
        <dsp:cNvPr id="0" name=""/>
        <dsp:cNvSpPr/>
      </dsp:nvSpPr>
      <dsp:spPr>
        <a:xfrm>
          <a:off x="3274709" y="3988531"/>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4</a:t>
          </a:r>
        </a:p>
      </dsp:txBody>
      <dsp:txXfrm>
        <a:off x="3281473" y="3995295"/>
        <a:ext cx="448375" cy="217423"/>
      </dsp:txXfrm>
    </dsp:sp>
    <dsp:sp modelId="{5C0656B9-4483-42DD-9BE0-52CDBC66956B}">
      <dsp:nvSpPr>
        <dsp:cNvPr id="0" name=""/>
        <dsp:cNvSpPr/>
      </dsp:nvSpPr>
      <dsp:spPr>
        <a:xfrm rot="4207867">
          <a:off x="365620" y="4233305"/>
          <a:ext cx="2258764" cy="6547"/>
        </a:xfrm>
        <a:custGeom>
          <a:avLst/>
          <a:gdLst/>
          <a:ahLst/>
          <a:cxnLst/>
          <a:rect l="0" t="0" r="0" b="0"/>
          <a:pathLst>
            <a:path>
              <a:moveTo>
                <a:pt x="0" y="3273"/>
              </a:moveTo>
              <a:lnTo>
                <a:pt x="2258764" y="3273"/>
              </a:lnTo>
            </a:path>
          </a:pathLst>
        </a:custGeom>
        <a:noFill/>
        <a:ln w="12700" cap="flat" cmpd="sng" algn="ctr">
          <a:solidFill>
            <a:srgbClr val="00703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dirty="0"/>
        </a:p>
      </dsp:txBody>
      <dsp:txXfrm>
        <a:off x="1438534" y="4180110"/>
        <a:ext cx="112938" cy="112938"/>
      </dsp:txXfrm>
    </dsp:sp>
    <dsp:sp modelId="{6062AC71-D2C8-4E5D-BABB-2C70BD142113}">
      <dsp:nvSpPr>
        <dsp:cNvPr id="0" name=""/>
        <dsp:cNvSpPr/>
      </dsp:nvSpPr>
      <dsp:spPr>
        <a:xfrm>
          <a:off x="1878845" y="5154733"/>
          <a:ext cx="539997" cy="287999"/>
        </a:xfrm>
        <a:prstGeom prst="roundRect">
          <a:avLst>
            <a:gd name="adj" fmla="val 10000"/>
          </a:avLst>
        </a:prstGeom>
        <a:solidFill>
          <a:srgbClr val="007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Face 3</a:t>
          </a:r>
        </a:p>
      </dsp:txBody>
      <dsp:txXfrm>
        <a:off x="1887280" y="5163168"/>
        <a:ext cx="523127" cy="271129"/>
      </dsp:txXfrm>
    </dsp:sp>
    <dsp:sp modelId="{B40476B5-FC8A-4827-B750-2B96FCC35DF9}">
      <dsp:nvSpPr>
        <dsp:cNvPr id="0" name=""/>
        <dsp:cNvSpPr/>
      </dsp:nvSpPr>
      <dsp:spPr>
        <a:xfrm rot="17248595">
          <a:off x="2224182" y="5030089"/>
          <a:ext cx="556423" cy="6547"/>
        </a:xfrm>
        <a:custGeom>
          <a:avLst/>
          <a:gdLst/>
          <a:ahLst/>
          <a:cxnLst/>
          <a:rect l="0" t="0" r="0" b="0"/>
          <a:pathLst>
            <a:path>
              <a:moveTo>
                <a:pt x="0" y="3273"/>
              </a:moveTo>
              <a:lnTo>
                <a:pt x="556423" y="327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2488484" y="5019452"/>
        <a:ext cx="27821" cy="27821"/>
      </dsp:txXfrm>
    </dsp:sp>
    <dsp:sp modelId="{E55F96BC-A757-4B00-8BF3-66DBEDD3FED1}">
      <dsp:nvSpPr>
        <dsp:cNvPr id="0" name=""/>
        <dsp:cNvSpPr/>
      </dsp:nvSpPr>
      <dsp:spPr>
        <a:xfrm>
          <a:off x="2585946" y="4641993"/>
          <a:ext cx="504001" cy="25200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Body 1</a:t>
          </a:r>
        </a:p>
      </dsp:txBody>
      <dsp:txXfrm>
        <a:off x="2593327" y="4649374"/>
        <a:ext cx="489239" cy="237238"/>
      </dsp:txXfrm>
    </dsp:sp>
    <dsp:sp modelId="{AEE5053E-65FB-495B-ABC6-ECE24E5957F4}">
      <dsp:nvSpPr>
        <dsp:cNvPr id="0" name=""/>
        <dsp:cNvSpPr/>
      </dsp:nvSpPr>
      <dsp:spPr>
        <a:xfrm rot="17692822">
          <a:off x="2962753" y="4565524"/>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4557819"/>
        <a:ext cx="21957" cy="21957"/>
      </dsp:txXfrm>
    </dsp:sp>
    <dsp:sp modelId="{B7652DF9-63BA-42EA-BD43-EE1A013F84B8}">
      <dsp:nvSpPr>
        <dsp:cNvPr id="0" name=""/>
        <dsp:cNvSpPr/>
      </dsp:nvSpPr>
      <dsp:spPr>
        <a:xfrm>
          <a:off x="3274709" y="4254126"/>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1</a:t>
          </a:r>
        </a:p>
      </dsp:txBody>
      <dsp:txXfrm>
        <a:off x="3281473" y="4260890"/>
        <a:ext cx="448375" cy="217423"/>
      </dsp:txXfrm>
    </dsp:sp>
    <dsp:sp modelId="{691B66B4-B363-49D3-A953-CAF6B296740F}">
      <dsp:nvSpPr>
        <dsp:cNvPr id="0" name=""/>
        <dsp:cNvSpPr/>
      </dsp:nvSpPr>
      <dsp:spPr>
        <a:xfrm rot="19457599">
          <a:off x="3068561" y="4698321"/>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4695907"/>
        <a:ext cx="11376" cy="11376"/>
      </dsp:txXfrm>
    </dsp:sp>
    <dsp:sp modelId="{B88D9E83-9A4B-4AF5-B7E8-E5AE12F08613}">
      <dsp:nvSpPr>
        <dsp:cNvPr id="0" name=""/>
        <dsp:cNvSpPr/>
      </dsp:nvSpPr>
      <dsp:spPr>
        <a:xfrm>
          <a:off x="3274709" y="4519720"/>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2</a:t>
          </a:r>
        </a:p>
      </dsp:txBody>
      <dsp:txXfrm>
        <a:off x="3281473" y="4526484"/>
        <a:ext cx="448375" cy="217423"/>
      </dsp:txXfrm>
    </dsp:sp>
    <dsp:sp modelId="{CEE25E89-7C0D-47A4-9FB9-61CAC1809E8D}">
      <dsp:nvSpPr>
        <dsp:cNvPr id="0" name=""/>
        <dsp:cNvSpPr/>
      </dsp:nvSpPr>
      <dsp:spPr>
        <a:xfrm rot="2142401">
          <a:off x="3068561" y="4831118"/>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4828704"/>
        <a:ext cx="11376" cy="11376"/>
      </dsp:txXfrm>
    </dsp:sp>
    <dsp:sp modelId="{02440D7D-9ABF-4C37-9FE6-9C6938DF26A6}">
      <dsp:nvSpPr>
        <dsp:cNvPr id="0" name=""/>
        <dsp:cNvSpPr/>
      </dsp:nvSpPr>
      <dsp:spPr>
        <a:xfrm>
          <a:off x="3274709" y="4785315"/>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3</a:t>
          </a:r>
        </a:p>
      </dsp:txBody>
      <dsp:txXfrm>
        <a:off x="3281473" y="4792079"/>
        <a:ext cx="448375" cy="217423"/>
      </dsp:txXfrm>
    </dsp:sp>
    <dsp:sp modelId="{43F97517-16FF-46EE-9510-2A3500F98C50}">
      <dsp:nvSpPr>
        <dsp:cNvPr id="0" name=""/>
        <dsp:cNvSpPr/>
      </dsp:nvSpPr>
      <dsp:spPr>
        <a:xfrm rot="3907178">
          <a:off x="2962753" y="4963916"/>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4956211"/>
        <a:ext cx="21957" cy="21957"/>
      </dsp:txXfrm>
    </dsp:sp>
    <dsp:sp modelId="{EDD91C5D-D6DB-4C36-B1A7-3E32B6924AD1}">
      <dsp:nvSpPr>
        <dsp:cNvPr id="0" name=""/>
        <dsp:cNvSpPr/>
      </dsp:nvSpPr>
      <dsp:spPr>
        <a:xfrm>
          <a:off x="3274709" y="5050910"/>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4</a:t>
          </a:r>
        </a:p>
      </dsp:txBody>
      <dsp:txXfrm>
        <a:off x="3281473" y="5057674"/>
        <a:ext cx="448375" cy="217423"/>
      </dsp:txXfrm>
    </dsp:sp>
    <dsp:sp modelId="{F1310D6E-E2B4-4540-8F03-90231CE1D7FB}">
      <dsp:nvSpPr>
        <dsp:cNvPr id="0" name=""/>
        <dsp:cNvSpPr/>
      </dsp:nvSpPr>
      <dsp:spPr>
        <a:xfrm rot="4353074">
          <a:off x="2223753" y="5561278"/>
          <a:ext cx="557282" cy="6547"/>
        </a:xfrm>
        <a:custGeom>
          <a:avLst/>
          <a:gdLst/>
          <a:ahLst/>
          <a:cxnLst/>
          <a:rect l="0" t="0" r="0" b="0"/>
          <a:pathLst>
            <a:path>
              <a:moveTo>
                <a:pt x="0" y="3273"/>
              </a:moveTo>
              <a:lnTo>
                <a:pt x="557282" y="327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2488462" y="5550620"/>
        <a:ext cx="27864" cy="27864"/>
      </dsp:txXfrm>
    </dsp:sp>
    <dsp:sp modelId="{D22F501C-CBAE-4DCE-9DC3-C0F73DC0A79C}">
      <dsp:nvSpPr>
        <dsp:cNvPr id="0" name=""/>
        <dsp:cNvSpPr/>
      </dsp:nvSpPr>
      <dsp:spPr>
        <a:xfrm>
          <a:off x="2585946" y="5704372"/>
          <a:ext cx="504001" cy="25200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Body 2</a:t>
          </a:r>
        </a:p>
      </dsp:txBody>
      <dsp:txXfrm>
        <a:off x="2593327" y="5711753"/>
        <a:ext cx="489239" cy="237238"/>
      </dsp:txXfrm>
    </dsp:sp>
    <dsp:sp modelId="{51CB613C-6E05-4378-A00A-CCCB8459349C}">
      <dsp:nvSpPr>
        <dsp:cNvPr id="0" name=""/>
        <dsp:cNvSpPr/>
      </dsp:nvSpPr>
      <dsp:spPr>
        <a:xfrm rot="17692822">
          <a:off x="2962753" y="5627902"/>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5620197"/>
        <a:ext cx="21957" cy="21957"/>
      </dsp:txXfrm>
    </dsp:sp>
    <dsp:sp modelId="{B5A323DC-9E49-42A2-AE41-C656FA5CE23C}">
      <dsp:nvSpPr>
        <dsp:cNvPr id="0" name=""/>
        <dsp:cNvSpPr/>
      </dsp:nvSpPr>
      <dsp:spPr>
        <a:xfrm>
          <a:off x="3274709" y="5316504"/>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1</a:t>
          </a:r>
        </a:p>
      </dsp:txBody>
      <dsp:txXfrm>
        <a:off x="3281473" y="5323268"/>
        <a:ext cx="448375" cy="217423"/>
      </dsp:txXfrm>
    </dsp:sp>
    <dsp:sp modelId="{A6D0FBC7-7443-4FE8-A836-23F09D2DA3DE}">
      <dsp:nvSpPr>
        <dsp:cNvPr id="0" name=""/>
        <dsp:cNvSpPr/>
      </dsp:nvSpPr>
      <dsp:spPr>
        <a:xfrm rot="19457599">
          <a:off x="3068561" y="5760700"/>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5758285"/>
        <a:ext cx="11376" cy="11376"/>
      </dsp:txXfrm>
    </dsp:sp>
    <dsp:sp modelId="{B37D03F6-BAAC-45F3-A266-9495D8DC978D}">
      <dsp:nvSpPr>
        <dsp:cNvPr id="0" name=""/>
        <dsp:cNvSpPr/>
      </dsp:nvSpPr>
      <dsp:spPr>
        <a:xfrm>
          <a:off x="3274709" y="5582099"/>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2</a:t>
          </a:r>
        </a:p>
      </dsp:txBody>
      <dsp:txXfrm>
        <a:off x="3281473" y="5588863"/>
        <a:ext cx="448375" cy="217423"/>
      </dsp:txXfrm>
    </dsp:sp>
    <dsp:sp modelId="{532954B8-2C8B-4DDD-8E88-A9EC6284DC03}">
      <dsp:nvSpPr>
        <dsp:cNvPr id="0" name=""/>
        <dsp:cNvSpPr/>
      </dsp:nvSpPr>
      <dsp:spPr>
        <a:xfrm rot="2142401">
          <a:off x="3068561" y="5893497"/>
          <a:ext cx="227534" cy="6547"/>
        </a:xfrm>
        <a:custGeom>
          <a:avLst/>
          <a:gdLst/>
          <a:ahLst/>
          <a:cxnLst/>
          <a:rect l="0" t="0" r="0" b="0"/>
          <a:pathLst>
            <a:path>
              <a:moveTo>
                <a:pt x="0" y="3273"/>
              </a:moveTo>
              <a:lnTo>
                <a:pt x="227534"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6640" y="5891083"/>
        <a:ext cx="11376" cy="11376"/>
      </dsp:txXfrm>
    </dsp:sp>
    <dsp:sp modelId="{46BA75E2-0988-4A19-96C1-68BAC9780936}">
      <dsp:nvSpPr>
        <dsp:cNvPr id="0" name=""/>
        <dsp:cNvSpPr/>
      </dsp:nvSpPr>
      <dsp:spPr>
        <a:xfrm>
          <a:off x="3274709" y="5847694"/>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3</a:t>
          </a:r>
        </a:p>
      </dsp:txBody>
      <dsp:txXfrm>
        <a:off x="3281473" y="5854458"/>
        <a:ext cx="448375" cy="217423"/>
      </dsp:txXfrm>
    </dsp:sp>
    <dsp:sp modelId="{0FF602CF-D258-4836-8B86-FBF6B0F34A9B}">
      <dsp:nvSpPr>
        <dsp:cNvPr id="0" name=""/>
        <dsp:cNvSpPr/>
      </dsp:nvSpPr>
      <dsp:spPr>
        <a:xfrm rot="3907178">
          <a:off x="2962753" y="6026294"/>
          <a:ext cx="439150" cy="6547"/>
        </a:xfrm>
        <a:custGeom>
          <a:avLst/>
          <a:gdLst/>
          <a:ahLst/>
          <a:cxnLst/>
          <a:rect l="0" t="0" r="0" b="0"/>
          <a:pathLst>
            <a:path>
              <a:moveTo>
                <a:pt x="0" y="3273"/>
              </a:moveTo>
              <a:lnTo>
                <a:pt x="439150" y="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3171349" y="6018590"/>
        <a:ext cx="21957" cy="21957"/>
      </dsp:txXfrm>
    </dsp:sp>
    <dsp:sp modelId="{AAC33EDE-EC4F-4DBA-8CDA-A9FA812A4024}">
      <dsp:nvSpPr>
        <dsp:cNvPr id="0" name=""/>
        <dsp:cNvSpPr/>
      </dsp:nvSpPr>
      <dsp:spPr>
        <a:xfrm>
          <a:off x="3274709" y="6113288"/>
          <a:ext cx="461903" cy="23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AU" sz="900" kern="1200" dirty="0"/>
            <a:t>Legs 4</a:t>
          </a:r>
        </a:p>
      </dsp:txBody>
      <dsp:txXfrm>
        <a:off x="3281473" y="6120052"/>
        <a:ext cx="448375" cy="2174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22/5/2025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22/5/2025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91249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76748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6840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22CC2-B5DE-276A-D886-DC3CEB2D7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FAF8D-6E75-B52A-B615-67F2FD5A9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51763-7DD4-3167-49BB-8B8C51C66A5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DE4683E-A343-E754-EDD9-029D281F782C}"/>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1888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83328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94397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62085-AF5A-52AA-E879-ABD586AAB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30E07-4ECB-46A3-981B-80FA0DF62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A629F-27A3-9FD2-3D84-2921CF9282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DBE86EA-02A0-E397-3F96-B42FD1A0FABC}"/>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41566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8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759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5083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license"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Multiplication principle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Permutations and combinations</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B1F5E-1334-4CA4-DD0F-859375C20D7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1241E42-7105-F9B5-27E4-54EA0EA1B9BA}"/>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23737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5903E2-167F-E345-E939-F056C9A61F77}"/>
              </a:ext>
            </a:extLst>
          </p:cNvPr>
          <p:cNvSpPr>
            <a:spLocks noGrp="1"/>
          </p:cNvSpPr>
          <p:nvPr>
            <p:ph type="title" idx="4294967295"/>
          </p:nvPr>
        </p:nvSpPr>
        <p:spPr/>
        <p:txBody>
          <a:bodyPr/>
          <a:lstStyle/>
          <a:p>
            <a:r>
              <a:rPr lang="en-AU" dirty="0"/>
              <a:t>Approaching questions scaffold</a:t>
            </a:r>
            <a:br>
              <a:rPr lang="en-AU" dirty="0"/>
            </a:br>
            <a:endParaRPr lang="en-US" dirty="0"/>
          </a:p>
        </p:txBody>
      </p:sp>
      <p:pic>
        <p:nvPicPr>
          <p:cNvPr id="6" name="Picture 5" descr="Approaching questioning scaffold with 4 steps of Understand, Plan, Solve and Check.">
            <a:extLst>
              <a:ext uri="{FF2B5EF4-FFF2-40B4-BE49-F238E27FC236}">
                <a16:creationId xmlns:a16="http://schemas.microsoft.com/office/drawing/2014/main" id="{F19FFC90-B007-B64B-C08B-0AB36AA6D51C}"/>
              </a:ext>
            </a:extLst>
          </p:cNvPr>
          <p:cNvPicPr>
            <a:picLocks noChangeAspect="1"/>
          </p:cNvPicPr>
          <p:nvPr/>
        </p:nvPicPr>
        <p:blipFill>
          <a:blip r:embed="rId3">
            <a:extLst>
              <a:ext uri="{28A0092B-C50C-407E-A947-70E740481C1C}">
                <a14:useLocalDpi xmlns:a14="http://schemas.microsoft.com/office/drawing/2010/main"/>
              </a:ext>
            </a:extLst>
          </a:blip>
          <a:srcRect l="18440" t="26811" r="18571" b="2040"/>
          <a:stretch>
            <a:fillRect/>
          </a:stretch>
        </p:blipFill>
        <p:spPr>
          <a:xfrm>
            <a:off x="2256208" y="1328630"/>
            <a:ext cx="7679585" cy="491576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1F689-BE5C-064D-C982-36575DF995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19E357-5DBF-7B4D-8059-939219541DB6}"/>
              </a:ext>
            </a:extLst>
          </p:cNvPr>
          <p:cNvSpPr>
            <a:spLocks noGrp="1"/>
          </p:cNvSpPr>
          <p:nvPr>
            <p:ph type="title"/>
          </p:nvPr>
        </p:nvSpPr>
        <p:spPr>
          <a:xfrm>
            <a:off x="359999" y="360000"/>
            <a:ext cx="11484000" cy="545601"/>
          </a:xfrm>
        </p:spPr>
        <p:txBody>
          <a:bodyPr/>
          <a:lstStyle/>
          <a:p>
            <a:r>
              <a:rPr lang="en-AU" dirty="0"/>
              <a:t>Multiplication principle (5)</a:t>
            </a:r>
          </a:p>
        </p:txBody>
      </p:sp>
      <p:sp>
        <p:nvSpPr>
          <p:cNvPr id="4" name="Text Placeholder 3">
            <a:extLst>
              <a:ext uri="{FF2B5EF4-FFF2-40B4-BE49-F238E27FC236}">
                <a16:creationId xmlns:a16="http://schemas.microsoft.com/office/drawing/2014/main" id="{A9A7B060-879E-1173-E9AE-0C8BC6681081}"/>
              </a:ext>
            </a:extLst>
          </p:cNvPr>
          <p:cNvSpPr>
            <a:spLocks noGrp="1"/>
          </p:cNvSpPr>
          <p:nvPr>
            <p:ph type="body" sz="quarter" idx="18"/>
          </p:nvPr>
        </p:nvSpPr>
        <p:spPr>
          <a:xfrm>
            <a:off x="359999" y="982520"/>
            <a:ext cx="11483999" cy="310015"/>
          </a:xfrm>
        </p:spPr>
        <p:txBody>
          <a:bodyPr/>
          <a:lstStyle/>
          <a:p>
            <a:r>
              <a:rPr lang="en-AU" dirty="0"/>
              <a:t>HSC style question</a:t>
            </a:r>
          </a:p>
        </p:txBody>
      </p:sp>
      <p:sp>
        <p:nvSpPr>
          <p:cNvPr id="5" name="Text Placeholder 4">
            <a:extLst>
              <a:ext uri="{FF2B5EF4-FFF2-40B4-BE49-F238E27FC236}">
                <a16:creationId xmlns:a16="http://schemas.microsoft.com/office/drawing/2014/main" id="{B341797A-034A-3745-7C54-E28B5F44DAAA}"/>
              </a:ext>
            </a:extLst>
          </p:cNvPr>
          <p:cNvSpPr>
            <a:spLocks noGrp="1"/>
          </p:cNvSpPr>
          <p:nvPr>
            <p:ph type="body" sz="quarter" idx="17"/>
          </p:nvPr>
        </p:nvSpPr>
        <p:spPr>
          <a:xfrm>
            <a:off x="359999" y="1449280"/>
            <a:ext cx="10564675" cy="2077692"/>
          </a:xfrm>
        </p:spPr>
        <p:txBody>
          <a:bodyPr/>
          <a:lstStyle/>
          <a:p>
            <a:r>
              <a:rPr lang="en-AU" sz="1800" dirty="0"/>
              <a:t>Some car registration plates contain two letters followed by two numerals followed by two more letters, e.g., WT 01 GT. Letters and numerals may be repeated.</a:t>
            </a:r>
          </a:p>
          <a:p>
            <a:r>
              <a:rPr lang="en-AU" sz="1800" dirty="0"/>
              <a:t>What is the probability of buying a new car with a number plate beginning with the letter T?</a:t>
            </a:r>
          </a:p>
          <a:p>
            <a:r>
              <a:rPr lang="en-AU" sz="1800" dirty="0"/>
              <a:t>Find two ways to calculate the probability. Explain each approach. </a:t>
            </a:r>
          </a:p>
        </p:txBody>
      </p:sp>
      <p:sp>
        <p:nvSpPr>
          <p:cNvPr id="16" name="Rectangle 15" descr="A semi transparent pink rectangle used to highlight sections of text.">
            <a:extLst>
              <a:ext uri="{FF2B5EF4-FFF2-40B4-BE49-F238E27FC236}">
                <a16:creationId xmlns:a16="http://schemas.microsoft.com/office/drawing/2014/main" id="{332E0FD7-85E7-8FF6-684A-970366B3D167}"/>
              </a:ext>
            </a:extLst>
          </p:cNvPr>
          <p:cNvSpPr/>
          <p:nvPr/>
        </p:nvSpPr>
        <p:spPr>
          <a:xfrm>
            <a:off x="4029726" y="1533166"/>
            <a:ext cx="6619940" cy="309383"/>
          </a:xfrm>
          <a:prstGeom prst="rect">
            <a:avLst/>
          </a:prstGeom>
          <a:solidFill>
            <a:schemeClr val="tx2">
              <a:alpha val="28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7" name="Rectangle 16" descr="A semi transparent pink rectangle used to highlight sections of text.">
            <a:extLst>
              <a:ext uri="{FF2B5EF4-FFF2-40B4-BE49-F238E27FC236}">
                <a16:creationId xmlns:a16="http://schemas.microsoft.com/office/drawing/2014/main" id="{7905E302-137C-0B08-62FE-5F2DF2BF0C29}"/>
              </a:ext>
            </a:extLst>
          </p:cNvPr>
          <p:cNvSpPr/>
          <p:nvPr/>
        </p:nvSpPr>
        <p:spPr>
          <a:xfrm>
            <a:off x="4192391" y="1952554"/>
            <a:ext cx="1768397" cy="268132"/>
          </a:xfrm>
          <a:prstGeom prst="rect">
            <a:avLst/>
          </a:prstGeom>
          <a:solidFill>
            <a:schemeClr val="tx2">
              <a:alpha val="28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8" name="Rectangle 17" descr="A semi transparent pink rectangle used to highlight sections of text.">
            <a:extLst>
              <a:ext uri="{FF2B5EF4-FFF2-40B4-BE49-F238E27FC236}">
                <a16:creationId xmlns:a16="http://schemas.microsoft.com/office/drawing/2014/main" id="{F81708D1-3D77-ABE4-D52C-CBF0188E2F17}"/>
              </a:ext>
            </a:extLst>
          </p:cNvPr>
          <p:cNvSpPr/>
          <p:nvPr/>
        </p:nvSpPr>
        <p:spPr>
          <a:xfrm>
            <a:off x="1529856" y="2547995"/>
            <a:ext cx="1117091" cy="270832"/>
          </a:xfrm>
          <a:prstGeom prst="rect">
            <a:avLst/>
          </a:prstGeom>
          <a:solidFill>
            <a:schemeClr val="tx2">
              <a:alpha val="28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9" name="Rectangle 18" descr="A semi transparent pink rectangle used to highlight sections of text.">
            <a:extLst>
              <a:ext uri="{FF2B5EF4-FFF2-40B4-BE49-F238E27FC236}">
                <a16:creationId xmlns:a16="http://schemas.microsoft.com/office/drawing/2014/main" id="{8310C99C-305C-2028-A3B6-C208B085D5EE}"/>
              </a:ext>
            </a:extLst>
          </p:cNvPr>
          <p:cNvSpPr/>
          <p:nvPr/>
        </p:nvSpPr>
        <p:spPr>
          <a:xfrm>
            <a:off x="7782713" y="2536944"/>
            <a:ext cx="1622544" cy="247507"/>
          </a:xfrm>
          <a:prstGeom prst="rect">
            <a:avLst/>
          </a:prstGeom>
          <a:solidFill>
            <a:schemeClr val="tx2">
              <a:alpha val="28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20" name="Rectangle 19" descr="A semi transparent pink rectangle used to highlight sections of text.">
            <a:extLst>
              <a:ext uri="{FF2B5EF4-FFF2-40B4-BE49-F238E27FC236}">
                <a16:creationId xmlns:a16="http://schemas.microsoft.com/office/drawing/2014/main" id="{2AB5D0C7-12A8-470A-1976-065C653FB0EC}"/>
              </a:ext>
            </a:extLst>
          </p:cNvPr>
          <p:cNvSpPr/>
          <p:nvPr/>
        </p:nvSpPr>
        <p:spPr>
          <a:xfrm>
            <a:off x="819675" y="3103398"/>
            <a:ext cx="1009125" cy="272319"/>
          </a:xfrm>
          <a:prstGeom prst="rect">
            <a:avLst/>
          </a:prstGeom>
          <a:solidFill>
            <a:schemeClr val="tx2">
              <a:alpha val="28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21" name="Rectangle 20" descr="A semi transparent pink rectangle used to highlight sections of text.">
            <a:extLst>
              <a:ext uri="{FF2B5EF4-FFF2-40B4-BE49-F238E27FC236}">
                <a16:creationId xmlns:a16="http://schemas.microsoft.com/office/drawing/2014/main" id="{04DA6FE6-A10E-A08B-F9D2-128C87CB4398}"/>
              </a:ext>
            </a:extLst>
          </p:cNvPr>
          <p:cNvSpPr/>
          <p:nvPr/>
        </p:nvSpPr>
        <p:spPr>
          <a:xfrm>
            <a:off x="4607881" y="3107584"/>
            <a:ext cx="782266" cy="254383"/>
          </a:xfrm>
          <a:prstGeom prst="rect">
            <a:avLst/>
          </a:prstGeom>
          <a:solidFill>
            <a:schemeClr val="tx2">
              <a:alpha val="28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795FC92-3DC5-6CB6-3448-54CEF6EC18BE}"/>
                  </a:ext>
                </a:extLst>
              </p:cNvPr>
              <p:cNvSpPr txBox="1"/>
              <p:nvPr/>
            </p:nvSpPr>
            <p:spPr>
              <a:xfrm>
                <a:off x="329670" y="3731529"/>
                <a:ext cx="4867972" cy="2724271"/>
              </a:xfrm>
              <a:prstGeom prst="rect">
                <a:avLst/>
              </a:prstGeom>
              <a:solidFill>
                <a:schemeClr val="accent3">
                  <a:lumMod val="40000"/>
                  <a:lumOff val="60000"/>
                </a:schemeClr>
              </a:solidFill>
            </p:spPr>
            <p:txBody>
              <a:bodyPr wrap="square" lIns="180000" tIns="36000" rIns="36000" bIns="36000" rtlCol="0" anchor="t">
                <a:noAutofit/>
              </a:bodyPr>
              <a:lstStyle/>
              <a:p>
                <a:pPr algn="l">
                  <a:lnSpc>
                    <a:spcPct val="150000"/>
                  </a:lnSpc>
                </a:pPr>
                <a:r>
                  <a:rPr lang="en-AU" sz="1800" dirty="0">
                    <a:solidFill>
                      <a:schemeClr val="accent2"/>
                    </a:solidFill>
                  </a:rPr>
                  <a:t>Approach 1</a:t>
                </a:r>
              </a:p>
              <a:p>
                <a:pPr algn="l">
                  <a:lnSpc>
                    <a:spcPct val="150000"/>
                  </a:lnSpc>
                </a:pPr>
                <a14:m>
                  <m:oMathPara xmlns:m="http://schemas.openxmlformats.org/officeDocument/2006/math">
                    <m:oMathParaPr>
                      <m:jc m:val="centerGroup"/>
                    </m:oMathParaPr>
                    <m:oMath xmlns:m="http://schemas.openxmlformats.org/officeDocument/2006/math">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1</m:t>
                          </m:r>
                        </m:num>
                        <m:den>
                          <m:r>
                            <a:rPr lang="en-AU" sz="1800" b="0" i="1" smtClean="0">
                              <a:solidFill>
                                <a:schemeClr val="tx1"/>
                              </a:solidFill>
                              <a:latin typeface="Cambria Math" panose="02040503050406030204" pitchFamily="18" charset="0"/>
                            </a:rPr>
                            <m:t>26</m:t>
                          </m:r>
                        </m:den>
                      </m:f>
                    </m:oMath>
                  </m:oMathPara>
                </a14:m>
                <a:endParaRPr lang="en-AU" sz="1800" b="0" dirty="0">
                  <a:solidFill>
                    <a:schemeClr val="tx1"/>
                  </a:solidFill>
                </a:endParaRPr>
              </a:p>
              <a:p>
                <a:pPr algn="l">
                  <a:lnSpc>
                    <a:spcPct val="150000"/>
                  </a:lnSpc>
                </a:pPr>
                <a:r>
                  <a:rPr lang="en-AU" sz="1800" dirty="0">
                    <a:solidFill>
                      <a:schemeClr val="tx1"/>
                    </a:solidFill>
                  </a:rPr>
                  <a:t>As T is one of the options out of 26 letters of the alphabet, the rest we don’t care about.</a:t>
                </a:r>
              </a:p>
            </p:txBody>
          </p:sp>
        </mc:Choice>
        <mc:Fallback>
          <p:sp>
            <p:nvSpPr>
              <p:cNvPr id="14" name="TextBox 13">
                <a:extLst>
                  <a:ext uri="{FF2B5EF4-FFF2-40B4-BE49-F238E27FC236}">
                    <a16:creationId xmlns:a16="http://schemas.microsoft.com/office/drawing/2014/main" id="{A795FC92-3DC5-6CB6-3448-54CEF6EC18BE}"/>
                  </a:ext>
                </a:extLst>
              </p:cNvPr>
              <p:cNvSpPr txBox="1">
                <a:spLocks noRot="1" noChangeAspect="1" noMove="1" noResize="1" noEditPoints="1" noAdjustHandles="1" noChangeArrowheads="1" noChangeShapeType="1" noTextEdit="1"/>
              </p:cNvSpPr>
              <p:nvPr/>
            </p:nvSpPr>
            <p:spPr>
              <a:xfrm>
                <a:off x="329670" y="3731529"/>
                <a:ext cx="4867972" cy="27242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0EEE797D-7A4D-821E-13FF-F6302181D727}"/>
                  </a:ext>
                </a:extLst>
              </p:cNvPr>
              <p:cNvSpPr txBox="1"/>
              <p:nvPr/>
            </p:nvSpPr>
            <p:spPr>
              <a:xfrm>
                <a:off x="5955761" y="3731530"/>
                <a:ext cx="5034844" cy="2724272"/>
              </a:xfrm>
              <a:prstGeom prst="rect">
                <a:avLst/>
              </a:prstGeom>
              <a:solidFill>
                <a:schemeClr val="accent3">
                  <a:lumMod val="40000"/>
                  <a:lumOff val="60000"/>
                </a:schemeClr>
              </a:solidFill>
            </p:spPr>
            <p:txBody>
              <a:bodyPr wrap="square" lIns="180000" tIns="72000" rIns="36000" bIns="36000" rtlCol="0">
                <a:noAutofit/>
              </a:bodyPr>
              <a:lstStyle/>
              <a:p>
                <a:pPr algn="l"/>
                <a:r>
                  <a:rPr lang="en-AU" sz="1800" dirty="0">
                    <a:solidFill>
                      <a:schemeClr val="accent2"/>
                    </a:solidFill>
                  </a:rPr>
                  <a:t>Approach 2</a:t>
                </a:r>
              </a:p>
              <a:p>
                <a:pPr algn="l"/>
                <a:r>
                  <a:rPr lang="en-AU" sz="1800" dirty="0">
                    <a:solidFill>
                      <a:schemeClr val="tx1"/>
                    </a:solidFill>
                  </a:rPr>
                  <a:t>Total number of number plates</a:t>
                </a:r>
              </a:p>
              <a:p>
                <a:pPr/>
                <a14:m>
                  <m:oMathPara xmlns:m="http://schemas.openxmlformats.org/officeDocument/2006/math">
                    <m:oMathParaPr>
                      <m:jc m:val="centerGroup"/>
                    </m:oMathParaPr>
                    <m:oMath xmlns:m="http://schemas.openxmlformats.org/officeDocument/2006/math">
                      <m:r>
                        <a:rPr lang="en-AU" sz="1800" i="1">
                          <a:solidFill>
                            <a:schemeClr val="tx1"/>
                          </a:solidFill>
                          <a:latin typeface="Cambria Math" panose="02040503050406030204" pitchFamily="18" charset="0"/>
                        </a:rPr>
                        <m:t>26×26×10×10×26×26</m:t>
                      </m:r>
                    </m:oMath>
                  </m:oMathPara>
                </a14:m>
                <a:endParaRPr lang="en-AU" sz="1800" dirty="0">
                  <a:solidFill>
                    <a:schemeClr val="tx1"/>
                  </a:solidFill>
                </a:endParaRPr>
              </a:p>
              <a:p>
                <a:pPr algn="l"/>
                <a:endParaRPr lang="en-AU" sz="1800" dirty="0">
                  <a:solidFill>
                    <a:schemeClr val="tx1"/>
                  </a:solidFill>
                </a:endParaRPr>
              </a:p>
              <a:p>
                <a:pPr algn="l"/>
                <a:r>
                  <a:rPr lang="en-AU" sz="1800" dirty="0">
                    <a:solidFill>
                      <a:schemeClr val="tx1"/>
                    </a:solidFill>
                  </a:rPr>
                  <a:t>Number of options beginning with T</a:t>
                </a:r>
              </a:p>
              <a:p>
                <a:pPr algn="l"/>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1×26×10×10×26×26</m:t>
                      </m:r>
                    </m:oMath>
                  </m:oMathPara>
                </a14:m>
                <a:endParaRPr lang="en-AU" sz="1800" dirty="0">
                  <a:solidFill>
                    <a:schemeClr val="tx1"/>
                  </a:solidFill>
                </a:endParaRPr>
              </a:p>
              <a:p>
                <a:pPr algn="l"/>
                <a:endParaRPr lang="en-AU" sz="1800" dirty="0">
                  <a:solidFill>
                    <a:schemeClr val="tx1"/>
                  </a:solidFill>
                </a:endParaRPr>
              </a:p>
              <a:p>
                <a:r>
                  <a:rPr lang="en-AU" sz="1800" dirty="0">
                    <a:solidFill>
                      <a:schemeClr val="tx1"/>
                    </a:solidFill>
                  </a:rPr>
                  <a:t>Probability is </a:t>
                </a:r>
                <a14:m>
                  <m:oMath xmlns:m="http://schemas.openxmlformats.org/officeDocument/2006/math">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m:t>
                        </m:r>
                        <m:r>
                          <a:rPr lang="en-AU" sz="1800" i="1">
                            <a:solidFill>
                              <a:schemeClr val="tx1"/>
                            </a:solidFill>
                            <a:latin typeface="Cambria Math" panose="02040503050406030204" pitchFamily="18" charset="0"/>
                          </a:rPr>
                          <m:t>1×26×10×10×26×26</m:t>
                        </m:r>
                        <m:r>
                          <a:rPr lang="en-AU" sz="1800" b="0" i="1" smtClean="0">
                            <a:solidFill>
                              <a:schemeClr val="tx1"/>
                            </a:solidFill>
                            <a:latin typeface="Cambria Math" panose="02040503050406030204" pitchFamily="18" charset="0"/>
                          </a:rPr>
                          <m:t>)</m:t>
                        </m:r>
                      </m:num>
                      <m:den>
                        <m:d>
                          <m:dPr>
                            <m:ctrlPr>
                              <a:rPr lang="en-AU" sz="1800" b="0" i="1" smtClean="0">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26×26×10×10×26×26</m:t>
                            </m:r>
                          </m:e>
                        </m:d>
                      </m:den>
                    </m:f>
                  </m:oMath>
                </a14:m>
                <a:r>
                  <a:rPr lang="en-AU" sz="1800" dirty="0">
                    <a:solidFill>
                      <a:schemeClr val="tx1"/>
                    </a:solidFill>
                  </a:rPr>
                  <a:t> </a:t>
                </a:r>
                <a14:m>
                  <m:oMath xmlns:m="http://schemas.openxmlformats.org/officeDocument/2006/math">
                    <m:r>
                      <a:rPr lang="en-AU" sz="1800" b="0" i="0" smtClean="0">
                        <a:solidFill>
                          <a:schemeClr val="tx1"/>
                        </a:solidFill>
                        <a:latin typeface="Cambria Math" panose="02040503050406030204" pitchFamily="18" charset="0"/>
                      </a:rPr>
                      <m:t>=</m:t>
                    </m:r>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1</m:t>
                        </m:r>
                      </m:num>
                      <m:den>
                        <m:r>
                          <a:rPr lang="en-AU" sz="1800" b="0" i="1" smtClean="0">
                            <a:solidFill>
                              <a:schemeClr val="tx1"/>
                            </a:solidFill>
                            <a:latin typeface="Cambria Math" panose="02040503050406030204" pitchFamily="18" charset="0"/>
                          </a:rPr>
                          <m:t>26</m:t>
                        </m:r>
                      </m:den>
                    </m:f>
                  </m:oMath>
                </a14:m>
                <a:endParaRPr lang="en-AU" sz="1800" dirty="0">
                  <a:solidFill>
                    <a:schemeClr val="tx1"/>
                  </a:solidFill>
                </a:endParaRPr>
              </a:p>
            </p:txBody>
          </p:sp>
        </mc:Choice>
        <mc:Fallback>
          <p:sp>
            <p:nvSpPr>
              <p:cNvPr id="15" name="TextBox 14">
                <a:extLst>
                  <a:ext uri="{FF2B5EF4-FFF2-40B4-BE49-F238E27FC236}">
                    <a16:creationId xmlns:a16="http://schemas.microsoft.com/office/drawing/2014/main" id="{0EEE797D-7A4D-821E-13FF-F6302181D727}"/>
                  </a:ext>
                </a:extLst>
              </p:cNvPr>
              <p:cNvSpPr txBox="1">
                <a:spLocks noRot="1" noChangeAspect="1" noMove="1" noResize="1" noEditPoints="1" noAdjustHandles="1" noChangeArrowheads="1" noChangeShapeType="1" noTextEdit="1"/>
              </p:cNvSpPr>
              <p:nvPr/>
            </p:nvSpPr>
            <p:spPr>
              <a:xfrm>
                <a:off x="5955761" y="3731530"/>
                <a:ext cx="5034844" cy="2724272"/>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F8C0687-97A0-1EC5-C803-5D88917C70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64391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rPr>
              <a:t> </a:t>
            </a: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US" sz="1100" u="sng"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Mathematics Extension 1 </a:t>
            </a:r>
            <a:r>
              <a:rPr lang="en-AU" sz="1100" dirty="0">
                <a:solidFill>
                  <a:schemeClr val="accent1">
                    <a:lumMod val="75000"/>
                    <a:lumOff val="25000"/>
                  </a:schemeClr>
                </a:solidFill>
                <a:hlinkClick r:id="rId6" tooltip="https://curriculum.nsw.edu.au/learning-areas/mathematics/mathematics-extension-1-11-12-2024/overview">
                  <a:extLst>
                    <a:ext uri="{A12FA001-AC4F-418D-AE19-62706E023703}">
                      <ahyp:hlinkClr xmlns:ahyp="http://schemas.microsoft.com/office/drawing/2018/hyperlinkcolor" val="tx"/>
                    </a:ext>
                  </a:extLst>
                </a:hlinkClick>
              </a:rPr>
              <a:t>11–12 Syllabus</a:t>
            </a:r>
            <a:r>
              <a:rPr lang="en-AU" sz="1100" dirty="0">
                <a:solidFill>
                  <a:schemeClr val="accent1">
                    <a:lumMod val="75000"/>
                    <a:lumOff val="25000"/>
                  </a:schemeClr>
                </a:solidFill>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n-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806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understand and use the multiplication principle.</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a:t>
            </a:r>
            <a:r>
              <a:rPr lang="en-AU" sz="2000" b="1" dirty="0">
                <a:solidFill>
                  <a:srgbClr val="002664"/>
                </a:solidFill>
                <a:latin typeface="Arial" panose="020B0604020202020204"/>
                <a:cs typeface="Arial" panose="020B0604020202020204" pitchFamily="34" charset="0"/>
              </a:rPr>
              <a:t>criteria</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identify how many outcomes there are for an event.</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explain what it means when events are independent of each other.</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use the multiplication principle to find the total number of outcomes of multistage events.</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use the multiplication principle to calculate a probability.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6805B-E899-3E79-B44B-60D61B00090C}"/>
              </a:ext>
            </a:extLst>
          </p:cNvPr>
          <p:cNvSpPr>
            <a:spLocks noGrp="1"/>
          </p:cNvSpPr>
          <p:nvPr>
            <p:ph type="title"/>
          </p:nvPr>
        </p:nvSpPr>
        <p:spPr/>
        <p:txBody>
          <a:bodyPr anchor="t">
            <a:normAutofit/>
          </a:bodyPr>
          <a:lstStyle/>
          <a:p>
            <a:r>
              <a:rPr lang="en-AU" dirty="0"/>
              <a:t>Minifigure problem</a:t>
            </a:r>
          </a:p>
        </p:txBody>
      </p:sp>
      <p:pic>
        <p:nvPicPr>
          <p:cNvPr id="6" name="Picture 2" descr="A lego man wearing a green hat and a white shirt.">
            <a:extLst>
              <a:ext uri="{FF2B5EF4-FFF2-40B4-BE49-F238E27FC236}">
                <a16:creationId xmlns:a16="http://schemas.microsoft.com/office/drawing/2014/main" id="{709B9B81-08F1-C2DA-597F-EB6EE9498F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8000" y="0"/>
            <a:ext cx="4590948" cy="6881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9CFF0C42-C307-F80F-C2E9-94DC276A7035}"/>
              </a:ext>
            </a:extLst>
          </p:cNvPr>
          <p:cNvSpPr>
            <a:spLocks noGrp="1"/>
          </p:cNvSpPr>
          <p:nvPr>
            <p:ph type="body" sz="quarter" idx="17"/>
          </p:nvPr>
        </p:nvSpPr>
        <p:spPr/>
        <p:txBody>
          <a:bodyPr>
            <a:normAutofit/>
          </a:bodyPr>
          <a:lstStyle/>
          <a:p>
            <a:r>
              <a:rPr lang="en-AU" dirty="0"/>
              <a:t>In a minifigure factory, you can build your own character. How many people can be made from a variety of </a:t>
            </a:r>
            <a:br>
              <a:rPr lang="en-AU" dirty="0"/>
            </a:br>
            <a:r>
              <a:rPr lang="en-AU" dirty="0"/>
              <a:t>3 faces, 2 bodies and 4 legs?</a:t>
            </a:r>
          </a:p>
          <a:p>
            <a:r>
              <a:rPr lang="en-AU" dirty="0"/>
              <a:t>Draw a tree diagram to demonstrate the choices.</a:t>
            </a:r>
          </a:p>
        </p:txBody>
      </p:sp>
      <p:sp>
        <p:nvSpPr>
          <p:cNvPr id="4" name="Rectangle 1">
            <a:extLst>
              <a:ext uri="{FF2B5EF4-FFF2-40B4-BE49-F238E27FC236}">
                <a16:creationId xmlns:a16="http://schemas.microsoft.com/office/drawing/2014/main" id="{973B6493-8821-D22F-CBCA-828B773B5FB0}"/>
              </a:ext>
            </a:extLst>
          </p:cNvPr>
          <p:cNvSpPr>
            <a:spLocks noChangeArrowheads="1"/>
          </p:cNvSpPr>
          <p:nvPr/>
        </p:nvSpPr>
        <p:spPr bwMode="auto">
          <a:xfrm>
            <a:off x="5341620" y="6331334"/>
            <a:ext cx="43909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Images licensed under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Unsplash License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4A92B410-D869-4733-8FC7-B072F064A801}"/>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dirty="0"/>
          </a:p>
        </p:txBody>
      </p:sp>
    </p:spTree>
    <p:extLst>
      <p:ext uri="{BB962C8B-B14F-4D97-AF65-F5344CB8AC3E}">
        <p14:creationId xmlns:p14="http://schemas.microsoft.com/office/powerpoint/2010/main" val="261315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a:xfrm>
            <a:off x="4466063" y="252416"/>
            <a:ext cx="11484000" cy="545601"/>
          </a:xfrm>
        </p:spPr>
        <p:txBody>
          <a:bodyPr anchor="t">
            <a:normAutofit/>
          </a:bodyPr>
          <a:lstStyle/>
          <a:p>
            <a:r>
              <a:rPr lang="en-AU" dirty="0"/>
              <a:t>Multiplication principle (1)</a:t>
            </a:r>
          </a:p>
        </p:txBody>
      </p:sp>
      <p:sp>
        <p:nvSpPr>
          <p:cNvPr id="6" name="Text Placeholder 5">
            <a:extLst>
              <a:ext uri="{FF2B5EF4-FFF2-40B4-BE49-F238E27FC236}">
                <a16:creationId xmlns:a16="http://schemas.microsoft.com/office/drawing/2014/main" id="{611B24ED-3599-DBDF-2ACD-A825CDCA2517}"/>
              </a:ext>
            </a:extLst>
          </p:cNvPr>
          <p:cNvSpPr>
            <a:spLocks noGrp="1"/>
          </p:cNvSpPr>
          <p:nvPr>
            <p:ph type="body" sz="quarter" idx="18"/>
          </p:nvPr>
        </p:nvSpPr>
        <p:spPr>
          <a:xfrm>
            <a:off x="4466064" y="891879"/>
            <a:ext cx="11483999" cy="310015"/>
          </a:xfrm>
        </p:spPr>
        <p:txBody>
          <a:bodyPr/>
          <a:lstStyle/>
          <a:p>
            <a:r>
              <a:rPr lang="en-AU" dirty="0"/>
              <a:t>Tree diagram</a:t>
            </a:r>
          </a:p>
        </p:txBody>
      </p:sp>
      <p:graphicFrame>
        <p:nvGraphicFramePr>
          <p:cNvPr id="2" name="Diagram 1" descr="Tree diagram with three branches each containing 3 faces, 2 tops and 4 legs.">
            <a:extLst>
              <a:ext uri="{FF2B5EF4-FFF2-40B4-BE49-F238E27FC236}">
                <a16:creationId xmlns:a16="http://schemas.microsoft.com/office/drawing/2014/main" id="{7867B382-41A4-1D23-A0EB-A31395321D5B}"/>
              </a:ext>
            </a:extLst>
          </p:cNvPr>
          <p:cNvGraphicFramePr/>
          <p:nvPr>
            <p:extLst>
              <p:ext uri="{D42A27DB-BD31-4B8C-83A1-F6EECF244321}">
                <p14:modId xmlns:p14="http://schemas.microsoft.com/office/powerpoint/2010/main" val="4013303616"/>
              </p:ext>
            </p:extLst>
          </p:nvPr>
        </p:nvGraphicFramePr>
        <p:xfrm>
          <a:off x="0" y="373038"/>
          <a:ext cx="4794129" cy="6348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descr="Diagram showing combinations 3 in a green box for faces, 2 in a blue box for tops and 4 in a navy box for legs">
            <a:extLst>
              <a:ext uri="{FF2B5EF4-FFF2-40B4-BE49-F238E27FC236}">
                <a16:creationId xmlns:a16="http://schemas.microsoft.com/office/drawing/2014/main" id="{A6EA5C24-0236-8E32-7960-45314E43300B}"/>
              </a:ext>
            </a:extLst>
          </p:cNvPr>
          <p:cNvGrpSpPr/>
          <p:nvPr/>
        </p:nvGrpSpPr>
        <p:grpSpPr>
          <a:xfrm>
            <a:off x="5797674" y="3147608"/>
            <a:ext cx="5906302" cy="1497493"/>
            <a:chOff x="5876805" y="4661514"/>
            <a:chExt cx="5906302" cy="1497493"/>
          </a:xfrm>
        </p:grpSpPr>
        <p:sp>
          <p:nvSpPr>
            <p:cNvPr id="8" name="Rectangle 7">
              <a:extLst>
                <a:ext uri="{FF2B5EF4-FFF2-40B4-BE49-F238E27FC236}">
                  <a16:creationId xmlns:a16="http://schemas.microsoft.com/office/drawing/2014/main" id="{057D98AA-EB39-7DA7-40EF-BA3C6C33C1B2}"/>
                </a:ext>
              </a:extLst>
            </p:cNvPr>
            <p:cNvSpPr/>
            <p:nvPr/>
          </p:nvSpPr>
          <p:spPr>
            <a:xfrm>
              <a:off x="5878479" y="5061371"/>
              <a:ext cx="968829" cy="881743"/>
            </a:xfrm>
            <a:prstGeom prst="rect">
              <a:avLst/>
            </a:prstGeom>
            <a:solidFill>
              <a:srgbClr val="007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endParaRPr lang="en-AU" dirty="0"/>
            </a:p>
          </p:txBody>
        </p:sp>
        <p:sp>
          <p:nvSpPr>
            <p:cNvPr id="9" name="Rectangle 8">
              <a:extLst>
                <a:ext uri="{FF2B5EF4-FFF2-40B4-BE49-F238E27FC236}">
                  <a16:creationId xmlns:a16="http://schemas.microsoft.com/office/drawing/2014/main" id="{7B92BE82-4B68-BEBB-3FF2-F55A9DFCFB38}"/>
                </a:ext>
              </a:extLst>
            </p:cNvPr>
            <p:cNvSpPr/>
            <p:nvPr/>
          </p:nvSpPr>
          <p:spPr>
            <a:xfrm>
              <a:off x="7598422" y="5061370"/>
              <a:ext cx="968829" cy="88174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10" name="Rectangle 9">
              <a:extLst>
                <a:ext uri="{FF2B5EF4-FFF2-40B4-BE49-F238E27FC236}">
                  <a16:creationId xmlns:a16="http://schemas.microsoft.com/office/drawing/2014/main" id="{EE109130-8237-77F2-CE23-24B49F8766AA}"/>
                </a:ext>
              </a:extLst>
            </p:cNvPr>
            <p:cNvSpPr/>
            <p:nvPr/>
          </p:nvSpPr>
          <p:spPr>
            <a:xfrm>
              <a:off x="9318365" y="5061371"/>
              <a:ext cx="968829" cy="8817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14" name="TextBox 13">
              <a:extLst>
                <a:ext uri="{FF2B5EF4-FFF2-40B4-BE49-F238E27FC236}">
                  <a16:creationId xmlns:a16="http://schemas.microsoft.com/office/drawing/2014/main" id="{AE993A76-8B5B-BCCD-EAB0-B0816C145209}"/>
                </a:ext>
              </a:extLst>
            </p:cNvPr>
            <p:cNvSpPr txBox="1"/>
            <p:nvPr/>
          </p:nvSpPr>
          <p:spPr>
            <a:xfrm>
              <a:off x="5876805" y="4680480"/>
              <a:ext cx="914400" cy="294189"/>
            </a:xfrm>
            <a:prstGeom prst="rect">
              <a:avLst/>
            </a:prstGeom>
            <a:noFill/>
          </p:spPr>
          <p:txBody>
            <a:bodyPr wrap="none" lIns="0" tIns="0" rIns="0" bIns="0" rtlCol="0">
              <a:noAutofit/>
            </a:bodyPr>
            <a:lstStyle/>
            <a:p>
              <a:pPr algn="ctr"/>
              <a:r>
                <a:rPr lang="en-AU" sz="1800" dirty="0"/>
                <a:t>Faces</a:t>
              </a:r>
            </a:p>
          </p:txBody>
        </p:sp>
        <p:sp>
          <p:nvSpPr>
            <p:cNvPr id="15" name="TextBox 14">
              <a:extLst>
                <a:ext uri="{FF2B5EF4-FFF2-40B4-BE49-F238E27FC236}">
                  <a16:creationId xmlns:a16="http://schemas.microsoft.com/office/drawing/2014/main" id="{C3E53956-BC86-C450-591E-1DE39BC8A4F8}"/>
                </a:ext>
              </a:extLst>
            </p:cNvPr>
            <p:cNvSpPr txBox="1"/>
            <p:nvPr/>
          </p:nvSpPr>
          <p:spPr>
            <a:xfrm>
              <a:off x="9345579" y="4661514"/>
              <a:ext cx="914400" cy="294189"/>
            </a:xfrm>
            <a:prstGeom prst="rect">
              <a:avLst/>
            </a:prstGeom>
            <a:noFill/>
          </p:spPr>
          <p:txBody>
            <a:bodyPr wrap="none" lIns="0" tIns="0" rIns="0" bIns="0" rtlCol="0">
              <a:noAutofit/>
            </a:bodyPr>
            <a:lstStyle/>
            <a:p>
              <a:pPr algn="ctr"/>
              <a:r>
                <a:rPr lang="en-AU" sz="1800" dirty="0"/>
                <a:t>Legs</a:t>
              </a:r>
            </a:p>
          </p:txBody>
        </p:sp>
        <p:sp>
          <p:nvSpPr>
            <p:cNvPr id="16" name="TextBox 15">
              <a:extLst>
                <a:ext uri="{FF2B5EF4-FFF2-40B4-BE49-F238E27FC236}">
                  <a16:creationId xmlns:a16="http://schemas.microsoft.com/office/drawing/2014/main" id="{9AD330D0-22AC-6579-90C2-684610F589A8}"/>
                </a:ext>
              </a:extLst>
            </p:cNvPr>
            <p:cNvSpPr txBox="1"/>
            <p:nvPr/>
          </p:nvSpPr>
          <p:spPr>
            <a:xfrm>
              <a:off x="7625636" y="4680480"/>
              <a:ext cx="914400" cy="294189"/>
            </a:xfrm>
            <a:prstGeom prst="rect">
              <a:avLst/>
            </a:prstGeom>
            <a:noFill/>
          </p:spPr>
          <p:txBody>
            <a:bodyPr wrap="none" lIns="0" tIns="0" rIns="0" bIns="0" rtlCol="0">
              <a:noAutofit/>
            </a:bodyPr>
            <a:lstStyle/>
            <a:p>
              <a:pPr algn="ctr"/>
              <a:r>
                <a:rPr lang="en-AU" sz="1800" dirty="0"/>
                <a:t>Bodies</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5A5CAE0-AC16-B18C-1A81-EBE7AEFB0F2F}"/>
                    </a:ext>
                  </a:extLst>
                </p:cNvPr>
                <p:cNvSpPr txBox="1"/>
                <p:nvPr/>
              </p:nvSpPr>
              <p:spPr>
                <a:xfrm>
                  <a:off x="10868707" y="5224491"/>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24</m:t>
                        </m:r>
                      </m:oMath>
                    </m:oMathPara>
                  </a14:m>
                  <a:endParaRPr lang="en-AU" sz="3200" dirty="0"/>
                </a:p>
              </p:txBody>
            </p:sp>
          </mc:Choice>
          <mc:Fallback xmlns="">
            <p:sp>
              <p:nvSpPr>
                <p:cNvPr id="22" name="TextBox 21">
                  <a:extLst>
                    <a:ext uri="{FF2B5EF4-FFF2-40B4-BE49-F238E27FC236}">
                      <a16:creationId xmlns:a16="http://schemas.microsoft.com/office/drawing/2014/main" id="{35A5CAE0-AC16-B18C-1A81-EBE7AEFB0F2F}"/>
                    </a:ext>
                  </a:extLst>
                </p:cNvPr>
                <p:cNvSpPr txBox="1">
                  <a:spLocks noRot="1" noChangeAspect="1" noMove="1" noResize="1" noEditPoints="1" noAdjustHandles="1" noChangeArrowheads="1" noChangeShapeType="1" noTextEdit="1"/>
                </p:cNvSpPr>
                <p:nvPr/>
              </p:nvSpPr>
              <p:spPr>
                <a:xfrm>
                  <a:off x="10868707" y="5224491"/>
                  <a:ext cx="914400" cy="91440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13312AA-DB08-B089-5B3C-8F63747063FF}"/>
                    </a:ext>
                  </a:extLst>
                </p:cNvPr>
                <p:cNvSpPr txBox="1"/>
                <p:nvPr/>
              </p:nvSpPr>
              <p:spPr>
                <a:xfrm>
                  <a:off x="6742152" y="5244607"/>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oMath>
                    </m:oMathPara>
                  </a14:m>
                  <a:endParaRPr lang="en-AU" sz="3200" dirty="0"/>
                </a:p>
              </p:txBody>
            </p:sp>
          </mc:Choice>
          <mc:Fallback xmlns="">
            <p:sp>
              <p:nvSpPr>
                <p:cNvPr id="23" name="TextBox 22">
                  <a:extLst>
                    <a:ext uri="{FF2B5EF4-FFF2-40B4-BE49-F238E27FC236}">
                      <a16:creationId xmlns:a16="http://schemas.microsoft.com/office/drawing/2014/main" id="{913312AA-DB08-B089-5B3C-8F63747063FF}"/>
                    </a:ext>
                  </a:extLst>
                </p:cNvPr>
                <p:cNvSpPr txBox="1">
                  <a:spLocks noRot="1" noChangeAspect="1" noMove="1" noResize="1" noEditPoints="1" noAdjustHandles="1" noChangeArrowheads="1" noChangeShapeType="1" noTextEdit="1"/>
                </p:cNvSpPr>
                <p:nvPr/>
              </p:nvSpPr>
              <p:spPr>
                <a:xfrm>
                  <a:off x="6742152" y="5244607"/>
                  <a:ext cx="914400" cy="9144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0427FF9-9046-96E1-B70E-81F5A1BE88C4}"/>
                    </a:ext>
                  </a:extLst>
                </p:cNvPr>
                <p:cNvSpPr txBox="1"/>
                <p:nvPr/>
              </p:nvSpPr>
              <p:spPr>
                <a:xfrm>
                  <a:off x="8506438" y="5244607"/>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oMath>
                    </m:oMathPara>
                  </a14:m>
                  <a:endParaRPr lang="en-AU" sz="3200" dirty="0"/>
                </a:p>
              </p:txBody>
            </p:sp>
          </mc:Choice>
          <mc:Fallback xmlns="">
            <p:sp>
              <p:nvSpPr>
                <p:cNvPr id="24" name="TextBox 23">
                  <a:extLst>
                    <a:ext uri="{FF2B5EF4-FFF2-40B4-BE49-F238E27FC236}">
                      <a16:creationId xmlns:a16="http://schemas.microsoft.com/office/drawing/2014/main" id="{10427FF9-9046-96E1-B70E-81F5A1BE88C4}"/>
                    </a:ext>
                  </a:extLst>
                </p:cNvPr>
                <p:cNvSpPr txBox="1">
                  <a:spLocks noRot="1" noChangeAspect="1" noMove="1" noResize="1" noEditPoints="1" noAdjustHandles="1" noChangeArrowheads="1" noChangeShapeType="1" noTextEdit="1"/>
                </p:cNvSpPr>
                <p:nvPr/>
              </p:nvSpPr>
              <p:spPr>
                <a:xfrm>
                  <a:off x="8506438" y="5244607"/>
                  <a:ext cx="914400" cy="91440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BDDFECE-B6EA-4AEC-DE36-3334496ACB5F}"/>
                    </a:ext>
                  </a:extLst>
                </p:cNvPr>
                <p:cNvSpPr txBox="1"/>
                <p:nvPr/>
              </p:nvSpPr>
              <p:spPr>
                <a:xfrm>
                  <a:off x="10226381" y="5244607"/>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m:t>
                        </m:r>
                      </m:oMath>
                    </m:oMathPara>
                  </a14:m>
                  <a:endParaRPr lang="en-AU" sz="3200" dirty="0"/>
                </a:p>
              </p:txBody>
            </p:sp>
          </mc:Choice>
          <mc:Fallback xmlns="">
            <p:sp>
              <p:nvSpPr>
                <p:cNvPr id="25" name="TextBox 24">
                  <a:extLst>
                    <a:ext uri="{FF2B5EF4-FFF2-40B4-BE49-F238E27FC236}">
                      <a16:creationId xmlns:a16="http://schemas.microsoft.com/office/drawing/2014/main" id="{CBDDFECE-B6EA-4AEC-DE36-3334496ACB5F}"/>
                    </a:ext>
                  </a:extLst>
                </p:cNvPr>
                <p:cNvSpPr txBox="1">
                  <a:spLocks noRot="1" noChangeAspect="1" noMove="1" noResize="1" noEditPoints="1" noAdjustHandles="1" noChangeArrowheads="1" noChangeShapeType="1" noTextEdit="1"/>
                </p:cNvSpPr>
                <p:nvPr/>
              </p:nvSpPr>
              <p:spPr>
                <a:xfrm>
                  <a:off x="10226381" y="5244607"/>
                  <a:ext cx="914400" cy="914400"/>
                </a:xfrm>
                <a:prstGeom prst="rect">
                  <a:avLst/>
                </a:prstGeom>
                <a:blipFill>
                  <a:blip r:embed="rId11"/>
                  <a:stretch>
                    <a:fillRect/>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dirty="0"/>
          </a:p>
        </p:txBody>
      </p:sp>
    </p:spTree>
    <p:extLst>
      <p:ext uri="{BB962C8B-B14F-4D97-AF65-F5344CB8AC3E}">
        <p14:creationId xmlns:p14="http://schemas.microsoft.com/office/powerpoint/2010/main" val="241427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F18F2-351B-38B8-71B2-6923FC98009F}"/>
              </a:ext>
            </a:extLst>
          </p:cNvPr>
          <p:cNvSpPr>
            <a:spLocks noGrp="1"/>
          </p:cNvSpPr>
          <p:nvPr>
            <p:ph type="title"/>
          </p:nvPr>
        </p:nvSpPr>
        <p:spPr/>
        <p:txBody>
          <a:bodyPr/>
          <a:lstStyle/>
          <a:p>
            <a:r>
              <a:rPr lang="en-AU" dirty="0"/>
              <a:t>Multiplication principle (2)</a:t>
            </a:r>
          </a:p>
        </p:txBody>
      </p:sp>
      <p:sp>
        <p:nvSpPr>
          <p:cNvPr id="4" name="Text Placeholder 3">
            <a:extLst>
              <a:ext uri="{FF2B5EF4-FFF2-40B4-BE49-F238E27FC236}">
                <a16:creationId xmlns:a16="http://schemas.microsoft.com/office/drawing/2014/main" id="{86DB5FF0-C422-F790-62DD-C20E2AA12161}"/>
              </a:ext>
            </a:extLst>
          </p:cNvPr>
          <p:cNvSpPr>
            <a:spLocks noGrp="1"/>
          </p:cNvSpPr>
          <p:nvPr>
            <p:ph type="body" sz="quarter" idx="18"/>
          </p:nvPr>
        </p:nvSpPr>
        <p:spPr/>
        <p:txBody>
          <a:bodyPr/>
          <a:lstStyle/>
          <a:p>
            <a:r>
              <a:rPr lang="en-AU" dirty="0"/>
              <a:t>Definition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B780DAD-963F-747F-B62A-E2E3891AED9F}"/>
                  </a:ext>
                </a:extLst>
              </p:cNvPr>
              <p:cNvSpPr txBox="1"/>
              <p:nvPr/>
            </p:nvSpPr>
            <p:spPr>
              <a:xfrm>
                <a:off x="1534394" y="2839002"/>
                <a:ext cx="9123213" cy="1922167"/>
              </a:xfrm>
              <a:prstGeom prst="rect">
                <a:avLst/>
              </a:prstGeom>
              <a:solidFill>
                <a:schemeClr val="accent3">
                  <a:lumMod val="60000"/>
                  <a:lumOff val="40000"/>
                </a:schemeClr>
              </a:solidFill>
            </p:spPr>
            <p:txBody>
              <a:bodyPr wrap="square" lIns="360000" tIns="360000" rIns="360000" bIns="360000" anchor="t" anchorCtr="1">
                <a:spAutoFit/>
              </a:bodyPr>
              <a:lstStyle/>
              <a:p>
                <a:pPr>
                  <a:lnSpc>
                    <a:spcPct val="150000"/>
                  </a:lnSpc>
                </a:pPr>
                <a:r>
                  <a:rPr lang="en-AU" sz="1800" dirty="0">
                    <a:solidFill>
                      <a:schemeClr val="tx1"/>
                    </a:solidFill>
                    <a:effectLst/>
                    <a:latin typeface="Arial" panose="020B0604020202020204" pitchFamily="34" charset="0"/>
                    <a:ea typeface="Calibri" panose="020F0502020204030204" pitchFamily="34" charset="0"/>
                  </a:rPr>
                  <a:t>If one event has </a:t>
                </a:r>
                <a14:m>
                  <m:oMath xmlns:m="http://schemas.openxmlformats.org/officeDocument/2006/math">
                    <m:r>
                      <a:rPr lang="en-AU" sz="1800" i="1">
                        <a:solidFill>
                          <a:schemeClr val="tx1"/>
                        </a:solidFill>
                        <a:effectLst/>
                        <a:latin typeface="Cambria Math" panose="02040503050406030204" pitchFamily="18" charset="0"/>
                        <a:ea typeface="Calibri" panose="020F0502020204030204" pitchFamily="34" charset="0"/>
                      </a:rPr>
                      <m:t>𝑚</m:t>
                    </m:r>
                  </m:oMath>
                </a14:m>
                <a:r>
                  <a:rPr lang="en-AU" sz="1800" dirty="0">
                    <a:solidFill>
                      <a:schemeClr val="tx1"/>
                    </a:solidFill>
                    <a:effectLst/>
                    <a:latin typeface="Arial" panose="020B0604020202020204" pitchFamily="34" charset="0"/>
                    <a:ea typeface="Calibri" panose="020F0502020204030204" pitchFamily="34" charset="0"/>
                  </a:rPr>
                  <a:t> possible outcomes and a second independent event has </a:t>
                </a:r>
                <a14:m>
                  <m:oMath xmlns:m="http://schemas.openxmlformats.org/officeDocument/2006/math">
                    <m:r>
                      <a:rPr lang="en-AU" sz="1800" i="1">
                        <a:solidFill>
                          <a:schemeClr val="tx1"/>
                        </a:solidFill>
                        <a:effectLst/>
                        <a:latin typeface="Cambria Math" panose="02040503050406030204" pitchFamily="18" charset="0"/>
                        <a:ea typeface="Calibri" panose="020F0502020204030204" pitchFamily="34" charset="0"/>
                      </a:rPr>
                      <m:t>𝑛</m:t>
                    </m:r>
                  </m:oMath>
                </a14:m>
                <a:r>
                  <a:rPr lang="en-AU" sz="1800" dirty="0">
                    <a:solidFill>
                      <a:schemeClr val="tx1"/>
                    </a:solidFill>
                    <a:effectLst/>
                    <a:latin typeface="Arial" panose="020B0604020202020204" pitchFamily="34" charset="0"/>
                    <a:ea typeface="Calibri" panose="020F0502020204030204" pitchFamily="34" charset="0"/>
                  </a:rPr>
                  <a:t> possible outcomes, then there </a:t>
                </a:r>
                <a:r>
                  <a:rPr lang="en-AU" sz="1800" dirty="0">
                    <a:solidFill>
                      <a:schemeClr val="tx1"/>
                    </a:solidFill>
                    <a:latin typeface="Arial" panose="020B0604020202020204" pitchFamily="34" charset="0"/>
                    <a:ea typeface="Calibri" panose="020F0502020204030204" pitchFamily="34" charset="0"/>
                  </a:rPr>
                  <a:t>are</a:t>
                </a:r>
                <a:r>
                  <a:rPr lang="en-AU" sz="1800" dirty="0">
                    <a:solidFill>
                      <a:schemeClr val="tx1"/>
                    </a:solidFill>
                    <a:effectLst/>
                    <a:latin typeface="Arial" panose="020B0604020202020204" pitchFamily="34" charset="0"/>
                    <a:ea typeface="Calibri" panose="020F0502020204030204" pitchFamily="34" charset="0"/>
                  </a:rPr>
                  <a:t> a total of </a:t>
                </a:r>
                <a14:m>
                  <m:oMath xmlns:m="http://schemas.openxmlformats.org/officeDocument/2006/math">
                    <m:r>
                      <a:rPr lang="en-AU" sz="1800" i="1">
                        <a:solidFill>
                          <a:schemeClr val="tx1"/>
                        </a:solidFill>
                        <a:effectLst/>
                        <a:latin typeface="Cambria Math" panose="02040503050406030204" pitchFamily="18" charset="0"/>
                        <a:ea typeface="Calibri" panose="020F0502020204030204" pitchFamily="34" charset="0"/>
                      </a:rPr>
                      <m:t>𝑚</m:t>
                    </m:r>
                    <m:r>
                      <a:rPr lang="en-AU" sz="1800" i="1">
                        <a:solidFill>
                          <a:schemeClr val="tx1"/>
                        </a:solidFill>
                        <a:effectLst/>
                        <a:latin typeface="Cambria Math" panose="02040503050406030204" pitchFamily="18" charset="0"/>
                        <a:ea typeface="Calibri" panose="020F0502020204030204" pitchFamily="34" charset="0"/>
                      </a:rPr>
                      <m:t>×</m:t>
                    </m:r>
                    <m:r>
                      <a:rPr lang="en-AU" sz="1800" i="1">
                        <a:solidFill>
                          <a:schemeClr val="tx1"/>
                        </a:solidFill>
                        <a:effectLst/>
                        <a:latin typeface="Cambria Math" panose="02040503050406030204" pitchFamily="18" charset="0"/>
                        <a:ea typeface="Calibri" panose="020F0502020204030204" pitchFamily="34" charset="0"/>
                      </a:rPr>
                      <m:t>𝑛</m:t>
                    </m:r>
                  </m:oMath>
                </a14:m>
                <a:r>
                  <a:rPr lang="en-AU" sz="1800" dirty="0">
                    <a:solidFill>
                      <a:schemeClr val="tx1"/>
                    </a:solidFill>
                    <a:effectLst/>
                    <a:latin typeface="Arial" panose="020B0604020202020204" pitchFamily="34" charset="0"/>
                    <a:ea typeface="Calibri" panose="020F0502020204030204" pitchFamily="34" charset="0"/>
                  </a:rPr>
                  <a:t> possible outcomes for the two combined events</a:t>
                </a:r>
                <a:r>
                  <a:rPr lang="en-AU" sz="1800" dirty="0">
                    <a:effectLst/>
                    <a:latin typeface="Arial" panose="020B0604020202020204" pitchFamily="34" charset="0"/>
                    <a:ea typeface="Calibri" panose="020F0502020204030204" pitchFamily="34" charset="0"/>
                  </a:rPr>
                  <a:t>. </a:t>
                </a:r>
                <a:r>
                  <a:rPr lang="en-AU" sz="1800" dirty="0">
                    <a:solidFill>
                      <a:schemeClr val="bg1"/>
                    </a:solidFill>
                    <a:effectLst/>
                    <a:latin typeface="Arial" panose="020B0604020202020204" pitchFamily="34" charset="0"/>
                    <a:ea typeface="Calibri" panose="020F0502020204030204" pitchFamily="34" charset="0"/>
                  </a:rPr>
                  <a:t> </a:t>
                </a:r>
              </a:p>
            </p:txBody>
          </p:sp>
        </mc:Choice>
        <mc:Fallback>
          <p:sp>
            <p:nvSpPr>
              <p:cNvPr id="6" name="TextBox 5">
                <a:extLst>
                  <a:ext uri="{FF2B5EF4-FFF2-40B4-BE49-F238E27FC236}">
                    <a16:creationId xmlns:a16="http://schemas.microsoft.com/office/drawing/2014/main" id="{7B780DAD-963F-747F-B62A-E2E3891AED9F}"/>
                  </a:ext>
                </a:extLst>
              </p:cNvPr>
              <p:cNvSpPr txBox="1">
                <a:spLocks noRot="1" noChangeAspect="1" noMove="1" noResize="1" noEditPoints="1" noAdjustHandles="1" noChangeArrowheads="1" noChangeShapeType="1" noTextEdit="1"/>
              </p:cNvSpPr>
              <p:nvPr/>
            </p:nvSpPr>
            <p:spPr>
              <a:xfrm>
                <a:off x="1534394" y="2839002"/>
                <a:ext cx="9123213" cy="1922167"/>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D29B9EC-737F-53B6-D353-B00759A84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33603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AA2D7-2266-6C33-BCE4-D9513C7B8B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BE8047A-A7DA-6124-8E83-070C4B86449B}"/>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196788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26666-BFBC-D047-9F4B-177B8C88FF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10CE19-DE93-EFD1-1EDB-1A3FCE2874CD}"/>
              </a:ext>
            </a:extLst>
          </p:cNvPr>
          <p:cNvSpPr>
            <a:spLocks noGrp="1"/>
          </p:cNvSpPr>
          <p:nvPr>
            <p:ph type="title"/>
          </p:nvPr>
        </p:nvSpPr>
        <p:spPr/>
        <p:txBody>
          <a:bodyPr/>
          <a:lstStyle/>
          <a:p>
            <a:r>
              <a:rPr lang="en-AU" dirty="0"/>
              <a:t>Multiplication principle (3)</a:t>
            </a:r>
          </a:p>
        </p:txBody>
      </p:sp>
      <p:sp>
        <p:nvSpPr>
          <p:cNvPr id="4" name="Text Placeholder 3">
            <a:extLst>
              <a:ext uri="{FF2B5EF4-FFF2-40B4-BE49-F238E27FC236}">
                <a16:creationId xmlns:a16="http://schemas.microsoft.com/office/drawing/2014/main" id="{3F4299DA-D350-46B1-5747-739DF8E7120B}"/>
              </a:ext>
            </a:extLst>
          </p:cNvPr>
          <p:cNvSpPr>
            <a:spLocks noGrp="1"/>
          </p:cNvSpPr>
          <p:nvPr>
            <p:ph type="body" sz="quarter" idx="18"/>
          </p:nvPr>
        </p:nvSpPr>
        <p:spPr/>
        <p:txBody>
          <a:bodyPr/>
          <a:lstStyle/>
          <a:p>
            <a:r>
              <a:rPr lang="en-AU" dirty="0"/>
              <a:t>Worked example</a:t>
            </a:r>
          </a:p>
        </p:txBody>
      </p:sp>
      <p:sp>
        <p:nvSpPr>
          <p:cNvPr id="5" name="Text Placeholder 4">
            <a:extLst>
              <a:ext uri="{FF2B5EF4-FFF2-40B4-BE49-F238E27FC236}">
                <a16:creationId xmlns:a16="http://schemas.microsoft.com/office/drawing/2014/main" id="{B0034E1D-6043-6069-7057-82AE9256F085}"/>
              </a:ext>
            </a:extLst>
          </p:cNvPr>
          <p:cNvSpPr>
            <a:spLocks noGrp="1"/>
          </p:cNvSpPr>
          <p:nvPr>
            <p:ph type="body" sz="quarter" idx="17"/>
          </p:nvPr>
        </p:nvSpPr>
        <p:spPr>
          <a:xfrm>
            <a:off x="360000" y="1292536"/>
            <a:ext cx="7113329" cy="437941"/>
          </a:xfrm>
        </p:spPr>
        <p:txBody>
          <a:bodyPr/>
          <a:lstStyle/>
          <a:p>
            <a:r>
              <a:rPr lang="en-AU" dirty="0"/>
              <a:t>What is the probability of creating a minifigure with a red body?</a:t>
            </a:r>
          </a:p>
          <a:p>
            <a:endParaRPr lang="en-AU" dirty="0"/>
          </a:p>
        </p:txBody>
      </p:sp>
      <p:sp>
        <p:nvSpPr>
          <p:cNvPr id="14" name="TextBox 13">
            <a:extLst>
              <a:ext uri="{FF2B5EF4-FFF2-40B4-BE49-F238E27FC236}">
                <a16:creationId xmlns:a16="http://schemas.microsoft.com/office/drawing/2014/main" id="{1ACBD4A7-8AC5-42DA-2C47-B39C50E752CD}"/>
              </a:ext>
            </a:extLst>
          </p:cNvPr>
          <p:cNvSpPr txBox="1"/>
          <p:nvPr/>
        </p:nvSpPr>
        <p:spPr>
          <a:xfrm>
            <a:off x="348000" y="2380728"/>
            <a:ext cx="2906477" cy="457870"/>
          </a:xfrm>
          <a:prstGeom prst="rect">
            <a:avLst/>
          </a:prstGeom>
          <a:solidFill>
            <a:schemeClr val="accent6">
              <a:lumMod val="90000"/>
            </a:schemeClr>
          </a:solidFill>
        </p:spPr>
        <p:txBody>
          <a:bodyPr wrap="none" lIns="144000" tIns="0" rIns="0" bIns="0" rtlCol="0" anchor="ctr" anchorCtr="0">
            <a:noAutofit/>
          </a:bodyPr>
          <a:lstStyle/>
          <a:p>
            <a:pPr algn="l"/>
            <a:r>
              <a:rPr lang="en-AU" sz="1800" dirty="0"/>
              <a:t>How many figures in total?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505275-ACBF-8167-13C6-B216FDC7B6E2}"/>
                  </a:ext>
                </a:extLst>
              </p:cNvPr>
              <p:cNvSpPr txBox="1"/>
              <p:nvPr/>
            </p:nvSpPr>
            <p:spPr>
              <a:xfrm>
                <a:off x="127265" y="3072754"/>
                <a:ext cx="6046308" cy="553998"/>
              </a:xfrm>
              <a:prstGeom prst="rect">
                <a:avLst/>
              </a:prstGeom>
              <a:noFill/>
            </p:spPr>
            <p:txBody>
              <a:bodyPr wrap="square">
                <a:spAutoFit/>
              </a:bodyPr>
              <a:lstStyle/>
              <a:p>
                <a:pPr>
                  <a:spcAft>
                    <a:spcPts val="1200"/>
                  </a:spcAft>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3</m:t>
                      </m:r>
                      <m:r>
                        <a:rPr lang="en-AU" sz="2000" b="0" i="1" smtClean="0">
                          <a:latin typeface="Cambria Math" panose="02040503050406030204" pitchFamily="18" charset="0"/>
                          <a:ea typeface="Cambria Math" panose="02040503050406030204" pitchFamily="18" charset="0"/>
                        </a:rPr>
                        <m:t>×4×2=24</m:t>
                      </m:r>
                    </m:oMath>
                  </m:oMathPara>
                </a14:m>
                <a:endParaRPr lang="en-AU" sz="2000"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4B505275-ACBF-8167-13C6-B216FDC7B6E2}"/>
                  </a:ext>
                </a:extLst>
              </p:cNvPr>
              <p:cNvSpPr txBox="1">
                <a:spLocks noRot="1" noChangeAspect="1" noMove="1" noResize="1" noEditPoints="1" noAdjustHandles="1" noChangeArrowheads="1" noChangeShapeType="1" noTextEdit="1"/>
              </p:cNvSpPr>
              <p:nvPr/>
            </p:nvSpPr>
            <p:spPr>
              <a:xfrm>
                <a:off x="127265" y="3072754"/>
                <a:ext cx="6046308" cy="553998"/>
              </a:xfrm>
              <a:prstGeom prst="rect">
                <a:avLst/>
              </a:prstGeom>
              <a:blipFill>
                <a:blip r:embed="rId3"/>
                <a:stretch>
                  <a:fillRect/>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9C91EFB6-DD9B-0BE9-4CF8-ECC4EFDEBEE5}"/>
              </a:ext>
            </a:extLst>
          </p:cNvPr>
          <p:cNvSpPr/>
          <p:nvPr/>
        </p:nvSpPr>
        <p:spPr>
          <a:xfrm>
            <a:off x="4410557" y="2007556"/>
            <a:ext cx="2588038" cy="694181"/>
          </a:xfrm>
          <a:prstGeom prst="wedgeRoundRectCallout">
            <a:avLst>
              <a:gd name="adj1" fmla="val -99748"/>
              <a:gd name="adj2" fmla="val 9789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nchorCtr="1"/>
          <a:lstStyle/>
          <a:p>
            <a:r>
              <a:rPr lang="en-AU" sz="1800" dirty="0"/>
              <a:t>Where do these numbers come from? </a:t>
            </a:r>
          </a:p>
        </p:txBody>
      </p:sp>
      <p:sp>
        <p:nvSpPr>
          <p:cNvPr id="7" name="Speech Bubble: Rectangle with Corners Rounded 6">
            <a:extLst>
              <a:ext uri="{FF2B5EF4-FFF2-40B4-BE49-F238E27FC236}">
                <a16:creationId xmlns:a16="http://schemas.microsoft.com/office/drawing/2014/main" id="{82EC9232-7009-BC12-92DA-DBBD74067150}"/>
              </a:ext>
            </a:extLst>
          </p:cNvPr>
          <p:cNvSpPr/>
          <p:nvPr/>
        </p:nvSpPr>
        <p:spPr>
          <a:xfrm>
            <a:off x="4741593" y="2998838"/>
            <a:ext cx="1604201" cy="728211"/>
          </a:xfrm>
          <a:prstGeom prst="wedgeRoundRectCallout">
            <a:avLst>
              <a:gd name="adj1" fmla="val -146343"/>
              <a:gd name="adj2" fmla="val 632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nchorCtr="1"/>
          <a:lstStyle/>
          <a:p>
            <a:r>
              <a:rPr lang="en-AU" sz="1800" dirty="0"/>
              <a:t>Why do we multiply? </a:t>
            </a:r>
          </a:p>
        </p:txBody>
      </p:sp>
      <p:sp>
        <p:nvSpPr>
          <p:cNvPr id="15" name="TextBox 14">
            <a:extLst>
              <a:ext uri="{FF2B5EF4-FFF2-40B4-BE49-F238E27FC236}">
                <a16:creationId xmlns:a16="http://schemas.microsoft.com/office/drawing/2014/main" id="{1E780D5E-0B1F-24A9-25F3-F9E6907C045E}"/>
              </a:ext>
            </a:extLst>
          </p:cNvPr>
          <p:cNvSpPr txBox="1"/>
          <p:nvPr/>
        </p:nvSpPr>
        <p:spPr>
          <a:xfrm>
            <a:off x="329433" y="3738593"/>
            <a:ext cx="3898437" cy="457870"/>
          </a:xfrm>
          <a:prstGeom prst="rect">
            <a:avLst/>
          </a:prstGeom>
          <a:solidFill>
            <a:schemeClr val="accent6">
              <a:lumMod val="90000"/>
            </a:schemeClr>
          </a:solidFill>
        </p:spPr>
        <p:txBody>
          <a:bodyPr wrap="none" lIns="144000" tIns="0" rIns="0" bIns="0" rtlCol="0" anchor="ctr" anchorCtr="0">
            <a:noAutofit/>
          </a:bodyPr>
          <a:lstStyle/>
          <a:p>
            <a:pPr algn="l"/>
            <a:r>
              <a:rPr lang="en-AU" sz="1800" dirty="0"/>
              <a:t>How many figures have a red body?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7636F69-026A-409E-5BA3-CF68C7392679}"/>
                  </a:ext>
                </a:extLst>
              </p:cNvPr>
              <p:cNvSpPr txBox="1"/>
              <p:nvPr/>
            </p:nvSpPr>
            <p:spPr>
              <a:xfrm>
                <a:off x="127265" y="4417185"/>
                <a:ext cx="6046310" cy="553998"/>
              </a:xfrm>
              <a:prstGeom prst="rect">
                <a:avLst/>
              </a:prstGeom>
              <a:noFill/>
            </p:spPr>
            <p:txBody>
              <a:bodyPr wrap="square">
                <a:spAutoFit/>
              </a:bodyPr>
              <a:lstStyle/>
              <a:p>
                <a:pPr>
                  <a:spcAft>
                    <a:spcPts val="1200"/>
                  </a:spcAft>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ea typeface="Cambria Math" panose="02040503050406030204" pitchFamily="18" charset="0"/>
                        </a:rPr>
                        <m:t>3×1×2=6</m:t>
                      </m:r>
                    </m:oMath>
                  </m:oMathPara>
                </a14:m>
                <a:endParaRPr lang="en-AU" sz="2000" b="0" dirty="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97636F69-026A-409E-5BA3-CF68C7392679}"/>
                  </a:ext>
                </a:extLst>
              </p:cNvPr>
              <p:cNvSpPr txBox="1">
                <a:spLocks noRot="1" noChangeAspect="1" noMove="1" noResize="1" noEditPoints="1" noAdjustHandles="1" noChangeArrowheads="1" noChangeShapeType="1" noTextEdit="1"/>
              </p:cNvSpPr>
              <p:nvPr/>
            </p:nvSpPr>
            <p:spPr>
              <a:xfrm>
                <a:off x="127265" y="4417185"/>
                <a:ext cx="6046310" cy="553998"/>
              </a:xfrm>
              <a:prstGeom prst="rect">
                <a:avLst/>
              </a:prstGeom>
              <a:blipFill>
                <a:blip r:embed="rId4"/>
                <a:stretch>
                  <a:fillRect/>
                </a:stretch>
              </a:blipFill>
            </p:spPr>
            <p:txBody>
              <a:bodyPr/>
              <a:lstStyle/>
              <a:p>
                <a:r>
                  <a:rPr lang="en-AU">
                    <a:noFill/>
                  </a:rPr>
                  <a:t> </a:t>
                </a:r>
              </a:p>
            </p:txBody>
          </p:sp>
        </mc:Fallback>
      </mc:AlternateContent>
      <p:sp>
        <p:nvSpPr>
          <p:cNvPr id="13" name="Speech Bubble: Rectangle with Corners Rounded 12">
            <a:extLst>
              <a:ext uri="{FF2B5EF4-FFF2-40B4-BE49-F238E27FC236}">
                <a16:creationId xmlns:a16="http://schemas.microsoft.com/office/drawing/2014/main" id="{220997D4-DAA4-6597-3D38-953860B5FCD6}"/>
              </a:ext>
            </a:extLst>
          </p:cNvPr>
          <p:cNvSpPr/>
          <p:nvPr/>
        </p:nvSpPr>
        <p:spPr>
          <a:xfrm>
            <a:off x="4741593" y="4106223"/>
            <a:ext cx="2255520" cy="793923"/>
          </a:xfrm>
          <a:prstGeom prst="wedgeRoundRectCallout">
            <a:avLst>
              <a:gd name="adj1" fmla="val -85775"/>
              <a:gd name="adj2" fmla="val 1560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nchorCtr="1"/>
          <a:lstStyle/>
          <a:p>
            <a:r>
              <a:rPr lang="en-AU" sz="1800" dirty="0"/>
              <a:t>Why has the 4 turned into a 1? </a:t>
            </a:r>
          </a:p>
        </p:txBody>
      </p:sp>
      <p:sp>
        <p:nvSpPr>
          <p:cNvPr id="16" name="TextBox 15">
            <a:extLst>
              <a:ext uri="{FF2B5EF4-FFF2-40B4-BE49-F238E27FC236}">
                <a16:creationId xmlns:a16="http://schemas.microsoft.com/office/drawing/2014/main" id="{AA2613C2-00F0-4233-72CA-2993425266A7}"/>
              </a:ext>
            </a:extLst>
          </p:cNvPr>
          <p:cNvSpPr txBox="1"/>
          <p:nvPr/>
        </p:nvSpPr>
        <p:spPr>
          <a:xfrm>
            <a:off x="329434" y="5263605"/>
            <a:ext cx="3774480" cy="457870"/>
          </a:xfrm>
          <a:prstGeom prst="rect">
            <a:avLst/>
          </a:prstGeom>
          <a:solidFill>
            <a:schemeClr val="accent6">
              <a:lumMod val="90000"/>
            </a:schemeClr>
          </a:solidFill>
        </p:spPr>
        <p:txBody>
          <a:bodyPr wrap="none" lIns="144000" tIns="0" rIns="0" bIns="0" rtlCol="0" anchor="ctr" anchorCtr="0">
            <a:noAutofit/>
          </a:bodyPr>
          <a:lstStyle/>
          <a:p>
            <a:pPr algn="l"/>
            <a:r>
              <a:rPr lang="en-AU" sz="1800" dirty="0"/>
              <a:t>What is the probability?</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EF7AC9-D5E1-32AD-7315-45F450164D20}"/>
                  </a:ext>
                </a:extLst>
              </p:cNvPr>
              <p:cNvSpPr txBox="1"/>
              <p:nvPr/>
            </p:nvSpPr>
            <p:spPr>
              <a:xfrm>
                <a:off x="127265" y="5844939"/>
                <a:ext cx="6046310" cy="822405"/>
              </a:xfrm>
              <a:prstGeom prst="rect">
                <a:avLst/>
              </a:prstGeom>
              <a:noFill/>
            </p:spPr>
            <p:txBody>
              <a:bodyPr wrap="square">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6</m:t>
                          </m:r>
                        </m:num>
                        <m:den>
                          <m:r>
                            <a:rPr lang="en-AU" sz="2000" b="0" i="1" smtClean="0">
                              <a:latin typeface="Cambria Math" panose="02040503050406030204" pitchFamily="18" charset="0"/>
                              <a:ea typeface="Cambria Math" panose="02040503050406030204" pitchFamily="18" charset="0"/>
                            </a:rPr>
                            <m:t>24</m:t>
                          </m:r>
                        </m:den>
                      </m:f>
                    </m:oMath>
                  </m:oMathPara>
                </a14:m>
                <a:endParaRPr lang="en-AU" sz="2000" b="0" dirty="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3FEF7AC9-D5E1-32AD-7315-45F450164D20}"/>
                  </a:ext>
                </a:extLst>
              </p:cNvPr>
              <p:cNvSpPr txBox="1">
                <a:spLocks noRot="1" noChangeAspect="1" noMove="1" noResize="1" noEditPoints="1" noAdjustHandles="1" noChangeArrowheads="1" noChangeShapeType="1" noTextEdit="1"/>
              </p:cNvSpPr>
              <p:nvPr/>
            </p:nvSpPr>
            <p:spPr>
              <a:xfrm>
                <a:off x="127265" y="5844939"/>
                <a:ext cx="6046310" cy="822405"/>
              </a:xfrm>
              <a:prstGeom prst="rect">
                <a:avLst/>
              </a:prstGeom>
              <a:blipFill>
                <a:blip r:embed="rId5"/>
                <a:stretch>
                  <a:fillRect/>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DBCBE563-87A6-653F-1C04-1D3C8B0A42C1}"/>
              </a:ext>
            </a:extLst>
          </p:cNvPr>
          <p:cNvSpPr/>
          <p:nvPr/>
        </p:nvSpPr>
        <p:spPr>
          <a:xfrm>
            <a:off x="4741593" y="5532555"/>
            <a:ext cx="2255520" cy="793923"/>
          </a:xfrm>
          <a:prstGeom prst="wedgeRoundRectCallout">
            <a:avLst>
              <a:gd name="adj1" fmla="val -111059"/>
              <a:gd name="adj2" fmla="val 3294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nchorCtr="1"/>
          <a:lstStyle/>
          <a:p>
            <a:r>
              <a:rPr lang="en-AU" sz="1800" dirty="0"/>
              <a:t>Why is the answer a fraction? </a:t>
            </a:r>
          </a:p>
        </p:txBody>
      </p:sp>
      <p:graphicFrame>
        <p:nvGraphicFramePr>
          <p:cNvPr id="6" name="Table 5">
            <a:extLst>
              <a:ext uri="{FF2B5EF4-FFF2-40B4-BE49-F238E27FC236}">
                <a16:creationId xmlns:a16="http://schemas.microsoft.com/office/drawing/2014/main" id="{24576C4F-6B27-7111-B665-17068FF73B6B}"/>
              </a:ext>
            </a:extLst>
          </p:cNvPr>
          <p:cNvGraphicFramePr>
            <a:graphicFrameLocks noGrp="1"/>
          </p:cNvGraphicFramePr>
          <p:nvPr>
            <p:extLst>
              <p:ext uri="{D42A27DB-BD31-4B8C-83A1-F6EECF244321}">
                <p14:modId xmlns:p14="http://schemas.microsoft.com/office/powerpoint/2010/main" val="2200607863"/>
              </p:ext>
            </p:extLst>
          </p:nvPr>
        </p:nvGraphicFramePr>
        <p:xfrm>
          <a:off x="7362488" y="2016654"/>
          <a:ext cx="4421214" cy="2091600"/>
        </p:xfrm>
        <a:graphic>
          <a:graphicData uri="http://schemas.openxmlformats.org/drawingml/2006/table">
            <a:tbl>
              <a:tblPr firstRow="1" bandRow="1">
                <a:tableStyleId>{85BE263C-DBD7-4A20-BB59-AAB30ACAA65A}</a:tableStyleId>
              </a:tblPr>
              <a:tblGrid>
                <a:gridCol w="1342631">
                  <a:extLst>
                    <a:ext uri="{9D8B030D-6E8A-4147-A177-3AD203B41FA5}">
                      <a16:colId xmlns:a16="http://schemas.microsoft.com/office/drawing/2014/main" val="3878843045"/>
                    </a:ext>
                  </a:extLst>
                </a:gridCol>
                <a:gridCol w="1308859">
                  <a:extLst>
                    <a:ext uri="{9D8B030D-6E8A-4147-A177-3AD203B41FA5}">
                      <a16:colId xmlns:a16="http://schemas.microsoft.com/office/drawing/2014/main" val="3667676696"/>
                    </a:ext>
                  </a:extLst>
                </a:gridCol>
                <a:gridCol w="1769724">
                  <a:extLst>
                    <a:ext uri="{9D8B030D-6E8A-4147-A177-3AD203B41FA5}">
                      <a16:colId xmlns:a16="http://schemas.microsoft.com/office/drawing/2014/main" val="2526419472"/>
                    </a:ext>
                  </a:extLst>
                </a:gridCol>
              </a:tblGrid>
              <a:tr h="369469">
                <a:tc>
                  <a:txBody>
                    <a:bodyPr/>
                    <a:lstStyle/>
                    <a:p>
                      <a:pPr algn="l"/>
                      <a:r>
                        <a:rPr lang="en-AU" b="1" dirty="0"/>
                        <a:t>Faces</a:t>
                      </a:r>
                    </a:p>
                  </a:txBody>
                  <a:tcPr marL="180000" marR="0" marT="72000" marB="72000"/>
                </a:tc>
                <a:tc>
                  <a:txBody>
                    <a:bodyPr/>
                    <a:lstStyle/>
                    <a:p>
                      <a:pPr algn="l"/>
                      <a:r>
                        <a:rPr lang="en-AU" b="1" dirty="0"/>
                        <a:t>Body</a:t>
                      </a:r>
                    </a:p>
                  </a:txBody>
                  <a:tcPr marL="180000" marR="0" marT="72000" marB="72000"/>
                </a:tc>
                <a:tc>
                  <a:txBody>
                    <a:bodyPr/>
                    <a:lstStyle/>
                    <a:p>
                      <a:pPr algn="l"/>
                      <a:r>
                        <a:rPr lang="en-AU" b="1" dirty="0"/>
                        <a:t>Legs</a:t>
                      </a:r>
                    </a:p>
                  </a:txBody>
                  <a:tcPr marL="180000" marR="0" marT="72000" marB="72000"/>
                </a:tc>
                <a:extLst>
                  <a:ext uri="{0D108BD9-81ED-4DB2-BD59-A6C34878D82A}">
                    <a16:rowId xmlns:a16="http://schemas.microsoft.com/office/drawing/2014/main" val="2247097368"/>
                  </a:ext>
                </a:extLst>
              </a:tr>
              <a:tr h="369469">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Happy</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Red</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Black</a:t>
                      </a:r>
                      <a:endParaRPr lang="en-AU" dirty="0"/>
                    </a:p>
                  </a:txBody>
                  <a:tcPr marL="180000" marR="0" marT="72000" marB="72000"/>
                </a:tc>
                <a:extLst>
                  <a:ext uri="{0D108BD9-81ED-4DB2-BD59-A6C34878D82A}">
                    <a16:rowId xmlns:a16="http://schemas.microsoft.com/office/drawing/2014/main" val="3249612402"/>
                  </a:ext>
                </a:extLst>
              </a:tr>
              <a:tr h="369469">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Neutral</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Yellow</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White</a:t>
                      </a:r>
                      <a:endParaRPr lang="en-AU" dirty="0"/>
                    </a:p>
                  </a:txBody>
                  <a:tcPr marL="180000" marR="0" marT="72000" marB="72000"/>
                </a:tc>
                <a:extLst>
                  <a:ext uri="{0D108BD9-81ED-4DB2-BD59-A6C34878D82A}">
                    <a16:rowId xmlns:a16="http://schemas.microsoft.com/office/drawing/2014/main" val="3332502292"/>
                  </a:ext>
                </a:extLst>
              </a:tr>
              <a:tr h="369469">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Angry</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Green</a:t>
                      </a:r>
                      <a:endParaRPr lang="en-AU" dirty="0"/>
                    </a:p>
                  </a:txBody>
                  <a:tcPr marL="180000" marR="0" marT="72000" marB="72000"/>
                </a:tc>
                <a:tc>
                  <a:txBody>
                    <a:bodyPr/>
                    <a:lstStyle/>
                    <a:p>
                      <a:pPr algn="ctr"/>
                      <a:endParaRPr lang="en-AU" dirty="0"/>
                    </a:p>
                  </a:txBody>
                  <a:tcPr marL="180000" marR="0" marT="72000" marB="72000"/>
                </a:tc>
                <a:extLst>
                  <a:ext uri="{0D108BD9-81ED-4DB2-BD59-A6C34878D82A}">
                    <a16:rowId xmlns:a16="http://schemas.microsoft.com/office/drawing/2014/main" val="1548834437"/>
                  </a:ext>
                </a:extLst>
              </a:tr>
              <a:tr h="369469">
                <a:tc>
                  <a:txBody>
                    <a:bodyPr/>
                    <a:lstStyle/>
                    <a:p>
                      <a:pPr algn="ctr"/>
                      <a:endParaRPr lang="en-AU" dirty="0"/>
                    </a:p>
                  </a:txBody>
                  <a:tcPr marL="180000" marR="0" marT="72000" marB="7200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Blue</a:t>
                      </a:r>
                      <a:endParaRPr lang="en-AU" dirty="0"/>
                    </a:p>
                  </a:txBody>
                  <a:tcPr marL="180000" marR="0" marT="72000" marB="72000"/>
                </a:tc>
                <a:tc>
                  <a:txBody>
                    <a:bodyPr/>
                    <a:lstStyle/>
                    <a:p>
                      <a:pPr algn="ctr"/>
                      <a:endParaRPr lang="en-AU" dirty="0"/>
                    </a:p>
                  </a:txBody>
                  <a:tcPr marL="180000" marR="0" marT="72000" marB="72000"/>
                </a:tc>
                <a:extLst>
                  <a:ext uri="{0D108BD9-81ED-4DB2-BD59-A6C34878D82A}">
                    <a16:rowId xmlns:a16="http://schemas.microsoft.com/office/drawing/2014/main" val="4020510064"/>
                  </a:ext>
                </a:extLst>
              </a:tr>
            </a:tbl>
          </a:graphicData>
        </a:graphic>
      </p:graphicFrame>
      <p:sp>
        <p:nvSpPr>
          <p:cNvPr id="18" name="Rectangle 17">
            <a:extLst>
              <a:ext uri="{FF2B5EF4-FFF2-40B4-BE49-F238E27FC236}">
                <a16:creationId xmlns:a16="http://schemas.microsoft.com/office/drawing/2014/main" id="{88A7597B-413E-102C-6167-2F29D2AE80C1}"/>
              </a:ext>
              <a:ext uri="{C183D7F6-B498-43B3-948B-1728B52AA6E4}">
                <adec:decorative xmlns:adec="http://schemas.microsoft.com/office/drawing/2017/decorative" val="1"/>
              </a:ext>
            </a:extLst>
          </p:cNvPr>
          <p:cNvSpPr/>
          <p:nvPr/>
        </p:nvSpPr>
        <p:spPr>
          <a:xfrm>
            <a:off x="7372936" y="2012509"/>
            <a:ext cx="4404262" cy="2091978"/>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F0F4773-0569-6B6D-5522-66591E1AA5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97511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D6719-1CCA-E573-A33A-DEF426CF0E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13DF62-E669-8F3A-3B95-DB8E544CE49E}"/>
              </a:ext>
            </a:extLst>
          </p:cNvPr>
          <p:cNvSpPr>
            <a:spLocks noGrp="1"/>
          </p:cNvSpPr>
          <p:nvPr>
            <p:ph type="title"/>
          </p:nvPr>
        </p:nvSpPr>
        <p:spPr>
          <a:xfrm>
            <a:off x="360000" y="360000"/>
            <a:ext cx="11484000" cy="545601"/>
          </a:xfrm>
        </p:spPr>
        <p:txBody>
          <a:bodyPr/>
          <a:lstStyle/>
          <a:p>
            <a:r>
              <a:rPr lang="en-AU" dirty="0"/>
              <a:t>Multiplication principle (4)</a:t>
            </a:r>
          </a:p>
        </p:txBody>
      </p:sp>
      <p:sp>
        <p:nvSpPr>
          <p:cNvPr id="4" name="Text Placeholder 3">
            <a:extLst>
              <a:ext uri="{FF2B5EF4-FFF2-40B4-BE49-F238E27FC236}">
                <a16:creationId xmlns:a16="http://schemas.microsoft.com/office/drawing/2014/main" id="{B2238F24-02B6-4D3B-C7A6-42FA6219127B}"/>
              </a:ext>
            </a:extLst>
          </p:cNvPr>
          <p:cNvSpPr>
            <a:spLocks noGrp="1"/>
          </p:cNvSpPr>
          <p:nvPr>
            <p:ph type="body" sz="quarter" idx="18"/>
          </p:nvPr>
        </p:nvSpPr>
        <p:spPr>
          <a:xfrm>
            <a:off x="360000" y="982520"/>
            <a:ext cx="11483999" cy="310015"/>
          </a:xfrm>
        </p:spPr>
        <p:txBody>
          <a:bodyPr/>
          <a:lstStyle/>
          <a:p>
            <a:r>
              <a:rPr lang="en-AU" dirty="0"/>
              <a:t>Your turn</a:t>
            </a:r>
          </a:p>
        </p:txBody>
      </p:sp>
      <p:sp>
        <p:nvSpPr>
          <p:cNvPr id="5" name="Text Placeholder 4">
            <a:extLst>
              <a:ext uri="{FF2B5EF4-FFF2-40B4-BE49-F238E27FC236}">
                <a16:creationId xmlns:a16="http://schemas.microsoft.com/office/drawing/2014/main" id="{21D28701-C44E-2B0E-0490-DCBF095D0247}"/>
              </a:ext>
            </a:extLst>
          </p:cNvPr>
          <p:cNvSpPr>
            <a:spLocks noGrp="1"/>
          </p:cNvSpPr>
          <p:nvPr>
            <p:ph type="body" sz="quarter" idx="17"/>
          </p:nvPr>
        </p:nvSpPr>
        <p:spPr>
          <a:xfrm>
            <a:off x="360000" y="1292536"/>
            <a:ext cx="11484000" cy="481262"/>
          </a:xfrm>
        </p:spPr>
        <p:txBody>
          <a:bodyPr/>
          <a:lstStyle/>
          <a:p>
            <a:r>
              <a:rPr lang="en-AU" dirty="0"/>
              <a:t>What is the </a:t>
            </a:r>
            <a:r>
              <a:rPr lang="en-AU" sz="1800" dirty="0"/>
              <a:t>probability</a:t>
            </a:r>
            <a:r>
              <a:rPr lang="en-AU" dirty="0"/>
              <a:t> that you create a minifigure with a happy face?</a:t>
            </a:r>
          </a:p>
          <a:p>
            <a:endParaRPr lang="en-AU" dirty="0"/>
          </a:p>
        </p:txBody>
      </p:sp>
      <p:sp>
        <p:nvSpPr>
          <p:cNvPr id="6" name="TextBox 5">
            <a:extLst>
              <a:ext uri="{FF2B5EF4-FFF2-40B4-BE49-F238E27FC236}">
                <a16:creationId xmlns:a16="http://schemas.microsoft.com/office/drawing/2014/main" id="{CB68CF9C-538D-2BC6-08D9-F7BCD8C012C4}"/>
              </a:ext>
            </a:extLst>
          </p:cNvPr>
          <p:cNvSpPr txBox="1"/>
          <p:nvPr/>
        </p:nvSpPr>
        <p:spPr>
          <a:xfrm>
            <a:off x="360000" y="2380728"/>
            <a:ext cx="2945215" cy="457870"/>
          </a:xfrm>
          <a:prstGeom prst="rect">
            <a:avLst/>
          </a:prstGeom>
          <a:solidFill>
            <a:schemeClr val="accent6">
              <a:lumMod val="90000"/>
            </a:schemeClr>
          </a:solidFill>
        </p:spPr>
        <p:txBody>
          <a:bodyPr wrap="none" lIns="108000" tIns="0" rIns="0" bIns="0" rtlCol="0" anchor="ctr" anchorCtr="0">
            <a:noAutofit/>
          </a:bodyPr>
          <a:lstStyle/>
          <a:p>
            <a:pPr algn="l"/>
            <a:r>
              <a:rPr lang="en-AU" sz="1800" dirty="0"/>
              <a:t>How many figures in total?</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E48E8AD-32E1-889F-DE1E-277789A6659D}"/>
                  </a:ext>
                </a:extLst>
              </p:cNvPr>
              <p:cNvSpPr txBox="1"/>
              <p:nvPr/>
            </p:nvSpPr>
            <p:spPr>
              <a:xfrm>
                <a:off x="204844" y="3045370"/>
                <a:ext cx="6046308" cy="523220"/>
              </a:xfrm>
              <a:prstGeom prst="rect">
                <a:avLst/>
              </a:prstGeom>
              <a:noFill/>
            </p:spPr>
            <p:txBody>
              <a:bodyPr wrap="square">
                <a:spAutoFit/>
              </a:bodyPr>
              <a:lstStyle/>
              <a:p>
                <a:pPr>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×4×2=24</m:t>
                      </m:r>
                    </m:oMath>
                  </m:oMathPara>
                </a14:m>
                <a:endParaRPr lang="en-AU" sz="1800" b="0" dirty="0">
                  <a:ea typeface="Cambria Math" panose="02040503050406030204" pitchFamily="18" charset="0"/>
                </a:endParaRPr>
              </a:p>
            </p:txBody>
          </p:sp>
        </mc:Choice>
        <mc:Fallback>
          <p:sp>
            <p:nvSpPr>
              <p:cNvPr id="11" name="TextBox 10">
                <a:extLst>
                  <a:ext uri="{FF2B5EF4-FFF2-40B4-BE49-F238E27FC236}">
                    <a16:creationId xmlns:a16="http://schemas.microsoft.com/office/drawing/2014/main" id="{3E48E8AD-32E1-889F-DE1E-277789A6659D}"/>
                  </a:ext>
                </a:extLst>
              </p:cNvPr>
              <p:cNvSpPr txBox="1">
                <a:spLocks noRot="1" noChangeAspect="1" noMove="1" noResize="1" noEditPoints="1" noAdjustHandles="1" noChangeArrowheads="1" noChangeShapeType="1" noTextEdit="1"/>
              </p:cNvSpPr>
              <p:nvPr/>
            </p:nvSpPr>
            <p:spPr>
              <a:xfrm>
                <a:off x="204844" y="3045370"/>
                <a:ext cx="6046308" cy="523220"/>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A6DEA93-E394-D74E-0B21-86AC016CECE2}"/>
              </a:ext>
            </a:extLst>
          </p:cNvPr>
          <p:cNvSpPr txBox="1"/>
          <p:nvPr/>
        </p:nvSpPr>
        <p:spPr>
          <a:xfrm>
            <a:off x="360000" y="3738593"/>
            <a:ext cx="4077562" cy="457870"/>
          </a:xfrm>
          <a:prstGeom prst="rect">
            <a:avLst/>
          </a:prstGeom>
          <a:solidFill>
            <a:schemeClr val="accent6">
              <a:lumMod val="90000"/>
            </a:schemeClr>
          </a:solidFill>
        </p:spPr>
        <p:txBody>
          <a:bodyPr wrap="none" lIns="108000" tIns="0" rIns="0" bIns="0" rtlCol="0" anchor="ctr" anchorCtr="0">
            <a:noAutofit/>
          </a:bodyPr>
          <a:lstStyle/>
          <a:p>
            <a:pPr>
              <a:spcAft>
                <a:spcPts val="1200"/>
              </a:spcAft>
            </a:pPr>
            <a:r>
              <a:rPr lang="en-AU" sz="1800" dirty="0"/>
              <a:t>How many figures have happy faces?</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A863088-30B1-5558-E17A-9017B083BA1B}"/>
                  </a:ext>
                </a:extLst>
              </p:cNvPr>
              <p:cNvSpPr txBox="1"/>
              <p:nvPr/>
            </p:nvSpPr>
            <p:spPr>
              <a:xfrm>
                <a:off x="204844" y="4344789"/>
                <a:ext cx="60463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1</m:t>
                      </m:r>
                      <m:r>
                        <a:rPr lang="en-AU" sz="1800" b="0" i="1" smtClean="0">
                          <a:latin typeface="Cambria Math" panose="02040503050406030204" pitchFamily="18" charset="0"/>
                          <a:ea typeface="Cambria Math" panose="02040503050406030204" pitchFamily="18" charset="0"/>
                        </a:rPr>
                        <m:t>×4×2=8</m:t>
                      </m:r>
                    </m:oMath>
                  </m:oMathPara>
                </a14:m>
                <a:endParaRPr lang="en-AU" sz="1800" b="0" dirty="0">
                  <a:ea typeface="Cambria Math" panose="02040503050406030204" pitchFamily="18" charset="0"/>
                </a:endParaRPr>
              </a:p>
            </p:txBody>
          </p:sp>
        </mc:Choice>
        <mc:Fallback>
          <p:sp>
            <p:nvSpPr>
              <p:cNvPr id="7" name="TextBox 6">
                <a:extLst>
                  <a:ext uri="{FF2B5EF4-FFF2-40B4-BE49-F238E27FC236}">
                    <a16:creationId xmlns:a16="http://schemas.microsoft.com/office/drawing/2014/main" id="{6A863088-30B1-5558-E17A-9017B083BA1B}"/>
                  </a:ext>
                </a:extLst>
              </p:cNvPr>
              <p:cNvSpPr txBox="1">
                <a:spLocks noRot="1" noChangeAspect="1" noMove="1" noResize="1" noEditPoints="1" noAdjustHandles="1" noChangeArrowheads="1" noChangeShapeType="1" noTextEdit="1"/>
              </p:cNvSpPr>
              <p:nvPr/>
            </p:nvSpPr>
            <p:spPr>
              <a:xfrm>
                <a:off x="204844" y="4344789"/>
                <a:ext cx="6046308" cy="369332"/>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878AEB00-C21D-2DD1-CE48-8E2F74CF1FFC}"/>
              </a:ext>
            </a:extLst>
          </p:cNvPr>
          <p:cNvSpPr txBox="1"/>
          <p:nvPr/>
        </p:nvSpPr>
        <p:spPr>
          <a:xfrm>
            <a:off x="360000" y="4986509"/>
            <a:ext cx="3774480" cy="457870"/>
          </a:xfrm>
          <a:prstGeom prst="rect">
            <a:avLst/>
          </a:prstGeom>
          <a:solidFill>
            <a:schemeClr val="accent6">
              <a:lumMod val="90000"/>
            </a:schemeClr>
          </a:solidFill>
        </p:spPr>
        <p:txBody>
          <a:bodyPr wrap="none" lIns="108000" tIns="0" rIns="0" bIns="0" rtlCol="0" anchor="ctr" anchorCtr="0">
            <a:noAutofit/>
          </a:bodyPr>
          <a:lstStyle/>
          <a:p>
            <a:pPr algn="l"/>
            <a:r>
              <a:rPr lang="en-AU" sz="1800" dirty="0"/>
              <a:t>What is the probability?</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1F089BB-C176-8AB2-E248-1810DE366D74}"/>
                  </a:ext>
                </a:extLst>
              </p:cNvPr>
              <p:cNvSpPr txBox="1"/>
              <p:nvPr/>
            </p:nvSpPr>
            <p:spPr>
              <a:xfrm>
                <a:off x="204844" y="5673314"/>
                <a:ext cx="6046310"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8</m:t>
                          </m:r>
                        </m:num>
                        <m:den>
                          <m:r>
                            <a:rPr lang="en-AU" sz="1800" b="0" i="1" smtClean="0">
                              <a:latin typeface="Cambria Math" panose="02040503050406030204" pitchFamily="18" charset="0"/>
                              <a:ea typeface="Cambria Math" panose="02040503050406030204" pitchFamily="18" charset="0"/>
                            </a:rPr>
                            <m:t>24</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3</m:t>
                          </m:r>
                        </m:den>
                      </m:f>
                    </m:oMath>
                  </m:oMathPara>
                </a14:m>
                <a:endParaRPr lang="en-AU" sz="1800" b="0" dirty="0">
                  <a:ea typeface="Cambria Math" panose="02040503050406030204" pitchFamily="18" charset="0"/>
                </a:endParaRPr>
              </a:p>
            </p:txBody>
          </p:sp>
        </mc:Choice>
        <mc:Fallback>
          <p:sp>
            <p:nvSpPr>
              <p:cNvPr id="10" name="TextBox 9">
                <a:extLst>
                  <a:ext uri="{FF2B5EF4-FFF2-40B4-BE49-F238E27FC236}">
                    <a16:creationId xmlns:a16="http://schemas.microsoft.com/office/drawing/2014/main" id="{11F089BB-C176-8AB2-E248-1810DE366D74}"/>
                  </a:ext>
                </a:extLst>
              </p:cNvPr>
              <p:cNvSpPr txBox="1">
                <a:spLocks noRot="1" noChangeAspect="1" noMove="1" noResize="1" noEditPoints="1" noAdjustHandles="1" noChangeArrowheads="1" noChangeShapeType="1" noTextEdit="1"/>
              </p:cNvSpPr>
              <p:nvPr/>
            </p:nvSpPr>
            <p:spPr>
              <a:xfrm>
                <a:off x="204844" y="5673314"/>
                <a:ext cx="6046310" cy="612732"/>
              </a:xfrm>
              <a:prstGeom prst="rect">
                <a:avLst/>
              </a:prstGeom>
              <a:blipFill>
                <a:blip r:embed="rId5"/>
                <a:stretch>
                  <a:fillRect b="-4082"/>
                </a:stretch>
              </a:blipFill>
            </p:spPr>
            <p:txBody>
              <a:bodyPr/>
              <a:lstStyle/>
              <a:p>
                <a:r>
                  <a:rPr lang="en-US">
                    <a:noFill/>
                  </a:rPr>
                  <a:t> </a:t>
                </a:r>
              </a:p>
            </p:txBody>
          </p:sp>
        </mc:Fallback>
      </mc:AlternateContent>
      <p:graphicFrame>
        <p:nvGraphicFramePr>
          <p:cNvPr id="14" name="Table 13">
            <a:extLst>
              <a:ext uri="{FF2B5EF4-FFF2-40B4-BE49-F238E27FC236}">
                <a16:creationId xmlns:a16="http://schemas.microsoft.com/office/drawing/2014/main" id="{E1ACBAC5-714E-5C44-6C47-BECCEA4896DA}"/>
              </a:ext>
            </a:extLst>
          </p:cNvPr>
          <p:cNvGraphicFramePr>
            <a:graphicFrameLocks noGrp="1"/>
          </p:cNvGraphicFramePr>
          <p:nvPr>
            <p:extLst>
              <p:ext uri="{D42A27DB-BD31-4B8C-83A1-F6EECF244321}">
                <p14:modId xmlns:p14="http://schemas.microsoft.com/office/powerpoint/2010/main" val="3937529936"/>
              </p:ext>
            </p:extLst>
          </p:nvPr>
        </p:nvGraphicFramePr>
        <p:xfrm>
          <a:off x="6310586" y="2903557"/>
          <a:ext cx="4421214" cy="2091600"/>
        </p:xfrm>
        <a:graphic>
          <a:graphicData uri="http://schemas.openxmlformats.org/drawingml/2006/table">
            <a:tbl>
              <a:tblPr firstRow="1" bandRow="1">
                <a:tableStyleId>{85BE263C-DBD7-4A20-BB59-AAB30ACAA65A}</a:tableStyleId>
              </a:tblPr>
              <a:tblGrid>
                <a:gridCol w="1342631">
                  <a:extLst>
                    <a:ext uri="{9D8B030D-6E8A-4147-A177-3AD203B41FA5}">
                      <a16:colId xmlns:a16="http://schemas.microsoft.com/office/drawing/2014/main" val="3878843045"/>
                    </a:ext>
                  </a:extLst>
                </a:gridCol>
                <a:gridCol w="1308859">
                  <a:extLst>
                    <a:ext uri="{9D8B030D-6E8A-4147-A177-3AD203B41FA5}">
                      <a16:colId xmlns:a16="http://schemas.microsoft.com/office/drawing/2014/main" val="3667676696"/>
                    </a:ext>
                  </a:extLst>
                </a:gridCol>
                <a:gridCol w="1769724">
                  <a:extLst>
                    <a:ext uri="{9D8B030D-6E8A-4147-A177-3AD203B41FA5}">
                      <a16:colId xmlns:a16="http://schemas.microsoft.com/office/drawing/2014/main" val="2526419472"/>
                    </a:ext>
                  </a:extLst>
                </a:gridCol>
              </a:tblGrid>
              <a:tr h="369469">
                <a:tc>
                  <a:txBody>
                    <a:bodyPr/>
                    <a:lstStyle/>
                    <a:p>
                      <a:pPr algn="l"/>
                      <a:r>
                        <a:rPr lang="en-AU" b="1" dirty="0"/>
                        <a:t>Faces</a:t>
                      </a:r>
                    </a:p>
                  </a:txBody>
                  <a:tcPr marL="180000" marR="0" marT="72000" marB="72000"/>
                </a:tc>
                <a:tc>
                  <a:txBody>
                    <a:bodyPr/>
                    <a:lstStyle/>
                    <a:p>
                      <a:pPr algn="l"/>
                      <a:r>
                        <a:rPr lang="en-AU" b="1" dirty="0"/>
                        <a:t>Body</a:t>
                      </a:r>
                    </a:p>
                  </a:txBody>
                  <a:tcPr marL="180000" marR="0" marT="72000" marB="72000"/>
                </a:tc>
                <a:tc>
                  <a:txBody>
                    <a:bodyPr/>
                    <a:lstStyle/>
                    <a:p>
                      <a:pPr algn="l"/>
                      <a:r>
                        <a:rPr lang="en-AU" b="1" dirty="0"/>
                        <a:t>Legs</a:t>
                      </a:r>
                    </a:p>
                  </a:txBody>
                  <a:tcPr marL="180000" marR="0" marT="72000" marB="72000"/>
                </a:tc>
                <a:extLst>
                  <a:ext uri="{0D108BD9-81ED-4DB2-BD59-A6C34878D82A}">
                    <a16:rowId xmlns:a16="http://schemas.microsoft.com/office/drawing/2014/main" val="2247097368"/>
                  </a:ext>
                </a:extLst>
              </a:tr>
              <a:tr h="369469">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Happy</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Red</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Black</a:t>
                      </a:r>
                      <a:endParaRPr lang="en-AU" dirty="0"/>
                    </a:p>
                  </a:txBody>
                  <a:tcPr marL="180000" marR="0" marT="72000" marB="72000"/>
                </a:tc>
                <a:extLst>
                  <a:ext uri="{0D108BD9-81ED-4DB2-BD59-A6C34878D82A}">
                    <a16:rowId xmlns:a16="http://schemas.microsoft.com/office/drawing/2014/main" val="3249612402"/>
                  </a:ext>
                </a:extLst>
              </a:tr>
              <a:tr h="369469">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Neutral</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Yellow</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White</a:t>
                      </a:r>
                      <a:endParaRPr lang="en-AU" dirty="0"/>
                    </a:p>
                  </a:txBody>
                  <a:tcPr marL="180000" marR="0" marT="72000" marB="72000"/>
                </a:tc>
                <a:extLst>
                  <a:ext uri="{0D108BD9-81ED-4DB2-BD59-A6C34878D82A}">
                    <a16:rowId xmlns:a16="http://schemas.microsoft.com/office/drawing/2014/main" val="3332502292"/>
                  </a:ext>
                </a:extLst>
              </a:tr>
              <a:tr h="369469">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Angry</a:t>
                      </a:r>
                      <a:endParaRPr lang="en-AU" dirty="0"/>
                    </a:p>
                  </a:txBody>
                  <a:tcPr marL="180000" marR="0" marT="72000" marB="72000"/>
                </a:tc>
                <a:tc>
                  <a:txBody>
                    <a:bodyPr/>
                    <a:lstStyle/>
                    <a:p>
                      <a:pPr algn="l"/>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Green</a:t>
                      </a:r>
                      <a:endParaRPr lang="en-AU" dirty="0"/>
                    </a:p>
                  </a:txBody>
                  <a:tcPr marL="180000" marR="0" marT="72000" marB="72000"/>
                </a:tc>
                <a:tc>
                  <a:txBody>
                    <a:bodyPr/>
                    <a:lstStyle/>
                    <a:p>
                      <a:pPr algn="ctr"/>
                      <a:endParaRPr lang="en-AU" dirty="0"/>
                    </a:p>
                  </a:txBody>
                  <a:tcPr marL="180000" marR="0" marT="72000" marB="72000"/>
                </a:tc>
                <a:extLst>
                  <a:ext uri="{0D108BD9-81ED-4DB2-BD59-A6C34878D82A}">
                    <a16:rowId xmlns:a16="http://schemas.microsoft.com/office/drawing/2014/main" val="1548834437"/>
                  </a:ext>
                </a:extLst>
              </a:tr>
              <a:tr h="369469">
                <a:tc>
                  <a:txBody>
                    <a:bodyPr/>
                    <a:lstStyle/>
                    <a:p>
                      <a:pPr algn="ctr"/>
                      <a:endParaRPr lang="en-AU" dirty="0"/>
                    </a:p>
                  </a:txBody>
                  <a:tcPr marL="180000" marR="0" marT="72000" marB="7200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effectLst/>
                          <a:latin typeface="Segoe UI Emoji" panose="020B0502040204020203" pitchFamily="34" charset="0"/>
                          <a:ea typeface="Calibri" panose="020F0502020204030204" pitchFamily="34" charset="0"/>
                          <a:cs typeface="Segoe UI Emoji" panose="020B0502040204020203" pitchFamily="34" charset="0"/>
                        </a:rPr>
                        <a:t>🟦 </a:t>
                      </a:r>
                      <a:r>
                        <a:rPr lang="en-AU" sz="1800" dirty="0">
                          <a:effectLst/>
                          <a:latin typeface="Arial" panose="020B0604020202020204" pitchFamily="34" charset="0"/>
                          <a:ea typeface="Calibri" panose="020F0502020204030204" pitchFamily="34" charset="0"/>
                        </a:rPr>
                        <a:t>Blue</a:t>
                      </a:r>
                      <a:endParaRPr lang="en-AU" dirty="0"/>
                    </a:p>
                  </a:txBody>
                  <a:tcPr marL="180000" marR="0" marT="72000" marB="72000"/>
                </a:tc>
                <a:tc>
                  <a:txBody>
                    <a:bodyPr/>
                    <a:lstStyle/>
                    <a:p>
                      <a:pPr algn="ctr"/>
                      <a:endParaRPr lang="en-AU" dirty="0"/>
                    </a:p>
                  </a:txBody>
                  <a:tcPr marL="180000" marR="0" marT="72000" marB="72000"/>
                </a:tc>
                <a:extLst>
                  <a:ext uri="{0D108BD9-81ED-4DB2-BD59-A6C34878D82A}">
                    <a16:rowId xmlns:a16="http://schemas.microsoft.com/office/drawing/2014/main" val="4020510064"/>
                  </a:ext>
                </a:extLst>
              </a:tr>
            </a:tbl>
          </a:graphicData>
        </a:graphic>
      </p:graphicFrame>
      <p:sp>
        <p:nvSpPr>
          <p:cNvPr id="16" name="Rectangle 15">
            <a:extLst>
              <a:ext uri="{FF2B5EF4-FFF2-40B4-BE49-F238E27FC236}">
                <a16:creationId xmlns:a16="http://schemas.microsoft.com/office/drawing/2014/main" id="{D0B626C0-B2F4-AF89-ED09-5D7DF3E778B8}"/>
              </a:ext>
              <a:ext uri="{C183D7F6-B498-43B3-948B-1728B52AA6E4}">
                <adec:decorative xmlns:adec="http://schemas.microsoft.com/office/drawing/2017/decorative" val="1"/>
              </a:ext>
            </a:extLst>
          </p:cNvPr>
          <p:cNvSpPr/>
          <p:nvPr/>
        </p:nvSpPr>
        <p:spPr>
          <a:xfrm>
            <a:off x="6314160" y="2901329"/>
            <a:ext cx="4424516" cy="2090056"/>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80C2070-DE2A-C3BA-DEF8-A5FB4B95C4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79715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0"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377FF-CCC3-4BAC-814F-7341ECF58AF3}">
  <ds:schemaRefs>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094ce8ca-8c20-4eb0-bb23-b47a1c76b753"/>
    <ds:schemaRef ds:uri="98740c54-966f-451d-a76c-e38eb7fddd55"/>
    <ds:schemaRef ds:uri="http://purl.org/dc/dcmitype/"/>
  </ds:schemaRefs>
</ds:datastoreItem>
</file>

<file path=customXml/itemProps2.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3.xml><?xml version="1.0" encoding="utf-8"?>
<ds:datastoreItem xmlns:ds="http://schemas.openxmlformats.org/officeDocument/2006/customXml" ds:itemID="{0EB11773-E8CD-4657-A13D-EACBDDB9F0F4}"/>
</file>

<file path=docProps/app.xml><?xml version="1.0" encoding="utf-8"?>
<Properties xmlns="http://schemas.openxmlformats.org/officeDocument/2006/extended-properties" xmlns:vt="http://schemas.openxmlformats.org/officeDocument/2006/docPropsVTypes">
  <Template>NSWG Corporate</Template>
  <TotalTime>86</TotalTime>
  <Words>1143</Words>
  <Application>Microsoft Macintosh PowerPoint</Application>
  <PresentationFormat>Widescreen</PresentationFormat>
  <Paragraphs>174</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Times New Roman</vt:lpstr>
      <vt:lpstr>Cambria Math</vt:lpstr>
      <vt:lpstr>Calibri</vt:lpstr>
      <vt:lpstr>Segoe UI Emoji</vt:lpstr>
      <vt:lpstr>Public Sans</vt:lpstr>
      <vt:lpstr>Symbol</vt:lpstr>
      <vt:lpstr>Arial</vt:lpstr>
      <vt:lpstr>NSWG Corporate</vt:lpstr>
      <vt:lpstr>Multiplication principle</vt:lpstr>
      <vt:lpstr>Learning intention and success criteria</vt:lpstr>
      <vt:lpstr>Connecting learning</vt:lpstr>
      <vt:lpstr>Minifigure problem</vt:lpstr>
      <vt:lpstr>Multiplication principle (1)</vt:lpstr>
      <vt:lpstr>Multiplication principle (2)</vt:lpstr>
      <vt:lpstr>Releasing responsibility</vt:lpstr>
      <vt:lpstr>Multiplication principle (3)</vt:lpstr>
      <vt:lpstr>Multiplication principle (4)</vt:lpstr>
      <vt:lpstr>Independent practice</vt:lpstr>
      <vt:lpstr>Approaching questions scaffold </vt:lpstr>
      <vt:lpstr>Multiplication principle (5)</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1 – Multiplication principle – slide deck</dc:title>
  <dc:subject>Maths</dc:subject>
  <dc:creator>NSW Department of Education</dc:creator>
  <cp:keywords/>
  <dc:description/>
  <dcterms:created xsi:type="dcterms:W3CDTF">2025-05-21T23:51:32Z</dcterms:created>
  <dcterms:modified xsi:type="dcterms:W3CDTF">2025-05-22T01:17:53Z</dcterms:modified>
  <cp:category>Extension 1 -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