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2"/>
  </p:notesMasterIdLst>
  <p:handoutMasterIdLst>
    <p:handoutMasterId r:id="rId23"/>
  </p:handoutMasterIdLst>
  <p:sldIdLst>
    <p:sldId id="26505" r:id="rId5"/>
    <p:sldId id="26383" r:id="rId6"/>
    <p:sldId id="271" r:id="rId7"/>
    <p:sldId id="26525" r:id="rId8"/>
    <p:sldId id="26523" r:id="rId9"/>
    <p:sldId id="26526" r:id="rId10"/>
    <p:sldId id="26527" r:id="rId11"/>
    <p:sldId id="26506" r:id="rId12"/>
    <p:sldId id="26524" r:id="rId13"/>
    <p:sldId id="26544" r:id="rId14"/>
    <p:sldId id="26508" r:id="rId15"/>
    <p:sldId id="26543" r:id="rId16"/>
    <p:sldId id="26532" r:id="rId17"/>
    <p:sldId id="26533" r:id="rId18"/>
    <p:sldId id="26534" r:id="rId19"/>
    <p:sldId id="360" r:id="rId20"/>
    <p:sldId id="361" r:id="rId21"/>
  </p:sldIdLst>
  <p:sldSz cx="12192000" cy="6858000"/>
  <p:notesSz cx="6858000" cy="9144000"/>
  <p:embeddedFontLst>
    <p:embeddedFont>
      <p:font typeface="Cambria Math" panose="02040503050406030204" pitchFamily="18" charset="0"/>
      <p:regular r:id="rId24"/>
    </p:embeddedFont>
    <p:embeddedFont>
      <p:font typeface="Public Sans" pitchFamily="2" charset="0"/>
      <p:regular r:id="rId25"/>
      <p:bold r:id="rId26"/>
      <p:italic r:id="rId27"/>
      <p:boldItalic r:id="rId2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0FEB50D-7B64-1DF8-ECC2-BA991BC254B9}" name="Corinne Towns" initials="CT" userId="S::corinne.vingerhoed1@det.nsw.edu.au::552e047b-3ad6-49ed-9d6e-f028379f5a0b" providerId="AD"/>
  <p188:author id="{5FD22F13-BCEA-AC4D-F704-69E9602F823B}" name="Samuel McOnie" initials="SM" userId="S::Samuel.McOnie2@det.nsw.edu.au::4edae52c-3859-458f-be36-be36f687d27c" providerId="AD"/>
  <p188:author id="{C217C917-583C-E77D-B579-6E8946FFDC11}" name="Sam Houda" initials="SH" userId="S::samantha.houda1@det.nsw.edu.au::8177d86a-8cc2-4537-942b-686d9dda63ce" providerId="AD"/>
  <p188:author id="{07BE1E32-B1B9-C586-6223-7A9FA1A7B64E}" name="Colleen Worton" initials="CW" userId="S::Colleen.Worton1@det.nsw.edu.au::a6748734-c10b-4b5d-9295-d5dfe3f3f624" providerId="AD"/>
  <p188:author id="{A6DAB353-8D81-E608-7DD3-43E4C112E44B}" name="Kieran Monahan" initials="KM" userId="S::Kieran.Monahan2@det.nsw.edu.au::2396da56-7c72-42ec-9d76-e256a0950c83" providerId="AD"/>
  <p188:author id="{15D3C655-FA0C-37E3-0AF9-B42F82485347}" name="Lee Hyland" initials="LH" userId="S::LESLEE.HYLAND@det.nsw.edu.au::236b8219-96ed-46a5-92bf-a10e6892f95f" providerId="AD"/>
  <p188:author id="{C461638E-F1F5-7186-9758-0B4A52497F93}" name="Meagan Rodda" initials="MR" userId="S::Meagan.Rodda@det.nsw.edu.au::efecb8de-290d-42b5-96ee-00df0648c086" providerId="AD"/>
  <p188:author id="{40B35DF0-CC9F-3161-6FCF-461AB008E215}" name="Renee Wells" initials="RW" userId="S::RENEE.WELLS@det.nsw.edu.au::e57bdea3-9d1d-4586-abc4-2c5c5bec4591" providerId="AD"/>
  <p188:author id="{FB6664F6-0480-2BED-BC34-E3CF4005A9EE}" name="Leena Ryan" initials="LR" userId="S::Leena.Ryan1@det.nsw.edu.au::9c67d486-9172-40ac-ba38-ccc164a357ad"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6C7CF9-CCA6-4009-B830-B3371C32B103}" v="1" dt="2026-02-09T23:35:28.78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95" autoAdjust="0"/>
    <p:restoredTop sz="94719"/>
  </p:normalViewPr>
  <p:slideViewPr>
    <p:cSldViewPr snapToGrid="0">
      <p:cViewPr varScale="1">
        <p:scale>
          <a:sx n="85" d="100"/>
          <a:sy n="85" d="100"/>
        </p:scale>
        <p:origin x="102" y="474"/>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10/02/2026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10/02/2026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76B45-DAB4-6C8A-A0A0-856CC13989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AF6901-CF3F-8E10-F4FE-EAAD2975BE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6789E6-EA9E-5DAE-7C21-8F314B8C51C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9F7885D-EA00-6DBA-F38D-BEA0C04B96EC}"/>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1071809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1001458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0.png"/><Relationship Id="rId1" Type="http://schemas.openxmlformats.org/officeDocument/2006/relationships/slideLayout" Target="../slideLayouts/slideLayout4.xml"/><Relationship Id="rId5" Type="http://schemas.openxmlformats.org/officeDocument/2006/relationships/hyperlink" Target="https://curriculum.nsw.edu.au/learning-areas/mathematics/mathematics-advanced-11-12-2024/teaching-and-learning#:~:text=Mathematics%20Advanced%20%E2%80%93%20HSC%20reference%20sheet" TargetMode="Externa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180.png"/></Relationships>
</file>

<file path=ppt/slides/_rels/slide14.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The quotient rule</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Unit 6 – differentiation techniques and applications</a:t>
            </a:r>
          </a:p>
        </p:txBody>
      </p:sp>
      <p:pic>
        <p:nvPicPr>
          <p:cNvPr id="7" name="Picture Placeholder 6">
            <a:extLst>
              <a:ext uri="{FF2B5EF4-FFF2-40B4-BE49-F238E27FC236}">
                <a16:creationId xmlns:a16="http://schemas.microsoft.com/office/drawing/2014/main" id="{457D76CA-B877-ADE6-E884-B5B7CB5D4C70}"/>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82448-A68E-F827-778E-9A8B6511FE0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CCAAD22-FDB2-5685-D992-0A52F2DC75E7}"/>
              </a:ext>
            </a:extLst>
          </p:cNvPr>
          <p:cNvSpPr>
            <a:spLocks noGrp="1"/>
          </p:cNvSpPr>
          <p:nvPr>
            <p:ph type="title"/>
          </p:nvPr>
        </p:nvSpPr>
        <p:spPr/>
        <p:txBody>
          <a:bodyPr/>
          <a:lstStyle/>
          <a:p>
            <a:r>
              <a:rPr lang="en-AU" dirty="0">
                <a:latin typeface="+mj-lt"/>
              </a:rPr>
              <a:t>The quotient rule(1)</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724FC6C-3B4C-4604-2356-E31438D15BCC}"/>
                  </a:ext>
                </a:extLst>
              </p:cNvPr>
              <p:cNvSpPr txBox="1"/>
              <p:nvPr/>
            </p:nvSpPr>
            <p:spPr>
              <a:xfrm>
                <a:off x="2513648" y="2457450"/>
                <a:ext cx="7164705" cy="2606040"/>
              </a:xfrm>
              <a:prstGeom prst="rect">
                <a:avLst/>
              </a:prstGeom>
              <a:noFill/>
              <a:ln w="38100">
                <a:solidFill>
                  <a:schemeClr val="tx2"/>
                </a:solidFill>
              </a:ln>
            </p:spPr>
            <p:txBody>
              <a:bodyPr wrap="square" lIns="0" tIns="0" rIns="0" bIns="0" rtlCol="0" anchor="ctr">
                <a:noAutofit/>
              </a:bodyPr>
              <a:lstStyle/>
              <a:p>
                <a:pPr algn="ctr"/>
                <a:r>
                  <a:rPr lang="en-AU" sz="2800" b="0" dirty="0"/>
                  <a:t>  </a:t>
                </a:r>
                <a:r>
                  <a:rPr lang="en-AU" sz="4000" dirty="0"/>
                  <a:t>If </a:t>
                </a:r>
                <a:r>
                  <a:rPr lang="en-AU" sz="2800" b="0" dirty="0"/>
                  <a:t> </a:t>
                </a:r>
                <a14:m>
                  <m:oMath xmlns:m="http://schemas.openxmlformats.org/officeDocument/2006/math">
                    <m:r>
                      <a:rPr lang="en-AU" sz="4000" b="0" i="1" dirty="0" smtClean="0">
                        <a:latin typeface="Cambria Math" panose="02040503050406030204" pitchFamily="18" charset="0"/>
                      </a:rPr>
                      <m:t>𝑦</m:t>
                    </m:r>
                    <m:r>
                      <a:rPr lang="en-AU" sz="4000" i="1" dirty="0" smtClean="0">
                        <a:latin typeface="Cambria Math" panose="02040503050406030204" pitchFamily="18" charset="0"/>
                      </a:rPr>
                      <m:t>=</m:t>
                    </m:r>
                    <m:f>
                      <m:fPr>
                        <m:ctrlPr>
                          <a:rPr lang="en-AU" sz="4000" i="1" dirty="0" smtClean="0">
                            <a:latin typeface="Cambria Math" panose="02040503050406030204" pitchFamily="18" charset="0"/>
                          </a:rPr>
                        </m:ctrlPr>
                      </m:fPr>
                      <m:num>
                        <m:r>
                          <a:rPr lang="en-AU" sz="4000" i="1" dirty="0" smtClean="0">
                            <a:latin typeface="Cambria Math" panose="02040503050406030204" pitchFamily="18" charset="0"/>
                          </a:rPr>
                          <m:t>𝑢</m:t>
                        </m:r>
                      </m:num>
                      <m:den>
                        <m:r>
                          <a:rPr lang="en-AU" sz="4000" i="1" dirty="0" smtClean="0">
                            <a:latin typeface="Cambria Math" panose="02040503050406030204" pitchFamily="18" charset="0"/>
                          </a:rPr>
                          <m:t>𝑣</m:t>
                        </m:r>
                      </m:den>
                    </m:f>
                    <m:r>
                      <a:rPr lang="en-AU" sz="4000" b="0" i="0" dirty="0" smtClean="0">
                        <a:latin typeface="Cambria Math" panose="02040503050406030204" pitchFamily="18" charset="0"/>
                      </a:rPr>
                      <m:t>  </m:t>
                    </m:r>
                  </m:oMath>
                </a14:m>
                <a:r>
                  <a:rPr lang="en-AU" sz="4000" dirty="0"/>
                  <a:t>then</a:t>
                </a:r>
                <a14:m>
                  <m:oMath xmlns:m="http://schemas.openxmlformats.org/officeDocument/2006/math">
                    <m:r>
                      <a:rPr lang="en-AU" sz="4000" b="0" i="0" smtClean="0">
                        <a:latin typeface="Cambria Math" panose="02040503050406030204" pitchFamily="18" charset="0"/>
                      </a:rPr>
                      <m:t>   </m:t>
                    </m:r>
                    <m:f>
                      <m:fPr>
                        <m:ctrlPr>
                          <a:rPr lang="en-AU" sz="4000" b="0" i="1" smtClean="0">
                            <a:latin typeface="Cambria Math" panose="02040503050406030204" pitchFamily="18" charset="0"/>
                          </a:rPr>
                        </m:ctrlPr>
                      </m:fPr>
                      <m:num>
                        <m:r>
                          <a:rPr lang="en-AU" sz="4000" b="0" i="1" smtClean="0">
                            <a:latin typeface="Cambria Math" panose="02040503050406030204" pitchFamily="18" charset="0"/>
                          </a:rPr>
                          <m:t>𝑑𝑦</m:t>
                        </m:r>
                      </m:num>
                      <m:den>
                        <m:r>
                          <a:rPr lang="en-AU" sz="4000" b="0" i="1" smtClean="0">
                            <a:latin typeface="Cambria Math" panose="02040503050406030204" pitchFamily="18" charset="0"/>
                          </a:rPr>
                          <m:t>𝑑𝑥</m:t>
                        </m:r>
                      </m:den>
                    </m:f>
                    <m:r>
                      <m:rPr>
                        <m:aln/>
                      </m:rPr>
                      <a:rPr lang="en-AU" sz="4000" i="1">
                        <a:latin typeface="Cambria Math" panose="02040503050406030204" pitchFamily="18" charset="0"/>
                      </a:rPr>
                      <m:t>=</m:t>
                    </m:r>
                    <m:f>
                      <m:fPr>
                        <m:ctrlPr>
                          <a:rPr lang="en-AU" sz="4000" i="1">
                            <a:latin typeface="Cambria Math" panose="02040503050406030204" pitchFamily="18" charset="0"/>
                          </a:rPr>
                        </m:ctrlPr>
                      </m:fPr>
                      <m:num>
                        <m:r>
                          <a:rPr lang="en-AU" sz="4000" i="1">
                            <a:latin typeface="Cambria Math" panose="02040503050406030204" pitchFamily="18" charset="0"/>
                          </a:rPr>
                          <m:t>𝑣</m:t>
                        </m:r>
                        <m:f>
                          <m:fPr>
                            <m:ctrlPr>
                              <a:rPr lang="en-AU" sz="4000" i="1">
                                <a:latin typeface="Cambria Math" panose="02040503050406030204" pitchFamily="18" charset="0"/>
                              </a:rPr>
                            </m:ctrlPr>
                          </m:fPr>
                          <m:num>
                            <m:r>
                              <a:rPr lang="en-AU" sz="4000" i="1">
                                <a:latin typeface="Cambria Math" panose="02040503050406030204" pitchFamily="18" charset="0"/>
                              </a:rPr>
                              <m:t>𝑑𝑢</m:t>
                            </m:r>
                          </m:num>
                          <m:den>
                            <m:r>
                              <a:rPr lang="en-AU" sz="4000" i="1">
                                <a:latin typeface="Cambria Math" panose="02040503050406030204" pitchFamily="18" charset="0"/>
                              </a:rPr>
                              <m:t>𝑑𝑥</m:t>
                            </m:r>
                          </m:den>
                        </m:f>
                        <m:r>
                          <a:rPr lang="en-AU" sz="4000" i="1">
                            <a:latin typeface="Cambria Math" panose="02040503050406030204" pitchFamily="18" charset="0"/>
                          </a:rPr>
                          <m:t>−</m:t>
                        </m:r>
                        <m:r>
                          <a:rPr lang="en-AU" sz="4000" i="1">
                            <a:latin typeface="Cambria Math" panose="02040503050406030204" pitchFamily="18" charset="0"/>
                          </a:rPr>
                          <m:t>𝑢</m:t>
                        </m:r>
                        <m:f>
                          <m:fPr>
                            <m:ctrlPr>
                              <a:rPr lang="en-AU" sz="4000" i="1">
                                <a:latin typeface="Cambria Math" panose="02040503050406030204" pitchFamily="18" charset="0"/>
                              </a:rPr>
                            </m:ctrlPr>
                          </m:fPr>
                          <m:num>
                            <m:r>
                              <a:rPr lang="en-AU" sz="4000" i="1">
                                <a:latin typeface="Cambria Math" panose="02040503050406030204" pitchFamily="18" charset="0"/>
                              </a:rPr>
                              <m:t>𝑑𝑣</m:t>
                            </m:r>
                          </m:num>
                          <m:den>
                            <m:r>
                              <a:rPr lang="en-AU" sz="4000" i="1">
                                <a:latin typeface="Cambria Math" panose="02040503050406030204" pitchFamily="18" charset="0"/>
                              </a:rPr>
                              <m:t>𝑑𝑥</m:t>
                            </m:r>
                          </m:den>
                        </m:f>
                      </m:num>
                      <m:den>
                        <m:sSup>
                          <m:sSupPr>
                            <m:ctrlPr>
                              <a:rPr lang="en-AU" sz="4000" i="1">
                                <a:latin typeface="Cambria Math" panose="02040503050406030204" pitchFamily="18" charset="0"/>
                              </a:rPr>
                            </m:ctrlPr>
                          </m:sSupPr>
                          <m:e>
                            <m:r>
                              <a:rPr lang="en-AU" sz="4000" i="1">
                                <a:latin typeface="Cambria Math" panose="02040503050406030204" pitchFamily="18" charset="0"/>
                              </a:rPr>
                              <m:t>𝑣</m:t>
                            </m:r>
                          </m:e>
                          <m:sup>
                            <m:r>
                              <a:rPr lang="en-AU" sz="4000" i="1">
                                <a:latin typeface="Cambria Math" panose="02040503050406030204" pitchFamily="18" charset="0"/>
                              </a:rPr>
                              <m:t>2</m:t>
                            </m:r>
                          </m:sup>
                        </m:sSup>
                      </m:den>
                    </m:f>
                  </m:oMath>
                </a14:m>
                <a:endParaRPr lang="en-AU" sz="4000" dirty="0"/>
              </a:p>
            </p:txBody>
          </p:sp>
        </mc:Choice>
        <mc:Fallback xmlns="">
          <p:sp>
            <p:nvSpPr>
              <p:cNvPr id="7" name="TextBox 6">
                <a:extLst>
                  <a:ext uri="{FF2B5EF4-FFF2-40B4-BE49-F238E27FC236}">
                    <a16:creationId xmlns:a16="http://schemas.microsoft.com/office/drawing/2014/main" id="{9724FC6C-3B4C-4604-2356-E31438D15BCC}"/>
                  </a:ext>
                </a:extLst>
              </p:cNvPr>
              <p:cNvSpPr txBox="1">
                <a:spLocks noRot="1" noChangeAspect="1" noMove="1" noResize="1" noEditPoints="1" noAdjustHandles="1" noChangeArrowheads="1" noChangeShapeType="1" noTextEdit="1"/>
              </p:cNvSpPr>
              <p:nvPr/>
            </p:nvSpPr>
            <p:spPr>
              <a:xfrm>
                <a:off x="2513648" y="2457450"/>
                <a:ext cx="7164705" cy="2606040"/>
              </a:xfrm>
              <a:prstGeom prst="rect">
                <a:avLst/>
              </a:prstGeom>
              <a:blipFill>
                <a:blip r:embed="rId2"/>
                <a:stretch>
                  <a:fillRect/>
                </a:stretch>
              </a:blipFill>
              <a:ln w="38100">
                <a:solidFill>
                  <a:schemeClr val="tx2"/>
                </a:solidFill>
              </a:ln>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CD6414E5-10B1-9339-30B0-6BA983B3423A}"/>
              </a:ext>
            </a:extLst>
          </p:cNvPr>
          <p:cNvSpPr>
            <a:spLocks noGrp="1"/>
          </p:cNvSpPr>
          <p:nvPr>
            <p:ph type="sldNum" sz="quarter" idx="12"/>
          </p:nvPr>
        </p:nvSpPr>
        <p:spPr>
          <a:xfrm>
            <a:off x="11124000" y="6525331"/>
            <a:ext cx="720000" cy="180000"/>
          </a:xfrm>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333593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21662-6F85-32CD-9D1E-F345603BB2A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1BC21D-30E9-B39E-EE3D-7664ED36EA64}"/>
              </a:ext>
            </a:extLst>
          </p:cNvPr>
          <p:cNvSpPr>
            <a:spLocks noGrp="1"/>
          </p:cNvSpPr>
          <p:nvPr>
            <p:ph type="title"/>
          </p:nvPr>
        </p:nvSpPr>
        <p:spPr/>
        <p:txBody>
          <a:bodyPr/>
          <a:lstStyle/>
          <a:p>
            <a:r>
              <a:rPr lang="en-AU" dirty="0">
                <a:latin typeface="+mj-lt"/>
              </a:rPr>
              <a:t>Reference sheet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3C4153C-5511-B9FF-0376-74A012ED5728}"/>
                  </a:ext>
                </a:extLst>
              </p:cNvPr>
              <p:cNvSpPr txBox="1"/>
              <p:nvPr/>
            </p:nvSpPr>
            <p:spPr>
              <a:xfrm>
                <a:off x="904875" y="1600200"/>
                <a:ext cx="5534025" cy="1390650"/>
              </a:xfrm>
              <a:prstGeom prst="rect">
                <a:avLst/>
              </a:prstGeom>
              <a:noFill/>
              <a:ln w="38100">
                <a:solidFill>
                  <a:schemeClr val="tx2"/>
                </a:solidFill>
              </a:ln>
            </p:spPr>
            <p:txBody>
              <a:bodyPr wrap="square" lIns="0" tIns="0" rIns="0" bIns="0" rtlCol="0" anchor="ctr">
                <a:noAutofit/>
              </a:bodyPr>
              <a:lstStyle/>
              <a:p>
                <a:r>
                  <a:rPr lang="en-AU" sz="2800" b="0" dirty="0"/>
                  <a:t>   </a:t>
                </a:r>
                <a14:m>
                  <m:oMath xmlns:m="http://schemas.openxmlformats.org/officeDocument/2006/math">
                    <m:r>
                      <a:rPr lang="en-AU" sz="2800" b="0" i="1" dirty="0" smtClean="0">
                        <a:latin typeface="Cambria Math" panose="02040503050406030204" pitchFamily="18" charset="0"/>
                      </a:rPr>
                      <m:t>𝑦</m:t>
                    </m:r>
                    <m:r>
                      <a:rPr lang="en-AU" sz="2800" i="1" dirty="0" smtClean="0">
                        <a:latin typeface="Cambria Math" panose="02040503050406030204" pitchFamily="18" charset="0"/>
                      </a:rPr>
                      <m:t>=</m:t>
                    </m:r>
                    <m:f>
                      <m:fPr>
                        <m:ctrlPr>
                          <a:rPr lang="en-AU" sz="2800" i="1" dirty="0" smtClean="0">
                            <a:latin typeface="Cambria Math" panose="02040503050406030204" pitchFamily="18" charset="0"/>
                          </a:rPr>
                        </m:ctrlPr>
                      </m:fPr>
                      <m:num>
                        <m:r>
                          <a:rPr lang="en-AU" sz="2800" i="1" dirty="0" smtClean="0">
                            <a:latin typeface="Cambria Math" panose="02040503050406030204" pitchFamily="18" charset="0"/>
                          </a:rPr>
                          <m:t>𝑢</m:t>
                        </m:r>
                      </m:num>
                      <m:den>
                        <m:r>
                          <a:rPr lang="en-AU" sz="2800" i="1" dirty="0" smtClean="0">
                            <a:latin typeface="Cambria Math" panose="02040503050406030204" pitchFamily="18" charset="0"/>
                          </a:rPr>
                          <m:t>𝑣</m:t>
                        </m:r>
                      </m:den>
                    </m:f>
                  </m:oMath>
                </a14:m>
                <a:r>
                  <a:rPr lang="en-AU" sz="2800" dirty="0"/>
                  <a:t>				</a:t>
                </a:r>
                <a14:m>
                  <m:oMath xmlns:m="http://schemas.openxmlformats.org/officeDocument/2006/math">
                    <m:f>
                      <m:fPr>
                        <m:ctrlPr>
                          <a:rPr lang="en-AU" sz="2800" b="0" i="1" smtClean="0">
                            <a:latin typeface="Cambria Math" panose="02040503050406030204" pitchFamily="18" charset="0"/>
                          </a:rPr>
                        </m:ctrlPr>
                      </m:fPr>
                      <m:num>
                        <m:r>
                          <a:rPr lang="en-AU" sz="2800" b="0" i="1" smtClean="0">
                            <a:latin typeface="Cambria Math" panose="02040503050406030204" pitchFamily="18" charset="0"/>
                          </a:rPr>
                          <m:t>𝑑𝑦</m:t>
                        </m:r>
                      </m:num>
                      <m:den>
                        <m:r>
                          <a:rPr lang="en-AU" sz="2800" b="0" i="1" smtClean="0">
                            <a:latin typeface="Cambria Math" panose="02040503050406030204" pitchFamily="18" charset="0"/>
                          </a:rPr>
                          <m:t>𝑑𝑥</m:t>
                        </m:r>
                      </m:den>
                    </m:f>
                    <m:r>
                      <m:rPr>
                        <m:aln/>
                      </m:rPr>
                      <a:rPr lang="en-AU" sz="2800" i="1">
                        <a:latin typeface="Cambria Math" panose="02040503050406030204" pitchFamily="18" charset="0"/>
                      </a:rPr>
                      <m:t>=</m:t>
                    </m:r>
                    <m:f>
                      <m:fPr>
                        <m:ctrlPr>
                          <a:rPr lang="en-AU" sz="2800" i="1">
                            <a:latin typeface="Cambria Math" panose="02040503050406030204" pitchFamily="18" charset="0"/>
                          </a:rPr>
                        </m:ctrlPr>
                      </m:fPr>
                      <m:num>
                        <m:r>
                          <a:rPr lang="en-AU" sz="2800" i="1">
                            <a:latin typeface="Cambria Math" panose="02040503050406030204" pitchFamily="18" charset="0"/>
                          </a:rPr>
                          <m:t>𝑣</m:t>
                        </m:r>
                        <m:f>
                          <m:fPr>
                            <m:ctrlPr>
                              <a:rPr lang="en-AU" sz="2800" i="1">
                                <a:latin typeface="Cambria Math" panose="02040503050406030204" pitchFamily="18" charset="0"/>
                              </a:rPr>
                            </m:ctrlPr>
                          </m:fPr>
                          <m:num>
                            <m:r>
                              <a:rPr lang="en-AU" sz="2800" i="1">
                                <a:latin typeface="Cambria Math" panose="02040503050406030204" pitchFamily="18" charset="0"/>
                              </a:rPr>
                              <m:t>𝑑𝑢</m:t>
                            </m:r>
                          </m:num>
                          <m:den>
                            <m:r>
                              <a:rPr lang="en-AU" sz="2800" i="1">
                                <a:latin typeface="Cambria Math" panose="02040503050406030204" pitchFamily="18" charset="0"/>
                              </a:rPr>
                              <m:t>𝑑𝑥</m:t>
                            </m:r>
                          </m:den>
                        </m:f>
                        <m:r>
                          <a:rPr lang="en-AU" sz="2800" i="1">
                            <a:latin typeface="Cambria Math" panose="02040503050406030204" pitchFamily="18" charset="0"/>
                          </a:rPr>
                          <m:t>−</m:t>
                        </m:r>
                        <m:r>
                          <a:rPr lang="en-AU" sz="2800" i="1">
                            <a:latin typeface="Cambria Math" panose="02040503050406030204" pitchFamily="18" charset="0"/>
                          </a:rPr>
                          <m:t>𝑢</m:t>
                        </m:r>
                        <m:f>
                          <m:fPr>
                            <m:ctrlPr>
                              <a:rPr lang="en-AU" sz="2800" i="1">
                                <a:latin typeface="Cambria Math" panose="02040503050406030204" pitchFamily="18" charset="0"/>
                              </a:rPr>
                            </m:ctrlPr>
                          </m:fPr>
                          <m:num>
                            <m:r>
                              <a:rPr lang="en-AU" sz="2800" i="1">
                                <a:latin typeface="Cambria Math" panose="02040503050406030204" pitchFamily="18" charset="0"/>
                              </a:rPr>
                              <m:t>𝑑𝑣</m:t>
                            </m:r>
                          </m:num>
                          <m:den>
                            <m:r>
                              <a:rPr lang="en-AU" sz="2800" i="1">
                                <a:latin typeface="Cambria Math" panose="02040503050406030204" pitchFamily="18" charset="0"/>
                              </a:rPr>
                              <m:t>𝑑𝑥</m:t>
                            </m:r>
                          </m:den>
                        </m:f>
                      </m:num>
                      <m:den>
                        <m:sSup>
                          <m:sSupPr>
                            <m:ctrlPr>
                              <a:rPr lang="en-AU" sz="2800" i="1">
                                <a:latin typeface="Cambria Math" panose="02040503050406030204" pitchFamily="18" charset="0"/>
                              </a:rPr>
                            </m:ctrlPr>
                          </m:sSupPr>
                          <m:e>
                            <m:r>
                              <a:rPr lang="en-AU" sz="2800" i="1">
                                <a:latin typeface="Cambria Math" panose="02040503050406030204" pitchFamily="18" charset="0"/>
                              </a:rPr>
                              <m:t>𝑣</m:t>
                            </m:r>
                          </m:e>
                          <m:sup>
                            <m:r>
                              <a:rPr lang="en-AU" sz="2800" i="1">
                                <a:latin typeface="Cambria Math" panose="02040503050406030204" pitchFamily="18" charset="0"/>
                              </a:rPr>
                              <m:t>2</m:t>
                            </m:r>
                          </m:sup>
                        </m:sSup>
                      </m:den>
                    </m:f>
                  </m:oMath>
                </a14:m>
                <a:endParaRPr lang="en-AU" sz="2800" dirty="0"/>
              </a:p>
            </p:txBody>
          </p:sp>
        </mc:Choice>
        <mc:Fallback xmlns="">
          <p:sp>
            <p:nvSpPr>
              <p:cNvPr id="7" name="TextBox 6">
                <a:extLst>
                  <a:ext uri="{FF2B5EF4-FFF2-40B4-BE49-F238E27FC236}">
                    <a16:creationId xmlns:a16="http://schemas.microsoft.com/office/drawing/2014/main" id="{83C4153C-5511-B9FF-0376-74A012ED5728}"/>
                  </a:ext>
                </a:extLst>
              </p:cNvPr>
              <p:cNvSpPr txBox="1">
                <a:spLocks noRot="1" noChangeAspect="1" noMove="1" noResize="1" noEditPoints="1" noAdjustHandles="1" noChangeArrowheads="1" noChangeShapeType="1" noTextEdit="1"/>
              </p:cNvSpPr>
              <p:nvPr/>
            </p:nvSpPr>
            <p:spPr>
              <a:xfrm>
                <a:off x="904875" y="1600200"/>
                <a:ext cx="5534025" cy="1390650"/>
              </a:xfrm>
              <a:prstGeom prst="rect">
                <a:avLst/>
              </a:prstGeom>
              <a:blipFill>
                <a:blip r:embed="rId2"/>
                <a:stretch>
                  <a:fillRect/>
                </a:stretch>
              </a:blipFill>
              <a:ln w="38100">
                <a:solidFill>
                  <a:schemeClr val="tx2"/>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314790B-495C-1486-CBF3-CA57C269FCFE}"/>
                  </a:ext>
                </a:extLst>
              </p:cNvPr>
              <p:cNvSpPr>
                <a:spLocks noGrp="1"/>
              </p:cNvSpPr>
              <p:nvPr>
                <p:ph type="body" sz="quarter" idx="17"/>
              </p:nvPr>
            </p:nvSpPr>
            <p:spPr>
              <a:xfrm>
                <a:off x="360000" y="3378070"/>
                <a:ext cx="6384749" cy="1621769"/>
              </a:xfrm>
            </p:spPr>
            <p:txBody>
              <a:bodyPr/>
              <a:lstStyle/>
              <a:p>
                <a:r>
                  <a:rPr lang="en-AU" dirty="0"/>
                  <a:t>An alternate notation:</a:t>
                </a:r>
              </a:p>
              <a:p>
                <a:r>
                  <a:rPr lang="en-AU" sz="2400" b="0" dirty="0"/>
                  <a:t>  </a:t>
                </a:r>
                <a14:m>
                  <m:oMath xmlns:m="http://schemas.openxmlformats.org/officeDocument/2006/math">
                    <m:r>
                      <a:rPr lang="en-AU" sz="2400" b="0" i="1" smtClean="0">
                        <a:latin typeface="Cambria Math" panose="02040503050406030204" pitchFamily="18" charset="0"/>
                      </a:rPr>
                      <m:t> </m:t>
                    </m:r>
                    <m:r>
                      <a:rPr lang="en-AU" sz="2400" b="0" i="1" smtClean="0">
                        <a:latin typeface="Cambria Math" panose="02040503050406030204" pitchFamily="18" charset="0"/>
                      </a:rPr>
                      <m:t>h</m:t>
                    </m:r>
                    <m:d>
                      <m:dPr>
                        <m:ctrlPr>
                          <a:rPr lang="en-AU" sz="2400" b="0" i="1" smtClean="0">
                            <a:latin typeface="Cambria Math" panose="02040503050406030204" pitchFamily="18" charset="0"/>
                          </a:rPr>
                        </m:ctrlPr>
                      </m:dPr>
                      <m:e>
                        <m:r>
                          <a:rPr lang="en-AU" sz="2400" b="0" i="1" smtClean="0">
                            <a:latin typeface="Cambria Math" panose="02040503050406030204" pitchFamily="18" charset="0"/>
                          </a:rPr>
                          <m:t>𝑥</m:t>
                        </m:r>
                      </m:e>
                    </m:d>
                    <m:r>
                      <a:rPr lang="en-AU" sz="2400" b="0" i="1" smtClean="0">
                        <a:latin typeface="Cambria Math" panose="02040503050406030204" pitchFamily="18" charset="0"/>
                      </a:rPr>
                      <m:t>=</m:t>
                    </m:r>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𝑓</m:t>
                        </m:r>
                        <m:d>
                          <m:dPr>
                            <m:ctrlPr>
                              <a:rPr lang="en-AU" sz="2400" b="0" i="1" smtClean="0">
                                <a:latin typeface="Cambria Math" panose="02040503050406030204" pitchFamily="18" charset="0"/>
                              </a:rPr>
                            </m:ctrlPr>
                          </m:dPr>
                          <m:e>
                            <m:r>
                              <a:rPr lang="en-AU" sz="2400" b="0" i="1" smtClean="0">
                                <a:latin typeface="Cambria Math" panose="02040503050406030204" pitchFamily="18" charset="0"/>
                              </a:rPr>
                              <m:t>𝑥</m:t>
                            </m:r>
                          </m:e>
                        </m:d>
                      </m:num>
                      <m:den>
                        <m:r>
                          <a:rPr lang="en-AU" sz="2400" b="0" i="1" smtClean="0">
                            <a:latin typeface="Cambria Math" panose="02040503050406030204" pitchFamily="18" charset="0"/>
                          </a:rPr>
                          <m:t>𝑔</m:t>
                        </m:r>
                        <m:d>
                          <m:dPr>
                            <m:ctrlPr>
                              <a:rPr lang="en-AU" sz="2400" b="0" i="1" smtClean="0">
                                <a:latin typeface="Cambria Math" panose="02040503050406030204" pitchFamily="18" charset="0"/>
                              </a:rPr>
                            </m:ctrlPr>
                          </m:dPr>
                          <m:e>
                            <m:r>
                              <a:rPr lang="en-AU" sz="2400" b="0" i="1" smtClean="0">
                                <a:latin typeface="Cambria Math" panose="02040503050406030204" pitchFamily="18" charset="0"/>
                              </a:rPr>
                              <m:t>𝑥</m:t>
                            </m:r>
                          </m:e>
                        </m:d>
                      </m:den>
                    </m:f>
                  </m:oMath>
                </a14:m>
                <a:r>
                  <a:rPr lang="en-AU" sz="2400" dirty="0"/>
                  <a:t>	 	</a:t>
                </a:r>
                <a14:m>
                  <m:oMath xmlns:m="http://schemas.openxmlformats.org/officeDocument/2006/math">
                    <m:sSup>
                      <m:sSupPr>
                        <m:ctrlPr>
                          <a:rPr lang="en-AU" sz="2400" i="1">
                            <a:latin typeface="Cambria Math" panose="02040503050406030204" pitchFamily="18" charset="0"/>
                          </a:rPr>
                        </m:ctrlPr>
                      </m:sSupPr>
                      <m:e>
                        <m:r>
                          <a:rPr lang="en-AU" sz="2400" i="1">
                            <a:latin typeface="Cambria Math" panose="02040503050406030204" pitchFamily="18" charset="0"/>
                          </a:rPr>
                          <m:t>h</m:t>
                        </m:r>
                      </m:e>
                      <m:sup>
                        <m:r>
                          <a:rPr lang="en-AU" sz="2400" i="1">
                            <a:latin typeface="Cambria Math" panose="02040503050406030204" pitchFamily="18" charset="0"/>
                          </a:rPr>
                          <m:t>′</m:t>
                        </m:r>
                      </m:sup>
                    </m:sSup>
                    <m:d>
                      <m:dPr>
                        <m:ctrlPr>
                          <a:rPr lang="en-AU" sz="2400" i="1">
                            <a:latin typeface="Cambria Math" panose="02040503050406030204" pitchFamily="18" charset="0"/>
                          </a:rPr>
                        </m:ctrlPr>
                      </m:dPr>
                      <m:e>
                        <m:r>
                          <a:rPr lang="en-AU" sz="2400" i="1">
                            <a:latin typeface="Cambria Math" panose="02040503050406030204" pitchFamily="18" charset="0"/>
                          </a:rPr>
                          <m:t>𝑥</m:t>
                        </m:r>
                      </m:e>
                    </m:d>
                    <m:r>
                      <a:rPr lang="en-AU" sz="2400" i="1">
                        <a:latin typeface="Cambria Math" panose="02040503050406030204" pitchFamily="18" charset="0"/>
                      </a:rPr>
                      <m:t>=</m:t>
                    </m:r>
                    <m:f>
                      <m:fPr>
                        <m:ctrlPr>
                          <a:rPr lang="en-AU" sz="2400" i="1">
                            <a:latin typeface="Cambria Math" panose="02040503050406030204" pitchFamily="18" charset="0"/>
                          </a:rPr>
                        </m:ctrlPr>
                      </m:fPr>
                      <m:num>
                        <m:r>
                          <a:rPr lang="en-AU" sz="2400" i="1">
                            <a:latin typeface="Cambria Math" panose="02040503050406030204" pitchFamily="18" charset="0"/>
                          </a:rPr>
                          <m:t>𝑔</m:t>
                        </m:r>
                        <m:d>
                          <m:dPr>
                            <m:ctrlPr>
                              <a:rPr lang="en-AU" sz="2400" i="1">
                                <a:latin typeface="Cambria Math" panose="02040503050406030204" pitchFamily="18" charset="0"/>
                              </a:rPr>
                            </m:ctrlPr>
                          </m:dPr>
                          <m:e>
                            <m:r>
                              <a:rPr lang="en-AU" sz="2400" i="1">
                                <a:latin typeface="Cambria Math" panose="02040503050406030204" pitchFamily="18" charset="0"/>
                              </a:rPr>
                              <m:t>𝑥</m:t>
                            </m:r>
                          </m:e>
                        </m:d>
                        <m:sSup>
                          <m:sSupPr>
                            <m:ctrlPr>
                              <a:rPr lang="en-AU" sz="2400" i="1">
                                <a:latin typeface="Cambria Math" panose="02040503050406030204" pitchFamily="18" charset="0"/>
                              </a:rPr>
                            </m:ctrlPr>
                          </m:sSupPr>
                          <m:e>
                            <m:r>
                              <a:rPr lang="en-AU" sz="2400" i="1">
                                <a:latin typeface="Cambria Math" panose="02040503050406030204" pitchFamily="18" charset="0"/>
                              </a:rPr>
                              <m:t>𝑓</m:t>
                            </m:r>
                          </m:e>
                          <m:sup>
                            <m:r>
                              <a:rPr lang="en-AU" sz="2400" i="1">
                                <a:latin typeface="Cambria Math" panose="02040503050406030204" pitchFamily="18" charset="0"/>
                              </a:rPr>
                              <m:t>′</m:t>
                            </m:r>
                          </m:sup>
                        </m:sSup>
                        <m:d>
                          <m:dPr>
                            <m:ctrlPr>
                              <a:rPr lang="en-AU" sz="2400" i="1">
                                <a:latin typeface="Cambria Math" panose="02040503050406030204" pitchFamily="18" charset="0"/>
                              </a:rPr>
                            </m:ctrlPr>
                          </m:dPr>
                          <m:e>
                            <m:r>
                              <a:rPr lang="en-AU" sz="2400" i="1">
                                <a:latin typeface="Cambria Math" panose="02040503050406030204" pitchFamily="18" charset="0"/>
                              </a:rPr>
                              <m:t>𝑥</m:t>
                            </m:r>
                          </m:e>
                        </m:d>
                        <m:r>
                          <a:rPr lang="en-AU" sz="2400" i="1">
                            <a:latin typeface="Cambria Math" panose="02040503050406030204" pitchFamily="18" charset="0"/>
                          </a:rPr>
                          <m:t>−</m:t>
                        </m:r>
                        <m:r>
                          <a:rPr lang="en-AU" sz="2400" i="1">
                            <a:latin typeface="Cambria Math" panose="02040503050406030204" pitchFamily="18" charset="0"/>
                          </a:rPr>
                          <m:t>𝑓</m:t>
                        </m:r>
                        <m:d>
                          <m:dPr>
                            <m:ctrlPr>
                              <a:rPr lang="en-AU" sz="2400" i="1">
                                <a:latin typeface="Cambria Math" panose="02040503050406030204" pitchFamily="18" charset="0"/>
                              </a:rPr>
                            </m:ctrlPr>
                          </m:dPr>
                          <m:e>
                            <m:r>
                              <a:rPr lang="en-AU" sz="2400" i="1">
                                <a:latin typeface="Cambria Math" panose="02040503050406030204" pitchFamily="18" charset="0"/>
                              </a:rPr>
                              <m:t>𝑥</m:t>
                            </m:r>
                          </m:e>
                        </m:d>
                        <m:r>
                          <a:rPr lang="en-AU" sz="2400" i="1">
                            <a:latin typeface="Cambria Math" panose="02040503050406030204" pitchFamily="18" charset="0"/>
                          </a:rPr>
                          <m:t>𝑔</m:t>
                        </m:r>
                        <m:r>
                          <a:rPr lang="en-AU" sz="2400" i="1">
                            <a:latin typeface="Cambria Math" panose="02040503050406030204" pitchFamily="18" charset="0"/>
                          </a:rPr>
                          <m:t>′(</m:t>
                        </m:r>
                        <m:r>
                          <a:rPr lang="en-AU" sz="2400" i="1">
                            <a:latin typeface="Cambria Math" panose="02040503050406030204" pitchFamily="18" charset="0"/>
                          </a:rPr>
                          <m:t>𝑥</m:t>
                        </m:r>
                        <m:r>
                          <a:rPr lang="en-AU" sz="2400" i="1">
                            <a:latin typeface="Cambria Math" panose="02040503050406030204" pitchFamily="18" charset="0"/>
                          </a:rPr>
                          <m:t>)</m:t>
                        </m:r>
                      </m:num>
                      <m:den>
                        <m:r>
                          <a:rPr lang="en-AU" sz="2400" i="1">
                            <a:latin typeface="Cambria Math" panose="02040503050406030204" pitchFamily="18" charset="0"/>
                          </a:rPr>
                          <m:t>𝑔</m:t>
                        </m:r>
                        <m:sSup>
                          <m:sSupPr>
                            <m:ctrlPr>
                              <a:rPr lang="en-AU" sz="2400" i="1">
                                <a:latin typeface="Cambria Math" panose="02040503050406030204" pitchFamily="18" charset="0"/>
                              </a:rPr>
                            </m:ctrlPr>
                          </m:sSupPr>
                          <m:e>
                            <m:d>
                              <m:dPr>
                                <m:ctrlPr>
                                  <a:rPr lang="en-AU" sz="2400" i="1">
                                    <a:latin typeface="Cambria Math" panose="02040503050406030204" pitchFamily="18" charset="0"/>
                                  </a:rPr>
                                </m:ctrlPr>
                              </m:dPr>
                              <m:e>
                                <m:r>
                                  <a:rPr lang="en-AU" sz="2400" i="1">
                                    <a:latin typeface="Cambria Math" panose="02040503050406030204" pitchFamily="18" charset="0"/>
                                  </a:rPr>
                                  <m:t>𝑥</m:t>
                                </m:r>
                              </m:e>
                            </m:d>
                          </m:e>
                          <m:sup>
                            <m:r>
                              <a:rPr lang="en-AU" sz="2400" i="1">
                                <a:latin typeface="Cambria Math" panose="02040503050406030204" pitchFamily="18" charset="0"/>
                              </a:rPr>
                              <m:t>2</m:t>
                            </m:r>
                          </m:sup>
                        </m:sSup>
                      </m:den>
                    </m:f>
                    <m:r>
                      <a:rPr lang="en-AU" sz="2400" i="1">
                        <a:latin typeface="Cambria Math" panose="02040503050406030204" pitchFamily="18" charset="0"/>
                      </a:rPr>
                      <m:t> </m:t>
                    </m:r>
                    <m:r>
                      <m:rPr>
                        <m:nor/>
                      </m:rPr>
                      <a:rPr lang="en-AU" sz="2400" dirty="0"/>
                      <m:t> </m:t>
                    </m:r>
                  </m:oMath>
                </a14:m>
                <a:endParaRPr lang="en-AU" sz="2400" dirty="0"/>
              </a:p>
            </p:txBody>
          </p:sp>
        </mc:Choice>
        <mc:Fallback xmlns="">
          <p:sp>
            <p:nvSpPr>
              <p:cNvPr id="5" name="Text Placeholder 4">
                <a:extLst>
                  <a:ext uri="{FF2B5EF4-FFF2-40B4-BE49-F238E27FC236}">
                    <a16:creationId xmlns:a16="http://schemas.microsoft.com/office/drawing/2014/main" id="{9314790B-495C-1486-CBF3-CA57C269FCFE}"/>
                  </a:ext>
                </a:extLst>
              </p:cNvPr>
              <p:cNvSpPr>
                <a:spLocks noGrp="1" noRot="1" noChangeAspect="1" noMove="1" noResize="1" noEditPoints="1" noAdjustHandles="1" noChangeArrowheads="1" noChangeShapeType="1" noTextEdit="1"/>
              </p:cNvSpPr>
              <p:nvPr>
                <p:ph type="body" sz="quarter" idx="17"/>
              </p:nvPr>
            </p:nvSpPr>
            <p:spPr>
              <a:xfrm>
                <a:off x="360000" y="3378070"/>
                <a:ext cx="6384749" cy="1621769"/>
              </a:xfrm>
              <a:blipFill>
                <a:blip r:embed="rId3"/>
                <a:stretch>
                  <a:fillRect l="-2386"/>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75663F8F-6E25-DD76-AB68-A7E567AF58D6}"/>
              </a:ext>
              <a:ext uri="{C183D7F6-B498-43B3-948B-1728B52AA6E4}">
                <adec:decorative xmlns:adec="http://schemas.microsoft.com/office/drawing/2017/decorative" val="1"/>
              </a:ext>
            </a:extLst>
          </p:cNvPr>
          <p:cNvSpPr/>
          <p:nvPr/>
        </p:nvSpPr>
        <p:spPr>
          <a:xfrm>
            <a:off x="364067" y="3945467"/>
            <a:ext cx="6380682" cy="1054372"/>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ln w="57150">
                <a:solidFill>
                  <a:schemeClr val="tx1"/>
                </a:solidFill>
              </a:ln>
            </a:endParaRPr>
          </a:p>
        </p:txBody>
      </p:sp>
      <p:pic>
        <p:nvPicPr>
          <p:cNvPr id="6" name="Picture 5" descr="The first four Differential calculus formulas from the Mathematics Advanced reference sheet. ">
            <a:extLst>
              <a:ext uri="{FF2B5EF4-FFF2-40B4-BE49-F238E27FC236}">
                <a16:creationId xmlns:a16="http://schemas.microsoft.com/office/drawing/2014/main" id="{0EC226ED-0ACE-B147-CC1B-6C7E810E11AB}"/>
              </a:ext>
            </a:extLst>
          </p:cNvPr>
          <p:cNvPicPr>
            <a:picLocks noChangeAspect="1"/>
          </p:cNvPicPr>
          <p:nvPr/>
        </p:nvPicPr>
        <p:blipFill>
          <a:blip r:embed="rId4"/>
          <a:stretch>
            <a:fillRect/>
          </a:stretch>
        </p:blipFill>
        <p:spPr>
          <a:xfrm>
            <a:off x="7465369" y="379841"/>
            <a:ext cx="4457929" cy="3930852"/>
          </a:xfrm>
          <a:prstGeom prst="rect">
            <a:avLst/>
          </a:prstGeom>
        </p:spPr>
      </p:pic>
      <p:sp>
        <p:nvSpPr>
          <p:cNvPr id="9" name="TextBox 8">
            <a:extLst>
              <a:ext uri="{FF2B5EF4-FFF2-40B4-BE49-F238E27FC236}">
                <a16:creationId xmlns:a16="http://schemas.microsoft.com/office/drawing/2014/main" id="{F9896651-1FE6-54C8-D39B-1F16707067B7}"/>
              </a:ext>
            </a:extLst>
          </p:cNvPr>
          <p:cNvSpPr txBox="1"/>
          <p:nvPr/>
        </p:nvSpPr>
        <p:spPr>
          <a:xfrm>
            <a:off x="7824486" y="4517331"/>
            <a:ext cx="3779493" cy="836553"/>
          </a:xfrm>
          <a:prstGeom prst="rect">
            <a:avLst/>
          </a:prstGeom>
          <a:noFill/>
        </p:spPr>
        <p:txBody>
          <a:bodyPr wrap="square" lIns="0" tIns="0" rIns="0" bIns="0" rtlCol="0">
            <a:noAutofit/>
          </a:bodyPr>
          <a:lstStyle/>
          <a:p>
            <a:pPr>
              <a:lnSpc>
                <a:spcPct val="150000"/>
              </a:lnSpc>
            </a:pPr>
            <a:r>
              <a:rPr lang="en-AU" sz="1800" dirty="0">
                <a:hlinkClick r:id="rId5"/>
              </a:rPr>
              <a:t>Mathematics Advanced – HSC reference sheet </a:t>
            </a:r>
            <a:r>
              <a:rPr lang="en-AU" sz="1800" dirty="0"/>
              <a:t>page 2.</a:t>
            </a:r>
          </a:p>
        </p:txBody>
      </p:sp>
      <p:cxnSp>
        <p:nvCxnSpPr>
          <p:cNvPr id="11" name="Straight Connector 10">
            <a:extLst>
              <a:ext uri="{FF2B5EF4-FFF2-40B4-BE49-F238E27FC236}">
                <a16:creationId xmlns:a16="http://schemas.microsoft.com/office/drawing/2014/main" id="{DCD9794A-0CF6-2EB2-13F6-BC609ACAAF31}"/>
              </a:ext>
              <a:ext uri="{C183D7F6-B498-43B3-948B-1728B52AA6E4}">
                <adec:decorative xmlns:adec="http://schemas.microsoft.com/office/drawing/2017/decorative" val="1"/>
              </a:ext>
            </a:extLst>
          </p:cNvPr>
          <p:cNvCxnSpPr>
            <a:cxnSpLocks/>
          </p:cNvCxnSpPr>
          <p:nvPr/>
        </p:nvCxnSpPr>
        <p:spPr>
          <a:xfrm>
            <a:off x="6438122" y="1987420"/>
            <a:ext cx="1224211" cy="181411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Speech Bubble: Rectangle with Corners Rounded 12">
            <a:extLst>
              <a:ext uri="{FF2B5EF4-FFF2-40B4-BE49-F238E27FC236}">
                <a16:creationId xmlns:a16="http://schemas.microsoft.com/office/drawing/2014/main" id="{84B67A9A-3166-9A6B-C401-DAF504930D08}"/>
              </a:ext>
            </a:extLst>
          </p:cNvPr>
          <p:cNvSpPr/>
          <p:nvPr/>
        </p:nvSpPr>
        <p:spPr>
          <a:xfrm>
            <a:off x="3564312" y="5378998"/>
            <a:ext cx="3564611" cy="1094689"/>
          </a:xfrm>
          <a:prstGeom prst="wedgeRoundRectCallout">
            <a:avLst>
              <a:gd name="adj1" fmla="val 6331"/>
              <a:gd name="adj2" fmla="val -9981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200"/>
              </a:spcAft>
            </a:pPr>
            <a:r>
              <a:rPr lang="en-AU" sz="2000" dirty="0"/>
              <a:t>Why might you use different notations?</a:t>
            </a:r>
          </a:p>
        </p:txBody>
      </p:sp>
      <p:sp>
        <p:nvSpPr>
          <p:cNvPr id="2" name="Slide Number Placeholder 1">
            <a:extLst>
              <a:ext uri="{FF2B5EF4-FFF2-40B4-BE49-F238E27FC236}">
                <a16:creationId xmlns:a16="http://schemas.microsoft.com/office/drawing/2014/main" id="{B1A4D09B-C08C-52C6-9870-B3536A4119A0}"/>
              </a:ext>
            </a:extLst>
          </p:cNvPr>
          <p:cNvSpPr>
            <a:spLocks noGrp="1"/>
          </p:cNvSpPr>
          <p:nvPr>
            <p:ph type="sldNum" sz="quarter" idx="12"/>
          </p:nvPr>
        </p:nvSpPr>
        <p:spPr>
          <a:xfrm>
            <a:off x="11124000" y="6525331"/>
            <a:ext cx="720000" cy="180000"/>
          </a:xfrm>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324601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latin typeface="+mj-lt"/>
              </a:rPr>
              <a:t>Using the quotient rule (1)</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p:txBody>
          <a:bodyPr/>
          <a:lstStyle/>
          <a:p>
            <a:r>
              <a:rPr lang="en-AU" dirty="0">
                <a:latin typeface="+mj-lt"/>
              </a:rPr>
              <a:t>Worked example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a:xfrm>
                <a:off x="360000" y="1567086"/>
                <a:ext cx="5228000" cy="4807835"/>
              </a:xfrm>
            </p:spPr>
            <p:txBody>
              <a:bodyPr/>
              <a:lstStyle/>
              <a:p>
                <a:r>
                  <a:rPr lang="en-AU" dirty="0"/>
                  <a:t>Find the derivative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−1</m:t>
                        </m:r>
                      </m:num>
                      <m:den>
                        <m:r>
                          <a:rPr lang="en-AU" b="0" i="1" smtClean="0">
                            <a:latin typeface="Cambria Math" panose="02040503050406030204" pitchFamily="18" charset="0"/>
                          </a:rPr>
                          <m:t>𝑥</m:t>
                        </m:r>
                        <m:r>
                          <a:rPr lang="en-AU" b="0" i="1" smtClean="0">
                            <a:latin typeface="Cambria Math" panose="02040503050406030204" pitchFamily="18" charset="0"/>
                          </a:rPr>
                          <m:t>+5</m:t>
                        </m:r>
                      </m:den>
                    </m:f>
                  </m:oMath>
                </a14:m>
                <a:r>
                  <a:rPr lang="en-AU" dirty="0"/>
                  <a:t>.</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𝑢</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−1,  </m:t>
                      </m:r>
                      <m:f>
                        <m:fPr>
                          <m:ctrlPr>
                            <a:rPr lang="en-AU" i="1">
                              <a:latin typeface="Cambria Math" panose="02040503050406030204" pitchFamily="18" charset="0"/>
                            </a:rPr>
                          </m:ctrlPr>
                        </m:fPr>
                        <m:num>
                          <m:r>
                            <a:rPr lang="en-AU" i="1">
                              <a:latin typeface="Cambria Math" panose="02040503050406030204" pitchFamily="18" charset="0"/>
                            </a:rPr>
                            <m:t>𝑑𝑢</m:t>
                          </m:r>
                        </m:num>
                        <m:den>
                          <m:r>
                            <a:rPr lang="en-AU" i="1">
                              <a:latin typeface="Cambria Math" panose="02040503050406030204" pitchFamily="18" charset="0"/>
                            </a:rPr>
                            <m:t>𝑑𝑥</m:t>
                          </m:r>
                        </m:den>
                      </m:f>
                      <m:r>
                        <a:rPr lang="en-AU" i="1">
                          <a:latin typeface="Cambria Math" panose="02040503050406030204" pitchFamily="18" charset="0"/>
                        </a:rPr>
                        <m:t>=3</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oMath>
                  </m:oMathPara>
                </a14:m>
                <a:endParaRPr lang="en-AU" dirty="0"/>
              </a:p>
              <a:p>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𝑣</m:t>
                      </m:r>
                      <m:r>
                        <a:rPr lang="en-AU" i="1">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+5,  </m:t>
                      </m:r>
                      <m:f>
                        <m:fPr>
                          <m:ctrlPr>
                            <a:rPr lang="en-AU" b="0" i="1" smtClean="0">
                              <a:latin typeface="Cambria Math" panose="02040503050406030204" pitchFamily="18" charset="0"/>
                            </a:rPr>
                          </m:ctrlPr>
                        </m:fPr>
                        <m:num>
                          <m:r>
                            <a:rPr lang="en-AU" b="0" i="1" smtClean="0">
                              <a:latin typeface="Cambria Math" panose="02040503050406030204" pitchFamily="18" charset="0"/>
                            </a:rPr>
                            <m:t>𝑑𝑣</m:t>
                          </m:r>
                        </m:num>
                        <m:den>
                          <m:r>
                            <a:rPr lang="en-AU" b="0" i="1" smtClean="0">
                              <a:latin typeface="Cambria Math" panose="02040503050406030204" pitchFamily="18" charset="0"/>
                            </a:rPr>
                            <m:t>𝑑𝑥</m:t>
                          </m:r>
                        </m:den>
                      </m:f>
                      <m:r>
                        <a:rPr lang="en-AU" b="0" i="1" smtClean="0">
                          <a:latin typeface="Cambria Math" panose="02040503050406030204" pitchFamily="18" charset="0"/>
                        </a:rPr>
                        <m:t>=1</m:t>
                      </m:r>
                    </m:oMath>
                  </m:oMathPara>
                </a14:m>
                <a:endParaRPr lang="en-AU" b="0" i="1" dirty="0">
                  <a:latin typeface="Cambria Math" panose="02040503050406030204" pitchFamily="18" charset="0"/>
                </a:endParaRPr>
              </a:p>
              <a:p>
                <a:pPr algn="ctr"/>
                <a:endParaRPr lang="en-AU" b="0" i="1" dirty="0">
                  <a:latin typeface="Cambria Math" panose="02040503050406030204" pitchFamily="18" charset="0"/>
                </a:endParaRPr>
              </a:p>
            </p:txBody>
          </p:sp>
        </mc:Choice>
        <mc:Fallback xmlns="">
          <p:sp>
            <p:nvSpPr>
              <p:cNvPr id="5" name="Text Placeholder 4">
                <a:extLst>
                  <a:ext uri="{FF2B5EF4-FFF2-40B4-BE49-F238E27FC236}">
                    <a16:creationId xmlns:a16="http://schemas.microsoft.com/office/drawing/2014/main" id="{A5408906-2AD5-7E7E-1A82-95497E60EA9E}"/>
                  </a:ext>
                </a:extLst>
              </p:cNvPr>
              <p:cNvSpPr>
                <a:spLocks noGrp="1" noRot="1" noChangeAspect="1" noMove="1" noResize="1" noEditPoints="1" noAdjustHandles="1" noChangeArrowheads="1" noChangeShapeType="1" noTextEdit="1"/>
              </p:cNvSpPr>
              <p:nvPr>
                <p:ph type="body" sz="quarter" idx="17"/>
              </p:nvPr>
            </p:nvSpPr>
            <p:spPr>
              <a:xfrm>
                <a:off x="360000" y="1567086"/>
                <a:ext cx="5228000" cy="4807835"/>
              </a:xfrm>
              <a:blipFill>
                <a:blip r:embed="rId2"/>
                <a:stretch>
                  <a:fillRect l="-2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 Placeholder 4">
                <a:extLst>
                  <a:ext uri="{FF2B5EF4-FFF2-40B4-BE49-F238E27FC236}">
                    <a16:creationId xmlns:a16="http://schemas.microsoft.com/office/drawing/2014/main" id="{6A7D95C4-6CB3-0AC2-F81A-1D3091906E18}"/>
                  </a:ext>
                </a:extLst>
              </p:cNvPr>
              <p:cNvSpPr txBox="1">
                <a:spLocks/>
              </p:cNvSpPr>
              <p:nvPr/>
            </p:nvSpPr>
            <p:spPr>
              <a:xfrm>
                <a:off x="5170518" y="1633019"/>
                <a:ext cx="5228000"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f>
                        <m:fPr>
                          <m:ctrlPr>
                            <a:rPr lang="en-AU" i="1" smtClean="0">
                              <a:latin typeface="Cambria Math" panose="02040503050406030204" pitchFamily="18" charset="0"/>
                            </a:rPr>
                          </m:ctrlPr>
                        </m:fPr>
                        <m:num>
                          <m:r>
                            <a:rPr lang="en-AU" i="1">
                              <a:latin typeface="Cambria Math" panose="02040503050406030204" pitchFamily="18" charset="0"/>
                            </a:rPr>
                            <m:t>𝑑𝑦</m:t>
                          </m:r>
                        </m:num>
                        <m:den>
                          <m:r>
                            <a:rPr lang="en-AU" i="1">
                              <a:latin typeface="Cambria Math" panose="02040503050406030204" pitchFamily="18" charset="0"/>
                            </a:rPr>
                            <m:t>𝑑𝑥</m:t>
                          </m:r>
                        </m:den>
                      </m:f>
                      <m:r>
                        <m:rPr>
                          <m:aln/>
                        </m:rP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𝑣</m:t>
                          </m:r>
                          <m:f>
                            <m:fPr>
                              <m:ctrlPr>
                                <a:rPr lang="en-AU" i="1">
                                  <a:latin typeface="Cambria Math" panose="02040503050406030204" pitchFamily="18" charset="0"/>
                                </a:rPr>
                              </m:ctrlPr>
                            </m:fPr>
                            <m:num>
                              <m:r>
                                <a:rPr lang="en-AU" i="1">
                                  <a:latin typeface="Cambria Math" panose="02040503050406030204" pitchFamily="18" charset="0"/>
                                </a:rPr>
                                <m:t>𝑑𝑢</m:t>
                              </m:r>
                            </m:num>
                            <m:den>
                              <m:r>
                                <a:rPr lang="en-AU" i="1">
                                  <a:latin typeface="Cambria Math" panose="02040503050406030204" pitchFamily="18" charset="0"/>
                                </a:rPr>
                                <m:t>𝑑𝑥</m:t>
                              </m:r>
                            </m:den>
                          </m:f>
                          <m:r>
                            <a:rPr lang="en-AU" i="1">
                              <a:latin typeface="Cambria Math" panose="02040503050406030204" pitchFamily="18" charset="0"/>
                            </a:rPr>
                            <m:t>−</m:t>
                          </m:r>
                          <m:r>
                            <a:rPr lang="en-AU" i="1">
                              <a:latin typeface="Cambria Math" panose="02040503050406030204" pitchFamily="18" charset="0"/>
                            </a:rPr>
                            <m:t>𝑢</m:t>
                          </m:r>
                          <m:f>
                            <m:fPr>
                              <m:ctrlPr>
                                <a:rPr lang="en-AU" i="1">
                                  <a:latin typeface="Cambria Math" panose="02040503050406030204" pitchFamily="18" charset="0"/>
                                </a:rPr>
                              </m:ctrlPr>
                            </m:fPr>
                            <m:num>
                              <m:r>
                                <a:rPr lang="en-AU" i="1">
                                  <a:latin typeface="Cambria Math" panose="02040503050406030204" pitchFamily="18" charset="0"/>
                                </a:rPr>
                                <m:t>𝑑𝑣</m:t>
                              </m:r>
                            </m:num>
                            <m:den>
                              <m:r>
                                <a:rPr lang="en-AU" i="1">
                                  <a:latin typeface="Cambria Math" panose="02040503050406030204" pitchFamily="18" charset="0"/>
                                </a:rPr>
                                <m:t>𝑑𝑥</m:t>
                              </m:r>
                            </m:den>
                          </m:f>
                        </m:num>
                        <m:den>
                          <m:sSup>
                            <m:sSupPr>
                              <m:ctrlPr>
                                <a:rPr lang="en-AU" i="1">
                                  <a:latin typeface="Cambria Math" panose="02040503050406030204" pitchFamily="18" charset="0"/>
                                </a:rPr>
                              </m:ctrlPr>
                            </m:sSupPr>
                            <m:e>
                              <m:r>
                                <a:rPr lang="en-AU" i="1">
                                  <a:latin typeface="Cambria Math" panose="02040503050406030204" pitchFamily="18" charset="0"/>
                                </a:rPr>
                                <m:t>𝑣</m:t>
                              </m:r>
                            </m:e>
                            <m:sup>
                              <m:r>
                                <a:rPr lang="en-AU" i="1">
                                  <a:latin typeface="Cambria Math" panose="02040503050406030204" pitchFamily="18" charset="0"/>
                                </a:rPr>
                                <m:t>2</m:t>
                              </m:r>
                            </m:sup>
                          </m:sSup>
                        </m:den>
                      </m:f>
                    </m:oMath>
                    <m:oMath xmlns:m="http://schemas.openxmlformats.org/officeDocument/2006/math">
                      <m:r>
                        <m:rPr>
                          <m:aln/>
                        </m:rPr>
                        <a:rPr lang="en-AU" i="1">
                          <a:latin typeface="Cambria Math" panose="02040503050406030204" pitchFamily="18" charset="0"/>
                        </a:rPr>
                        <m:t>=</m:t>
                      </m:r>
                      <m:f>
                        <m:fPr>
                          <m:ctrlPr>
                            <a:rPr lang="en-AU" i="1">
                              <a:latin typeface="Cambria Math" panose="02040503050406030204" pitchFamily="18" charset="0"/>
                            </a:rPr>
                          </m:ctrlPr>
                        </m:fPr>
                        <m:num>
                          <m:d>
                            <m:dPr>
                              <m:ctrlPr>
                                <a:rPr lang="en-AU" i="1">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+5</m:t>
                              </m:r>
                            </m:e>
                          </m:d>
                          <m:r>
                            <a:rPr lang="en-AU" i="1">
                              <a:latin typeface="Cambria Math" panose="02040503050406030204" pitchFamily="18" charset="0"/>
                            </a:rPr>
                            <m:t>3</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m:t>
                          </m:r>
                          <m:d>
                            <m:dPr>
                              <m:ctrlPr>
                                <a:rPr lang="en-AU" i="1">
                                  <a:latin typeface="Cambria Math" panose="02040503050406030204" pitchFamily="18" charset="0"/>
                                </a:rPr>
                              </m:ctrlPr>
                            </m:dPr>
                            <m:e>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3</m:t>
                                  </m:r>
                                </m:sup>
                              </m:sSup>
                              <m:r>
                                <a:rPr lang="en-AU" b="0" i="1" smtClean="0">
                                  <a:latin typeface="Cambria Math" panose="02040503050406030204" pitchFamily="18" charset="0"/>
                                </a:rPr>
                                <m:t>−</m:t>
                              </m:r>
                              <m:r>
                                <a:rPr lang="en-AU" i="1">
                                  <a:latin typeface="Cambria Math" panose="02040503050406030204" pitchFamily="18" charset="0"/>
                                </a:rPr>
                                <m:t>1</m:t>
                              </m:r>
                            </m:e>
                          </m:d>
                          <m:r>
                            <a:rPr lang="en-AU" b="0" i="1" smtClean="0">
                              <a:latin typeface="Cambria Math" panose="02040503050406030204" pitchFamily="18" charset="0"/>
                            </a:rPr>
                            <m:t>×1</m:t>
                          </m:r>
                        </m:num>
                        <m:den>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+5</m:t>
                                  </m:r>
                                </m:e>
                              </m:d>
                            </m:e>
                            <m:sup>
                              <m:r>
                                <a:rPr lang="en-AU" i="1">
                                  <a:latin typeface="Cambria Math" panose="02040503050406030204" pitchFamily="18" charset="0"/>
                                </a:rPr>
                                <m:t>2</m:t>
                              </m:r>
                            </m:sup>
                          </m:sSup>
                        </m:den>
                      </m:f>
                    </m:oMath>
                    <m:oMath xmlns:m="http://schemas.openxmlformats.org/officeDocument/2006/math">
                      <m:r>
                        <m:rPr>
                          <m:aln/>
                        </m:rPr>
                        <a:rPr lang="en-AU" i="1">
                          <a:latin typeface="Cambria Math" panose="02040503050406030204" pitchFamily="18" charset="0"/>
                        </a:rPr>
                        <m:t>=</m:t>
                      </m:r>
                      <m:f>
                        <m:fPr>
                          <m:ctrlPr>
                            <a:rPr lang="en-AU" i="1">
                              <a:latin typeface="Cambria Math" panose="02040503050406030204" pitchFamily="18" charset="0"/>
                            </a:rPr>
                          </m:ctrlPr>
                        </m:fPr>
                        <m:num>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+15</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+1</m:t>
                          </m:r>
                        </m:num>
                        <m:den>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+5</m:t>
                                  </m:r>
                                </m:e>
                              </m:d>
                            </m:e>
                            <m:sup>
                              <m:r>
                                <a:rPr lang="en-AU" i="1">
                                  <a:latin typeface="Cambria Math" panose="02040503050406030204" pitchFamily="18" charset="0"/>
                                </a:rPr>
                                <m:t>2</m:t>
                              </m:r>
                            </m:sup>
                          </m:sSup>
                        </m:den>
                      </m:f>
                    </m:oMath>
                    <m:oMath xmlns:m="http://schemas.openxmlformats.org/officeDocument/2006/math">
                      <m:r>
                        <m:rPr>
                          <m:aln/>
                        </m:rPr>
                        <a:rPr lang="en-AU" i="1">
                          <a:latin typeface="Cambria Math" panose="02040503050406030204" pitchFamily="18" charset="0"/>
                        </a:rPr>
                        <m:t>=</m:t>
                      </m:r>
                      <m:f>
                        <m:fPr>
                          <m:ctrlPr>
                            <a:rPr lang="en-AU" i="1">
                              <a:latin typeface="Cambria Math" panose="02040503050406030204" pitchFamily="18" charset="0"/>
                            </a:rPr>
                          </m:ctrlPr>
                        </m:fPr>
                        <m:num>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+15</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m:t>
                          </m:r>
                        </m:num>
                        <m:den>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+5</m:t>
                                  </m:r>
                                </m:e>
                              </m:d>
                            </m:e>
                            <m:sup>
                              <m:r>
                                <a:rPr lang="en-AU" i="1">
                                  <a:latin typeface="Cambria Math" panose="02040503050406030204" pitchFamily="18" charset="0"/>
                                </a:rPr>
                                <m:t>2</m:t>
                              </m:r>
                            </m:sup>
                          </m:sSup>
                        </m:den>
                      </m:f>
                    </m:oMath>
                  </m:oMathPara>
                </a14:m>
                <a:endParaRPr lang="en-AU" i="1" dirty="0">
                  <a:latin typeface="Cambria Math" panose="02040503050406030204" pitchFamily="18" charset="0"/>
                </a:endParaRPr>
              </a:p>
            </p:txBody>
          </p:sp>
        </mc:Choice>
        <mc:Fallback xmlns="">
          <p:sp>
            <p:nvSpPr>
              <p:cNvPr id="19" name="Text Placeholder 4">
                <a:extLst>
                  <a:ext uri="{FF2B5EF4-FFF2-40B4-BE49-F238E27FC236}">
                    <a16:creationId xmlns:a16="http://schemas.microsoft.com/office/drawing/2014/main" id="{6A7D95C4-6CB3-0AC2-F81A-1D3091906E18}"/>
                  </a:ext>
                </a:extLst>
              </p:cNvPr>
              <p:cNvSpPr txBox="1">
                <a:spLocks noRot="1" noChangeAspect="1" noMove="1" noResize="1" noEditPoints="1" noAdjustHandles="1" noChangeArrowheads="1" noChangeShapeType="1" noTextEdit="1"/>
              </p:cNvSpPr>
              <p:nvPr/>
            </p:nvSpPr>
            <p:spPr>
              <a:xfrm>
                <a:off x="5170518" y="1633019"/>
                <a:ext cx="5228000" cy="4807835"/>
              </a:xfrm>
              <a:prstGeom prst="rect">
                <a:avLst/>
              </a:prstGeom>
              <a:blipFill>
                <a:blip r:embed="rId4"/>
                <a:stretch>
                  <a:fillRect/>
                </a:stretch>
              </a:blipFill>
            </p:spPr>
            <p:txBody>
              <a:bodyPr/>
              <a:lstStyle/>
              <a:p>
                <a:r>
                  <a:rPr lang="en-AU">
                    <a:noFill/>
                  </a:rPr>
                  <a:t> </a:t>
                </a:r>
              </a:p>
            </p:txBody>
          </p:sp>
        </mc:Fallback>
      </mc:AlternateContent>
      <p:cxnSp>
        <p:nvCxnSpPr>
          <p:cNvPr id="20" name="Straight Connector 19">
            <a:extLst>
              <a:ext uri="{FF2B5EF4-FFF2-40B4-BE49-F238E27FC236}">
                <a16:creationId xmlns:a16="http://schemas.microsoft.com/office/drawing/2014/main" id="{698BD784-5CA6-7794-6696-6EF8526DD6BF}"/>
              </a:ext>
              <a:ext uri="{C183D7F6-B498-43B3-948B-1728B52AA6E4}">
                <adec:decorative xmlns:adec="http://schemas.microsoft.com/office/drawing/2017/decorative" val="1"/>
              </a:ext>
            </a:extLst>
          </p:cNvPr>
          <p:cNvCxnSpPr>
            <a:cxnSpLocks/>
          </p:cNvCxnSpPr>
          <p:nvPr/>
        </p:nvCxnSpPr>
        <p:spPr>
          <a:xfrm>
            <a:off x="5761147" y="2019300"/>
            <a:ext cx="0" cy="366658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Speech Bubble: Rectangle with Corners Rounded 21">
                <a:extLst>
                  <a:ext uri="{FF2B5EF4-FFF2-40B4-BE49-F238E27FC236}">
                    <a16:creationId xmlns:a16="http://schemas.microsoft.com/office/drawing/2014/main" id="{52E7FCA4-9B9A-6F6D-C873-D75D241CD2B0}"/>
                  </a:ext>
                </a:extLst>
              </p:cNvPr>
              <p:cNvSpPr/>
              <p:nvPr/>
            </p:nvSpPr>
            <p:spPr>
              <a:xfrm>
                <a:off x="9089135" y="484632"/>
                <a:ext cx="2618767" cy="1835404"/>
              </a:xfrm>
              <a:prstGeom prst="wedgeRoundRectCallout">
                <a:avLst>
                  <a:gd name="adj1" fmla="val -70184"/>
                  <a:gd name="adj2" fmla="val 8162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2000" dirty="0"/>
                  <a:t>What would change if the denominator was </a:t>
                </a:r>
                <a14:m>
                  <m:oMath xmlns:m="http://schemas.openxmlformats.org/officeDocument/2006/math">
                    <m:sSup>
                      <m:sSupPr>
                        <m:ctrlPr>
                          <a:rPr lang="en-AU" sz="2000" b="0" i="1" smtClean="0">
                            <a:latin typeface="Cambria Math" panose="02040503050406030204" pitchFamily="18" charset="0"/>
                          </a:rPr>
                        </m:ctrlPr>
                      </m:sSupPr>
                      <m:e>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r>
                              <a:rPr lang="en-AU" sz="2000" b="0" i="1" smtClean="0">
                                <a:latin typeface="Cambria Math" panose="02040503050406030204" pitchFamily="18" charset="0"/>
                              </a:rPr>
                              <m:t>+5</m:t>
                            </m:r>
                          </m:e>
                        </m:d>
                      </m:e>
                      <m:sup>
                        <m:r>
                          <a:rPr lang="en-AU" sz="2000" b="0" i="1" smtClean="0">
                            <a:latin typeface="Cambria Math" panose="02040503050406030204" pitchFamily="18" charset="0"/>
                          </a:rPr>
                          <m:t>3</m:t>
                        </m:r>
                      </m:sup>
                    </m:sSup>
                  </m:oMath>
                </a14:m>
                <a:r>
                  <a:rPr lang="en-AU" sz="2000" dirty="0"/>
                  <a:t>?</a:t>
                </a:r>
              </a:p>
            </p:txBody>
          </p:sp>
        </mc:Choice>
        <mc:Fallback xmlns="">
          <p:sp>
            <p:nvSpPr>
              <p:cNvPr id="22" name="Speech Bubble: Rectangle with Corners Rounded 21">
                <a:extLst>
                  <a:ext uri="{FF2B5EF4-FFF2-40B4-BE49-F238E27FC236}">
                    <a16:creationId xmlns:a16="http://schemas.microsoft.com/office/drawing/2014/main" id="{52E7FCA4-9B9A-6F6D-C873-D75D241CD2B0}"/>
                  </a:ext>
                </a:extLst>
              </p:cNvPr>
              <p:cNvSpPr>
                <a:spLocks noRot="1" noChangeAspect="1" noMove="1" noResize="1" noEditPoints="1" noAdjustHandles="1" noChangeArrowheads="1" noChangeShapeType="1" noTextEdit="1"/>
              </p:cNvSpPr>
              <p:nvPr/>
            </p:nvSpPr>
            <p:spPr>
              <a:xfrm>
                <a:off x="9089135" y="484632"/>
                <a:ext cx="2618767" cy="1835404"/>
              </a:xfrm>
              <a:prstGeom prst="wedgeRoundRectCallout">
                <a:avLst>
                  <a:gd name="adj1" fmla="val -70184"/>
                  <a:gd name="adj2" fmla="val 81623"/>
                  <a:gd name="adj3" fmla="val 16667"/>
                </a:avLst>
              </a:prstGeom>
              <a:blipFill>
                <a:blip r:embed="rId5"/>
                <a:stretch>
                  <a:fillRect r="-791"/>
                </a:stretch>
              </a:blipFill>
            </p:spPr>
            <p:txBody>
              <a:bodyPr/>
              <a:lstStyle/>
              <a:p>
                <a:r>
                  <a:rPr lang="en-US">
                    <a:noFill/>
                  </a:rPr>
                  <a:t> </a:t>
                </a:r>
              </a:p>
            </p:txBody>
          </p:sp>
        </mc:Fallback>
      </mc:AlternateContent>
      <p:sp>
        <p:nvSpPr>
          <p:cNvPr id="6" name="Speech Bubble: Rectangle with Corners Rounded 5">
            <a:extLst>
              <a:ext uri="{FF2B5EF4-FFF2-40B4-BE49-F238E27FC236}">
                <a16:creationId xmlns:a16="http://schemas.microsoft.com/office/drawing/2014/main" id="{6BED7FBD-B6A5-1EBD-B1E0-C018DD11D5FA}"/>
              </a:ext>
            </a:extLst>
          </p:cNvPr>
          <p:cNvSpPr/>
          <p:nvPr/>
        </p:nvSpPr>
        <p:spPr>
          <a:xfrm>
            <a:off x="2742171" y="5227626"/>
            <a:ext cx="2573867" cy="1378374"/>
          </a:xfrm>
          <a:prstGeom prst="wedgeRoundRectCallout">
            <a:avLst>
              <a:gd name="adj1" fmla="val 107281"/>
              <a:gd name="adj2" fmla="val -134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2000" dirty="0"/>
              <a:t>Should we expand the denominator? Why/ Why not? </a:t>
            </a:r>
          </a:p>
        </p:txBody>
      </p:sp>
      <p:sp>
        <p:nvSpPr>
          <p:cNvPr id="7" name="Speech Bubble: Rectangle with Corners Rounded 6">
            <a:extLst>
              <a:ext uri="{FF2B5EF4-FFF2-40B4-BE49-F238E27FC236}">
                <a16:creationId xmlns:a16="http://schemas.microsoft.com/office/drawing/2014/main" id="{F97B36D8-D15C-7A8F-3D83-D181F93A9D29}"/>
              </a:ext>
            </a:extLst>
          </p:cNvPr>
          <p:cNvSpPr/>
          <p:nvPr/>
        </p:nvSpPr>
        <p:spPr>
          <a:xfrm>
            <a:off x="9225233" y="5064438"/>
            <a:ext cx="2618765" cy="1481568"/>
          </a:xfrm>
          <a:prstGeom prst="wedgeRoundRectCallout">
            <a:avLst>
              <a:gd name="adj1" fmla="val -77174"/>
              <a:gd name="adj2" fmla="val -3205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2000" dirty="0"/>
              <a:t>Should we factorise the numerator? Why/ Why not? </a:t>
            </a:r>
          </a:p>
        </p:txBody>
      </p:sp>
      <p:sp>
        <p:nvSpPr>
          <p:cNvPr id="2" name="Slide Number Placeholder 1">
            <a:extLst>
              <a:ext uri="{FF2B5EF4-FFF2-40B4-BE49-F238E27FC236}">
                <a16:creationId xmlns:a16="http://schemas.microsoft.com/office/drawing/2014/main" id="{03AAE85B-CAA5-7C80-1AEA-DC73EFF5E5A0}"/>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300854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22C25B-D7B0-64BF-ED37-FC1584021068}"/>
              </a:ext>
            </a:extLst>
          </p:cNvPr>
          <p:cNvSpPr>
            <a:spLocks noGrp="1"/>
          </p:cNvSpPr>
          <p:nvPr>
            <p:ph type="title"/>
          </p:nvPr>
        </p:nvSpPr>
        <p:spPr/>
        <p:txBody>
          <a:bodyPr/>
          <a:lstStyle/>
          <a:p>
            <a:r>
              <a:rPr lang="en-AU" dirty="0">
                <a:latin typeface="+mj-lt"/>
              </a:rPr>
              <a:t>Using the quotient rule (2)</a:t>
            </a:r>
          </a:p>
        </p:txBody>
      </p:sp>
      <p:sp>
        <p:nvSpPr>
          <p:cNvPr id="4" name="Text Placeholder 3">
            <a:extLst>
              <a:ext uri="{FF2B5EF4-FFF2-40B4-BE49-F238E27FC236}">
                <a16:creationId xmlns:a16="http://schemas.microsoft.com/office/drawing/2014/main" id="{EA6C25D7-B40C-AC8E-FEEC-D8152E726188}"/>
              </a:ext>
            </a:extLst>
          </p:cNvPr>
          <p:cNvSpPr>
            <a:spLocks noGrp="1"/>
          </p:cNvSpPr>
          <p:nvPr>
            <p:ph type="body" sz="quarter" idx="18"/>
          </p:nvPr>
        </p:nvSpPr>
        <p:spPr/>
        <p:txBody>
          <a:bodyPr/>
          <a:lstStyle/>
          <a:p>
            <a:r>
              <a:rPr lang="en-AU" dirty="0">
                <a:latin typeface="+mj-lt"/>
              </a:rPr>
              <a:t>Your turn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B3305DE-B83F-2AF7-3FA1-857C53ABE6A9}"/>
                  </a:ext>
                </a:extLst>
              </p:cNvPr>
              <p:cNvSpPr>
                <a:spLocks noGrp="1"/>
              </p:cNvSpPr>
              <p:nvPr>
                <p:ph type="body" sz="quarter" idx="17"/>
              </p:nvPr>
            </p:nvSpPr>
            <p:spPr>
              <a:xfrm>
                <a:off x="360000" y="1567086"/>
                <a:ext cx="5045373" cy="4807835"/>
              </a:xfrm>
            </p:spPr>
            <p:txBody>
              <a:bodyPr/>
              <a:lstStyle/>
              <a:p>
                <a:r>
                  <a:rPr lang="en-AU" dirty="0"/>
                  <a:t>Find the derivative of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𝑥</m:t>
                        </m:r>
                        <m:r>
                          <a:rPr lang="en-AU" b="0" i="1" smtClean="0">
                            <a:latin typeface="Cambria Math" panose="02040503050406030204" pitchFamily="18" charset="0"/>
                          </a:rPr>
                          <m:t>−1</m:t>
                        </m:r>
                      </m:num>
                      <m:den>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+3</m:t>
                        </m:r>
                      </m:den>
                    </m:f>
                  </m:oMath>
                </a14:m>
                <a:r>
                  <a:rPr lang="en-AU" dirty="0"/>
                  <a:t>.</a:t>
                </a:r>
              </a:p>
              <a:p>
                <a14:m>
                  <m:oMath xmlns:m="http://schemas.openxmlformats.org/officeDocument/2006/math">
                    <m:r>
                      <a:rPr lang="en-AU" i="1" dirty="0" smtClean="0">
                        <a:latin typeface="Cambria Math" panose="02040503050406030204" pitchFamily="18" charset="0"/>
                      </a:rPr>
                      <m:t>𝑢</m:t>
                    </m:r>
                    <m:r>
                      <a:rPr lang="en-AU" i="1" dirty="0" smtClean="0">
                        <a:latin typeface="Cambria Math" panose="02040503050406030204" pitchFamily="18" charset="0"/>
                      </a:rPr>
                      <m:t>=</m:t>
                    </m:r>
                    <m:r>
                      <a:rPr lang="en-AU" i="1" dirty="0" smtClean="0">
                        <a:latin typeface="Cambria Math" panose="02040503050406030204" pitchFamily="18" charset="0"/>
                      </a:rPr>
                      <m:t>𝑥</m:t>
                    </m:r>
                    <m:r>
                      <a:rPr lang="en-AU" b="0" i="1" dirty="0" smtClean="0">
                        <a:latin typeface="Cambria Math" panose="02040503050406030204" pitchFamily="18" charset="0"/>
                      </a:rPr>
                      <m:t>−</m:t>
                    </m:r>
                    <m:r>
                      <a:rPr lang="en-AU" i="1" dirty="0" smtClean="0">
                        <a:latin typeface="Cambria Math" panose="02040503050406030204" pitchFamily="18" charset="0"/>
                      </a:rPr>
                      <m:t>1,  </m:t>
                    </m:r>
                    <m:f>
                      <m:fPr>
                        <m:ctrlPr>
                          <a:rPr lang="en-AU" i="1">
                            <a:latin typeface="Cambria Math" panose="02040503050406030204" pitchFamily="18" charset="0"/>
                          </a:rPr>
                        </m:ctrlPr>
                      </m:fPr>
                      <m:num>
                        <m:r>
                          <a:rPr lang="en-AU" i="1">
                            <a:latin typeface="Cambria Math" panose="02040503050406030204" pitchFamily="18" charset="0"/>
                          </a:rPr>
                          <m:t>𝑑𝑢</m:t>
                        </m:r>
                      </m:num>
                      <m:den>
                        <m:r>
                          <a:rPr lang="en-AU" i="1">
                            <a:latin typeface="Cambria Math" panose="02040503050406030204" pitchFamily="18" charset="0"/>
                          </a:rPr>
                          <m:t>𝑑𝑥</m:t>
                        </m:r>
                      </m:den>
                    </m:f>
                    <m:r>
                      <a:rPr lang="en-AU" i="1">
                        <a:latin typeface="Cambria Math" panose="02040503050406030204" pitchFamily="18" charset="0"/>
                      </a:rPr>
                      <m:t>=1</m:t>
                    </m:r>
                  </m:oMath>
                </a14:m>
                <a:r>
                  <a:rPr lang="en-AU" i="1" dirty="0">
                    <a:latin typeface="Cambria Math" panose="02040503050406030204" pitchFamily="18" charset="0"/>
                  </a:rPr>
                  <a:t> </a:t>
                </a:r>
              </a:p>
              <a:p>
                <a14:m>
                  <m:oMath xmlns:m="http://schemas.openxmlformats.org/officeDocument/2006/math">
                    <m:r>
                      <a:rPr lang="en-AU" i="1" dirty="0" smtClean="0">
                        <a:latin typeface="Cambria Math" panose="02040503050406030204" pitchFamily="18" charset="0"/>
                      </a:rPr>
                      <m:t>𝑣</m:t>
                    </m:r>
                    <m:r>
                      <a:rPr lang="en-AU" i="1" dirty="0" smtClean="0">
                        <a:latin typeface="Cambria Math" panose="02040503050406030204" pitchFamily="18" charset="0"/>
                      </a:rPr>
                      <m:t>=</m:t>
                    </m:r>
                    <m:sSup>
                      <m:sSupPr>
                        <m:ctrlPr>
                          <a:rPr lang="en-AU" i="1" dirty="0" smtClean="0">
                            <a:latin typeface="Cambria Math" panose="02040503050406030204" pitchFamily="18" charset="0"/>
                          </a:rPr>
                        </m:ctrlPr>
                      </m:sSupPr>
                      <m:e>
                        <m:r>
                          <a:rPr lang="en-AU" i="1" dirty="0" smtClean="0">
                            <a:latin typeface="Cambria Math" panose="02040503050406030204" pitchFamily="18" charset="0"/>
                          </a:rPr>
                          <m:t>𝑥</m:t>
                        </m:r>
                      </m:e>
                      <m:sup>
                        <m:r>
                          <a:rPr lang="en-AU" b="0" i="1" dirty="0" smtClean="0">
                            <a:latin typeface="Cambria Math" panose="02040503050406030204" pitchFamily="18" charset="0"/>
                          </a:rPr>
                          <m:t>2</m:t>
                        </m:r>
                      </m:sup>
                    </m:sSup>
                    <m:r>
                      <a:rPr lang="en-AU" b="0" i="1" dirty="0" smtClean="0">
                        <a:latin typeface="Cambria Math" panose="02040503050406030204" pitchFamily="18" charset="0"/>
                      </a:rPr>
                      <m:t>+3,  </m:t>
                    </m:r>
                    <m:f>
                      <m:fPr>
                        <m:ctrlPr>
                          <a:rPr lang="en-AU" b="0" i="1" smtClean="0">
                            <a:latin typeface="Cambria Math" panose="02040503050406030204" pitchFamily="18" charset="0"/>
                          </a:rPr>
                        </m:ctrlPr>
                      </m:fPr>
                      <m:num>
                        <m:r>
                          <a:rPr lang="en-AU" b="0" i="1" smtClean="0">
                            <a:latin typeface="Cambria Math" panose="02040503050406030204" pitchFamily="18" charset="0"/>
                          </a:rPr>
                          <m:t>𝑑𝑣</m:t>
                        </m:r>
                      </m:num>
                      <m:den>
                        <m:r>
                          <a:rPr lang="en-AU" b="0" i="1" smtClean="0">
                            <a:latin typeface="Cambria Math" panose="02040503050406030204" pitchFamily="18" charset="0"/>
                          </a:rPr>
                          <m:t>𝑑𝑥</m:t>
                        </m:r>
                      </m:den>
                    </m:f>
                    <m:r>
                      <a:rPr lang="en-AU" b="0" i="1" smtClean="0">
                        <a:latin typeface="Cambria Math" panose="02040503050406030204" pitchFamily="18" charset="0"/>
                      </a:rPr>
                      <m:t>=2</m:t>
                    </m:r>
                    <m:r>
                      <a:rPr lang="en-AU" b="0" i="1" smtClean="0">
                        <a:latin typeface="Cambria Math" panose="02040503050406030204" pitchFamily="18" charset="0"/>
                      </a:rPr>
                      <m:t>𝑥</m:t>
                    </m:r>
                  </m:oMath>
                </a14:m>
                <a:r>
                  <a:rPr lang="en-AU" dirty="0"/>
                  <a:t> </a:t>
                </a:r>
              </a:p>
            </p:txBody>
          </p:sp>
        </mc:Choice>
        <mc:Fallback xmlns="">
          <p:sp>
            <p:nvSpPr>
              <p:cNvPr id="5" name="Text Placeholder 4">
                <a:extLst>
                  <a:ext uri="{FF2B5EF4-FFF2-40B4-BE49-F238E27FC236}">
                    <a16:creationId xmlns:a16="http://schemas.microsoft.com/office/drawing/2014/main" id="{5B3305DE-B83F-2AF7-3FA1-857C53ABE6A9}"/>
                  </a:ext>
                </a:extLst>
              </p:cNvPr>
              <p:cNvSpPr>
                <a:spLocks noGrp="1" noRot="1" noChangeAspect="1" noMove="1" noResize="1" noEditPoints="1" noAdjustHandles="1" noChangeArrowheads="1" noChangeShapeType="1" noTextEdit="1"/>
              </p:cNvSpPr>
              <p:nvPr>
                <p:ph type="body" sz="quarter" idx="17"/>
              </p:nvPr>
            </p:nvSpPr>
            <p:spPr>
              <a:xfrm>
                <a:off x="360000" y="1567086"/>
                <a:ext cx="5045373" cy="4807835"/>
              </a:xfrm>
              <a:blipFill>
                <a:blip r:embed="rId2"/>
                <a:stretch>
                  <a:fillRect l="-30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D49109D3-C76F-0598-73DC-F1CC31EDE05A}"/>
                  </a:ext>
                </a:extLst>
              </p:cNvPr>
              <p:cNvSpPr txBox="1">
                <a:spLocks/>
              </p:cNvSpPr>
              <p:nvPr/>
            </p:nvSpPr>
            <p:spPr>
              <a:xfrm>
                <a:off x="5795600" y="1503586"/>
                <a:ext cx="5228000"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f>
                        <m:fPr>
                          <m:ctrlPr>
                            <a:rPr lang="en-AU" i="1" smtClean="0">
                              <a:latin typeface="Cambria Math" panose="02040503050406030204" pitchFamily="18" charset="0"/>
                            </a:rPr>
                          </m:ctrlPr>
                        </m:fPr>
                        <m:num>
                          <m:r>
                            <a:rPr lang="en-AU" i="1">
                              <a:latin typeface="Cambria Math" panose="02040503050406030204" pitchFamily="18" charset="0"/>
                            </a:rPr>
                            <m:t>𝑑𝑦</m:t>
                          </m:r>
                        </m:num>
                        <m:den>
                          <m:r>
                            <a:rPr lang="en-AU" i="1">
                              <a:latin typeface="Cambria Math" panose="02040503050406030204" pitchFamily="18" charset="0"/>
                            </a:rPr>
                            <m:t>𝑑𝑥</m:t>
                          </m:r>
                        </m:den>
                      </m:f>
                      <m:r>
                        <m:rPr>
                          <m:aln/>
                        </m:rP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𝑣</m:t>
                          </m:r>
                          <m:f>
                            <m:fPr>
                              <m:ctrlPr>
                                <a:rPr lang="en-AU" i="1">
                                  <a:latin typeface="Cambria Math" panose="02040503050406030204" pitchFamily="18" charset="0"/>
                                </a:rPr>
                              </m:ctrlPr>
                            </m:fPr>
                            <m:num>
                              <m:r>
                                <a:rPr lang="en-AU" i="1">
                                  <a:latin typeface="Cambria Math" panose="02040503050406030204" pitchFamily="18" charset="0"/>
                                </a:rPr>
                                <m:t>𝑑𝑢</m:t>
                              </m:r>
                            </m:num>
                            <m:den>
                              <m:r>
                                <a:rPr lang="en-AU" i="1">
                                  <a:latin typeface="Cambria Math" panose="02040503050406030204" pitchFamily="18" charset="0"/>
                                </a:rPr>
                                <m:t>𝑑𝑥</m:t>
                              </m:r>
                            </m:den>
                          </m:f>
                          <m:r>
                            <a:rPr lang="en-AU" i="1">
                              <a:latin typeface="Cambria Math" panose="02040503050406030204" pitchFamily="18" charset="0"/>
                            </a:rPr>
                            <m:t>−</m:t>
                          </m:r>
                          <m:r>
                            <a:rPr lang="en-AU" i="1">
                              <a:latin typeface="Cambria Math" panose="02040503050406030204" pitchFamily="18" charset="0"/>
                            </a:rPr>
                            <m:t>𝑢</m:t>
                          </m:r>
                          <m:f>
                            <m:fPr>
                              <m:ctrlPr>
                                <a:rPr lang="en-AU" i="1">
                                  <a:latin typeface="Cambria Math" panose="02040503050406030204" pitchFamily="18" charset="0"/>
                                </a:rPr>
                              </m:ctrlPr>
                            </m:fPr>
                            <m:num>
                              <m:r>
                                <a:rPr lang="en-AU" i="1">
                                  <a:latin typeface="Cambria Math" panose="02040503050406030204" pitchFamily="18" charset="0"/>
                                </a:rPr>
                                <m:t>𝑑𝑣</m:t>
                              </m:r>
                            </m:num>
                            <m:den>
                              <m:r>
                                <a:rPr lang="en-AU" i="1">
                                  <a:latin typeface="Cambria Math" panose="02040503050406030204" pitchFamily="18" charset="0"/>
                                </a:rPr>
                                <m:t>𝑑𝑥</m:t>
                              </m:r>
                            </m:den>
                          </m:f>
                        </m:num>
                        <m:den>
                          <m:sSup>
                            <m:sSupPr>
                              <m:ctrlPr>
                                <a:rPr lang="en-AU" i="1">
                                  <a:latin typeface="Cambria Math" panose="02040503050406030204" pitchFamily="18" charset="0"/>
                                </a:rPr>
                              </m:ctrlPr>
                            </m:sSupPr>
                            <m:e>
                              <m:r>
                                <a:rPr lang="en-AU" i="1">
                                  <a:latin typeface="Cambria Math" panose="02040503050406030204" pitchFamily="18" charset="0"/>
                                </a:rPr>
                                <m:t>𝑣</m:t>
                              </m:r>
                            </m:e>
                            <m:sup>
                              <m:r>
                                <a:rPr lang="en-AU" i="1">
                                  <a:latin typeface="Cambria Math" panose="02040503050406030204" pitchFamily="18" charset="0"/>
                                </a:rPr>
                                <m:t>2</m:t>
                              </m:r>
                            </m:sup>
                          </m:sSup>
                        </m:den>
                      </m:f>
                    </m:oMath>
                    <m:oMath xmlns:m="http://schemas.openxmlformats.org/officeDocument/2006/math">
                      <m:r>
                        <m:rPr>
                          <m:aln/>
                        </m:rPr>
                        <a:rPr lang="en-AU" i="1">
                          <a:latin typeface="Cambria Math" panose="02040503050406030204" pitchFamily="18" charset="0"/>
                        </a:rPr>
                        <m:t>=</m:t>
                      </m:r>
                      <m:f>
                        <m:fPr>
                          <m:ctrlPr>
                            <a:rPr lang="en-AU" i="1">
                              <a:latin typeface="Cambria Math" panose="02040503050406030204" pitchFamily="18" charset="0"/>
                            </a:rPr>
                          </m:ctrlPr>
                        </m:fPr>
                        <m:num>
                          <m:d>
                            <m:dPr>
                              <m:ctrlPr>
                                <a:rPr lang="en-AU" i="1">
                                  <a:latin typeface="Cambria Math" panose="02040503050406030204" pitchFamily="18" charset="0"/>
                                </a:rPr>
                              </m:ctrlPr>
                            </m:dPr>
                            <m:e>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b="0" i="1" smtClean="0">
                                  <a:latin typeface="Cambria Math" panose="02040503050406030204" pitchFamily="18" charset="0"/>
                                </a:rPr>
                                <m:t>+</m:t>
                              </m:r>
                              <m:r>
                                <a:rPr lang="en-AU" i="1">
                                  <a:latin typeface="Cambria Math" panose="02040503050406030204" pitchFamily="18" charset="0"/>
                                </a:rPr>
                                <m:t>3</m:t>
                              </m:r>
                            </m:e>
                          </m:d>
                          <m:r>
                            <a:rPr lang="en-AU" i="1">
                              <a:latin typeface="Cambria Math" panose="02040503050406030204" pitchFamily="18" charset="0"/>
                            </a:rPr>
                            <m:t>×1</m:t>
                          </m:r>
                          <m:r>
                            <a:rPr lang="en-AU" b="0" i="1" smtClean="0">
                              <a:latin typeface="Cambria Math" panose="02040503050406030204" pitchFamily="18" charset="0"/>
                            </a:rPr>
                            <m:t>−</m:t>
                          </m:r>
                          <m:d>
                            <m:dPr>
                              <m:ctrlPr>
                                <a:rPr lang="en-AU" i="1">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r>
                            <a:rPr lang="en-AU" i="1">
                              <a:latin typeface="Cambria Math" panose="02040503050406030204" pitchFamily="18" charset="0"/>
                            </a:rPr>
                            <m:t>×</m:t>
                          </m:r>
                          <m:r>
                            <a:rPr lang="en-AU" b="0" i="1" smtClean="0">
                              <a:latin typeface="Cambria Math" panose="02040503050406030204" pitchFamily="18" charset="0"/>
                            </a:rPr>
                            <m:t>2</m:t>
                          </m:r>
                          <m:r>
                            <a:rPr lang="en-AU" b="0" i="1" smtClean="0">
                              <a:latin typeface="Cambria Math" panose="02040503050406030204" pitchFamily="18" charset="0"/>
                            </a:rPr>
                            <m:t>𝑥</m:t>
                          </m:r>
                        </m:num>
                        <m:den>
                          <m:sSup>
                            <m:sSupPr>
                              <m:ctrlPr>
                                <a:rPr lang="en-AU" i="1">
                                  <a:latin typeface="Cambria Math" panose="02040503050406030204" pitchFamily="18" charset="0"/>
                                </a:rPr>
                              </m:ctrlPr>
                            </m:sSupPr>
                            <m:e>
                              <m:d>
                                <m:dPr>
                                  <m:ctrlPr>
                                    <a:rPr lang="en-AU" i="1">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−3</m:t>
                                  </m:r>
                                </m:e>
                              </m:d>
                            </m:e>
                            <m:sup>
                              <m:r>
                                <a:rPr lang="en-AU" i="1">
                                  <a:latin typeface="Cambria Math" panose="02040503050406030204" pitchFamily="18" charset="0"/>
                                </a:rPr>
                                <m:t>2</m:t>
                              </m:r>
                            </m:sup>
                          </m:sSup>
                        </m:den>
                      </m:f>
                    </m:oMath>
                    <m:oMath xmlns:m="http://schemas.openxmlformats.org/officeDocument/2006/math">
                      <m:r>
                        <m:rPr>
                          <m:aln/>
                        </m:rPr>
                        <a:rPr lang="en-AU" i="1">
                          <a:latin typeface="Cambria Math" panose="02040503050406030204" pitchFamily="18" charset="0"/>
                        </a:rPr>
                        <m:t>=</m:t>
                      </m:r>
                      <m:f>
                        <m:fPr>
                          <m:ctrlPr>
                            <a:rPr lang="en-AU" i="1">
                              <a:latin typeface="Cambria Math" panose="02040503050406030204" pitchFamily="18" charset="0"/>
                            </a:rPr>
                          </m:ctrlPr>
                        </m:fPr>
                        <m:num>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+3−2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num>
                        <m:den>
                          <m:sSup>
                            <m:sSupPr>
                              <m:ctrlPr>
                                <a:rPr lang="en-AU" i="1">
                                  <a:latin typeface="Cambria Math" panose="02040503050406030204" pitchFamily="18" charset="0"/>
                                </a:rPr>
                              </m:ctrlPr>
                            </m:sSupPr>
                            <m:e>
                              <m:d>
                                <m:dPr>
                                  <m:ctrlPr>
                                    <a:rPr lang="en-AU" i="1">
                                      <a:latin typeface="Cambria Math" panose="02040503050406030204" pitchFamily="18" charset="0"/>
                                    </a:rPr>
                                  </m:ctrlPr>
                                </m:dPr>
                                <m:e>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m:t>
                                  </m:r>
                                  <m:r>
                                    <a:rPr lang="en-AU" b="0" i="1" smtClean="0">
                                      <a:latin typeface="Cambria Math" panose="02040503050406030204" pitchFamily="18" charset="0"/>
                                    </a:rPr>
                                    <m:t>3</m:t>
                                  </m:r>
                                </m:e>
                              </m:d>
                            </m:e>
                            <m:sup>
                              <m:r>
                                <a:rPr lang="en-AU" i="1">
                                  <a:latin typeface="Cambria Math" panose="02040503050406030204" pitchFamily="18" charset="0"/>
                                </a:rPr>
                                <m:t>2</m:t>
                              </m:r>
                            </m:sup>
                          </m:sSup>
                        </m:den>
                      </m:f>
                    </m:oMath>
                    <m:oMath xmlns:m="http://schemas.openxmlformats.org/officeDocument/2006/math">
                      <m:r>
                        <m:rPr>
                          <m:aln/>
                        </m:rPr>
                        <a:rPr lang="en-AU" i="1">
                          <a:latin typeface="Cambria Math" panose="02040503050406030204" pitchFamily="18" charset="0"/>
                        </a:rPr>
                        <m:t>=</m:t>
                      </m:r>
                      <m:f>
                        <m:fPr>
                          <m:ctrlPr>
                            <a:rPr lang="en-AU" i="1">
                              <a:latin typeface="Cambria Math" panose="02040503050406030204" pitchFamily="18" charset="0"/>
                            </a:rPr>
                          </m:ctrlPr>
                        </m:fPr>
                        <m:num>
                          <m:sSup>
                            <m:sSupPr>
                              <m:ctrlPr>
                                <a:rPr lang="en-AU" b="0" i="1" smtClean="0">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+3</m:t>
                          </m:r>
                        </m:num>
                        <m:den>
                          <m:sSup>
                            <m:sSupPr>
                              <m:ctrlPr>
                                <a:rPr lang="en-AU" i="1">
                                  <a:latin typeface="Cambria Math" panose="02040503050406030204" pitchFamily="18" charset="0"/>
                                </a:rPr>
                              </m:ctrlPr>
                            </m:sSupPr>
                            <m:e>
                              <m:d>
                                <m:dPr>
                                  <m:ctrlPr>
                                    <a:rPr lang="en-AU" i="1">
                                      <a:latin typeface="Cambria Math" panose="02040503050406030204" pitchFamily="18" charset="0"/>
                                    </a:rPr>
                                  </m:ctrlPr>
                                </m:dPr>
                                <m:e>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m:t>
                                  </m:r>
                                  <m:r>
                                    <a:rPr lang="en-AU" b="0" i="1" smtClean="0">
                                      <a:latin typeface="Cambria Math" panose="02040503050406030204" pitchFamily="18" charset="0"/>
                                    </a:rPr>
                                    <m:t>3</m:t>
                                  </m:r>
                                </m:e>
                              </m:d>
                            </m:e>
                            <m:sup>
                              <m:r>
                                <a:rPr lang="en-AU" i="1">
                                  <a:latin typeface="Cambria Math" panose="02040503050406030204" pitchFamily="18" charset="0"/>
                                </a:rPr>
                                <m:t>2</m:t>
                              </m:r>
                            </m:sup>
                          </m:sSup>
                        </m:den>
                      </m:f>
                    </m:oMath>
                  </m:oMathPara>
                </a14:m>
                <a:endParaRPr lang="en-AU" i="1" dirty="0">
                  <a:latin typeface="Cambria Math" panose="02040503050406030204" pitchFamily="18" charset="0"/>
                </a:endParaRPr>
              </a:p>
            </p:txBody>
          </p:sp>
        </mc:Choice>
        <mc:Fallback xmlns="">
          <p:sp>
            <p:nvSpPr>
              <p:cNvPr id="6" name="Text Placeholder 4">
                <a:extLst>
                  <a:ext uri="{FF2B5EF4-FFF2-40B4-BE49-F238E27FC236}">
                    <a16:creationId xmlns:a16="http://schemas.microsoft.com/office/drawing/2014/main" id="{D49109D3-C76F-0598-73DC-F1CC31EDE05A}"/>
                  </a:ext>
                </a:extLst>
              </p:cNvPr>
              <p:cNvSpPr txBox="1">
                <a:spLocks noRot="1" noChangeAspect="1" noMove="1" noResize="1" noEditPoints="1" noAdjustHandles="1" noChangeArrowheads="1" noChangeShapeType="1" noTextEdit="1"/>
              </p:cNvSpPr>
              <p:nvPr/>
            </p:nvSpPr>
            <p:spPr>
              <a:xfrm>
                <a:off x="5795600" y="1503586"/>
                <a:ext cx="5228000" cy="4807835"/>
              </a:xfrm>
              <a:prstGeom prst="rect">
                <a:avLst/>
              </a:prstGeom>
              <a:blipFill>
                <a:blip r:embed="rId3"/>
                <a:stretch>
                  <a:fillRect/>
                </a:stretch>
              </a:blipFill>
            </p:spPr>
            <p:txBody>
              <a:bodyPr/>
              <a:lstStyle/>
              <a:p>
                <a:r>
                  <a:rPr lang="en-AU">
                    <a:noFill/>
                  </a:rPr>
                  <a:t> </a:t>
                </a:r>
              </a:p>
            </p:txBody>
          </p:sp>
        </mc:Fallback>
      </mc:AlternateContent>
      <p:cxnSp>
        <p:nvCxnSpPr>
          <p:cNvPr id="7" name="Straight Connector 6">
            <a:extLst>
              <a:ext uri="{FF2B5EF4-FFF2-40B4-BE49-F238E27FC236}">
                <a16:creationId xmlns:a16="http://schemas.microsoft.com/office/drawing/2014/main" id="{F8DB40D5-838E-2505-1E15-3FD95A0CAE92}"/>
              </a:ext>
              <a:ext uri="{C183D7F6-B498-43B3-948B-1728B52AA6E4}">
                <adec:decorative xmlns:adec="http://schemas.microsoft.com/office/drawing/2017/decorative" val="1"/>
              </a:ext>
            </a:extLst>
          </p:cNvPr>
          <p:cNvCxnSpPr>
            <a:cxnSpLocks/>
          </p:cNvCxnSpPr>
          <p:nvPr/>
        </p:nvCxnSpPr>
        <p:spPr>
          <a:xfrm>
            <a:off x="5761147" y="2019300"/>
            <a:ext cx="0" cy="3666586"/>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BBAEDA8-13C8-9518-5F07-D2ADA09C26E4}"/>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8043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DFEE7-8767-84C7-BCBA-2E9B8655040E}"/>
              </a:ext>
            </a:extLst>
          </p:cNvPr>
          <p:cNvSpPr>
            <a:spLocks noGrp="1"/>
          </p:cNvSpPr>
          <p:nvPr>
            <p:ph type="title"/>
          </p:nvPr>
        </p:nvSpPr>
        <p:spPr/>
        <p:txBody>
          <a:bodyPr/>
          <a:lstStyle/>
          <a:p>
            <a:r>
              <a:rPr lang="en-AU" dirty="0">
                <a:latin typeface="+mj-lt"/>
              </a:rPr>
              <a:t>Comparing methods</a:t>
            </a:r>
          </a:p>
        </p:txBody>
      </p:sp>
      <p:sp>
        <p:nvSpPr>
          <p:cNvPr id="8" name="Text Placeholder 7">
            <a:extLst>
              <a:ext uri="{FF2B5EF4-FFF2-40B4-BE49-F238E27FC236}">
                <a16:creationId xmlns:a16="http://schemas.microsoft.com/office/drawing/2014/main" id="{57E49946-4CD1-A238-9B0D-A887DD0F7C74}"/>
              </a:ext>
            </a:extLst>
          </p:cNvPr>
          <p:cNvSpPr>
            <a:spLocks noGrp="1"/>
          </p:cNvSpPr>
          <p:nvPr>
            <p:ph type="body" sz="quarter" idx="17"/>
          </p:nvPr>
        </p:nvSpPr>
        <p:spPr>
          <a:xfrm>
            <a:off x="360000" y="1567087"/>
            <a:ext cx="11484000" cy="545602"/>
          </a:xfrm>
        </p:spPr>
        <p:txBody>
          <a:bodyPr/>
          <a:lstStyle/>
          <a:p>
            <a:r>
              <a:rPr lang="en-AU" dirty="0"/>
              <a:t>Which differentiation rule would you use for the following questions and why?</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9E45613A-71BC-4B20-72B2-EFD292BDB40A}"/>
                  </a:ext>
                </a:extLst>
              </p:cNvPr>
              <p:cNvGraphicFramePr>
                <a:graphicFrameLocks noGrp="1"/>
              </p:cNvGraphicFramePr>
              <p:nvPr>
                <p:extLst>
                  <p:ext uri="{D42A27DB-BD31-4B8C-83A1-F6EECF244321}">
                    <p14:modId xmlns:p14="http://schemas.microsoft.com/office/powerpoint/2010/main" val="2903364383"/>
                  </p:ext>
                </p:extLst>
              </p:nvPr>
            </p:nvGraphicFramePr>
            <p:xfrm>
              <a:off x="3041015" y="2567590"/>
              <a:ext cx="6109970" cy="2823147"/>
            </p:xfrm>
            <a:graphic>
              <a:graphicData uri="http://schemas.openxmlformats.org/drawingml/2006/table">
                <a:tbl>
                  <a:tblPr firstRow="1" firstCol="1" bandRow="1">
                    <a:tableStyleId>{5940675A-B579-460E-94D1-54222C63F5DA}</a:tableStyleId>
                  </a:tblPr>
                  <a:tblGrid>
                    <a:gridCol w="3054985">
                      <a:extLst>
                        <a:ext uri="{9D8B030D-6E8A-4147-A177-3AD203B41FA5}">
                          <a16:colId xmlns:a16="http://schemas.microsoft.com/office/drawing/2014/main" val="1561319531"/>
                        </a:ext>
                      </a:extLst>
                    </a:gridCol>
                    <a:gridCol w="3054985">
                      <a:extLst>
                        <a:ext uri="{9D8B030D-6E8A-4147-A177-3AD203B41FA5}">
                          <a16:colId xmlns:a16="http://schemas.microsoft.com/office/drawing/2014/main" val="527794831"/>
                        </a:ext>
                      </a:extLst>
                    </a:gridCol>
                  </a:tblGrid>
                  <a:tr h="0">
                    <a:tc>
                      <a:txBody>
                        <a:bodyPr/>
                        <a:lstStyle/>
                        <a:p>
                          <a:pPr>
                            <a:lnSpc>
                              <a:spcPct val="150000"/>
                            </a:lnSpc>
                            <a:spcBef>
                              <a:spcPts val="1200"/>
                            </a:spcBef>
                            <a:spcAft>
                              <a:spcPts val="1200"/>
                            </a:spcAft>
                            <a:buNone/>
                          </a:pPr>
                          <a14:m>
                            <m:oMathPara xmlns:m="http://schemas.openxmlformats.org/officeDocument/2006/math">
                              <m:oMathParaPr>
                                <m:jc m:val="centerGroup"/>
                              </m:oMathParaPr>
                              <m:oMath xmlns:m="http://schemas.openxmlformats.org/officeDocument/2006/math">
                                <m:r>
                                  <a:rPr lang="en-AU" sz="2800">
                                    <a:effectLst/>
                                    <a:latin typeface="Cambria Math" panose="02040503050406030204" pitchFamily="18" charset="0"/>
                                  </a:rPr>
                                  <m:t>𝑦</m:t>
                                </m:r>
                                <m:r>
                                  <a:rPr lang="en-AU" sz="2800">
                                    <a:effectLst/>
                                    <a:latin typeface="Cambria Math" panose="02040503050406030204" pitchFamily="18" charset="0"/>
                                  </a:rPr>
                                  <m:t>=</m:t>
                                </m:r>
                                <m:f>
                                  <m:fPr>
                                    <m:ctrlPr>
                                      <a:rPr lang="en-AU" sz="2800" i="1">
                                        <a:effectLst/>
                                        <a:latin typeface="Cambria Math" panose="02040503050406030204" pitchFamily="18" charset="0"/>
                                      </a:rPr>
                                    </m:ctrlPr>
                                  </m:fPr>
                                  <m:num>
                                    <m:r>
                                      <a:rPr lang="en-AU" sz="2800">
                                        <a:effectLst/>
                                        <a:latin typeface="Cambria Math" panose="02040503050406030204" pitchFamily="18" charset="0"/>
                                      </a:rPr>
                                      <m:t>1</m:t>
                                    </m:r>
                                  </m:num>
                                  <m:den>
                                    <m:sSup>
                                      <m:sSupPr>
                                        <m:ctrlPr>
                                          <a:rPr lang="en-AU" sz="2800" i="1">
                                            <a:effectLst/>
                                            <a:latin typeface="Cambria Math" panose="02040503050406030204" pitchFamily="18" charset="0"/>
                                          </a:rPr>
                                        </m:ctrlPr>
                                      </m:sSupPr>
                                      <m:e>
                                        <m:r>
                                          <a:rPr lang="en-AU" sz="2800">
                                            <a:effectLst/>
                                            <a:latin typeface="Cambria Math" panose="02040503050406030204" pitchFamily="18" charset="0"/>
                                          </a:rPr>
                                          <m:t>𝑥</m:t>
                                        </m:r>
                                      </m:e>
                                      <m:sup>
                                        <m:r>
                                          <a:rPr lang="en-AU" sz="2800">
                                            <a:effectLst/>
                                            <a:latin typeface="Cambria Math" panose="02040503050406030204" pitchFamily="18" charset="0"/>
                                          </a:rPr>
                                          <m:t>2</m:t>
                                        </m:r>
                                      </m:sup>
                                    </m:sSup>
                                  </m:den>
                                </m:f>
                              </m:oMath>
                            </m:oMathPara>
                          </a14:m>
                          <a:endParaRPr lang="en-AU"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1200"/>
                            </a:spcBef>
                            <a:spcAft>
                              <a:spcPts val="1200"/>
                            </a:spcAft>
                            <a:buNone/>
                          </a:pPr>
                          <a14:m>
                            <m:oMathPara xmlns:m="http://schemas.openxmlformats.org/officeDocument/2006/math">
                              <m:oMathParaPr>
                                <m:jc m:val="centerGroup"/>
                              </m:oMathParaPr>
                              <m:oMath xmlns:m="http://schemas.openxmlformats.org/officeDocument/2006/math">
                                <m:r>
                                  <a:rPr lang="en-AU" sz="2800">
                                    <a:effectLst/>
                                    <a:latin typeface="Cambria Math" panose="02040503050406030204" pitchFamily="18" charset="0"/>
                                  </a:rPr>
                                  <m:t>𝑦</m:t>
                                </m:r>
                                <m:r>
                                  <a:rPr lang="en-AU" sz="2800">
                                    <a:effectLst/>
                                    <a:latin typeface="Cambria Math" panose="02040503050406030204" pitchFamily="18" charset="0"/>
                                  </a:rPr>
                                  <m:t>=</m:t>
                                </m:r>
                                <m:f>
                                  <m:fPr>
                                    <m:ctrlPr>
                                      <a:rPr lang="en-AU" sz="2800" i="1">
                                        <a:effectLst/>
                                        <a:latin typeface="Cambria Math" panose="02040503050406030204" pitchFamily="18" charset="0"/>
                                      </a:rPr>
                                    </m:ctrlPr>
                                  </m:fPr>
                                  <m:num>
                                    <m:r>
                                      <a:rPr lang="en-AU" sz="2800">
                                        <a:effectLst/>
                                        <a:latin typeface="Cambria Math" panose="02040503050406030204" pitchFamily="18" charset="0"/>
                                      </a:rPr>
                                      <m:t>𝑥</m:t>
                                    </m:r>
                                  </m:num>
                                  <m:den>
                                    <m:sSup>
                                      <m:sSupPr>
                                        <m:ctrlPr>
                                          <a:rPr lang="en-AU" sz="2800" i="1">
                                            <a:effectLst/>
                                            <a:latin typeface="Cambria Math" panose="02040503050406030204" pitchFamily="18" charset="0"/>
                                          </a:rPr>
                                        </m:ctrlPr>
                                      </m:sSupPr>
                                      <m:e>
                                        <m:r>
                                          <a:rPr lang="en-AU" sz="2800">
                                            <a:effectLst/>
                                            <a:latin typeface="Cambria Math" panose="02040503050406030204" pitchFamily="18" charset="0"/>
                                          </a:rPr>
                                          <m:t>𝑥</m:t>
                                        </m:r>
                                      </m:e>
                                      <m:sup>
                                        <m:r>
                                          <a:rPr lang="en-AU" sz="2800">
                                            <a:effectLst/>
                                            <a:latin typeface="Cambria Math" panose="02040503050406030204" pitchFamily="18" charset="0"/>
                                          </a:rPr>
                                          <m:t>2</m:t>
                                        </m:r>
                                      </m:sup>
                                    </m:sSup>
                                  </m:den>
                                </m:f>
                              </m:oMath>
                            </m:oMathPara>
                          </a14:m>
                          <a:endParaRPr lang="en-AU"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2816129"/>
                      </a:ext>
                    </a:extLst>
                  </a:tr>
                  <a:tr h="0">
                    <a:tc>
                      <a:txBody>
                        <a:bodyPr/>
                        <a:lstStyle/>
                        <a:p>
                          <a:pPr>
                            <a:lnSpc>
                              <a:spcPct val="150000"/>
                            </a:lnSpc>
                            <a:spcBef>
                              <a:spcPts val="1200"/>
                            </a:spcBef>
                            <a:spcAft>
                              <a:spcPts val="1200"/>
                            </a:spcAft>
                            <a:buNone/>
                          </a:pPr>
                          <a14:m>
                            <m:oMathPara xmlns:m="http://schemas.openxmlformats.org/officeDocument/2006/math">
                              <m:oMathParaPr>
                                <m:jc m:val="centerGroup"/>
                              </m:oMathParaPr>
                              <m:oMath xmlns:m="http://schemas.openxmlformats.org/officeDocument/2006/math">
                                <m:r>
                                  <a:rPr lang="en-AU" sz="2800">
                                    <a:effectLst/>
                                    <a:latin typeface="Cambria Math" panose="02040503050406030204" pitchFamily="18" charset="0"/>
                                  </a:rPr>
                                  <m:t>𝑦</m:t>
                                </m:r>
                                <m:r>
                                  <a:rPr lang="en-AU" sz="2800">
                                    <a:effectLst/>
                                    <a:latin typeface="Cambria Math" panose="02040503050406030204" pitchFamily="18" charset="0"/>
                                  </a:rPr>
                                  <m:t>=</m:t>
                                </m:r>
                                <m:f>
                                  <m:fPr>
                                    <m:ctrlPr>
                                      <a:rPr lang="en-AU" sz="2800" i="1">
                                        <a:effectLst/>
                                        <a:latin typeface="Cambria Math" panose="02040503050406030204" pitchFamily="18" charset="0"/>
                                      </a:rPr>
                                    </m:ctrlPr>
                                  </m:fPr>
                                  <m:num>
                                    <m:r>
                                      <a:rPr lang="en-AU" sz="2800">
                                        <a:effectLst/>
                                        <a:latin typeface="Cambria Math" panose="02040503050406030204" pitchFamily="18" charset="0"/>
                                      </a:rPr>
                                      <m:t>1</m:t>
                                    </m:r>
                                  </m:num>
                                  <m:den>
                                    <m:sSup>
                                      <m:sSupPr>
                                        <m:ctrlPr>
                                          <a:rPr lang="en-AU" sz="2800" i="1">
                                            <a:effectLst/>
                                            <a:latin typeface="Cambria Math" panose="02040503050406030204" pitchFamily="18" charset="0"/>
                                          </a:rPr>
                                        </m:ctrlPr>
                                      </m:sSupPr>
                                      <m:e>
                                        <m:r>
                                          <a:rPr lang="en-AU" sz="2800">
                                            <a:effectLst/>
                                            <a:latin typeface="Cambria Math" panose="02040503050406030204" pitchFamily="18" charset="0"/>
                                          </a:rPr>
                                          <m:t>(</m:t>
                                        </m:r>
                                        <m:r>
                                          <a:rPr lang="en-AU" sz="2800">
                                            <a:effectLst/>
                                            <a:latin typeface="Cambria Math" panose="02040503050406030204" pitchFamily="18" charset="0"/>
                                          </a:rPr>
                                          <m:t>𝑥</m:t>
                                        </m:r>
                                        <m:r>
                                          <a:rPr lang="en-AU" sz="2800">
                                            <a:effectLst/>
                                            <a:latin typeface="Cambria Math" panose="02040503050406030204" pitchFamily="18" charset="0"/>
                                          </a:rPr>
                                          <m:t>+1)</m:t>
                                        </m:r>
                                      </m:e>
                                      <m:sup>
                                        <m:r>
                                          <a:rPr lang="en-AU" sz="2800">
                                            <a:effectLst/>
                                            <a:latin typeface="Cambria Math" panose="02040503050406030204" pitchFamily="18" charset="0"/>
                                          </a:rPr>
                                          <m:t>2</m:t>
                                        </m:r>
                                      </m:sup>
                                    </m:sSup>
                                  </m:den>
                                </m:f>
                              </m:oMath>
                            </m:oMathPara>
                          </a14:m>
                          <a:endParaRPr lang="en-AU"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1200"/>
                            </a:spcBef>
                            <a:spcAft>
                              <a:spcPts val="1200"/>
                            </a:spcAft>
                            <a:buNone/>
                          </a:pPr>
                          <a14:m>
                            <m:oMathPara xmlns:m="http://schemas.openxmlformats.org/officeDocument/2006/math">
                              <m:oMathParaPr>
                                <m:jc m:val="centerGroup"/>
                              </m:oMathParaPr>
                              <m:oMath xmlns:m="http://schemas.openxmlformats.org/officeDocument/2006/math">
                                <m:r>
                                  <a:rPr lang="en-AU" sz="2800">
                                    <a:effectLst/>
                                    <a:latin typeface="Cambria Math" panose="02040503050406030204" pitchFamily="18" charset="0"/>
                                  </a:rPr>
                                  <m:t>𝑦</m:t>
                                </m:r>
                                <m:r>
                                  <a:rPr lang="en-AU" sz="2800">
                                    <a:effectLst/>
                                    <a:latin typeface="Cambria Math" panose="02040503050406030204" pitchFamily="18" charset="0"/>
                                  </a:rPr>
                                  <m:t>=</m:t>
                                </m:r>
                                <m:f>
                                  <m:fPr>
                                    <m:ctrlPr>
                                      <a:rPr lang="en-AU" sz="2800" i="1">
                                        <a:effectLst/>
                                        <a:latin typeface="Cambria Math" panose="02040503050406030204" pitchFamily="18" charset="0"/>
                                      </a:rPr>
                                    </m:ctrlPr>
                                  </m:fPr>
                                  <m:num>
                                    <m:r>
                                      <a:rPr lang="en-AU" sz="2800">
                                        <a:effectLst/>
                                        <a:latin typeface="Cambria Math" panose="02040503050406030204" pitchFamily="18" charset="0"/>
                                      </a:rPr>
                                      <m:t>𝑥</m:t>
                                    </m:r>
                                  </m:num>
                                  <m:den>
                                    <m:sSup>
                                      <m:sSupPr>
                                        <m:ctrlPr>
                                          <a:rPr lang="en-AU" sz="2800" i="1">
                                            <a:effectLst/>
                                            <a:latin typeface="Cambria Math" panose="02040503050406030204" pitchFamily="18" charset="0"/>
                                          </a:rPr>
                                        </m:ctrlPr>
                                      </m:sSupPr>
                                      <m:e>
                                        <m:r>
                                          <a:rPr lang="en-AU" sz="2800">
                                            <a:effectLst/>
                                            <a:latin typeface="Cambria Math" panose="02040503050406030204" pitchFamily="18" charset="0"/>
                                          </a:rPr>
                                          <m:t>(</m:t>
                                        </m:r>
                                        <m:r>
                                          <a:rPr lang="en-AU" sz="2800">
                                            <a:effectLst/>
                                            <a:latin typeface="Cambria Math" panose="02040503050406030204" pitchFamily="18" charset="0"/>
                                          </a:rPr>
                                          <m:t>𝑥</m:t>
                                        </m:r>
                                        <m:r>
                                          <a:rPr lang="en-AU" sz="2800">
                                            <a:effectLst/>
                                            <a:latin typeface="Cambria Math" panose="02040503050406030204" pitchFamily="18" charset="0"/>
                                          </a:rPr>
                                          <m:t>+1)</m:t>
                                        </m:r>
                                      </m:e>
                                      <m:sup>
                                        <m:r>
                                          <a:rPr lang="en-AU" sz="2800">
                                            <a:effectLst/>
                                            <a:latin typeface="Cambria Math" panose="02040503050406030204" pitchFamily="18" charset="0"/>
                                          </a:rPr>
                                          <m:t>2</m:t>
                                        </m:r>
                                      </m:sup>
                                    </m:sSup>
                                  </m:den>
                                </m:f>
                              </m:oMath>
                            </m:oMathPara>
                          </a14:m>
                          <a:endParaRPr lang="en-AU"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81542056"/>
                      </a:ext>
                    </a:extLst>
                  </a:tr>
                </a:tbl>
              </a:graphicData>
            </a:graphic>
          </p:graphicFrame>
        </mc:Choice>
        <mc:Fallback xmlns="">
          <p:graphicFrame>
            <p:nvGraphicFramePr>
              <p:cNvPr id="6" name="Table 5">
                <a:extLst>
                  <a:ext uri="{FF2B5EF4-FFF2-40B4-BE49-F238E27FC236}">
                    <a16:creationId xmlns:a16="http://schemas.microsoft.com/office/drawing/2014/main" id="{9E45613A-71BC-4B20-72B2-EFD292BDB40A}"/>
                  </a:ext>
                </a:extLst>
              </p:cNvPr>
              <p:cNvGraphicFramePr>
                <a:graphicFrameLocks noGrp="1"/>
              </p:cNvGraphicFramePr>
              <p:nvPr>
                <p:extLst>
                  <p:ext uri="{D42A27DB-BD31-4B8C-83A1-F6EECF244321}">
                    <p14:modId xmlns:p14="http://schemas.microsoft.com/office/powerpoint/2010/main" val="2903364383"/>
                  </p:ext>
                </p:extLst>
              </p:nvPr>
            </p:nvGraphicFramePr>
            <p:xfrm>
              <a:off x="3041015" y="2567590"/>
              <a:ext cx="6109970" cy="2823147"/>
            </p:xfrm>
            <a:graphic>
              <a:graphicData uri="http://schemas.openxmlformats.org/drawingml/2006/table">
                <a:tbl>
                  <a:tblPr firstRow="1" firstCol="1" bandRow="1">
                    <a:tableStyleId>{5940675A-B579-460E-94D1-54222C63F5DA}</a:tableStyleId>
                  </a:tblPr>
                  <a:tblGrid>
                    <a:gridCol w="3054985">
                      <a:extLst>
                        <a:ext uri="{9D8B030D-6E8A-4147-A177-3AD203B41FA5}">
                          <a16:colId xmlns:a16="http://schemas.microsoft.com/office/drawing/2014/main" val="1561319531"/>
                        </a:ext>
                      </a:extLst>
                    </a:gridCol>
                    <a:gridCol w="3054985">
                      <a:extLst>
                        <a:ext uri="{9D8B030D-6E8A-4147-A177-3AD203B41FA5}">
                          <a16:colId xmlns:a16="http://schemas.microsoft.com/office/drawing/2014/main" val="527794831"/>
                        </a:ext>
                      </a:extLst>
                    </a:gridCol>
                  </a:tblGrid>
                  <a:tr h="1354773">
                    <a:tc>
                      <a:txBody>
                        <a:bodyPr/>
                        <a:lstStyle/>
                        <a:p>
                          <a:endParaRPr lang="en-US"/>
                        </a:p>
                      </a:txBody>
                      <a:tcPr marL="68580" marR="68580" marT="0" marB="0">
                        <a:blipFill>
                          <a:blip r:embed="rId2"/>
                          <a:stretch>
                            <a:fillRect l="-415" t="-935" r="-100415" b="-109346"/>
                          </a:stretch>
                        </a:blipFill>
                      </a:tcPr>
                    </a:tc>
                    <a:tc>
                      <a:txBody>
                        <a:bodyPr/>
                        <a:lstStyle/>
                        <a:p>
                          <a:endParaRPr lang="en-US"/>
                        </a:p>
                      </a:txBody>
                      <a:tcPr marL="68580" marR="68580" marT="0" marB="0">
                        <a:blipFill>
                          <a:blip r:embed="rId2"/>
                          <a:stretch>
                            <a:fillRect l="-100415" t="-935" r="-415" b="-109346"/>
                          </a:stretch>
                        </a:blipFill>
                      </a:tcPr>
                    </a:tc>
                    <a:extLst>
                      <a:ext uri="{0D108BD9-81ED-4DB2-BD59-A6C34878D82A}">
                        <a16:rowId xmlns:a16="http://schemas.microsoft.com/office/drawing/2014/main" val="262816129"/>
                      </a:ext>
                    </a:extLst>
                  </a:tr>
                  <a:tr h="1468374">
                    <a:tc>
                      <a:txBody>
                        <a:bodyPr/>
                        <a:lstStyle/>
                        <a:p>
                          <a:endParaRPr lang="en-US"/>
                        </a:p>
                      </a:txBody>
                      <a:tcPr marL="68580" marR="68580" marT="0" marB="0">
                        <a:blipFill>
                          <a:blip r:embed="rId2"/>
                          <a:stretch>
                            <a:fillRect l="-415" t="-93103" r="-100415" b="-862"/>
                          </a:stretch>
                        </a:blipFill>
                      </a:tcPr>
                    </a:tc>
                    <a:tc>
                      <a:txBody>
                        <a:bodyPr/>
                        <a:lstStyle/>
                        <a:p>
                          <a:endParaRPr lang="en-US"/>
                        </a:p>
                      </a:txBody>
                      <a:tcPr marL="68580" marR="68580" marT="0" marB="0">
                        <a:blipFill>
                          <a:blip r:embed="rId2"/>
                          <a:stretch>
                            <a:fillRect l="-100415" t="-93103" r="-415" b="-862"/>
                          </a:stretch>
                        </a:blipFill>
                      </a:tcPr>
                    </a:tc>
                    <a:extLst>
                      <a:ext uri="{0D108BD9-81ED-4DB2-BD59-A6C34878D82A}">
                        <a16:rowId xmlns:a16="http://schemas.microsoft.com/office/drawing/2014/main" val="4181542056"/>
                      </a:ext>
                    </a:extLst>
                  </a:tr>
                </a:tbl>
              </a:graphicData>
            </a:graphic>
          </p:graphicFrame>
        </mc:Fallback>
      </mc:AlternateContent>
      <p:sp>
        <p:nvSpPr>
          <p:cNvPr id="2" name="Slide Number Placeholder 1">
            <a:extLst>
              <a:ext uri="{FF2B5EF4-FFF2-40B4-BE49-F238E27FC236}">
                <a16:creationId xmlns:a16="http://schemas.microsoft.com/office/drawing/2014/main" id="{015667C2-537C-2621-E30B-425EEFB213B3}"/>
              </a:ext>
            </a:extLst>
          </p:cNvPr>
          <p:cNvSpPr>
            <a:spLocks noGrp="1"/>
          </p:cNvSpPr>
          <p:nvPr>
            <p:ph type="sldNum" sz="quarter" idx="12"/>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245051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mn-lt"/>
                <a:ea typeface="Calibri" panose="020F0502020204030204" pitchFamily="34" charset="0"/>
                <a:hlinkClick r:id="rId6"/>
              </a:rPr>
              <a:t>Mathematics Advanced 11-12 Syllabus</a:t>
            </a:r>
            <a:r>
              <a:rPr lang="en-AU" dirty="0">
                <a:effectLst/>
                <a:latin typeface="+mn-lt"/>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09791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To be able to apply the quotient rule to differentiate functions</a:t>
                </a:r>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dirty="0">
                    <a:cs typeface="Arial" panose="020B0604020202020204" pitchFamily="34" charset="0"/>
                  </a:rPr>
                  <a:t>I can recognise when to use the quotient rule</a:t>
                </a:r>
              </a:p>
              <a:p>
                <a:pPr marL="342900" indent="-342900">
                  <a:lnSpc>
                    <a:spcPct val="150000"/>
                  </a:lnSpc>
                  <a:spcAft>
                    <a:spcPts val="1200"/>
                  </a:spcAft>
                  <a:buFont typeface="Arial"/>
                  <a:buChar char="•"/>
                </a:pPr>
                <a:r>
                  <a:rPr lang="en-AU" sz="2000" dirty="0">
                    <a:ea typeface="+mn-lt"/>
                    <a:cs typeface="Arial" panose="020B0604020202020204" pitchFamily="34" charset="0"/>
                  </a:rPr>
                  <a:t>I can identify </a:t>
                </a:r>
                <a14:m>
                  <m:oMath xmlns:m="http://schemas.openxmlformats.org/officeDocument/2006/math">
                    <m:r>
                      <a:rPr lang="en-AU" sz="2000" i="1" dirty="0" smtClean="0">
                        <a:latin typeface="Cambria Math" panose="02040503050406030204" pitchFamily="18" charset="0"/>
                        <a:ea typeface="+mn-lt"/>
                        <a:cs typeface="Arial" panose="020B0604020202020204" pitchFamily="34" charset="0"/>
                      </a:rPr>
                      <m:t>𝑢</m:t>
                    </m:r>
                  </m:oMath>
                </a14:m>
                <a:r>
                  <a:rPr lang="en-AU" sz="2000" dirty="0">
                    <a:ea typeface="+mn-lt"/>
                    <a:cs typeface="Arial" panose="020B0604020202020204" pitchFamily="34" charset="0"/>
                  </a:rPr>
                  <a:t> and </a:t>
                </a:r>
                <a14:m>
                  <m:oMath xmlns:m="http://schemas.openxmlformats.org/officeDocument/2006/math">
                    <m:r>
                      <a:rPr lang="en-AU" sz="2000" i="1" dirty="0" smtClean="0">
                        <a:latin typeface="Cambria Math" panose="02040503050406030204" pitchFamily="18" charset="0"/>
                        <a:ea typeface="+mn-lt"/>
                        <a:cs typeface="Arial" panose="020B0604020202020204" pitchFamily="34" charset="0"/>
                      </a:rPr>
                      <m:t>𝑣</m:t>
                    </m:r>
                  </m:oMath>
                </a14:m>
                <a:r>
                  <a:rPr lang="en-AU" sz="2000" dirty="0">
                    <a:ea typeface="+mn-lt"/>
                    <a:cs typeface="Arial" panose="020B0604020202020204" pitchFamily="34" charset="0"/>
                  </a:rPr>
                  <a:t> in a function and find their derivatives</a:t>
                </a:r>
              </a:p>
              <a:p>
                <a:pPr marL="342900" indent="-342900">
                  <a:lnSpc>
                    <a:spcPct val="150000"/>
                  </a:lnSpc>
                  <a:spcAft>
                    <a:spcPts val="1200"/>
                  </a:spcAft>
                  <a:buFont typeface="Arial"/>
                  <a:buChar char="•"/>
                </a:pPr>
                <a:r>
                  <a:rPr lang="en-AU" sz="2000" dirty="0">
                    <a:ea typeface="+mn-lt"/>
                    <a:cs typeface="Arial" panose="020B0604020202020204" pitchFamily="34" charset="0"/>
                  </a:rPr>
                  <a:t>I can apply the quotient rule from the reference sheet</a:t>
                </a:r>
                <a:endParaRPr lang="en-US" sz="2000" dirty="0">
                  <a:ea typeface="+mn-lt"/>
                  <a:cs typeface="Arial" panose="020B0604020202020204" pitchFamily="34" charset="0"/>
                </a:endParaRPr>
              </a:p>
              <a:p>
                <a:pPr marL="342900" indent="-342900">
                  <a:lnSpc>
                    <a:spcPct val="150000"/>
                  </a:lnSpc>
                  <a:spcAft>
                    <a:spcPts val="1200"/>
                  </a:spcAft>
                  <a:buFont typeface="Arial"/>
                  <a:buChar char="•"/>
                </a:pPr>
                <a:r>
                  <a:rPr lang="en-AU" sz="2000" dirty="0">
                    <a:ea typeface="+mn-lt"/>
                    <a:cs typeface="Arial" panose="020B0604020202020204" pitchFamily="34" charset="0"/>
                  </a:rPr>
                  <a:t>I can apply the quotient rule using </a:t>
                </a:r>
                <a14:m>
                  <m:oMath xmlns:m="http://schemas.openxmlformats.org/officeDocument/2006/math">
                    <m:r>
                      <a:rPr lang="en-AU" sz="2000" i="1" dirty="0" smtClean="0">
                        <a:latin typeface="Cambria Math" panose="02040503050406030204" pitchFamily="18" charset="0"/>
                        <a:ea typeface="+mn-lt"/>
                        <a:cs typeface="Arial" panose="020B0604020202020204" pitchFamily="34" charset="0"/>
                      </a:rPr>
                      <m:t>𝑓</m:t>
                    </m:r>
                    <m:r>
                      <a:rPr lang="en-AU" sz="2000" i="1" dirty="0" smtClean="0">
                        <a:latin typeface="Cambria Math" panose="02040503050406030204" pitchFamily="18" charset="0"/>
                        <a:ea typeface="+mn-lt"/>
                        <a:cs typeface="Arial" panose="020B0604020202020204" pitchFamily="34" charset="0"/>
                      </a:rPr>
                      <m:t>(</m:t>
                    </m:r>
                    <m:r>
                      <a:rPr lang="en-AU" sz="2000" i="1" dirty="0" smtClean="0">
                        <a:latin typeface="Cambria Math" panose="02040503050406030204" pitchFamily="18" charset="0"/>
                        <a:ea typeface="+mn-lt"/>
                        <a:cs typeface="Arial" panose="020B0604020202020204" pitchFamily="34" charset="0"/>
                      </a:rPr>
                      <m:t>𝑥</m:t>
                    </m:r>
                    <m:r>
                      <a:rPr lang="en-AU" sz="2000" i="1" dirty="0" smtClean="0">
                        <a:latin typeface="Cambria Math" panose="02040503050406030204" pitchFamily="18" charset="0"/>
                        <a:ea typeface="+mn-lt"/>
                        <a:cs typeface="Arial" panose="020B0604020202020204" pitchFamily="34" charset="0"/>
                      </a:rPr>
                      <m:t>)</m:t>
                    </m:r>
                  </m:oMath>
                </a14:m>
                <a:r>
                  <a:rPr lang="en-AU" sz="2000" dirty="0">
                    <a:ea typeface="+mn-lt"/>
                    <a:cs typeface="Arial" panose="020B0604020202020204" pitchFamily="34" charset="0"/>
                  </a:rPr>
                  <a:t> notation.</a:t>
                </a:r>
                <a:endParaRPr lang="en-AU" dirty="0">
                  <a:cs typeface="Arial" panose="020B0604020202020204" pitchFamily="34" charset="0"/>
                </a:endParaRP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4097917"/>
              </a:xfrm>
              <a:prstGeom prst="rect">
                <a:avLst/>
              </a:prstGeom>
              <a:blipFill>
                <a:blip r:embed="rId3"/>
                <a:stretch>
                  <a:fillRect l="-1459" b="-3096"/>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Retrieval practice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9E1869-50CE-C67B-5E9F-F2D49B8663A5}"/>
              </a:ext>
            </a:extLst>
          </p:cNvPr>
          <p:cNvSpPr>
            <a:spLocks noGrp="1"/>
          </p:cNvSpPr>
          <p:nvPr>
            <p:ph type="title"/>
          </p:nvPr>
        </p:nvSpPr>
        <p:spPr/>
        <p:txBody>
          <a:bodyPr/>
          <a:lstStyle/>
          <a:p>
            <a:r>
              <a:rPr lang="en-AU" dirty="0">
                <a:latin typeface="+mj-lt"/>
              </a:rPr>
              <a:t>Algebraic fractions</a:t>
            </a:r>
          </a:p>
        </p:txBody>
      </p:sp>
      <p:sp>
        <p:nvSpPr>
          <p:cNvPr id="11" name="Text Placeholder 10">
            <a:extLst>
              <a:ext uri="{FF2B5EF4-FFF2-40B4-BE49-F238E27FC236}">
                <a16:creationId xmlns:a16="http://schemas.microsoft.com/office/drawing/2014/main" id="{5FF24CBA-E15E-8A32-728E-4A1342B9D483}"/>
              </a:ext>
            </a:extLst>
          </p:cNvPr>
          <p:cNvSpPr>
            <a:spLocks noGrp="1"/>
          </p:cNvSpPr>
          <p:nvPr>
            <p:ph type="body" sz="quarter" idx="17"/>
          </p:nvPr>
        </p:nvSpPr>
        <p:spPr>
          <a:xfrm>
            <a:off x="360000" y="1567086"/>
            <a:ext cx="11484000" cy="545601"/>
          </a:xfrm>
        </p:spPr>
        <p:txBody>
          <a:bodyPr/>
          <a:lstStyle/>
          <a:p>
            <a:r>
              <a:rPr lang="en-AU" dirty="0"/>
              <a:t>Use common factors to simplify the following expressions.</a:t>
            </a:r>
          </a:p>
        </p:txBody>
      </p:sp>
      <mc:AlternateContent xmlns:mc="http://schemas.openxmlformats.org/markup-compatibility/2006" xmlns:a14="http://schemas.microsoft.com/office/drawing/2010/main">
        <mc:Choice Requires="a14">
          <p:sp>
            <p:nvSpPr>
              <p:cNvPr id="12" name="Text Placeholder 10">
                <a:extLst>
                  <a:ext uri="{FF2B5EF4-FFF2-40B4-BE49-F238E27FC236}">
                    <a16:creationId xmlns:a16="http://schemas.microsoft.com/office/drawing/2014/main" id="{9305AA4B-1122-66BB-D272-044CB1DB309E}"/>
                  </a:ext>
                </a:extLst>
              </p:cNvPr>
              <p:cNvSpPr txBox="1">
                <a:spLocks/>
              </p:cNvSpPr>
              <p:nvPr/>
            </p:nvSpPr>
            <p:spPr>
              <a:xfrm>
                <a:off x="360000" y="2307865"/>
                <a:ext cx="1410501"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14:m>
                  <m:oMath xmlns:m="http://schemas.openxmlformats.org/officeDocument/2006/math">
                    <m:f>
                      <m:fPr>
                        <m:ctrlPr>
                          <a:rPr lang="en-AU" sz="2400" i="1">
                            <a:latin typeface="Cambria Math" panose="02040503050406030204" pitchFamily="18" charset="0"/>
                          </a:rPr>
                        </m:ctrlPr>
                      </m:fPr>
                      <m:num>
                        <m:sSup>
                          <m:sSupPr>
                            <m:ctrlPr>
                              <a:rPr lang="en-AU" sz="2400" i="1">
                                <a:latin typeface="Cambria Math" panose="02040503050406030204" pitchFamily="18" charset="0"/>
                              </a:rPr>
                            </m:ctrlPr>
                          </m:sSupPr>
                          <m:e>
                            <m:r>
                              <a:rPr lang="en-AU" sz="2400" i="1">
                                <a:latin typeface="Cambria Math" panose="02040503050406030204" pitchFamily="18" charset="0"/>
                              </a:rPr>
                              <m:t>𝑥</m:t>
                            </m:r>
                          </m:e>
                          <m:sup>
                            <m:r>
                              <a:rPr lang="en-AU" sz="2400" i="1">
                                <a:latin typeface="Cambria Math" panose="02040503050406030204" pitchFamily="18" charset="0"/>
                              </a:rPr>
                              <m:t>2</m:t>
                            </m:r>
                          </m:sup>
                        </m:sSup>
                        <m:r>
                          <a:rPr lang="en-AU" sz="2400" i="1">
                            <a:latin typeface="Cambria Math" panose="02040503050406030204" pitchFamily="18" charset="0"/>
                          </a:rPr>
                          <m:t>+3</m:t>
                        </m:r>
                        <m:r>
                          <a:rPr lang="en-AU" sz="2400" i="1">
                            <a:latin typeface="Cambria Math" panose="02040503050406030204" pitchFamily="18" charset="0"/>
                          </a:rPr>
                          <m:t>𝑥</m:t>
                        </m:r>
                      </m:num>
                      <m:den>
                        <m:r>
                          <a:rPr lang="en-AU" sz="2400" i="1">
                            <a:latin typeface="Cambria Math" panose="02040503050406030204" pitchFamily="18" charset="0"/>
                          </a:rPr>
                          <m:t>𝑥</m:t>
                        </m:r>
                      </m:den>
                    </m:f>
                  </m:oMath>
                </a14:m>
                <a:endParaRPr lang="en-AU" sz="2400" dirty="0"/>
              </a:p>
            </p:txBody>
          </p:sp>
        </mc:Choice>
        <mc:Fallback xmlns="">
          <p:sp>
            <p:nvSpPr>
              <p:cNvPr id="12" name="Text Placeholder 10">
                <a:extLst>
                  <a:ext uri="{FF2B5EF4-FFF2-40B4-BE49-F238E27FC236}">
                    <a16:creationId xmlns:a16="http://schemas.microsoft.com/office/drawing/2014/main" id="{9305AA4B-1122-66BB-D272-044CB1DB309E}"/>
                  </a:ext>
                </a:extLst>
              </p:cNvPr>
              <p:cNvSpPr txBox="1">
                <a:spLocks noRot="1" noChangeAspect="1" noMove="1" noResize="1" noEditPoints="1" noAdjustHandles="1" noChangeArrowheads="1" noChangeShapeType="1" noTextEdit="1"/>
              </p:cNvSpPr>
              <p:nvPr/>
            </p:nvSpPr>
            <p:spPr>
              <a:xfrm>
                <a:off x="360000" y="2307865"/>
                <a:ext cx="1410501" cy="545601"/>
              </a:xfrm>
              <a:prstGeom prst="rect">
                <a:avLst/>
              </a:prstGeom>
              <a:blipFill>
                <a:blip r:embed="rId3"/>
                <a:stretch>
                  <a:fillRect l="-10714" b="-5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D879F3A-7989-421D-C5B2-F66473256ECF}"/>
                  </a:ext>
                </a:extLst>
              </p:cNvPr>
              <p:cNvSpPr txBox="1"/>
              <p:nvPr/>
            </p:nvSpPr>
            <p:spPr>
              <a:xfrm>
                <a:off x="1420980" y="2256981"/>
                <a:ext cx="3619982" cy="1125629"/>
              </a:xfrm>
              <a:prstGeom prst="rect">
                <a:avLst/>
              </a:prstGeom>
              <a:noFill/>
            </p:spPr>
            <p:txBody>
              <a:bodyPr wrap="square">
                <a:spAutoFit/>
              </a:bodyPr>
              <a:lstStyle/>
              <a:p>
                <a:pPr defTabSz="914377">
                  <a:lnSpc>
                    <a:spcPct val="150000"/>
                  </a:lnSpc>
                  <a:spcAft>
                    <a:spcPts val="1200"/>
                  </a:spcAft>
                </a:pPr>
                <a14:m>
                  <m:oMathPara xmlns:m="http://schemas.openxmlformats.org/officeDocument/2006/math">
                    <m:oMathParaPr>
                      <m:jc m:val="centerGroup"/>
                    </m:oMathParaPr>
                    <m:oMath xmlns:m="http://schemas.openxmlformats.org/officeDocument/2006/math">
                      <m:r>
                        <a:rPr lang="en-AU" sz="2000" i="1">
                          <a:latin typeface="Cambria Math" panose="02040503050406030204" pitchFamily="18" charset="0"/>
                          <a:cs typeface="Arial" panose="020B0604020202020204" pitchFamily="34" charset="0"/>
                        </a:rPr>
                        <m:t>=</m:t>
                      </m:r>
                      <m:f>
                        <m:fPr>
                          <m:ctrlPr>
                            <a:rPr lang="en-AU" sz="2000" i="1">
                              <a:latin typeface="Cambria Math" panose="02040503050406030204" pitchFamily="18" charset="0"/>
                              <a:cs typeface="Arial" panose="020B0604020202020204" pitchFamily="34" charset="0"/>
                            </a:rPr>
                          </m:ctrlPr>
                        </m:fPr>
                        <m:num>
                          <m:r>
                            <a:rPr lang="en-AU" sz="2000" i="1">
                              <a:latin typeface="Cambria Math" panose="02040503050406030204" pitchFamily="18" charset="0"/>
                              <a:cs typeface="Arial" panose="020B0604020202020204" pitchFamily="34" charset="0"/>
                            </a:rPr>
                            <m:t>𝑥</m:t>
                          </m:r>
                          <m:r>
                            <a:rPr lang="en-AU" sz="2000" i="1">
                              <a:latin typeface="Cambria Math" panose="02040503050406030204" pitchFamily="18" charset="0"/>
                              <a:cs typeface="Arial" panose="020B0604020202020204" pitchFamily="34" charset="0"/>
                            </a:rPr>
                            <m:t>(</m:t>
                          </m:r>
                          <m:r>
                            <a:rPr lang="en-AU" sz="2000" i="1">
                              <a:latin typeface="Cambria Math" panose="02040503050406030204" pitchFamily="18" charset="0"/>
                              <a:cs typeface="Arial" panose="020B0604020202020204" pitchFamily="34" charset="0"/>
                            </a:rPr>
                            <m:t>𝑥</m:t>
                          </m:r>
                          <m:r>
                            <a:rPr lang="en-AU" sz="2000" i="1">
                              <a:latin typeface="Cambria Math" panose="02040503050406030204" pitchFamily="18" charset="0"/>
                              <a:cs typeface="Arial" panose="020B0604020202020204" pitchFamily="34" charset="0"/>
                            </a:rPr>
                            <m:t>+3)</m:t>
                          </m:r>
                        </m:num>
                        <m:den>
                          <m:r>
                            <a:rPr lang="en-AU" sz="2000" i="1">
                              <a:latin typeface="Cambria Math" panose="02040503050406030204" pitchFamily="18" charset="0"/>
                              <a:cs typeface="Arial" panose="020B0604020202020204" pitchFamily="34" charset="0"/>
                            </a:rPr>
                            <m:t>𝑥</m:t>
                          </m:r>
                        </m:den>
                      </m:f>
                      <m:r>
                        <a:rPr lang="en-AU" sz="2000" i="1">
                          <a:latin typeface="Cambria Math" panose="02040503050406030204" pitchFamily="18" charset="0"/>
                          <a:cs typeface="Arial" panose="020B0604020202020204" pitchFamily="34" charset="0"/>
                        </a:rPr>
                        <m:t>=</m:t>
                      </m:r>
                      <m:r>
                        <a:rPr lang="en-AU" sz="2000" i="1">
                          <a:latin typeface="Cambria Math" panose="02040503050406030204" pitchFamily="18" charset="0"/>
                          <a:cs typeface="Arial" panose="020B0604020202020204" pitchFamily="34" charset="0"/>
                        </a:rPr>
                        <m:t>𝑥</m:t>
                      </m:r>
                      <m:r>
                        <a:rPr lang="en-AU" sz="2000" i="1">
                          <a:latin typeface="Cambria Math" panose="02040503050406030204" pitchFamily="18" charset="0"/>
                          <a:cs typeface="Arial" panose="020B0604020202020204" pitchFamily="34" charset="0"/>
                        </a:rPr>
                        <m:t>+3, </m:t>
                      </m:r>
                      <m:r>
                        <a:rPr lang="en-AU" sz="2000" i="1">
                          <a:latin typeface="Cambria Math" panose="02040503050406030204" pitchFamily="18" charset="0"/>
                          <a:cs typeface="Arial" panose="020B0604020202020204" pitchFamily="34" charset="0"/>
                        </a:rPr>
                        <m:t>𝑥</m:t>
                      </m:r>
                      <m:r>
                        <a:rPr lang="en-AU" sz="2000" i="1">
                          <a:latin typeface="Cambria Math" panose="02040503050406030204" pitchFamily="18" charset="0"/>
                          <a:cs typeface="Arial" panose="020B0604020202020204" pitchFamily="34" charset="0"/>
                        </a:rPr>
                        <m:t>≠0</m:t>
                      </m:r>
                    </m:oMath>
                  </m:oMathPara>
                </a14:m>
                <a:endParaRPr lang="en-US" sz="2000" i="1" dirty="0">
                  <a:latin typeface="Cambria Math" panose="02040503050406030204" pitchFamily="18"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0D879F3A-7989-421D-C5B2-F66473256ECF}"/>
                  </a:ext>
                </a:extLst>
              </p:cNvPr>
              <p:cNvSpPr txBox="1">
                <a:spLocks noRot="1" noChangeAspect="1" noMove="1" noResize="1" noEditPoints="1" noAdjustHandles="1" noChangeArrowheads="1" noChangeShapeType="1" noTextEdit="1"/>
              </p:cNvSpPr>
              <p:nvPr/>
            </p:nvSpPr>
            <p:spPr>
              <a:xfrm>
                <a:off x="1420980" y="2256981"/>
                <a:ext cx="3619982" cy="112562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 Placeholder 10">
                <a:extLst>
                  <a:ext uri="{FF2B5EF4-FFF2-40B4-BE49-F238E27FC236}">
                    <a16:creationId xmlns:a16="http://schemas.microsoft.com/office/drawing/2014/main" id="{D594CF44-78D7-34D1-7ABB-27EE0546BD7E}"/>
                  </a:ext>
                </a:extLst>
              </p:cNvPr>
              <p:cNvSpPr txBox="1">
                <a:spLocks/>
              </p:cNvSpPr>
              <p:nvPr/>
            </p:nvSpPr>
            <p:spPr>
              <a:xfrm>
                <a:off x="354000" y="3382048"/>
                <a:ext cx="1428501"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2"/>
                </a:pPr>
                <a14:m>
                  <m:oMath xmlns:m="http://schemas.openxmlformats.org/officeDocument/2006/math">
                    <m:f>
                      <m:fPr>
                        <m:ctrlPr>
                          <a:rPr lang="en-AU" sz="2400" i="1">
                            <a:latin typeface="Cambria Math" panose="02040503050406030204" pitchFamily="18" charset="0"/>
                          </a:rPr>
                        </m:ctrlPr>
                      </m:fPr>
                      <m:num>
                        <m:sSup>
                          <m:sSupPr>
                            <m:ctrlPr>
                              <a:rPr lang="en-AU" sz="2400" i="1">
                                <a:latin typeface="Cambria Math" panose="02040503050406030204" pitchFamily="18" charset="0"/>
                              </a:rPr>
                            </m:ctrlPr>
                          </m:sSupPr>
                          <m:e>
                            <m:r>
                              <a:rPr lang="en-AU" sz="2400" i="1">
                                <a:latin typeface="Cambria Math" panose="02040503050406030204" pitchFamily="18" charset="0"/>
                              </a:rPr>
                              <m:t>𝑥</m:t>
                            </m:r>
                          </m:e>
                          <m:sup>
                            <m:r>
                              <a:rPr lang="en-AU" sz="2400" i="1">
                                <a:latin typeface="Cambria Math" panose="02040503050406030204" pitchFamily="18" charset="0"/>
                              </a:rPr>
                              <m:t>2</m:t>
                            </m:r>
                          </m:sup>
                        </m:sSup>
                        <m:r>
                          <a:rPr lang="en-AU" sz="2400" i="1">
                            <a:latin typeface="Cambria Math" panose="02040503050406030204" pitchFamily="18" charset="0"/>
                          </a:rPr>
                          <m:t>−4</m:t>
                        </m:r>
                      </m:num>
                      <m:den>
                        <m:r>
                          <a:rPr lang="en-AU" sz="2400" i="1">
                            <a:latin typeface="Cambria Math" panose="02040503050406030204" pitchFamily="18" charset="0"/>
                          </a:rPr>
                          <m:t>𝑥</m:t>
                        </m:r>
                        <m:r>
                          <a:rPr lang="en-AU" sz="2400" i="1">
                            <a:latin typeface="Cambria Math" panose="02040503050406030204" pitchFamily="18" charset="0"/>
                          </a:rPr>
                          <m:t>+2</m:t>
                        </m:r>
                      </m:den>
                    </m:f>
                  </m:oMath>
                </a14:m>
                <a:endParaRPr lang="en-AU" sz="2400" dirty="0"/>
              </a:p>
            </p:txBody>
          </p:sp>
        </mc:Choice>
        <mc:Fallback xmlns="">
          <p:sp>
            <p:nvSpPr>
              <p:cNvPr id="13" name="Text Placeholder 10">
                <a:extLst>
                  <a:ext uri="{FF2B5EF4-FFF2-40B4-BE49-F238E27FC236}">
                    <a16:creationId xmlns:a16="http://schemas.microsoft.com/office/drawing/2014/main" id="{D594CF44-78D7-34D1-7ABB-27EE0546BD7E}"/>
                  </a:ext>
                </a:extLst>
              </p:cNvPr>
              <p:cNvSpPr txBox="1">
                <a:spLocks noRot="1" noChangeAspect="1" noMove="1" noResize="1" noEditPoints="1" noAdjustHandles="1" noChangeArrowheads="1" noChangeShapeType="1" noTextEdit="1"/>
              </p:cNvSpPr>
              <p:nvPr/>
            </p:nvSpPr>
            <p:spPr>
              <a:xfrm>
                <a:off x="354000" y="3382048"/>
                <a:ext cx="1428501" cy="545601"/>
              </a:xfrm>
              <a:prstGeom prst="rect">
                <a:avLst/>
              </a:prstGeom>
              <a:blipFill>
                <a:blip r:embed="rId5"/>
                <a:stretch>
                  <a:fillRect l="-10526" b="-5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D69A799-F267-F3D6-E5E9-08EEF0C0C6D3}"/>
                  </a:ext>
                </a:extLst>
              </p:cNvPr>
              <p:cNvSpPr txBox="1"/>
              <p:nvPr/>
            </p:nvSpPr>
            <p:spPr>
              <a:xfrm>
                <a:off x="1420980" y="3302754"/>
                <a:ext cx="5715000" cy="1180323"/>
              </a:xfrm>
              <a:prstGeom prst="rect">
                <a:avLst/>
              </a:prstGeom>
              <a:noFill/>
            </p:spPr>
            <p:txBody>
              <a:bodyPr wrap="square">
                <a:spAutoFit/>
              </a:bodyPr>
              <a:lstStyle/>
              <a:p>
                <a:pPr defTabSz="914377">
                  <a:lnSpc>
                    <a:spcPct val="150000"/>
                  </a:lnSpc>
                  <a:spcAft>
                    <a:spcPts val="1200"/>
                  </a:spcAft>
                </a:pPr>
                <a14:m>
                  <m:oMathPara xmlns:m="http://schemas.openxmlformats.org/officeDocument/2006/math">
                    <m:oMathParaPr>
                      <m:jc m:val="centerGroup"/>
                    </m:oMathParaPr>
                    <m:oMath xmlns:m="http://schemas.openxmlformats.org/officeDocument/2006/math">
                      <m:r>
                        <a:rPr lang="en-AU" sz="2000">
                          <a:latin typeface="Cambria Math" panose="02040503050406030204" pitchFamily="18" charset="0"/>
                        </a:rPr>
                        <m:t>=</m:t>
                      </m:r>
                      <m:f>
                        <m:fPr>
                          <m:ctrlPr>
                            <a:rPr lang="en-AU" sz="2000" i="1">
                              <a:latin typeface="Cambria Math" panose="02040503050406030204" pitchFamily="18" charset="0"/>
                            </a:rPr>
                          </m:ctrlPr>
                        </m:fPr>
                        <m:num>
                          <m:sSup>
                            <m:sSupPr>
                              <m:ctrlPr>
                                <a:rPr lang="en-AU" sz="2000" i="1">
                                  <a:latin typeface="Cambria Math" panose="02040503050406030204" pitchFamily="18" charset="0"/>
                                </a:rPr>
                              </m:ctrlPr>
                            </m:sSupPr>
                            <m:e>
                              <m:r>
                                <a:rPr lang="en-AU" sz="2000" i="1">
                                  <a:latin typeface="Cambria Math" panose="02040503050406030204" pitchFamily="18" charset="0"/>
                                </a:rPr>
                                <m:t>𝑥</m:t>
                              </m:r>
                            </m:e>
                            <m:sup>
                              <m:r>
                                <a:rPr lang="en-AU" sz="2000" i="1">
                                  <a:latin typeface="Cambria Math" panose="02040503050406030204" pitchFamily="18" charset="0"/>
                                </a:rPr>
                                <m:t>2</m:t>
                              </m:r>
                            </m:sup>
                          </m:sSup>
                          <m:r>
                            <a:rPr lang="en-AU" sz="2000" i="1">
                              <a:latin typeface="Cambria Math" panose="02040503050406030204" pitchFamily="18" charset="0"/>
                            </a:rPr>
                            <m:t>−4</m:t>
                          </m:r>
                        </m:num>
                        <m:den>
                          <m:r>
                            <a:rPr lang="en-AU" sz="2000" i="1">
                              <a:latin typeface="Cambria Math" panose="02040503050406030204" pitchFamily="18" charset="0"/>
                            </a:rPr>
                            <m:t>𝑥</m:t>
                          </m:r>
                          <m:r>
                            <a:rPr lang="en-AU" sz="2000" i="1">
                              <a:latin typeface="Cambria Math" panose="02040503050406030204" pitchFamily="18" charset="0"/>
                            </a:rPr>
                            <m:t>+2</m:t>
                          </m:r>
                        </m:den>
                      </m:f>
                      <m: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m:t>
                          </m:r>
                          <m:r>
                            <a:rPr lang="en-AU" sz="2000" i="1">
                              <a:latin typeface="Cambria Math" panose="02040503050406030204" pitchFamily="18" charset="0"/>
                            </a:rPr>
                            <m:t>𝑥</m:t>
                          </m:r>
                          <m:r>
                            <a:rPr lang="en-AU" sz="2000" i="1">
                              <a:latin typeface="Cambria Math" panose="02040503050406030204" pitchFamily="18" charset="0"/>
                            </a:rPr>
                            <m:t>+2)(</m:t>
                          </m:r>
                          <m:r>
                            <a:rPr lang="en-AU" sz="2000" i="1">
                              <a:latin typeface="Cambria Math" panose="02040503050406030204" pitchFamily="18" charset="0"/>
                            </a:rPr>
                            <m:t>𝑥</m:t>
                          </m:r>
                          <m:r>
                            <a:rPr lang="en-AU" sz="2000" i="1">
                              <a:latin typeface="Cambria Math" panose="02040503050406030204" pitchFamily="18" charset="0"/>
                            </a:rPr>
                            <m:t>−2)</m:t>
                          </m:r>
                        </m:num>
                        <m:den>
                          <m:r>
                            <a:rPr lang="en-AU" sz="2000" i="1">
                              <a:latin typeface="Cambria Math" panose="02040503050406030204" pitchFamily="18" charset="0"/>
                            </a:rPr>
                            <m:t>𝑥</m:t>
                          </m:r>
                          <m:r>
                            <a:rPr lang="en-AU" sz="2000" i="1">
                              <a:latin typeface="Cambria Math" panose="02040503050406030204" pitchFamily="18" charset="0"/>
                            </a:rPr>
                            <m:t>+2</m:t>
                          </m:r>
                        </m:den>
                      </m:f>
                      <m:r>
                        <a:rPr lang="en-AU" sz="2000" i="1">
                          <a:latin typeface="Cambria Math" panose="02040503050406030204" pitchFamily="18" charset="0"/>
                        </a:rPr>
                        <m:t>=</m:t>
                      </m:r>
                      <m:r>
                        <a:rPr lang="en-AU" sz="2000" i="1">
                          <a:latin typeface="Cambria Math" panose="02040503050406030204" pitchFamily="18" charset="0"/>
                        </a:rPr>
                        <m:t>𝑥</m:t>
                      </m:r>
                      <m:r>
                        <a:rPr lang="en-AU" sz="2000" i="1">
                          <a:latin typeface="Cambria Math" panose="02040503050406030204" pitchFamily="18" charset="0"/>
                        </a:rPr>
                        <m:t>−2,  </m:t>
                      </m:r>
                      <m:r>
                        <a:rPr lang="en-AU" sz="2000" i="1">
                          <a:latin typeface="Cambria Math" panose="02040503050406030204" pitchFamily="18" charset="0"/>
                        </a:rPr>
                        <m:t>𝑥</m:t>
                      </m:r>
                      <m:r>
                        <a:rPr lang="en-AU" sz="2000" i="1">
                          <a:latin typeface="Cambria Math" panose="02040503050406030204" pitchFamily="18" charset="0"/>
                        </a:rPr>
                        <m:t>≠−2 </m:t>
                      </m:r>
                      <m:r>
                        <m:rPr>
                          <m:nor/>
                        </m:rPr>
                        <a:rPr lang="en-AU" sz="2000" dirty="0"/>
                        <m:t> </m:t>
                      </m:r>
                    </m:oMath>
                  </m:oMathPara>
                </a14:m>
                <a:endParaRPr lang="en-US" sz="2000" i="1" dirty="0">
                  <a:latin typeface="Cambria Math" panose="02040503050406030204" pitchFamily="18"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ED69A799-F267-F3D6-E5E9-08EEF0C0C6D3}"/>
                  </a:ext>
                </a:extLst>
              </p:cNvPr>
              <p:cNvSpPr txBox="1">
                <a:spLocks noRot="1" noChangeAspect="1" noMove="1" noResize="1" noEditPoints="1" noAdjustHandles="1" noChangeArrowheads="1" noChangeShapeType="1" noTextEdit="1"/>
              </p:cNvSpPr>
              <p:nvPr/>
            </p:nvSpPr>
            <p:spPr>
              <a:xfrm>
                <a:off x="1420980" y="3302754"/>
                <a:ext cx="5715000" cy="118032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 Placeholder 10">
                <a:extLst>
                  <a:ext uri="{FF2B5EF4-FFF2-40B4-BE49-F238E27FC236}">
                    <a16:creationId xmlns:a16="http://schemas.microsoft.com/office/drawing/2014/main" id="{FB5255FA-38B1-7D9A-BA1D-9F7529A2E456}"/>
                  </a:ext>
                </a:extLst>
              </p:cNvPr>
              <p:cNvSpPr txBox="1">
                <a:spLocks/>
              </p:cNvSpPr>
              <p:nvPr/>
            </p:nvSpPr>
            <p:spPr>
              <a:xfrm>
                <a:off x="348000" y="4456231"/>
                <a:ext cx="1428501"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3"/>
                </a:pPr>
                <a14:m>
                  <m:oMath xmlns:m="http://schemas.openxmlformats.org/officeDocument/2006/math">
                    <m:f>
                      <m:fPr>
                        <m:ctrlPr>
                          <a:rPr lang="en-AU" sz="2400" i="1">
                            <a:latin typeface="Cambria Math" panose="02040503050406030204" pitchFamily="18" charset="0"/>
                          </a:rPr>
                        </m:ctrlPr>
                      </m:fPr>
                      <m:num>
                        <m:r>
                          <a:rPr lang="en-AU" sz="2400" i="1">
                            <a:latin typeface="Cambria Math" panose="02040503050406030204" pitchFamily="18" charset="0"/>
                          </a:rPr>
                          <m:t>𝑥</m:t>
                        </m:r>
                        <m:r>
                          <a:rPr lang="en-AU" sz="2400" i="1">
                            <a:latin typeface="Cambria Math" panose="02040503050406030204" pitchFamily="18" charset="0"/>
                          </a:rPr>
                          <m:t>+2</m:t>
                        </m:r>
                      </m:num>
                      <m:den>
                        <m:r>
                          <a:rPr lang="en-AU" sz="2400" i="1">
                            <a:latin typeface="Cambria Math" panose="02040503050406030204" pitchFamily="18" charset="0"/>
                          </a:rPr>
                          <m:t>𝑥</m:t>
                        </m:r>
                        <m:r>
                          <a:rPr lang="en-AU" sz="2400" i="1">
                            <a:latin typeface="Cambria Math" panose="02040503050406030204" pitchFamily="18" charset="0"/>
                          </a:rPr>
                          <m:t>+2</m:t>
                        </m:r>
                      </m:den>
                    </m:f>
                  </m:oMath>
                </a14:m>
                <a:endParaRPr lang="en-AU" sz="2400" dirty="0"/>
              </a:p>
            </p:txBody>
          </p:sp>
        </mc:Choice>
        <mc:Fallback xmlns="">
          <p:sp>
            <p:nvSpPr>
              <p:cNvPr id="14" name="Text Placeholder 10">
                <a:extLst>
                  <a:ext uri="{FF2B5EF4-FFF2-40B4-BE49-F238E27FC236}">
                    <a16:creationId xmlns:a16="http://schemas.microsoft.com/office/drawing/2014/main" id="{FB5255FA-38B1-7D9A-BA1D-9F7529A2E456}"/>
                  </a:ext>
                </a:extLst>
              </p:cNvPr>
              <p:cNvSpPr txBox="1">
                <a:spLocks noRot="1" noChangeAspect="1" noMove="1" noResize="1" noEditPoints="1" noAdjustHandles="1" noChangeArrowheads="1" noChangeShapeType="1" noTextEdit="1"/>
              </p:cNvSpPr>
              <p:nvPr/>
            </p:nvSpPr>
            <p:spPr>
              <a:xfrm>
                <a:off x="348000" y="4456231"/>
                <a:ext cx="1428501" cy="545601"/>
              </a:xfrm>
              <a:prstGeom prst="rect">
                <a:avLst/>
              </a:prstGeom>
              <a:blipFill>
                <a:blip r:embed="rId7"/>
                <a:stretch>
                  <a:fillRect l="-10619"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7F6B3B2-BF88-21DD-F472-6774777D498D}"/>
                  </a:ext>
                </a:extLst>
              </p:cNvPr>
              <p:cNvSpPr txBox="1"/>
              <p:nvPr/>
            </p:nvSpPr>
            <p:spPr>
              <a:xfrm>
                <a:off x="1420980" y="4386624"/>
                <a:ext cx="2138423" cy="861774"/>
              </a:xfrm>
              <a:prstGeom prst="rect">
                <a:avLst/>
              </a:prstGeom>
              <a:noFill/>
            </p:spPr>
            <p:txBody>
              <a:bodyPr wrap="square">
                <a:spAutoFit/>
              </a:bodyPr>
              <a:lstStyle/>
              <a:p>
                <a:pPr>
                  <a:lnSpc>
                    <a:spcPct val="250000"/>
                  </a:lnSpc>
                </a:pPr>
                <a14:m>
                  <m:oMathPara xmlns:m="http://schemas.openxmlformats.org/officeDocument/2006/math">
                    <m:oMathParaPr>
                      <m:jc m:val="centerGroup"/>
                    </m:oMathParaPr>
                    <m:oMath xmlns:m="http://schemas.openxmlformats.org/officeDocument/2006/math">
                      <m:r>
                        <a:rPr lang="en-AU" sz="2000">
                          <a:latin typeface="Cambria Math" panose="02040503050406030204" pitchFamily="18" charset="0"/>
                        </a:rPr>
                        <m:t>=</m:t>
                      </m:r>
                      <m:r>
                        <a:rPr lang="en-AU" sz="2000" i="1">
                          <a:latin typeface="Cambria Math" panose="02040503050406030204" pitchFamily="18" charset="0"/>
                        </a:rPr>
                        <m:t>1, </m:t>
                      </m:r>
                      <m:r>
                        <a:rPr lang="en-AU" sz="2000" i="1">
                          <a:latin typeface="Cambria Math" panose="02040503050406030204" pitchFamily="18" charset="0"/>
                        </a:rPr>
                        <m:t>𝑥</m:t>
                      </m:r>
                      <m:r>
                        <a:rPr lang="en-AU" sz="2000" i="1">
                          <a:latin typeface="Cambria Math" panose="02040503050406030204" pitchFamily="18" charset="0"/>
                        </a:rPr>
                        <m:t>≠−2</m:t>
                      </m:r>
                    </m:oMath>
                  </m:oMathPara>
                </a14:m>
                <a:endParaRPr lang="en-AU" sz="2000" dirty="0"/>
              </a:p>
            </p:txBody>
          </p:sp>
        </mc:Choice>
        <mc:Fallback xmlns="">
          <p:sp>
            <p:nvSpPr>
              <p:cNvPr id="19" name="TextBox 18">
                <a:extLst>
                  <a:ext uri="{FF2B5EF4-FFF2-40B4-BE49-F238E27FC236}">
                    <a16:creationId xmlns:a16="http://schemas.microsoft.com/office/drawing/2014/main" id="{27F6B3B2-BF88-21DD-F472-6774777D498D}"/>
                  </a:ext>
                </a:extLst>
              </p:cNvPr>
              <p:cNvSpPr txBox="1">
                <a:spLocks noRot="1" noChangeAspect="1" noMove="1" noResize="1" noEditPoints="1" noAdjustHandles="1" noChangeArrowheads="1" noChangeShapeType="1" noTextEdit="1"/>
              </p:cNvSpPr>
              <p:nvPr/>
            </p:nvSpPr>
            <p:spPr>
              <a:xfrm>
                <a:off x="1420980" y="4386624"/>
                <a:ext cx="2138423" cy="86177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 Placeholder 10">
                <a:extLst>
                  <a:ext uri="{FF2B5EF4-FFF2-40B4-BE49-F238E27FC236}">
                    <a16:creationId xmlns:a16="http://schemas.microsoft.com/office/drawing/2014/main" id="{CAF47241-094F-FCAA-625C-04A226FFE4CB}"/>
                  </a:ext>
                </a:extLst>
              </p:cNvPr>
              <p:cNvSpPr txBox="1">
                <a:spLocks/>
              </p:cNvSpPr>
              <p:nvPr/>
            </p:nvSpPr>
            <p:spPr>
              <a:xfrm>
                <a:off x="342000" y="5530413"/>
                <a:ext cx="1428501"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4"/>
                </a:pPr>
                <a14:m>
                  <m:oMath xmlns:m="http://schemas.openxmlformats.org/officeDocument/2006/math">
                    <m:f>
                      <m:fPr>
                        <m:ctrlPr>
                          <a:rPr lang="en-AU" sz="2400" i="1">
                            <a:latin typeface="Cambria Math" panose="02040503050406030204" pitchFamily="18" charset="0"/>
                          </a:rPr>
                        </m:ctrlPr>
                      </m:fPr>
                      <m:num>
                        <m:r>
                          <a:rPr lang="en-AU" sz="2400" i="1">
                            <a:latin typeface="Cambria Math" panose="02040503050406030204" pitchFamily="18" charset="0"/>
                          </a:rPr>
                          <m:t>3</m:t>
                        </m:r>
                        <m:r>
                          <a:rPr lang="en-AU" sz="2400" i="1">
                            <a:latin typeface="Cambria Math" panose="02040503050406030204" pitchFamily="18" charset="0"/>
                          </a:rPr>
                          <m:t>𝑥</m:t>
                        </m:r>
                        <m:r>
                          <a:rPr lang="en-AU" sz="2400" i="1">
                            <a:latin typeface="Cambria Math" panose="02040503050406030204" pitchFamily="18" charset="0"/>
                          </a:rPr>
                          <m:t>+3</m:t>
                        </m:r>
                      </m:num>
                      <m:den>
                        <m:r>
                          <a:rPr lang="en-AU" sz="2400" i="1">
                            <a:latin typeface="Cambria Math" panose="02040503050406030204" pitchFamily="18" charset="0"/>
                          </a:rPr>
                          <m:t>𝑥</m:t>
                        </m:r>
                        <m:r>
                          <a:rPr lang="en-AU" sz="2400" i="1">
                            <a:latin typeface="Cambria Math" panose="02040503050406030204" pitchFamily="18" charset="0"/>
                          </a:rPr>
                          <m:t>+1</m:t>
                        </m:r>
                      </m:den>
                    </m:f>
                  </m:oMath>
                </a14:m>
                <a:endParaRPr lang="en-AU" sz="2400" dirty="0"/>
              </a:p>
            </p:txBody>
          </p:sp>
        </mc:Choice>
        <mc:Fallback xmlns="">
          <p:sp>
            <p:nvSpPr>
              <p:cNvPr id="15" name="Text Placeholder 10">
                <a:extLst>
                  <a:ext uri="{FF2B5EF4-FFF2-40B4-BE49-F238E27FC236}">
                    <a16:creationId xmlns:a16="http://schemas.microsoft.com/office/drawing/2014/main" id="{CAF47241-094F-FCAA-625C-04A226FFE4CB}"/>
                  </a:ext>
                </a:extLst>
              </p:cNvPr>
              <p:cNvSpPr txBox="1">
                <a:spLocks noRot="1" noChangeAspect="1" noMove="1" noResize="1" noEditPoints="1" noAdjustHandles="1" noChangeArrowheads="1" noChangeShapeType="1" noTextEdit="1"/>
              </p:cNvSpPr>
              <p:nvPr/>
            </p:nvSpPr>
            <p:spPr>
              <a:xfrm>
                <a:off x="342000" y="5530413"/>
                <a:ext cx="1428501" cy="545601"/>
              </a:xfrm>
              <a:prstGeom prst="rect">
                <a:avLst/>
              </a:prstGeom>
              <a:blipFill>
                <a:blip r:embed="rId9"/>
                <a:stretch>
                  <a:fillRect l="-10526" b="-43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EF98AD7-B40F-66E7-2B78-D044D902364A}"/>
                  </a:ext>
                </a:extLst>
              </p:cNvPr>
              <p:cNvSpPr txBox="1"/>
              <p:nvPr/>
            </p:nvSpPr>
            <p:spPr>
              <a:xfrm>
                <a:off x="1420980" y="5424194"/>
                <a:ext cx="3319040" cy="1133324"/>
              </a:xfrm>
              <a:prstGeom prst="rect">
                <a:avLst/>
              </a:prstGeom>
              <a:noFill/>
            </p:spPr>
            <p:txBody>
              <a:bodyPr wrap="square">
                <a:spAutoFit/>
              </a:bodyPr>
              <a:lstStyle/>
              <a:p>
                <a:pPr defTabSz="914377">
                  <a:lnSpc>
                    <a:spcPct val="150000"/>
                  </a:lnSpc>
                  <a:spcAft>
                    <a:spcPts val="1200"/>
                  </a:spcAft>
                </a:pPr>
                <a14:m>
                  <m:oMathPara xmlns:m="http://schemas.openxmlformats.org/officeDocument/2006/math">
                    <m:oMathParaPr>
                      <m:jc m:val="centerGroup"/>
                    </m:oMathParaPr>
                    <m:oMath xmlns:m="http://schemas.openxmlformats.org/officeDocument/2006/math">
                      <m:r>
                        <a:rPr lang="en-AU" sz="2000">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3(</m:t>
                          </m:r>
                          <m:r>
                            <a:rPr lang="en-AU" sz="2000" i="1">
                              <a:latin typeface="Cambria Math" panose="02040503050406030204" pitchFamily="18" charset="0"/>
                            </a:rPr>
                            <m:t>𝑥</m:t>
                          </m:r>
                          <m:r>
                            <a:rPr lang="en-AU" sz="2000" i="1">
                              <a:latin typeface="Cambria Math" panose="02040503050406030204" pitchFamily="18" charset="0"/>
                            </a:rPr>
                            <m:t>+1)</m:t>
                          </m:r>
                        </m:num>
                        <m:den>
                          <m:r>
                            <a:rPr lang="en-AU" sz="2000" i="1">
                              <a:latin typeface="Cambria Math" panose="02040503050406030204" pitchFamily="18" charset="0"/>
                            </a:rPr>
                            <m:t>𝑥</m:t>
                          </m:r>
                          <m:r>
                            <a:rPr lang="en-AU" sz="2000" i="1">
                              <a:latin typeface="Cambria Math" panose="02040503050406030204" pitchFamily="18" charset="0"/>
                            </a:rPr>
                            <m:t>+1</m:t>
                          </m:r>
                        </m:den>
                      </m:f>
                      <m:r>
                        <a:rPr lang="en-AU" sz="2000" i="1">
                          <a:latin typeface="Cambria Math" panose="02040503050406030204" pitchFamily="18" charset="0"/>
                        </a:rPr>
                        <m:t>=3,</m:t>
                      </m:r>
                      <m:r>
                        <a:rPr lang="en-AU" sz="2000" i="1">
                          <a:latin typeface="Cambria Math" panose="02040503050406030204" pitchFamily="18" charset="0"/>
                        </a:rPr>
                        <m:t>𝑥</m:t>
                      </m:r>
                      <m:r>
                        <a:rPr lang="en-AU" sz="2000" i="1">
                          <a:latin typeface="Cambria Math" panose="02040503050406030204" pitchFamily="18" charset="0"/>
                        </a:rPr>
                        <m:t>≠−1</m:t>
                      </m:r>
                    </m:oMath>
                  </m:oMathPara>
                </a14:m>
                <a:endParaRPr lang="en-US" sz="2000" i="1" dirty="0">
                  <a:latin typeface="Cambria Math" panose="02040503050406030204" pitchFamily="18" charset="0"/>
                  <a:cs typeface="Arial" panose="020B0604020202020204" pitchFamily="34" charset="0"/>
                </a:endParaRPr>
              </a:p>
            </p:txBody>
          </p:sp>
        </mc:Choice>
        <mc:Fallback xmlns="">
          <p:sp>
            <p:nvSpPr>
              <p:cNvPr id="20" name="TextBox 19">
                <a:extLst>
                  <a:ext uri="{FF2B5EF4-FFF2-40B4-BE49-F238E27FC236}">
                    <a16:creationId xmlns:a16="http://schemas.microsoft.com/office/drawing/2014/main" id="{4EF98AD7-B40F-66E7-2B78-D044D902364A}"/>
                  </a:ext>
                </a:extLst>
              </p:cNvPr>
              <p:cNvSpPr txBox="1">
                <a:spLocks noRot="1" noChangeAspect="1" noMove="1" noResize="1" noEditPoints="1" noAdjustHandles="1" noChangeArrowheads="1" noChangeShapeType="1" noTextEdit="1"/>
              </p:cNvSpPr>
              <p:nvPr/>
            </p:nvSpPr>
            <p:spPr>
              <a:xfrm>
                <a:off x="1420980" y="5424194"/>
                <a:ext cx="3319040" cy="1133324"/>
              </a:xfrm>
              <a:prstGeom prst="rect">
                <a:avLst/>
              </a:prstGeom>
              <a:blipFill>
                <a:blip r:embed="rId10"/>
                <a:stretch>
                  <a:fillRect/>
                </a:stretch>
              </a:blipFill>
            </p:spPr>
            <p:txBody>
              <a:bodyPr/>
              <a:lstStyle/>
              <a:p>
                <a:r>
                  <a:rPr lang="en-US">
                    <a:noFill/>
                  </a:rPr>
                  <a:t> </a:t>
                </a:r>
              </a:p>
            </p:txBody>
          </p:sp>
        </mc:Fallback>
      </mc:AlternateContent>
      <p:sp>
        <p:nvSpPr>
          <p:cNvPr id="21" name="Speech Bubble: Rectangle with Corners Rounded 6">
            <a:extLst>
              <a:ext uri="{FF2B5EF4-FFF2-40B4-BE49-F238E27FC236}">
                <a16:creationId xmlns:a16="http://schemas.microsoft.com/office/drawing/2014/main" id="{6CD8FFAB-26B5-7F50-21EB-8614D474F832}"/>
              </a:ext>
            </a:extLst>
          </p:cNvPr>
          <p:cNvSpPr/>
          <p:nvPr/>
        </p:nvSpPr>
        <p:spPr>
          <a:xfrm>
            <a:off x="7135980" y="2056695"/>
            <a:ext cx="3354219" cy="1280958"/>
          </a:xfrm>
          <a:prstGeom prst="wedgeRoundRectCallout">
            <a:avLst>
              <a:gd name="adj1" fmla="val -119097"/>
              <a:gd name="adj2" fmla="val 1017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200"/>
              </a:spcAft>
            </a:pPr>
            <a:r>
              <a:rPr lang="en-AU" sz="1800" dirty="0"/>
              <a:t>When do terms simplify and when do they not?</a:t>
            </a:r>
          </a:p>
        </p:txBody>
      </p:sp>
      <p:sp>
        <p:nvSpPr>
          <p:cNvPr id="22" name="Speech Bubble: Rectangle with Corners Rounded 5">
            <a:extLst>
              <a:ext uri="{FF2B5EF4-FFF2-40B4-BE49-F238E27FC236}">
                <a16:creationId xmlns:a16="http://schemas.microsoft.com/office/drawing/2014/main" id="{1E814251-7317-1DDB-C498-9C82FF6260C7}"/>
              </a:ext>
            </a:extLst>
          </p:cNvPr>
          <p:cNvSpPr/>
          <p:nvPr/>
        </p:nvSpPr>
        <p:spPr>
          <a:xfrm>
            <a:off x="7047452" y="3612204"/>
            <a:ext cx="4357147" cy="1610398"/>
          </a:xfrm>
          <a:prstGeom prst="wedgeRoundRectCallout">
            <a:avLst>
              <a:gd name="adj1" fmla="val -135470"/>
              <a:gd name="adj2" fmla="val 3134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200"/>
              </a:spcAft>
            </a:pPr>
            <a:r>
              <a:rPr lang="en-AU" sz="1800" dirty="0"/>
              <a:t>What do you notice about fractions where the numerator and denominator are the same?</a:t>
            </a:r>
          </a:p>
        </p:txBody>
      </p:sp>
      <mc:AlternateContent xmlns:mc="http://schemas.openxmlformats.org/markup-compatibility/2006" xmlns:a14="http://schemas.microsoft.com/office/drawing/2010/main">
        <mc:Choice Requires="a14">
          <p:sp>
            <p:nvSpPr>
              <p:cNvPr id="23" name="Speech Bubble: Rectangle with Corners Rounded 9">
                <a:extLst>
                  <a:ext uri="{FF2B5EF4-FFF2-40B4-BE49-F238E27FC236}">
                    <a16:creationId xmlns:a16="http://schemas.microsoft.com/office/drawing/2014/main" id="{61B06EBE-9D77-67DA-2540-8C819DC2EA21}"/>
                  </a:ext>
                </a:extLst>
              </p:cNvPr>
              <p:cNvSpPr/>
              <p:nvPr/>
            </p:nvSpPr>
            <p:spPr>
              <a:xfrm>
                <a:off x="6141568" y="5314513"/>
                <a:ext cx="2506064" cy="940319"/>
              </a:xfrm>
              <a:prstGeom prst="wedgeRoundRectCallout">
                <a:avLst>
                  <a:gd name="adj1" fmla="val -118420"/>
                  <a:gd name="adj2" fmla="val 2368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200"/>
                  </a:spcAft>
                </a:pPr>
                <a:r>
                  <a:rPr lang="en-AU" sz="1800" dirty="0"/>
                  <a:t>Why do we need restrictions on </a:t>
                </a:r>
                <a14:m>
                  <m:oMath xmlns:m="http://schemas.openxmlformats.org/officeDocument/2006/math">
                    <m:r>
                      <a:rPr lang="en-AU" sz="1800" b="0" i="1" smtClean="0">
                        <a:latin typeface="Cambria Math" panose="02040503050406030204" pitchFamily="18" charset="0"/>
                      </a:rPr>
                      <m:t>𝑥</m:t>
                    </m:r>
                  </m:oMath>
                </a14:m>
                <a:r>
                  <a:rPr lang="en-AU" sz="1800" dirty="0"/>
                  <a:t>?</a:t>
                </a:r>
              </a:p>
            </p:txBody>
          </p:sp>
        </mc:Choice>
        <mc:Fallback xmlns="">
          <p:sp>
            <p:nvSpPr>
              <p:cNvPr id="23" name="Speech Bubble: Rectangle with Corners Rounded 9">
                <a:extLst>
                  <a:ext uri="{FF2B5EF4-FFF2-40B4-BE49-F238E27FC236}">
                    <a16:creationId xmlns:a16="http://schemas.microsoft.com/office/drawing/2014/main" id="{61B06EBE-9D77-67DA-2540-8C819DC2EA21}"/>
                  </a:ext>
                </a:extLst>
              </p:cNvPr>
              <p:cNvSpPr>
                <a:spLocks noRot="1" noChangeAspect="1" noMove="1" noResize="1" noEditPoints="1" noAdjustHandles="1" noChangeArrowheads="1" noChangeShapeType="1" noTextEdit="1"/>
              </p:cNvSpPr>
              <p:nvPr/>
            </p:nvSpPr>
            <p:spPr>
              <a:xfrm>
                <a:off x="6141568" y="5314513"/>
                <a:ext cx="2506064" cy="940319"/>
              </a:xfrm>
              <a:prstGeom prst="wedgeRoundRectCallout">
                <a:avLst>
                  <a:gd name="adj1" fmla="val -118420"/>
                  <a:gd name="adj2" fmla="val 23687"/>
                  <a:gd name="adj3" fmla="val 16667"/>
                </a:avLst>
              </a:prstGeom>
              <a:blipFill>
                <a:blip r:embed="rId11"/>
                <a:stretch>
                  <a:fillRect b="-666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4BF7B47A-A477-BECA-BED4-1D203E25FC8E}"/>
              </a:ext>
              <a:ext uri="{C183D7F6-B498-43B3-948B-1728B52AA6E4}">
                <adec:decorative xmlns:adec="http://schemas.microsoft.com/office/drawing/2017/decorative" val="1"/>
              </a:ext>
            </a:extLst>
          </p:cNvPr>
          <p:cNvSpPr>
            <a:spLocks noGrp="1"/>
          </p:cNvSpPr>
          <p:nvPr>
            <p:ph type="sldNum" sz="quarter" idx="12"/>
          </p:nvPr>
        </p:nvSpPr>
        <p:spPr>
          <a:xfrm>
            <a:off x="11124000" y="6543993"/>
            <a:ext cx="720000" cy="180000"/>
          </a:xfrm>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133622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animBg="1"/>
      <p:bldP spid="21" grpId="1" animBg="1"/>
      <p:bldP spid="22" grpId="0" animBg="1"/>
      <p:bldP spid="22" grpId="1" animBg="1"/>
      <p:bldP spid="23" grpId="0" animBg="1"/>
      <p:bldP spid="2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447AF-C8EA-8E46-BA97-FDB8F3FD5D9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DD34812-3453-C153-A9AE-F6DD83956A12}"/>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31156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1E2A5-5273-434B-8F5A-36AFF437A1CE}"/>
              </a:ext>
            </a:extLst>
          </p:cNvPr>
          <p:cNvSpPr>
            <a:spLocks noGrp="1"/>
          </p:cNvSpPr>
          <p:nvPr>
            <p:ph type="title"/>
          </p:nvPr>
        </p:nvSpPr>
        <p:spPr>
          <a:xfrm>
            <a:off x="360000" y="369331"/>
            <a:ext cx="11484000" cy="545601"/>
          </a:xfrm>
        </p:spPr>
        <p:txBody>
          <a:bodyPr/>
          <a:lstStyle/>
          <a:p>
            <a:r>
              <a:rPr lang="en-AU" dirty="0">
                <a:latin typeface="+mj-lt"/>
              </a:rPr>
              <a:t>Differentiating algebraic fractions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7889157-07F0-3BE2-D39B-7AF0FBCD6516}"/>
                  </a:ext>
                </a:extLst>
              </p:cNvPr>
              <p:cNvSpPr>
                <a:spLocks noGrp="1"/>
              </p:cNvSpPr>
              <p:nvPr>
                <p:ph type="body" sz="quarter" idx="17"/>
              </p:nvPr>
            </p:nvSpPr>
            <p:spPr>
              <a:xfrm>
                <a:off x="359999" y="1617429"/>
                <a:ext cx="5213486" cy="4468632"/>
              </a:xfrm>
            </p:spPr>
            <p:txBody>
              <a:bodyPr/>
              <a:lstStyle/>
              <a:p>
                <a:r>
                  <a:rPr lang="en-AU" dirty="0"/>
                  <a:t>Differentiate these expressions, if possible. </a:t>
                </a:r>
              </a:p>
              <a:p>
                <a:r>
                  <a:rPr lang="en-AU" dirty="0"/>
                  <a:t>1.  	</a:t>
                </a:r>
                <a14:m>
                  <m:oMath xmlns:m="http://schemas.openxmlformats.org/officeDocument/2006/math">
                    <m:r>
                      <a:rPr lang="en-AU" sz="2400" i="1">
                        <a:latin typeface="Cambria Math" panose="02040503050406030204" pitchFamily="18" charset="0"/>
                      </a:rPr>
                      <m:t>𝑦</m:t>
                    </m:r>
                    <m:r>
                      <a:rPr lang="en-AU" sz="2400" b="0" i="0" smtClean="0">
                        <a:latin typeface="Cambria Math" panose="02040503050406030204" pitchFamily="18" charset="0"/>
                      </a:rPr>
                      <m:t>=</m:t>
                    </m:r>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1</m:t>
                        </m:r>
                      </m:num>
                      <m:den>
                        <m:r>
                          <a:rPr lang="en-AU" sz="2400" b="0" i="1" smtClean="0">
                            <a:latin typeface="Cambria Math" panose="02040503050406030204" pitchFamily="18" charset="0"/>
                          </a:rPr>
                          <m:t>𝑥</m:t>
                        </m:r>
                        <m:r>
                          <a:rPr lang="en-AU" sz="2400" b="0" i="1" smtClean="0">
                            <a:latin typeface="Cambria Math" panose="02040503050406030204" pitchFamily="18" charset="0"/>
                          </a:rPr>
                          <m:t>+5</m:t>
                        </m:r>
                      </m:den>
                    </m:f>
                  </m:oMath>
                </a14:m>
                <a:endParaRPr lang="en-AU" sz="2400" b="0" dirty="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r>
                        <m:rPr>
                          <m:aln/>
                        </m:rP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+5</m:t>
                              </m:r>
                            </m:e>
                          </m:d>
                        </m:e>
                        <m:sup>
                          <m:r>
                            <a:rPr lang="en-US" sz="2400" b="0" i="1" smtClean="0">
                              <a:latin typeface="Cambria Math" panose="02040503050406030204" pitchFamily="18" charset="0"/>
                            </a:rPr>
                            <m:t>−1</m:t>
                          </m:r>
                        </m:sup>
                      </m:sSup>
                    </m:oMath>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𝑑𝑦</m:t>
                          </m:r>
                        </m:num>
                        <m:den>
                          <m:r>
                            <a:rPr lang="en-US" sz="2400" b="0" i="1" smtClean="0">
                              <a:latin typeface="Cambria Math" panose="02040503050406030204" pitchFamily="18" charset="0"/>
                            </a:rPr>
                            <m:t>𝑑𝑥</m:t>
                          </m:r>
                        </m:den>
                      </m:f>
                      <m:r>
                        <m:rPr>
                          <m:aln/>
                        </m:rPr>
                        <a:rPr lang="en-US" sz="2400" b="0" i="1" smtClean="0">
                          <a:latin typeface="Cambria Math" panose="02040503050406030204" pitchFamily="18" charset="0"/>
                        </a:rPr>
                        <m:t>=</m:t>
                      </m:r>
                      <m:r>
                        <a:rPr lang="en-US" sz="2400" b="0" i="1" smtClean="0">
                          <a:latin typeface="Cambria Math" panose="02040503050406030204" pitchFamily="18" charset="0"/>
                        </a:rPr>
                        <m:t>−1×</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+5</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×1</m:t>
                      </m:r>
                    </m:oMath>
                    <m:oMath xmlns:m="http://schemas.openxmlformats.org/officeDocument/2006/math">
                      <m:r>
                        <m:rPr>
                          <m:aln/>
                        </m:rPr>
                        <a:rPr lang="en-US" sz="2400" b="0" i="1" smtClean="0">
                          <a:latin typeface="Cambria Math" panose="02040503050406030204" pitchFamily="18" charset="0"/>
                        </a:rPr>
                        <m:t>=</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+5</m:t>
                                  </m:r>
                                </m:e>
                              </m:d>
                            </m:e>
                            <m:sup>
                              <m:r>
                                <a:rPr lang="en-US" sz="2400" b="0" i="1" smtClean="0">
                                  <a:latin typeface="Cambria Math" panose="02040503050406030204" pitchFamily="18" charset="0"/>
                                </a:rPr>
                                <m:t>2</m:t>
                              </m:r>
                            </m:sup>
                          </m:sSup>
                        </m:den>
                      </m:f>
                    </m:oMath>
                  </m:oMathPara>
                </a14:m>
                <a:endParaRPr lang="en-AU" sz="2400" dirty="0"/>
              </a:p>
            </p:txBody>
          </p:sp>
        </mc:Choice>
        <mc:Fallback xmlns="">
          <p:sp>
            <p:nvSpPr>
              <p:cNvPr id="5" name="Text Placeholder 4">
                <a:extLst>
                  <a:ext uri="{FF2B5EF4-FFF2-40B4-BE49-F238E27FC236}">
                    <a16:creationId xmlns:a16="http://schemas.microsoft.com/office/drawing/2014/main" id="{B7889157-07F0-3BE2-D39B-7AF0FBCD6516}"/>
                  </a:ext>
                </a:extLst>
              </p:cNvPr>
              <p:cNvSpPr>
                <a:spLocks noGrp="1" noRot="1" noChangeAspect="1" noMove="1" noResize="1" noEditPoints="1" noAdjustHandles="1" noChangeArrowheads="1" noChangeShapeType="1" noTextEdit="1"/>
              </p:cNvSpPr>
              <p:nvPr>
                <p:ph type="body" sz="quarter" idx="17"/>
              </p:nvPr>
            </p:nvSpPr>
            <p:spPr>
              <a:xfrm>
                <a:off x="359999" y="1617429"/>
                <a:ext cx="5213486" cy="4468632"/>
              </a:xfrm>
              <a:blipFill>
                <a:blip r:embed="rId2"/>
                <a:stretch>
                  <a:fillRect l="-29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41413D1A-026B-49E4-AAD3-B85389A7E043}"/>
                  </a:ext>
                </a:extLst>
              </p:cNvPr>
              <p:cNvSpPr txBox="1">
                <a:spLocks/>
              </p:cNvSpPr>
              <p:nvPr/>
            </p:nvSpPr>
            <p:spPr>
              <a:xfrm>
                <a:off x="5940743" y="2291787"/>
                <a:ext cx="5213486" cy="411216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2. 	</a:t>
                </a:r>
                <a14:m>
                  <m:oMath xmlns:m="http://schemas.openxmlformats.org/officeDocument/2006/math">
                    <m:r>
                      <a:rPr lang="en-AU" sz="2400" i="1">
                        <a:latin typeface="Cambria Math" panose="02040503050406030204" pitchFamily="18" charset="0"/>
                      </a:rPr>
                      <m:t>𝑦</m:t>
                    </m:r>
                    <m:r>
                      <a:rPr lang="en-AU" sz="2400">
                        <a:latin typeface="Cambria Math" panose="02040503050406030204" pitchFamily="18" charset="0"/>
                      </a:rPr>
                      <m:t>=</m:t>
                    </m:r>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𝑥</m:t>
                        </m:r>
                      </m:num>
                      <m:den>
                        <m:r>
                          <a:rPr lang="en-AU" sz="2400" b="0" i="1" smtClean="0">
                            <a:latin typeface="Cambria Math" panose="02040503050406030204" pitchFamily="18" charset="0"/>
                          </a:rPr>
                          <m:t>𝑥</m:t>
                        </m:r>
                        <m:r>
                          <a:rPr lang="en-AU" sz="2400" b="0" i="1" smtClean="0">
                            <a:latin typeface="Cambria Math" panose="02040503050406030204" pitchFamily="18" charset="0"/>
                          </a:rPr>
                          <m:t>+5</m:t>
                        </m:r>
                      </m:den>
                    </m:f>
                  </m:oMath>
                </a14:m>
                <a:endParaRPr lang="en-AU" sz="2400" dirty="0"/>
              </a:p>
            </p:txBody>
          </p:sp>
        </mc:Choice>
        <mc:Fallback xmlns="">
          <p:sp>
            <p:nvSpPr>
              <p:cNvPr id="6" name="Text Placeholder 4">
                <a:extLst>
                  <a:ext uri="{FF2B5EF4-FFF2-40B4-BE49-F238E27FC236}">
                    <a16:creationId xmlns:a16="http://schemas.microsoft.com/office/drawing/2014/main" id="{41413D1A-026B-49E4-AAD3-B85389A7E043}"/>
                  </a:ext>
                </a:extLst>
              </p:cNvPr>
              <p:cNvSpPr txBox="1">
                <a:spLocks noRot="1" noChangeAspect="1" noMove="1" noResize="1" noEditPoints="1" noAdjustHandles="1" noChangeArrowheads="1" noChangeShapeType="1" noTextEdit="1"/>
              </p:cNvSpPr>
              <p:nvPr/>
            </p:nvSpPr>
            <p:spPr>
              <a:xfrm>
                <a:off x="5940743" y="2291787"/>
                <a:ext cx="5213486" cy="4112162"/>
              </a:xfrm>
              <a:prstGeom prst="rect">
                <a:avLst/>
              </a:prstGeom>
              <a:blipFill>
                <a:blip r:embed="rId3"/>
                <a:stretch>
                  <a:fillRect l="-3163"/>
                </a:stretch>
              </a:blipFill>
            </p:spPr>
            <p:txBody>
              <a:bodyPr/>
              <a:lstStyle/>
              <a:p>
                <a:r>
                  <a:rPr lang="en-US">
                    <a:noFill/>
                  </a:rPr>
                  <a:t> </a:t>
                </a:r>
              </a:p>
            </p:txBody>
          </p:sp>
        </mc:Fallback>
      </mc:AlternateContent>
      <p:sp>
        <p:nvSpPr>
          <p:cNvPr id="7" name="Speech Bubble: Rectangle with Corners Rounded 6">
            <a:extLst>
              <a:ext uri="{FF2B5EF4-FFF2-40B4-BE49-F238E27FC236}">
                <a16:creationId xmlns:a16="http://schemas.microsoft.com/office/drawing/2014/main" id="{E3EE6636-459F-AB80-E72E-DC1F01EC7894}"/>
              </a:ext>
            </a:extLst>
          </p:cNvPr>
          <p:cNvSpPr/>
          <p:nvPr/>
        </p:nvSpPr>
        <p:spPr>
          <a:xfrm>
            <a:off x="6308000" y="4437711"/>
            <a:ext cx="5213486" cy="1648350"/>
          </a:xfrm>
          <a:prstGeom prst="wedgeRoundRectCallout">
            <a:avLst>
              <a:gd name="adj1" fmla="val -21876"/>
              <a:gd name="adj2" fmla="val -12868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200"/>
              </a:spcAft>
            </a:pPr>
            <a:r>
              <a:rPr lang="en-AU" sz="2000" dirty="0"/>
              <a:t>Were you able to differentiate this?</a:t>
            </a:r>
            <a:br>
              <a:rPr lang="en-AU" sz="2000" dirty="0"/>
            </a:br>
            <a:r>
              <a:rPr lang="en-AU" sz="2000" dirty="0"/>
              <a:t>If so, what did you do?</a:t>
            </a:r>
          </a:p>
        </p:txBody>
      </p:sp>
      <p:sp>
        <p:nvSpPr>
          <p:cNvPr id="2" name="Slide Number Placeholder 1">
            <a:extLst>
              <a:ext uri="{FF2B5EF4-FFF2-40B4-BE49-F238E27FC236}">
                <a16:creationId xmlns:a16="http://schemas.microsoft.com/office/drawing/2014/main" id="{0E01928E-9901-3DCD-D3C2-E55341B7CFE5}"/>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4793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947C6CF-F6EE-ACAE-D339-7EE92905EEC6}"/>
              </a:ext>
              <a:ext uri="{C183D7F6-B498-43B3-948B-1728B52AA6E4}">
                <adec:decorative xmlns:adec="http://schemas.microsoft.com/office/drawing/2017/decorative" val="1"/>
              </a:ext>
            </a:extLst>
          </p:cNvPr>
          <p:cNvCxnSpPr>
            <a:cxnSpLocks/>
          </p:cNvCxnSpPr>
          <p:nvPr/>
        </p:nvCxnSpPr>
        <p:spPr>
          <a:xfrm>
            <a:off x="5401991" y="2401062"/>
            <a:ext cx="0" cy="3690668"/>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4CBE982A-ACF6-58B6-708A-274500642619}"/>
              </a:ext>
            </a:extLst>
          </p:cNvPr>
          <p:cNvSpPr>
            <a:spLocks noGrp="1"/>
          </p:cNvSpPr>
          <p:nvPr>
            <p:ph type="title"/>
          </p:nvPr>
        </p:nvSpPr>
        <p:spPr/>
        <p:txBody>
          <a:bodyPr/>
          <a:lstStyle/>
          <a:p>
            <a:r>
              <a:rPr lang="en-AU" dirty="0">
                <a:latin typeface="+mj-lt"/>
              </a:rPr>
              <a:t>Differentiating algebraic fractions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DE32360-260E-A439-387E-82499D952355}"/>
                  </a:ext>
                </a:extLst>
              </p:cNvPr>
              <p:cNvSpPr>
                <a:spLocks noGrp="1"/>
              </p:cNvSpPr>
              <p:nvPr>
                <p:ph type="body" sz="quarter" idx="17"/>
              </p:nvPr>
            </p:nvSpPr>
            <p:spPr>
              <a:xfrm>
                <a:off x="360000" y="1567086"/>
                <a:ext cx="10905408" cy="4807835"/>
              </a:xfrm>
            </p:spPr>
            <p:txBody>
              <a:bodyPr/>
              <a:lstStyle/>
              <a:p>
                <a:r>
                  <a:rPr lang="en-AU" dirty="0"/>
                  <a:t>Differentiate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𝑥</m:t>
                        </m:r>
                      </m:num>
                      <m:den>
                        <m:r>
                          <a:rPr lang="en-AU" b="0" i="1" smtClean="0">
                            <a:latin typeface="Cambria Math" panose="02040503050406030204" pitchFamily="18" charset="0"/>
                          </a:rPr>
                          <m:t>𝑥</m:t>
                        </m:r>
                        <m:r>
                          <a:rPr lang="en-AU" b="0" i="1" smtClean="0">
                            <a:latin typeface="Cambria Math" panose="02040503050406030204" pitchFamily="18" charset="0"/>
                          </a:rPr>
                          <m:t>+5</m:t>
                        </m:r>
                      </m:den>
                    </m:f>
                  </m:oMath>
                </a14:m>
                <a:r>
                  <a:rPr lang="en-AU" dirty="0"/>
                  <a:t>, by rewriting the expression without a fraction, using a negative index. </a:t>
                </a:r>
              </a:p>
              <a:p>
                <a:r>
                  <a:rPr lang="en-AU" dirty="0"/>
                  <a:t>Note: </a:t>
                </a:r>
                <a14:m>
                  <m:oMath xmlns:m="http://schemas.openxmlformats.org/officeDocument/2006/math">
                    <m:sSup>
                      <m:sSupPr>
                        <m:ctrlPr>
                          <a:rPr lang="en-AU" i="1">
                            <a:latin typeface="Cambria Math" panose="02040503050406030204" pitchFamily="18" charset="0"/>
                          </a:rPr>
                        </m:ctrlPr>
                      </m:sSupPr>
                      <m:e>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𝑥</m:t>
                            </m:r>
                            <m:r>
                              <a:rPr lang="en-AU" b="0" i="1" smtClean="0">
                                <a:latin typeface="Cambria Math" panose="02040503050406030204" pitchFamily="18" charset="0"/>
                              </a:rPr>
                              <m:t>+5</m:t>
                            </m:r>
                          </m:den>
                        </m:f>
                        <m:r>
                          <a:rPr lang="en-AU" b="0" i="1" smtClean="0">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+5</m:t>
                            </m:r>
                          </m:e>
                        </m:d>
                      </m:e>
                      <m:sup>
                        <m:r>
                          <a:rPr lang="en-AU" i="1">
                            <a:latin typeface="Cambria Math" panose="02040503050406030204" pitchFamily="18" charset="0"/>
                          </a:rPr>
                          <m:t>−1</m:t>
                        </m:r>
                      </m:sup>
                    </m:sSup>
                  </m:oMath>
                </a14:m>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𝑥</m:t>
                          </m:r>
                        </m:num>
                        <m:den>
                          <m:r>
                            <a:rPr lang="en-AU" b="0" i="1" smtClean="0">
                              <a:latin typeface="Cambria Math" panose="02040503050406030204" pitchFamily="18" charset="0"/>
                            </a:rPr>
                            <m:t>𝑥</m:t>
                          </m:r>
                          <m:r>
                            <a:rPr lang="en-AU" b="0" i="1" smtClean="0">
                              <a:latin typeface="Cambria Math" panose="02040503050406030204" pitchFamily="18" charset="0"/>
                            </a:rPr>
                            <m:t>+5</m:t>
                          </m:r>
                        </m:den>
                      </m:f>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+5</m:t>
                              </m:r>
                            </m:e>
                          </m:d>
                        </m:e>
                        <m:sup>
                          <m:r>
                            <a:rPr lang="en-AU" b="0" i="1" smtClean="0">
                              <a:latin typeface="Cambria Math" panose="02040503050406030204" pitchFamily="18" charset="0"/>
                            </a:rPr>
                            <m:t>−1</m:t>
                          </m:r>
                        </m:sup>
                      </m:sSup>
                    </m:oMath>
                  </m:oMathPara>
                </a14:m>
                <a:br>
                  <a:rPr lang="en-AU" dirty="0"/>
                </a:br>
                <a:r>
                  <a:rPr lang="en-AU" dirty="0"/>
                  <a:t>Let </a:t>
                </a:r>
                <a14:m>
                  <m:oMath xmlns:m="http://schemas.openxmlformats.org/officeDocument/2006/math">
                    <m:r>
                      <a:rPr lang="en-AU" b="0" i="1" smtClean="0">
                        <a:latin typeface="Cambria Math" panose="02040503050406030204" pitchFamily="18" charset="0"/>
                      </a:rPr>
                      <m:t>𝑢</m:t>
                    </m:r>
                    <m:r>
                      <a:rPr lang="en-AU" b="0" i="1" smtClean="0">
                        <a:latin typeface="Cambria Math" panose="02040503050406030204" pitchFamily="18" charset="0"/>
                      </a:rPr>
                      <m:t>=</m:t>
                    </m:r>
                    <m:r>
                      <a:rPr lang="en-AU" b="0" i="1" smtClean="0">
                        <a:latin typeface="Cambria Math" panose="02040503050406030204" pitchFamily="18" charset="0"/>
                      </a:rPr>
                      <m:t>𝑥</m:t>
                    </m:r>
                  </m:oMath>
                </a14:m>
                <a:r>
                  <a:rPr lang="en-AU" dirty="0"/>
                  <a:t> and </a:t>
                </a:r>
                <a14:m>
                  <m:oMath xmlns:m="http://schemas.openxmlformats.org/officeDocument/2006/math">
                    <m:r>
                      <a:rPr lang="en-AU" b="0" i="1" smtClean="0">
                        <a:latin typeface="Cambria Math" panose="02040503050406030204" pitchFamily="18" charset="0"/>
                      </a:rPr>
                      <m:t>𝑣</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+5</m:t>
                            </m:r>
                          </m:e>
                        </m:d>
                      </m:e>
                      <m:sup>
                        <m:r>
                          <a:rPr lang="en-AU" b="0" i="1" smtClean="0">
                            <a:latin typeface="Cambria Math" panose="02040503050406030204" pitchFamily="18" charset="0"/>
                          </a:rPr>
                          <m:t>−1</m:t>
                        </m:r>
                      </m:sup>
                    </m:sSup>
                  </m:oMath>
                </a14:m>
                <a:endParaRPr lang="en-AU" b="0" dirty="0"/>
              </a:p>
              <a:p>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𝑑𝑢</m:t>
                        </m:r>
                      </m:num>
                      <m:den>
                        <m:r>
                          <a:rPr lang="en-AU" b="0" i="1" smtClean="0">
                            <a:latin typeface="Cambria Math" panose="02040503050406030204" pitchFamily="18" charset="0"/>
                          </a:rPr>
                          <m:t>𝑑𝑥</m:t>
                        </m:r>
                      </m:den>
                    </m:f>
                    <m:r>
                      <a:rPr lang="en-AU" b="0" i="1" smtClean="0">
                        <a:latin typeface="Cambria Math" panose="02040503050406030204" pitchFamily="18" charset="0"/>
                      </a:rPr>
                      <m:t>=1</m:t>
                    </m:r>
                  </m:oMath>
                </a14:m>
                <a:r>
                  <a:rPr lang="en-AU" dirty="0"/>
                  <a:t> and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𝑑𝑣</m:t>
                        </m:r>
                      </m:num>
                      <m:den>
                        <m:r>
                          <a:rPr lang="en-AU" b="0" i="1" smtClean="0">
                            <a:latin typeface="Cambria Math" panose="02040503050406030204" pitchFamily="18" charset="0"/>
                          </a:rPr>
                          <m:t>𝑑𝑥</m:t>
                        </m:r>
                      </m:den>
                    </m:f>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+5</m:t>
                            </m:r>
                          </m:e>
                        </m:d>
                      </m:e>
                      <m:sup>
                        <m:r>
                          <a:rPr lang="en-AU" b="0" i="1" smtClean="0">
                            <a:latin typeface="Cambria Math" panose="02040503050406030204" pitchFamily="18" charset="0"/>
                          </a:rPr>
                          <m:t>−2</m:t>
                        </m:r>
                      </m:sup>
                    </m:sSup>
                  </m:oMath>
                </a14:m>
                <a:endParaRPr lang="en-AU" b="0" dirty="0"/>
              </a:p>
            </p:txBody>
          </p:sp>
        </mc:Choice>
        <mc:Fallback xmlns="">
          <p:sp>
            <p:nvSpPr>
              <p:cNvPr id="5" name="Text Placeholder 4">
                <a:extLst>
                  <a:ext uri="{FF2B5EF4-FFF2-40B4-BE49-F238E27FC236}">
                    <a16:creationId xmlns:a16="http://schemas.microsoft.com/office/drawing/2014/main" id="{DDE32360-260E-A439-387E-82499D952355}"/>
                  </a:ext>
                </a:extLst>
              </p:cNvPr>
              <p:cNvSpPr>
                <a:spLocks noGrp="1" noRot="1" noChangeAspect="1" noMove="1" noResize="1" noEditPoints="1" noAdjustHandles="1" noChangeArrowheads="1" noChangeShapeType="1" noTextEdit="1"/>
              </p:cNvSpPr>
              <p:nvPr>
                <p:ph type="body" sz="quarter" idx="17"/>
              </p:nvPr>
            </p:nvSpPr>
            <p:spPr>
              <a:xfrm>
                <a:off x="360000" y="1567086"/>
                <a:ext cx="10905408" cy="4807835"/>
              </a:xfrm>
              <a:blipFill>
                <a:blip r:embed="rId3"/>
                <a:stretch>
                  <a:fillRect l="-1395"/>
                </a:stretch>
              </a:blipFill>
            </p:spPr>
            <p:txBody>
              <a:bodyPr/>
              <a:lstStyle/>
              <a:p>
                <a:r>
                  <a:rPr lang="en-US">
                    <a:noFill/>
                  </a:rPr>
                  <a:t> </a:t>
                </a:r>
              </a:p>
            </p:txBody>
          </p:sp>
        </mc:Fallback>
      </mc:AlternateContent>
      <p:sp>
        <p:nvSpPr>
          <p:cNvPr id="6" name="Speech Bubble: Rectangle with Corners Rounded 5">
            <a:extLst>
              <a:ext uri="{FF2B5EF4-FFF2-40B4-BE49-F238E27FC236}">
                <a16:creationId xmlns:a16="http://schemas.microsoft.com/office/drawing/2014/main" id="{97B57356-A96E-0E3D-BB89-C91F97D2EC3C}"/>
              </a:ext>
            </a:extLst>
          </p:cNvPr>
          <p:cNvSpPr/>
          <p:nvPr/>
        </p:nvSpPr>
        <p:spPr>
          <a:xfrm>
            <a:off x="4236969" y="3031067"/>
            <a:ext cx="2330043" cy="2302933"/>
          </a:xfrm>
          <a:prstGeom prst="wedgeRoundRectCallout">
            <a:avLst>
              <a:gd name="adj1" fmla="val 75529"/>
              <a:gd name="adj2" fmla="val 3319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200"/>
              </a:spcAft>
            </a:pPr>
            <a:r>
              <a:rPr lang="en-AU" sz="2000" dirty="0"/>
              <a:t>Why did we make a common denominator?</a:t>
            </a:r>
          </a:p>
        </p:txBody>
      </p:sp>
      <mc:AlternateContent xmlns:mc="http://schemas.openxmlformats.org/markup-compatibility/2006" xmlns:a14="http://schemas.microsoft.com/office/drawing/2010/main">
        <mc:Choice Requires="a14">
          <p:sp>
            <p:nvSpPr>
              <p:cNvPr id="7" name="Text Placeholder 4">
                <a:extLst>
                  <a:ext uri="{FF2B5EF4-FFF2-40B4-BE49-F238E27FC236}">
                    <a16:creationId xmlns:a16="http://schemas.microsoft.com/office/drawing/2014/main" id="{526FF774-2917-967A-4C0D-1BF29269E27D}"/>
                  </a:ext>
                </a:extLst>
              </p:cNvPr>
              <p:cNvSpPr txBox="1">
                <a:spLocks/>
              </p:cNvSpPr>
              <p:nvPr/>
            </p:nvSpPr>
            <p:spPr>
              <a:xfrm>
                <a:off x="5578199" y="2154838"/>
                <a:ext cx="6339100" cy="395068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AU" i="1" smtClean="0">
                              <a:latin typeface="Cambria Math" panose="02040503050406030204" pitchFamily="18" charset="0"/>
                            </a:rPr>
                          </m:ctrlPr>
                        </m:fPr>
                        <m:num>
                          <m:r>
                            <a:rPr lang="en-AU" i="1">
                              <a:latin typeface="Cambria Math" panose="02040503050406030204" pitchFamily="18" charset="0"/>
                            </a:rPr>
                            <m:t>𝑑𝑦</m:t>
                          </m:r>
                        </m:num>
                        <m:den>
                          <m:r>
                            <a:rPr lang="en-AU" i="1">
                              <a:latin typeface="Cambria Math" panose="02040503050406030204" pitchFamily="18" charset="0"/>
                            </a:rPr>
                            <m:t>𝑑𝑥</m:t>
                          </m:r>
                        </m:den>
                      </m:f>
                      <m:r>
                        <m:rPr>
                          <m:aln/>
                        </m:rPr>
                        <a:rPr lang="en-AU" i="1">
                          <a:latin typeface="Cambria Math" panose="02040503050406030204" pitchFamily="18" charset="0"/>
                        </a:rPr>
                        <m:t>=</m:t>
                      </m:r>
                      <m:r>
                        <a:rPr lang="en-AU" i="1">
                          <a:latin typeface="Cambria Math" panose="02040503050406030204" pitchFamily="18" charset="0"/>
                        </a:rPr>
                        <m:t>𝑢</m:t>
                      </m:r>
                      <m:f>
                        <m:fPr>
                          <m:ctrlPr>
                            <a:rPr lang="en-AU" i="1">
                              <a:latin typeface="Cambria Math" panose="02040503050406030204" pitchFamily="18" charset="0"/>
                            </a:rPr>
                          </m:ctrlPr>
                        </m:fPr>
                        <m:num>
                          <m:r>
                            <a:rPr lang="en-AU" i="1">
                              <a:latin typeface="Cambria Math" panose="02040503050406030204" pitchFamily="18" charset="0"/>
                            </a:rPr>
                            <m:t>𝑑𝑣</m:t>
                          </m:r>
                        </m:num>
                        <m:den>
                          <m:r>
                            <a:rPr lang="en-AU" i="1">
                              <a:latin typeface="Cambria Math" panose="02040503050406030204" pitchFamily="18" charset="0"/>
                            </a:rPr>
                            <m:t>𝑑𝑥</m:t>
                          </m:r>
                        </m:den>
                      </m:f>
                      <m:r>
                        <a:rPr lang="en-AU" i="1">
                          <a:latin typeface="Cambria Math" panose="02040503050406030204" pitchFamily="18" charset="0"/>
                        </a:rPr>
                        <m:t>+</m:t>
                      </m:r>
                      <m:r>
                        <a:rPr lang="en-AU" i="1">
                          <a:latin typeface="Cambria Math" panose="02040503050406030204" pitchFamily="18" charset="0"/>
                        </a:rPr>
                        <m:t>𝑣</m:t>
                      </m:r>
                      <m:f>
                        <m:fPr>
                          <m:ctrlPr>
                            <a:rPr lang="en-AU" i="1">
                              <a:latin typeface="Cambria Math" panose="02040503050406030204" pitchFamily="18" charset="0"/>
                            </a:rPr>
                          </m:ctrlPr>
                        </m:fPr>
                        <m:num>
                          <m:r>
                            <a:rPr lang="en-AU" i="1">
                              <a:latin typeface="Cambria Math" panose="02040503050406030204" pitchFamily="18" charset="0"/>
                            </a:rPr>
                            <m:t>𝑑𝑢</m:t>
                          </m:r>
                        </m:num>
                        <m:den>
                          <m:r>
                            <a:rPr lang="en-AU" i="1">
                              <a:latin typeface="Cambria Math" panose="02040503050406030204" pitchFamily="18" charset="0"/>
                            </a:rPr>
                            <m:t>𝑑𝑥</m:t>
                          </m:r>
                        </m:den>
                      </m:f>
                      <m:r>
                        <a:rPr lang="en-AU" i="1">
                          <a:latin typeface="Cambria Math" panose="02040503050406030204" pitchFamily="18" charset="0"/>
                        </a:rPr>
                        <m:t> </m:t>
                      </m:r>
                    </m:oMath>
                    <m:oMath xmlns:m="http://schemas.openxmlformats.org/officeDocument/2006/math">
                      <m:r>
                        <m:rPr>
                          <m:aln/>
                        </m:rP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d>
                        <m:dPr>
                          <m:begChr m:val="["/>
                          <m:endChr m:val="]"/>
                          <m:ctrlPr>
                            <a:rPr lang="en-AU" i="1">
                              <a:latin typeface="Cambria Math" panose="02040503050406030204" pitchFamily="18" charset="0"/>
                            </a:rPr>
                          </m:ctrlPr>
                        </m:dPr>
                        <m:e>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+5</m:t>
                                  </m:r>
                                </m:e>
                              </m:d>
                            </m:e>
                            <m:sup>
                              <m:r>
                                <a:rPr lang="en-AU" i="1">
                                  <a:latin typeface="Cambria Math" panose="02040503050406030204" pitchFamily="18" charset="0"/>
                                </a:rPr>
                                <m:t>−2</m:t>
                              </m:r>
                            </m:sup>
                          </m:sSup>
                        </m:e>
                      </m:d>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+5</m:t>
                              </m:r>
                            </m:e>
                          </m:d>
                        </m:e>
                        <m:sup>
                          <m:r>
                            <a:rPr lang="en-AU" i="1">
                              <a:latin typeface="Cambria Math" panose="02040503050406030204" pitchFamily="18" charset="0"/>
                            </a:rPr>
                            <m:t>−1</m:t>
                          </m:r>
                        </m:sup>
                      </m:sSup>
                      <m:r>
                        <a:rPr lang="en-AU" i="1">
                          <a:latin typeface="Cambria Math" panose="02040503050406030204" pitchFamily="18" charset="0"/>
                        </a:rPr>
                        <m:t>×1</m:t>
                      </m:r>
                    </m:oMath>
                    <m:oMath xmlns:m="http://schemas.openxmlformats.org/officeDocument/2006/math">
                      <m:r>
                        <m:rPr>
                          <m:aln/>
                        </m:rPr>
                        <a:rPr lang="en-AU"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m:t>
                          </m:r>
                          <m:r>
                            <a:rPr lang="en-AU" b="0" i="1" smtClean="0">
                              <a:latin typeface="Cambria Math" panose="02040503050406030204" pitchFamily="18" charset="0"/>
                            </a:rPr>
                            <m:t>𝑥</m:t>
                          </m:r>
                        </m:num>
                        <m:den>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+5</m:t>
                                  </m:r>
                                </m:e>
                              </m:d>
                            </m:e>
                            <m:sup>
                              <m:r>
                                <a:rPr lang="en-AU" b="0" i="1" smtClean="0">
                                  <a:latin typeface="Cambria Math" panose="02040503050406030204" pitchFamily="18" charset="0"/>
                                </a:rPr>
                                <m:t>2</m:t>
                              </m:r>
                            </m:sup>
                          </m:sSup>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𝑥</m:t>
                          </m:r>
                          <m:r>
                            <a:rPr lang="en-AU" b="0" i="1" smtClean="0">
                              <a:latin typeface="Cambria Math" panose="02040503050406030204" pitchFamily="18" charset="0"/>
                            </a:rPr>
                            <m:t>+5</m:t>
                          </m:r>
                        </m:den>
                      </m:f>
                    </m:oMath>
                    <m:oMath xmlns:m="http://schemas.openxmlformats.org/officeDocument/2006/math">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m:t>
                          </m:r>
                          <m:r>
                            <a:rPr lang="en-AU" b="0" i="1" smtClean="0">
                              <a:latin typeface="Cambria Math" panose="02040503050406030204" pitchFamily="18" charset="0"/>
                            </a:rPr>
                            <m:t>𝑥</m:t>
                          </m:r>
                        </m:num>
                        <m:den>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+5</m:t>
                                  </m:r>
                                </m:e>
                              </m:d>
                            </m:e>
                            <m:sup>
                              <m:r>
                                <a:rPr lang="en-AU" b="0" i="1" smtClean="0">
                                  <a:latin typeface="Cambria Math" panose="02040503050406030204" pitchFamily="18" charset="0"/>
                                </a:rPr>
                                <m:t>2</m:t>
                              </m:r>
                            </m:sup>
                          </m:sSup>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𝑥</m:t>
                          </m:r>
                          <m:r>
                            <a:rPr lang="en-AU" b="0" i="1" smtClean="0">
                              <a:latin typeface="Cambria Math" panose="02040503050406030204" pitchFamily="18" charset="0"/>
                            </a:rPr>
                            <m:t>+5</m:t>
                          </m:r>
                        </m:num>
                        <m:den>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+5</m:t>
                                  </m:r>
                                </m:e>
                              </m:d>
                            </m:e>
                            <m:sup>
                              <m:r>
                                <a:rPr lang="en-AU" b="0" i="1" smtClean="0">
                                  <a:latin typeface="Cambria Math" panose="02040503050406030204" pitchFamily="18" charset="0"/>
                                </a:rPr>
                                <m:t>2</m:t>
                              </m:r>
                            </m:sup>
                          </m:sSup>
                        </m:den>
                      </m:f>
                    </m:oMath>
                    <m:oMath xmlns:m="http://schemas.openxmlformats.org/officeDocument/2006/math">
                      <m:r>
                        <m:rPr>
                          <m:aln/>
                        </m:rPr>
                        <a:rPr lang="en-AU" i="1">
                          <a:latin typeface="Cambria Math" panose="02040503050406030204" pitchFamily="18" charset="0"/>
                        </a:rPr>
                        <m:t>=</m:t>
                      </m:r>
                      <m:f>
                        <m:fPr>
                          <m:ctrlPr>
                            <a:rPr lang="en-AU" i="1">
                              <a:latin typeface="Cambria Math" panose="02040503050406030204" pitchFamily="18" charset="0"/>
                            </a:rPr>
                          </m:ctrlPr>
                        </m:fPr>
                        <m:num>
                          <m:r>
                            <a:rPr lang="en-AU" b="0" i="1" smtClean="0">
                              <a:latin typeface="Cambria Math" panose="02040503050406030204" pitchFamily="18" charset="0"/>
                            </a:rPr>
                            <m:t>5</m:t>
                          </m:r>
                        </m:num>
                        <m:den>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+5</m:t>
                                  </m:r>
                                </m:e>
                              </m:d>
                            </m:e>
                            <m:sup>
                              <m:r>
                                <a:rPr lang="en-AU" i="1">
                                  <a:latin typeface="Cambria Math" panose="02040503050406030204" pitchFamily="18" charset="0"/>
                                </a:rPr>
                                <m:t>2</m:t>
                              </m:r>
                            </m:sup>
                          </m:sSup>
                        </m:den>
                      </m:f>
                    </m:oMath>
                  </m:oMathPara>
                </a14:m>
                <a:endParaRPr lang="en-AU" b="0" dirty="0"/>
              </a:p>
            </p:txBody>
          </p:sp>
        </mc:Choice>
        <mc:Fallback xmlns="">
          <p:sp>
            <p:nvSpPr>
              <p:cNvPr id="7" name="Text Placeholder 4">
                <a:extLst>
                  <a:ext uri="{FF2B5EF4-FFF2-40B4-BE49-F238E27FC236}">
                    <a16:creationId xmlns:a16="http://schemas.microsoft.com/office/drawing/2014/main" id="{526FF774-2917-967A-4C0D-1BF29269E27D}"/>
                  </a:ext>
                </a:extLst>
              </p:cNvPr>
              <p:cNvSpPr txBox="1">
                <a:spLocks noRot="1" noChangeAspect="1" noMove="1" noResize="1" noEditPoints="1" noAdjustHandles="1" noChangeArrowheads="1" noChangeShapeType="1" noTextEdit="1"/>
              </p:cNvSpPr>
              <p:nvPr/>
            </p:nvSpPr>
            <p:spPr>
              <a:xfrm>
                <a:off x="5578199" y="2154838"/>
                <a:ext cx="6339100" cy="3950687"/>
              </a:xfrm>
              <a:prstGeom prst="rect">
                <a:avLst/>
              </a:prstGeom>
              <a:blipFill>
                <a:blip r:embed="rId5"/>
                <a:stretch>
                  <a:fillRect b="-215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F63E1A48-5E2C-539A-7812-A34E0CFE251D}"/>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53782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03CFE5-0AAE-BA0D-AEFA-08A4D585B7C1}"/>
              </a:ext>
            </a:extLst>
          </p:cNvPr>
          <p:cNvSpPr>
            <a:spLocks noGrp="1"/>
          </p:cNvSpPr>
          <p:nvPr>
            <p:ph type="title"/>
          </p:nvPr>
        </p:nvSpPr>
        <p:spPr/>
        <p:txBody>
          <a:bodyPr/>
          <a:lstStyle/>
          <a:p>
            <a:r>
              <a:rPr lang="en-AU" dirty="0">
                <a:latin typeface="+mj-lt"/>
              </a:rPr>
              <a:t>Chain and product rule</a:t>
            </a:r>
          </a:p>
        </p:txBody>
      </p:sp>
      <p:sp>
        <p:nvSpPr>
          <p:cNvPr id="4" name="Text Placeholder 3">
            <a:extLst>
              <a:ext uri="{FF2B5EF4-FFF2-40B4-BE49-F238E27FC236}">
                <a16:creationId xmlns:a16="http://schemas.microsoft.com/office/drawing/2014/main" id="{2772FA40-7AF1-C704-2101-5241C8E566F0}"/>
              </a:ext>
            </a:extLst>
          </p:cNvPr>
          <p:cNvSpPr>
            <a:spLocks noGrp="1"/>
          </p:cNvSpPr>
          <p:nvPr>
            <p:ph type="body" sz="quarter" idx="18"/>
          </p:nvPr>
        </p:nvSpPr>
        <p:spPr/>
        <p:txBody>
          <a:bodyPr/>
          <a:lstStyle/>
          <a:p>
            <a:r>
              <a:rPr lang="en-AU" dirty="0">
                <a:latin typeface="+mj-lt"/>
              </a:rPr>
              <a:t>Appendix A </a:t>
            </a:r>
          </a:p>
        </p:txBody>
      </p:sp>
      <p:sp>
        <p:nvSpPr>
          <p:cNvPr id="2" name="Slide Number Placeholder 1">
            <a:extLst>
              <a:ext uri="{FF2B5EF4-FFF2-40B4-BE49-F238E27FC236}">
                <a16:creationId xmlns:a16="http://schemas.microsoft.com/office/drawing/2014/main" id="{D3D8AF41-891C-1510-FCC9-E6B4778C432E}"/>
              </a:ext>
            </a:extLst>
          </p:cNvPr>
          <p:cNvSpPr>
            <a:spLocks noGrp="1"/>
          </p:cNvSpPr>
          <p:nvPr>
            <p:ph type="sldNum" sz="quarter" idx="12"/>
          </p:nvPr>
        </p:nvSpPr>
        <p:spPr>
          <a:xfrm>
            <a:off x="11124000" y="6525331"/>
            <a:ext cx="720000" cy="180000"/>
          </a:xfrm>
        </p:spPr>
        <p:txBody>
          <a:bodyPr/>
          <a:lstStyle/>
          <a:p>
            <a:fld id="{10A01DC5-1685-4615-8240-15192985C6A2}" type="slidenum">
              <a:rPr lang="en-AU" smtClean="0"/>
              <a:t>9</a:t>
            </a:fld>
            <a:endParaRPr lang="en-AU"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2EFA83F6-1257-2A23-0758-46124E48AB2D}"/>
                  </a:ext>
                </a:extLst>
              </p:cNvPr>
              <p:cNvGraphicFramePr>
                <a:graphicFrameLocks noGrp="1"/>
              </p:cNvGraphicFramePr>
              <p:nvPr>
                <p:extLst>
                  <p:ext uri="{D42A27DB-BD31-4B8C-83A1-F6EECF244321}">
                    <p14:modId xmlns:p14="http://schemas.microsoft.com/office/powerpoint/2010/main" val="3271988946"/>
                  </p:ext>
                </p:extLst>
              </p:nvPr>
            </p:nvGraphicFramePr>
            <p:xfrm>
              <a:off x="359998" y="1532965"/>
              <a:ext cx="11303084" cy="5157035"/>
            </p:xfrm>
            <a:graphic>
              <a:graphicData uri="http://schemas.openxmlformats.org/drawingml/2006/table">
                <a:tbl>
                  <a:tblPr firstRow="1" bandRow="1">
                    <a:tableStyleId>{B301B821-A1FF-4177-AEE7-76D212191A09}</a:tableStyleId>
                  </a:tblPr>
                  <a:tblGrid>
                    <a:gridCol w="5651542">
                      <a:extLst>
                        <a:ext uri="{9D8B030D-6E8A-4147-A177-3AD203B41FA5}">
                          <a16:colId xmlns:a16="http://schemas.microsoft.com/office/drawing/2014/main" val="117491916"/>
                        </a:ext>
                      </a:extLst>
                    </a:gridCol>
                    <a:gridCol w="5651542">
                      <a:extLst>
                        <a:ext uri="{9D8B030D-6E8A-4147-A177-3AD203B41FA5}">
                          <a16:colId xmlns:a16="http://schemas.microsoft.com/office/drawing/2014/main" val="712523226"/>
                        </a:ext>
                      </a:extLst>
                    </a:gridCol>
                  </a:tblGrid>
                  <a:tr h="815788">
                    <a:tc>
                      <a:txBody>
                        <a:bodyPr/>
                        <a:lstStyle/>
                        <a:p>
                          <a:pPr/>
                          <a14:m>
                            <m:oMathPara xmlns:m="http://schemas.openxmlformats.org/officeDocument/2006/math">
                              <m:oMathParaPr>
                                <m:jc m:val="centerGroup"/>
                              </m:oMathParaPr>
                              <m:oMath xmlns:m="http://schemas.openxmlformats.org/officeDocument/2006/math">
                                <m:r>
                                  <a:rPr lang="en-AU" sz="1800" b="1" i="1" kern="1200" smtClean="0">
                                    <a:solidFill>
                                      <a:schemeClr val="lt1"/>
                                    </a:solidFill>
                                    <a:effectLst/>
                                    <a:latin typeface="Cambria Math" panose="02040503050406030204" pitchFamily="18" charset="0"/>
                                    <a:ea typeface="+mn-ea"/>
                                    <a:cs typeface="+mn-cs"/>
                                  </a:rPr>
                                  <m:t>𝑦</m:t>
                                </m:r>
                                <m:r>
                                  <a:rPr lang="en-AU" sz="1800" b="1" i="1" kern="1200" smtClean="0">
                                    <a:solidFill>
                                      <a:schemeClr val="lt1"/>
                                    </a:solidFill>
                                    <a:effectLst/>
                                    <a:latin typeface="Cambria Math" panose="02040503050406030204" pitchFamily="18" charset="0"/>
                                    <a:ea typeface="+mn-ea"/>
                                    <a:cs typeface="+mn-cs"/>
                                  </a:rPr>
                                  <m:t>=</m:t>
                                </m:r>
                                <m:f>
                                  <m:fPr>
                                    <m:ctrlPr>
                                      <a:rPr lang="en-AU" sz="1800" b="1" i="1" kern="1200">
                                        <a:solidFill>
                                          <a:schemeClr val="lt1"/>
                                        </a:solidFill>
                                        <a:effectLst/>
                                        <a:latin typeface="Cambria Math" panose="02040503050406030204" pitchFamily="18" charset="0"/>
                                        <a:ea typeface="+mn-ea"/>
                                        <a:cs typeface="+mn-cs"/>
                                      </a:rPr>
                                    </m:ctrlPr>
                                  </m:fPr>
                                  <m:num>
                                    <m:r>
                                      <a:rPr lang="en-AU" sz="1800" b="1" i="1" kern="1200">
                                        <a:solidFill>
                                          <a:schemeClr val="lt1"/>
                                        </a:solidFill>
                                        <a:effectLst/>
                                        <a:latin typeface="Cambria Math" panose="02040503050406030204" pitchFamily="18" charset="0"/>
                                        <a:ea typeface="+mn-ea"/>
                                        <a:cs typeface="+mn-cs"/>
                                      </a:rPr>
                                      <m:t>𝑥</m:t>
                                    </m:r>
                                  </m:num>
                                  <m:den>
                                    <m:r>
                                      <a:rPr lang="en-AU" sz="1800" b="1" i="1" kern="1200">
                                        <a:solidFill>
                                          <a:schemeClr val="lt1"/>
                                        </a:solidFill>
                                        <a:effectLst/>
                                        <a:latin typeface="Cambria Math" panose="02040503050406030204" pitchFamily="18" charset="0"/>
                                        <a:ea typeface="+mn-ea"/>
                                        <a:cs typeface="+mn-cs"/>
                                      </a:rPr>
                                      <m:t>(2</m:t>
                                    </m:r>
                                    <m:r>
                                      <a:rPr lang="en-AU" sz="1800" b="1" i="1" kern="1200">
                                        <a:solidFill>
                                          <a:schemeClr val="lt1"/>
                                        </a:solidFill>
                                        <a:effectLst/>
                                        <a:latin typeface="Cambria Math" panose="02040503050406030204" pitchFamily="18" charset="0"/>
                                        <a:ea typeface="+mn-ea"/>
                                        <a:cs typeface="+mn-cs"/>
                                      </a:rPr>
                                      <m:t>𝑥</m:t>
                                    </m:r>
                                    <m:r>
                                      <a:rPr lang="en-AU" sz="1800" b="1" i="1" kern="1200">
                                        <a:solidFill>
                                          <a:schemeClr val="lt1"/>
                                        </a:solidFill>
                                        <a:effectLst/>
                                        <a:latin typeface="Cambria Math" panose="02040503050406030204" pitchFamily="18" charset="0"/>
                                        <a:ea typeface="+mn-ea"/>
                                        <a:cs typeface="+mn-cs"/>
                                      </a:rPr>
                                      <m:t>+1)</m:t>
                                    </m:r>
                                  </m:den>
                                </m:f>
                              </m:oMath>
                            </m:oMathPara>
                          </a14:m>
                          <a:endParaRPr lang="en-AU" dirty="0"/>
                        </a:p>
                      </a:txBody>
                      <a:tcPr/>
                    </a:tc>
                    <a:tc>
                      <a:txBody>
                        <a:bodyPr/>
                        <a:lstStyle/>
                        <a:p>
                          <a:pPr/>
                          <a14:m>
                            <m:oMathPara xmlns:m="http://schemas.openxmlformats.org/officeDocument/2006/math">
                              <m:oMathParaPr>
                                <m:jc m:val="centerGroup"/>
                              </m:oMathParaPr>
                              <m:oMath xmlns:m="http://schemas.openxmlformats.org/officeDocument/2006/math">
                                <m:r>
                                  <a:rPr lang="en-AU" sz="1800" b="1" i="1" kern="1200" smtClean="0">
                                    <a:solidFill>
                                      <a:schemeClr val="lt1"/>
                                    </a:solidFill>
                                    <a:effectLst/>
                                    <a:latin typeface="Cambria Math" panose="02040503050406030204" pitchFamily="18" charset="0"/>
                                    <a:ea typeface="+mn-ea"/>
                                    <a:cs typeface="+mn-cs"/>
                                  </a:rPr>
                                  <m:t>𝑦</m:t>
                                </m:r>
                                <m:r>
                                  <a:rPr lang="en-AU" sz="1800" b="1" i="1" kern="1200" smtClean="0">
                                    <a:solidFill>
                                      <a:schemeClr val="lt1"/>
                                    </a:solidFill>
                                    <a:effectLst/>
                                    <a:latin typeface="Cambria Math" panose="02040503050406030204" pitchFamily="18" charset="0"/>
                                    <a:ea typeface="+mn-ea"/>
                                    <a:cs typeface="+mn-cs"/>
                                  </a:rPr>
                                  <m:t>=</m:t>
                                </m:r>
                                <m:f>
                                  <m:fPr>
                                    <m:ctrlPr>
                                      <a:rPr lang="en-AU" sz="1800" b="1" i="1" kern="1200">
                                        <a:solidFill>
                                          <a:schemeClr val="lt1"/>
                                        </a:solidFill>
                                        <a:effectLst/>
                                        <a:latin typeface="Cambria Math" panose="02040503050406030204" pitchFamily="18" charset="0"/>
                                        <a:ea typeface="+mn-ea"/>
                                        <a:cs typeface="+mn-cs"/>
                                      </a:rPr>
                                    </m:ctrlPr>
                                  </m:fPr>
                                  <m:num>
                                    <m:r>
                                      <a:rPr lang="en-AU" sz="1800" b="1" i="1" kern="1200">
                                        <a:solidFill>
                                          <a:schemeClr val="lt1"/>
                                        </a:solidFill>
                                        <a:effectLst/>
                                        <a:latin typeface="Cambria Math" panose="02040503050406030204" pitchFamily="18" charset="0"/>
                                        <a:ea typeface="+mn-ea"/>
                                        <a:cs typeface="+mn-cs"/>
                                      </a:rPr>
                                      <m:t>𝑥</m:t>
                                    </m:r>
                                  </m:num>
                                  <m:den>
                                    <m:r>
                                      <a:rPr lang="en-AU" sz="1800" b="1" i="1" kern="1200">
                                        <a:solidFill>
                                          <a:schemeClr val="lt1"/>
                                        </a:solidFill>
                                        <a:effectLst/>
                                        <a:latin typeface="Cambria Math" panose="02040503050406030204" pitchFamily="18" charset="0"/>
                                        <a:ea typeface="+mn-ea"/>
                                        <a:cs typeface="+mn-cs"/>
                                      </a:rPr>
                                      <m:t>(</m:t>
                                    </m:r>
                                    <m:sSup>
                                      <m:sSupPr>
                                        <m:ctrlPr>
                                          <a:rPr lang="en-AU" sz="1800" b="1" i="1" kern="1200">
                                            <a:solidFill>
                                              <a:schemeClr val="lt1"/>
                                            </a:solidFill>
                                            <a:effectLst/>
                                            <a:latin typeface="Cambria Math" panose="02040503050406030204" pitchFamily="18" charset="0"/>
                                            <a:ea typeface="+mn-ea"/>
                                            <a:cs typeface="+mn-cs"/>
                                          </a:rPr>
                                        </m:ctrlPr>
                                      </m:sSupPr>
                                      <m:e>
                                        <m:r>
                                          <a:rPr lang="en-AU" sz="1800" b="1" i="1" kern="1200">
                                            <a:solidFill>
                                              <a:schemeClr val="lt1"/>
                                            </a:solidFill>
                                            <a:effectLst/>
                                            <a:latin typeface="Cambria Math" panose="02040503050406030204" pitchFamily="18" charset="0"/>
                                            <a:ea typeface="+mn-ea"/>
                                            <a:cs typeface="+mn-cs"/>
                                          </a:rPr>
                                          <m:t>𝑥</m:t>
                                        </m:r>
                                      </m:e>
                                      <m:sup>
                                        <m:r>
                                          <a:rPr lang="en-AU" sz="1800" b="1" i="1" kern="1200">
                                            <a:solidFill>
                                              <a:schemeClr val="lt1"/>
                                            </a:solidFill>
                                            <a:effectLst/>
                                            <a:latin typeface="Cambria Math" panose="02040503050406030204" pitchFamily="18" charset="0"/>
                                            <a:ea typeface="+mn-ea"/>
                                            <a:cs typeface="+mn-cs"/>
                                          </a:rPr>
                                          <m:t>2</m:t>
                                        </m:r>
                                      </m:sup>
                                    </m:sSup>
                                    <m:r>
                                      <a:rPr lang="en-AU" sz="1800" b="1" i="1" kern="1200">
                                        <a:solidFill>
                                          <a:schemeClr val="lt1"/>
                                        </a:solidFill>
                                        <a:effectLst/>
                                        <a:latin typeface="Cambria Math" panose="02040503050406030204" pitchFamily="18" charset="0"/>
                                        <a:ea typeface="+mn-ea"/>
                                        <a:cs typeface="+mn-cs"/>
                                      </a:rPr>
                                      <m:t>+1)</m:t>
                                    </m:r>
                                  </m:den>
                                </m:f>
                              </m:oMath>
                            </m:oMathPara>
                          </a14:m>
                          <a:endParaRPr lang="en-AU" dirty="0"/>
                        </a:p>
                      </a:txBody>
                      <a:tcPr/>
                    </a:tc>
                    <a:extLst>
                      <a:ext uri="{0D108BD9-81ED-4DB2-BD59-A6C34878D82A}">
                        <a16:rowId xmlns:a16="http://schemas.microsoft.com/office/drawing/2014/main" val="3097163281"/>
                      </a:ext>
                    </a:extLst>
                  </a:tr>
                  <a:tr h="4341247">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 </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+1</m:t>
                                        </m:r>
                                      </m:e>
                                    </m:d>
                                  </m:e>
                                  <m:sup>
                                    <m:r>
                                      <a:rPr lang="en-AU" b="0" i="1" smtClean="0">
                                        <a:latin typeface="Cambria Math" panose="02040503050406030204" pitchFamily="18" charset="0"/>
                                      </a:rPr>
                                      <m:t>−1</m:t>
                                    </m:r>
                                  </m:sup>
                                </m:sSup>
                              </m:oMath>
                            </m:oMathPara>
                          </a14:m>
                          <a:endParaRPr lang="en-AU" b="0" dirty="0"/>
                        </a:p>
                        <a:p>
                          <a:pPr/>
                          <a14:m>
                            <m:oMathPara xmlns:m="http://schemas.openxmlformats.org/officeDocument/2006/math">
                              <m:oMathParaPr>
                                <m:jc m:val="centerGroup"/>
                              </m:oMathParaPr>
                              <m:oMath xmlns:m="http://schemas.openxmlformats.org/officeDocument/2006/math">
                                <m:r>
                                  <a:rPr lang="en-AU" sz="1800" i="1" kern="1200" smtClean="0">
                                    <a:solidFill>
                                      <a:schemeClr val="dk1"/>
                                    </a:solidFill>
                                    <a:effectLst/>
                                    <a:latin typeface="Cambria Math" panose="02040503050406030204" pitchFamily="18" charset="0"/>
                                    <a:ea typeface="+mn-ea"/>
                                    <a:cs typeface="+mn-cs"/>
                                  </a:rPr>
                                  <m:t>𝑢</m:t>
                                </m:r>
                                <m:r>
                                  <a:rPr lang="en-AU" sz="1800" i="1" kern="1200" smtClean="0">
                                    <a:solidFill>
                                      <a:schemeClr val="dk1"/>
                                    </a:solidFill>
                                    <a:effectLst/>
                                    <a:latin typeface="Cambria Math" panose="02040503050406030204" pitchFamily="18" charset="0"/>
                                    <a:ea typeface="+mn-ea"/>
                                    <a:cs typeface="+mn-cs"/>
                                  </a:rPr>
                                  <m:t>=</m:t>
                                </m:r>
                                <m:r>
                                  <a:rPr lang="en-AU" sz="1800" i="1" kern="1200" smtClean="0">
                                    <a:solidFill>
                                      <a:schemeClr val="dk1"/>
                                    </a:solidFill>
                                    <a:effectLst/>
                                    <a:latin typeface="Cambria Math" panose="02040503050406030204" pitchFamily="18" charset="0"/>
                                    <a:ea typeface="+mn-ea"/>
                                    <a:cs typeface="+mn-cs"/>
                                  </a:rPr>
                                  <m:t>𝑥</m:t>
                                </m:r>
                                <m:r>
                                  <a:rPr lang="en-AU" sz="1800" i="1" kern="1200" smtClean="0">
                                    <a:solidFill>
                                      <a:schemeClr val="dk1"/>
                                    </a:solidFill>
                                    <a:effectLst/>
                                    <a:latin typeface="Cambria Math" panose="02040503050406030204" pitchFamily="18" charset="0"/>
                                    <a:ea typeface="+mn-ea"/>
                                    <a:cs typeface="+mn-cs"/>
                                  </a:rPr>
                                  <m:t>,  </m:t>
                                </m:r>
                                <m:f>
                                  <m:fPr>
                                    <m:ctrlPr>
                                      <a:rPr lang="en-AU" sz="1800" i="1" kern="1200">
                                        <a:solidFill>
                                          <a:schemeClr val="dk1"/>
                                        </a:solidFill>
                                        <a:effectLst/>
                                        <a:latin typeface="Cambria Math" panose="02040503050406030204" pitchFamily="18" charset="0"/>
                                        <a:ea typeface="+mn-ea"/>
                                        <a:cs typeface="+mn-cs"/>
                                      </a:rPr>
                                    </m:ctrlPr>
                                  </m:fPr>
                                  <m:num>
                                    <m:r>
                                      <a:rPr lang="en-AU" sz="1800" i="1" kern="1200">
                                        <a:solidFill>
                                          <a:schemeClr val="dk1"/>
                                        </a:solidFill>
                                        <a:effectLst/>
                                        <a:latin typeface="Cambria Math" panose="02040503050406030204" pitchFamily="18" charset="0"/>
                                        <a:ea typeface="+mn-ea"/>
                                        <a:cs typeface="+mn-cs"/>
                                      </a:rPr>
                                      <m:t>𝑑𝑢</m:t>
                                    </m:r>
                                  </m:num>
                                  <m:den>
                                    <m:r>
                                      <a:rPr lang="en-AU" sz="1800" i="1" kern="1200">
                                        <a:solidFill>
                                          <a:schemeClr val="dk1"/>
                                        </a:solidFill>
                                        <a:effectLst/>
                                        <a:latin typeface="Cambria Math" panose="02040503050406030204" pitchFamily="18" charset="0"/>
                                        <a:ea typeface="+mn-ea"/>
                                        <a:cs typeface="+mn-cs"/>
                                      </a:rPr>
                                      <m:t>𝑑𝑥</m:t>
                                    </m:r>
                                  </m:den>
                                </m:f>
                                <m:r>
                                  <a:rPr lang="en-AU" sz="1800" i="1" kern="1200">
                                    <a:solidFill>
                                      <a:schemeClr val="dk1"/>
                                    </a:solidFill>
                                    <a:effectLst/>
                                    <a:latin typeface="Cambria Math" panose="02040503050406030204" pitchFamily="18" charset="0"/>
                                    <a:ea typeface="+mn-ea"/>
                                    <a:cs typeface="+mn-cs"/>
                                  </a:rPr>
                                  <m:t>=1</m:t>
                                </m:r>
                              </m:oMath>
                            </m:oMathPara>
                          </a14:m>
                          <a:endParaRPr lang="en-AU" sz="1800" kern="1200" dirty="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AU" sz="1800" i="1" kern="1200">
                                    <a:solidFill>
                                      <a:schemeClr val="dk1"/>
                                    </a:solidFill>
                                    <a:effectLst/>
                                    <a:latin typeface="Cambria Math" panose="02040503050406030204" pitchFamily="18" charset="0"/>
                                    <a:ea typeface="+mn-ea"/>
                                    <a:cs typeface="+mn-cs"/>
                                  </a:rPr>
                                  <m:t>𝑣</m:t>
                                </m:r>
                                <m:r>
                                  <a:rPr lang="en-AU" sz="1800" i="1" kern="1200">
                                    <a:solidFill>
                                      <a:schemeClr val="dk1"/>
                                    </a:solidFill>
                                    <a:effectLst/>
                                    <a:latin typeface="Cambria Math" panose="02040503050406030204" pitchFamily="18" charset="0"/>
                                    <a:ea typeface="+mn-ea"/>
                                    <a:cs typeface="+mn-cs"/>
                                  </a:rPr>
                                  <m:t>=</m:t>
                                </m:r>
                                <m:sSup>
                                  <m:sSupPr>
                                    <m:ctrlPr>
                                      <a:rPr lang="en-AU" sz="1800" i="1" kern="1200">
                                        <a:solidFill>
                                          <a:schemeClr val="dk1"/>
                                        </a:solidFill>
                                        <a:effectLst/>
                                        <a:latin typeface="Cambria Math" panose="02040503050406030204" pitchFamily="18" charset="0"/>
                                        <a:ea typeface="+mn-ea"/>
                                        <a:cs typeface="+mn-cs"/>
                                      </a:rPr>
                                    </m:ctrlPr>
                                  </m:sSupPr>
                                  <m:e>
                                    <m:d>
                                      <m:dPr>
                                        <m:ctrlPr>
                                          <a:rPr lang="en-AU" sz="1800" i="1" kern="1200">
                                            <a:solidFill>
                                              <a:schemeClr val="dk1"/>
                                            </a:solidFill>
                                            <a:effectLst/>
                                            <a:latin typeface="Cambria Math" panose="02040503050406030204" pitchFamily="18" charset="0"/>
                                            <a:ea typeface="+mn-ea"/>
                                            <a:cs typeface="+mn-cs"/>
                                          </a:rPr>
                                        </m:ctrlPr>
                                      </m:dPr>
                                      <m:e>
                                        <m:r>
                                          <a:rPr lang="en-AU" sz="1800" i="1" kern="1200">
                                            <a:solidFill>
                                              <a:schemeClr val="dk1"/>
                                            </a:solidFill>
                                            <a:effectLst/>
                                            <a:latin typeface="Cambria Math" panose="02040503050406030204" pitchFamily="18" charset="0"/>
                                            <a:ea typeface="+mn-ea"/>
                                            <a:cs typeface="+mn-cs"/>
                                          </a:rPr>
                                          <m:t>2</m:t>
                                        </m:r>
                                        <m:r>
                                          <a:rPr lang="en-AU" sz="1800" i="1" kern="1200">
                                            <a:solidFill>
                                              <a:schemeClr val="dk1"/>
                                            </a:solidFill>
                                            <a:effectLst/>
                                            <a:latin typeface="Cambria Math" panose="02040503050406030204" pitchFamily="18" charset="0"/>
                                            <a:ea typeface="+mn-ea"/>
                                            <a:cs typeface="+mn-cs"/>
                                          </a:rPr>
                                          <m:t>𝑥</m:t>
                                        </m:r>
                                        <m:r>
                                          <a:rPr lang="en-AU" sz="1800" i="1" kern="1200">
                                            <a:solidFill>
                                              <a:schemeClr val="dk1"/>
                                            </a:solidFill>
                                            <a:effectLst/>
                                            <a:latin typeface="Cambria Math" panose="02040503050406030204" pitchFamily="18" charset="0"/>
                                            <a:ea typeface="+mn-ea"/>
                                            <a:cs typeface="+mn-cs"/>
                                          </a:rPr>
                                          <m:t>+1</m:t>
                                        </m:r>
                                      </m:e>
                                    </m:d>
                                  </m:e>
                                  <m:sup>
                                    <m:r>
                                      <a:rPr lang="en-AU" sz="1800" i="1" kern="1200">
                                        <a:solidFill>
                                          <a:schemeClr val="dk1"/>
                                        </a:solidFill>
                                        <a:effectLst/>
                                        <a:latin typeface="Cambria Math" panose="02040503050406030204" pitchFamily="18" charset="0"/>
                                        <a:ea typeface="+mn-ea"/>
                                        <a:cs typeface="+mn-cs"/>
                                      </a:rPr>
                                      <m:t>−1</m:t>
                                    </m:r>
                                  </m:sup>
                                </m:sSup>
                                <m:r>
                                  <a:rPr lang="en-AU" sz="1800" i="1" kern="1200">
                                    <a:solidFill>
                                      <a:schemeClr val="dk1"/>
                                    </a:solidFill>
                                    <a:effectLst/>
                                    <a:latin typeface="Cambria Math" panose="02040503050406030204" pitchFamily="18" charset="0"/>
                                    <a:ea typeface="+mn-ea"/>
                                    <a:cs typeface="+mn-cs"/>
                                  </a:rPr>
                                  <m:t>,  </m:t>
                                </m:r>
                                <m:f>
                                  <m:fPr>
                                    <m:ctrlPr>
                                      <a:rPr lang="en-AU" sz="1800" i="1" kern="1200">
                                        <a:solidFill>
                                          <a:schemeClr val="dk1"/>
                                        </a:solidFill>
                                        <a:effectLst/>
                                        <a:latin typeface="Cambria Math" panose="02040503050406030204" pitchFamily="18" charset="0"/>
                                        <a:ea typeface="+mn-ea"/>
                                        <a:cs typeface="+mn-cs"/>
                                      </a:rPr>
                                    </m:ctrlPr>
                                  </m:fPr>
                                  <m:num>
                                    <m:r>
                                      <a:rPr lang="en-AU" sz="1800" i="1" kern="1200">
                                        <a:solidFill>
                                          <a:schemeClr val="dk1"/>
                                        </a:solidFill>
                                        <a:effectLst/>
                                        <a:latin typeface="Cambria Math" panose="02040503050406030204" pitchFamily="18" charset="0"/>
                                        <a:ea typeface="+mn-ea"/>
                                        <a:cs typeface="+mn-cs"/>
                                      </a:rPr>
                                      <m:t>𝑑𝑣</m:t>
                                    </m:r>
                                  </m:num>
                                  <m:den>
                                    <m:r>
                                      <a:rPr lang="en-AU" sz="1800" i="1" kern="1200">
                                        <a:solidFill>
                                          <a:schemeClr val="dk1"/>
                                        </a:solidFill>
                                        <a:effectLst/>
                                        <a:latin typeface="Cambria Math" panose="02040503050406030204" pitchFamily="18" charset="0"/>
                                        <a:ea typeface="+mn-ea"/>
                                        <a:cs typeface="+mn-cs"/>
                                      </a:rPr>
                                      <m:t>𝑑𝑥</m:t>
                                    </m:r>
                                  </m:den>
                                </m:f>
                                <m:r>
                                  <a:rPr lang="en-AU" sz="1800" i="1" kern="1200">
                                    <a:solidFill>
                                      <a:schemeClr val="dk1"/>
                                    </a:solidFill>
                                    <a:effectLst/>
                                    <a:latin typeface="Cambria Math" panose="02040503050406030204" pitchFamily="18" charset="0"/>
                                    <a:ea typeface="+mn-ea"/>
                                    <a:cs typeface="+mn-cs"/>
                                  </a:rPr>
                                  <m:t>=−2</m:t>
                                </m:r>
                                <m:sSup>
                                  <m:sSupPr>
                                    <m:ctrlPr>
                                      <a:rPr lang="en-AU" sz="1800" i="1" kern="1200">
                                        <a:solidFill>
                                          <a:schemeClr val="dk1"/>
                                        </a:solidFill>
                                        <a:effectLst/>
                                        <a:latin typeface="Cambria Math" panose="02040503050406030204" pitchFamily="18" charset="0"/>
                                        <a:ea typeface="+mn-ea"/>
                                        <a:cs typeface="+mn-cs"/>
                                      </a:rPr>
                                    </m:ctrlPr>
                                  </m:sSupPr>
                                  <m:e>
                                    <m:d>
                                      <m:dPr>
                                        <m:ctrlPr>
                                          <a:rPr lang="en-AU" sz="1800" i="1" kern="1200">
                                            <a:solidFill>
                                              <a:schemeClr val="dk1"/>
                                            </a:solidFill>
                                            <a:effectLst/>
                                            <a:latin typeface="Cambria Math" panose="02040503050406030204" pitchFamily="18" charset="0"/>
                                            <a:ea typeface="+mn-ea"/>
                                            <a:cs typeface="+mn-cs"/>
                                          </a:rPr>
                                        </m:ctrlPr>
                                      </m:dPr>
                                      <m:e>
                                        <m:r>
                                          <a:rPr lang="en-AU" sz="1800" i="1" kern="1200">
                                            <a:solidFill>
                                              <a:schemeClr val="dk1"/>
                                            </a:solidFill>
                                            <a:effectLst/>
                                            <a:latin typeface="Cambria Math" panose="02040503050406030204" pitchFamily="18" charset="0"/>
                                            <a:ea typeface="+mn-ea"/>
                                            <a:cs typeface="+mn-cs"/>
                                          </a:rPr>
                                          <m:t>2</m:t>
                                        </m:r>
                                        <m:r>
                                          <a:rPr lang="en-AU" sz="1800" i="1" kern="1200">
                                            <a:solidFill>
                                              <a:schemeClr val="dk1"/>
                                            </a:solidFill>
                                            <a:effectLst/>
                                            <a:latin typeface="Cambria Math" panose="02040503050406030204" pitchFamily="18" charset="0"/>
                                            <a:ea typeface="+mn-ea"/>
                                            <a:cs typeface="+mn-cs"/>
                                          </a:rPr>
                                          <m:t>𝑥</m:t>
                                        </m:r>
                                        <m:r>
                                          <a:rPr lang="en-AU" sz="1800" i="1" kern="1200">
                                            <a:solidFill>
                                              <a:schemeClr val="dk1"/>
                                            </a:solidFill>
                                            <a:effectLst/>
                                            <a:latin typeface="Cambria Math" panose="02040503050406030204" pitchFamily="18" charset="0"/>
                                            <a:ea typeface="+mn-ea"/>
                                            <a:cs typeface="+mn-cs"/>
                                          </a:rPr>
                                          <m:t>+1</m:t>
                                        </m:r>
                                      </m:e>
                                    </m:d>
                                  </m:e>
                                  <m:sup>
                                    <m:r>
                                      <a:rPr lang="en-AU" sz="1800" i="1" kern="1200">
                                        <a:solidFill>
                                          <a:schemeClr val="dk1"/>
                                        </a:solidFill>
                                        <a:effectLst/>
                                        <a:latin typeface="Cambria Math" panose="02040503050406030204" pitchFamily="18" charset="0"/>
                                        <a:ea typeface="+mn-ea"/>
                                        <a:cs typeface="+mn-cs"/>
                                      </a:rPr>
                                      <m:t>−2</m:t>
                                    </m:r>
                                  </m:sup>
                                </m:sSup>
                              </m:oMath>
                            </m:oMathPara>
                          </a14:m>
                          <a:endParaRPr lang="en-AU" sz="1800" kern="1200" dirty="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f>
                                  <m:fPr>
                                    <m:ctrlPr>
                                      <a:rPr lang="en-AU" sz="1800" i="1" kern="1200">
                                        <a:solidFill>
                                          <a:schemeClr val="dk1"/>
                                        </a:solidFill>
                                        <a:effectLst/>
                                        <a:latin typeface="Cambria Math" panose="02040503050406030204" pitchFamily="18" charset="0"/>
                                        <a:ea typeface="+mn-ea"/>
                                        <a:cs typeface="+mn-cs"/>
                                      </a:rPr>
                                    </m:ctrlPr>
                                  </m:fPr>
                                  <m:num>
                                    <m:r>
                                      <a:rPr lang="en-AU" sz="1800" i="1" kern="1200">
                                        <a:solidFill>
                                          <a:schemeClr val="dk1"/>
                                        </a:solidFill>
                                        <a:effectLst/>
                                        <a:latin typeface="Cambria Math" panose="02040503050406030204" pitchFamily="18" charset="0"/>
                                        <a:ea typeface="+mn-ea"/>
                                        <a:cs typeface="+mn-cs"/>
                                      </a:rPr>
                                      <m:t>𝑑𝑦</m:t>
                                    </m:r>
                                  </m:num>
                                  <m:den>
                                    <m:r>
                                      <a:rPr lang="en-AU" sz="1800" i="1" kern="1200">
                                        <a:solidFill>
                                          <a:schemeClr val="dk1"/>
                                        </a:solidFill>
                                        <a:effectLst/>
                                        <a:latin typeface="Cambria Math" panose="02040503050406030204" pitchFamily="18" charset="0"/>
                                        <a:ea typeface="+mn-ea"/>
                                        <a:cs typeface="+mn-cs"/>
                                      </a:rPr>
                                      <m:t>𝑑𝑥</m:t>
                                    </m:r>
                                  </m:den>
                                </m:f>
                                <m:r>
                                  <m:rPr>
                                    <m:aln/>
                                  </m:rPr>
                                  <a:rPr lang="en-AU" sz="1800" i="1" kern="1200">
                                    <a:solidFill>
                                      <a:schemeClr val="dk1"/>
                                    </a:solidFill>
                                    <a:effectLst/>
                                    <a:latin typeface="Cambria Math" panose="02040503050406030204" pitchFamily="18" charset="0"/>
                                    <a:ea typeface="+mn-ea"/>
                                    <a:cs typeface="+mn-cs"/>
                                  </a:rPr>
                                  <m:t>=</m:t>
                                </m:r>
                                <m:r>
                                  <a:rPr lang="en-AU" sz="1800" i="1" kern="1200">
                                    <a:solidFill>
                                      <a:schemeClr val="dk1"/>
                                    </a:solidFill>
                                    <a:effectLst/>
                                    <a:latin typeface="Cambria Math" panose="02040503050406030204" pitchFamily="18" charset="0"/>
                                    <a:ea typeface="+mn-ea"/>
                                    <a:cs typeface="+mn-cs"/>
                                  </a:rPr>
                                  <m:t>𝑥</m:t>
                                </m:r>
                                <m:d>
                                  <m:dPr>
                                    <m:begChr m:val="["/>
                                    <m:endChr m:val="]"/>
                                    <m:ctrlPr>
                                      <a:rPr lang="en-AU" sz="1800" i="1" kern="1200">
                                        <a:solidFill>
                                          <a:schemeClr val="dk1"/>
                                        </a:solidFill>
                                        <a:effectLst/>
                                        <a:latin typeface="Cambria Math" panose="02040503050406030204" pitchFamily="18" charset="0"/>
                                        <a:ea typeface="+mn-ea"/>
                                        <a:cs typeface="+mn-cs"/>
                                      </a:rPr>
                                    </m:ctrlPr>
                                  </m:dPr>
                                  <m:e>
                                    <m:sSup>
                                      <m:sSupPr>
                                        <m:ctrlPr>
                                          <a:rPr lang="en-AU" sz="1800" i="1" kern="1200">
                                            <a:solidFill>
                                              <a:schemeClr val="dk1"/>
                                            </a:solidFill>
                                            <a:effectLst/>
                                            <a:latin typeface="Cambria Math" panose="02040503050406030204" pitchFamily="18" charset="0"/>
                                            <a:ea typeface="+mn-ea"/>
                                            <a:cs typeface="+mn-cs"/>
                                          </a:rPr>
                                        </m:ctrlPr>
                                      </m:sSupPr>
                                      <m:e>
                                        <m:r>
                                          <a:rPr lang="en-AU" sz="1800" i="1" kern="1200">
                                            <a:solidFill>
                                              <a:schemeClr val="dk1"/>
                                            </a:solidFill>
                                            <a:effectLst/>
                                            <a:latin typeface="Cambria Math" panose="02040503050406030204" pitchFamily="18" charset="0"/>
                                            <a:ea typeface="+mn-ea"/>
                                            <a:cs typeface="+mn-cs"/>
                                          </a:rPr>
                                          <m:t>−2</m:t>
                                        </m:r>
                                        <m:d>
                                          <m:dPr>
                                            <m:ctrlPr>
                                              <a:rPr lang="en-AU" sz="1800" i="1" kern="1200">
                                                <a:solidFill>
                                                  <a:schemeClr val="dk1"/>
                                                </a:solidFill>
                                                <a:effectLst/>
                                                <a:latin typeface="Cambria Math" panose="02040503050406030204" pitchFamily="18" charset="0"/>
                                                <a:ea typeface="+mn-ea"/>
                                                <a:cs typeface="+mn-cs"/>
                                              </a:rPr>
                                            </m:ctrlPr>
                                          </m:dPr>
                                          <m:e>
                                            <m:r>
                                              <a:rPr lang="en-AU" sz="1800" i="1" kern="1200">
                                                <a:solidFill>
                                                  <a:schemeClr val="dk1"/>
                                                </a:solidFill>
                                                <a:effectLst/>
                                                <a:latin typeface="Cambria Math" panose="02040503050406030204" pitchFamily="18" charset="0"/>
                                                <a:ea typeface="+mn-ea"/>
                                                <a:cs typeface="+mn-cs"/>
                                              </a:rPr>
                                              <m:t>2</m:t>
                                            </m:r>
                                            <m:r>
                                              <a:rPr lang="en-AU" sz="1800" i="1" kern="1200">
                                                <a:solidFill>
                                                  <a:schemeClr val="dk1"/>
                                                </a:solidFill>
                                                <a:effectLst/>
                                                <a:latin typeface="Cambria Math" panose="02040503050406030204" pitchFamily="18" charset="0"/>
                                                <a:ea typeface="+mn-ea"/>
                                                <a:cs typeface="+mn-cs"/>
                                              </a:rPr>
                                              <m:t>𝑥</m:t>
                                            </m:r>
                                            <m:r>
                                              <a:rPr lang="en-AU" sz="1800" i="1" kern="1200">
                                                <a:solidFill>
                                                  <a:schemeClr val="dk1"/>
                                                </a:solidFill>
                                                <a:effectLst/>
                                                <a:latin typeface="Cambria Math" panose="02040503050406030204" pitchFamily="18" charset="0"/>
                                                <a:ea typeface="+mn-ea"/>
                                                <a:cs typeface="+mn-cs"/>
                                              </a:rPr>
                                              <m:t>+1</m:t>
                                            </m:r>
                                          </m:e>
                                        </m:d>
                                      </m:e>
                                      <m:sup>
                                        <m:r>
                                          <a:rPr lang="en-AU" sz="1800" i="1" kern="1200">
                                            <a:solidFill>
                                              <a:schemeClr val="dk1"/>
                                            </a:solidFill>
                                            <a:effectLst/>
                                            <a:latin typeface="Cambria Math" panose="02040503050406030204" pitchFamily="18" charset="0"/>
                                            <a:ea typeface="+mn-ea"/>
                                            <a:cs typeface="+mn-cs"/>
                                          </a:rPr>
                                          <m:t>−2</m:t>
                                        </m:r>
                                      </m:sup>
                                    </m:sSup>
                                  </m:e>
                                </m:d>
                                <m:r>
                                  <a:rPr lang="en-AU" sz="1800" i="1" kern="1200">
                                    <a:solidFill>
                                      <a:schemeClr val="dk1"/>
                                    </a:solidFill>
                                    <a:effectLst/>
                                    <a:latin typeface="Cambria Math" panose="02040503050406030204" pitchFamily="18" charset="0"/>
                                    <a:ea typeface="+mn-ea"/>
                                    <a:cs typeface="+mn-cs"/>
                                  </a:rPr>
                                  <m:t>+</m:t>
                                </m:r>
                                <m:sSup>
                                  <m:sSupPr>
                                    <m:ctrlPr>
                                      <a:rPr lang="en-AU" sz="1800" i="1" kern="1200">
                                        <a:solidFill>
                                          <a:schemeClr val="dk1"/>
                                        </a:solidFill>
                                        <a:effectLst/>
                                        <a:latin typeface="Cambria Math" panose="02040503050406030204" pitchFamily="18" charset="0"/>
                                        <a:ea typeface="+mn-ea"/>
                                        <a:cs typeface="+mn-cs"/>
                                      </a:rPr>
                                    </m:ctrlPr>
                                  </m:sSupPr>
                                  <m:e>
                                    <m:d>
                                      <m:dPr>
                                        <m:ctrlPr>
                                          <a:rPr lang="en-AU" sz="1800" i="1" kern="1200">
                                            <a:solidFill>
                                              <a:schemeClr val="dk1"/>
                                            </a:solidFill>
                                            <a:effectLst/>
                                            <a:latin typeface="Cambria Math" panose="02040503050406030204" pitchFamily="18" charset="0"/>
                                            <a:ea typeface="+mn-ea"/>
                                            <a:cs typeface="+mn-cs"/>
                                          </a:rPr>
                                        </m:ctrlPr>
                                      </m:dPr>
                                      <m:e>
                                        <m:r>
                                          <a:rPr lang="en-AU" sz="1800" i="1" kern="1200">
                                            <a:solidFill>
                                              <a:schemeClr val="dk1"/>
                                            </a:solidFill>
                                            <a:effectLst/>
                                            <a:latin typeface="Cambria Math" panose="02040503050406030204" pitchFamily="18" charset="0"/>
                                            <a:ea typeface="+mn-ea"/>
                                            <a:cs typeface="+mn-cs"/>
                                          </a:rPr>
                                          <m:t>2</m:t>
                                        </m:r>
                                        <m:r>
                                          <a:rPr lang="en-AU" sz="1800" i="1" kern="1200">
                                            <a:solidFill>
                                              <a:schemeClr val="dk1"/>
                                            </a:solidFill>
                                            <a:effectLst/>
                                            <a:latin typeface="Cambria Math" panose="02040503050406030204" pitchFamily="18" charset="0"/>
                                            <a:ea typeface="+mn-ea"/>
                                            <a:cs typeface="+mn-cs"/>
                                          </a:rPr>
                                          <m:t>𝑥</m:t>
                                        </m:r>
                                        <m:r>
                                          <a:rPr lang="en-AU" sz="1800" i="1" kern="1200">
                                            <a:solidFill>
                                              <a:schemeClr val="dk1"/>
                                            </a:solidFill>
                                            <a:effectLst/>
                                            <a:latin typeface="Cambria Math" panose="02040503050406030204" pitchFamily="18" charset="0"/>
                                            <a:ea typeface="+mn-ea"/>
                                            <a:cs typeface="+mn-cs"/>
                                          </a:rPr>
                                          <m:t>+1</m:t>
                                        </m:r>
                                      </m:e>
                                    </m:d>
                                  </m:e>
                                  <m:sup>
                                    <m:r>
                                      <a:rPr lang="en-AU" sz="1800" i="1" kern="1200">
                                        <a:solidFill>
                                          <a:schemeClr val="dk1"/>
                                        </a:solidFill>
                                        <a:effectLst/>
                                        <a:latin typeface="Cambria Math" panose="02040503050406030204" pitchFamily="18" charset="0"/>
                                        <a:ea typeface="+mn-ea"/>
                                        <a:cs typeface="+mn-cs"/>
                                      </a:rPr>
                                      <m:t>−1</m:t>
                                    </m:r>
                                  </m:sup>
                                </m:sSup>
                                <m:r>
                                  <a:rPr lang="en-AU" sz="1800" i="1" kern="1200">
                                    <a:solidFill>
                                      <a:schemeClr val="dk1"/>
                                    </a:solidFill>
                                    <a:effectLst/>
                                    <a:latin typeface="Cambria Math" panose="02040503050406030204" pitchFamily="18" charset="0"/>
                                    <a:ea typeface="+mn-ea"/>
                                    <a:cs typeface="+mn-cs"/>
                                  </a:rPr>
                                  <m:t>×1</m:t>
                                </m:r>
                              </m:oMath>
                              <m:oMath xmlns:m="http://schemas.openxmlformats.org/officeDocument/2006/math">
                                <m:r>
                                  <m:rPr>
                                    <m:aln/>
                                  </m:rPr>
                                  <a:rPr lang="en-AU" sz="1800" i="1" kern="1200">
                                    <a:solidFill>
                                      <a:schemeClr val="dk1"/>
                                    </a:solidFill>
                                    <a:effectLst/>
                                    <a:latin typeface="Cambria Math" panose="02040503050406030204" pitchFamily="18" charset="0"/>
                                    <a:ea typeface="+mn-ea"/>
                                    <a:cs typeface="+mn-cs"/>
                                  </a:rPr>
                                  <m:t>=</m:t>
                                </m:r>
                                <m:f>
                                  <m:fPr>
                                    <m:ctrlPr>
                                      <a:rPr lang="en-AU" sz="1800" i="1" kern="1200">
                                        <a:solidFill>
                                          <a:schemeClr val="dk1"/>
                                        </a:solidFill>
                                        <a:effectLst/>
                                        <a:latin typeface="Cambria Math" panose="02040503050406030204" pitchFamily="18" charset="0"/>
                                        <a:ea typeface="+mn-ea"/>
                                        <a:cs typeface="+mn-cs"/>
                                      </a:rPr>
                                    </m:ctrlPr>
                                  </m:fPr>
                                  <m:num>
                                    <m:r>
                                      <a:rPr lang="en-AU" sz="1800" i="1" kern="1200">
                                        <a:solidFill>
                                          <a:schemeClr val="dk1"/>
                                        </a:solidFill>
                                        <a:effectLst/>
                                        <a:latin typeface="Cambria Math" panose="02040503050406030204" pitchFamily="18" charset="0"/>
                                        <a:ea typeface="+mn-ea"/>
                                        <a:cs typeface="+mn-cs"/>
                                      </a:rPr>
                                      <m:t>−2</m:t>
                                    </m:r>
                                    <m:r>
                                      <a:rPr lang="en-AU" sz="1800" i="1" kern="1200">
                                        <a:solidFill>
                                          <a:schemeClr val="dk1"/>
                                        </a:solidFill>
                                        <a:effectLst/>
                                        <a:latin typeface="Cambria Math" panose="02040503050406030204" pitchFamily="18" charset="0"/>
                                        <a:ea typeface="+mn-ea"/>
                                        <a:cs typeface="+mn-cs"/>
                                      </a:rPr>
                                      <m:t>𝑥</m:t>
                                    </m:r>
                                  </m:num>
                                  <m:den>
                                    <m:sSup>
                                      <m:sSupPr>
                                        <m:ctrlPr>
                                          <a:rPr lang="en-AU" sz="1800" i="1" kern="1200">
                                            <a:solidFill>
                                              <a:schemeClr val="dk1"/>
                                            </a:solidFill>
                                            <a:effectLst/>
                                            <a:latin typeface="Cambria Math" panose="02040503050406030204" pitchFamily="18" charset="0"/>
                                            <a:ea typeface="+mn-ea"/>
                                            <a:cs typeface="+mn-cs"/>
                                          </a:rPr>
                                        </m:ctrlPr>
                                      </m:sSupPr>
                                      <m:e>
                                        <m:d>
                                          <m:dPr>
                                            <m:ctrlPr>
                                              <a:rPr lang="en-AU" sz="1800" i="1" kern="1200">
                                                <a:solidFill>
                                                  <a:schemeClr val="dk1"/>
                                                </a:solidFill>
                                                <a:effectLst/>
                                                <a:latin typeface="Cambria Math" panose="02040503050406030204" pitchFamily="18" charset="0"/>
                                                <a:ea typeface="+mn-ea"/>
                                                <a:cs typeface="+mn-cs"/>
                                              </a:rPr>
                                            </m:ctrlPr>
                                          </m:dPr>
                                          <m:e>
                                            <m:r>
                                              <a:rPr lang="en-AU" sz="1800" i="1" kern="1200">
                                                <a:solidFill>
                                                  <a:schemeClr val="dk1"/>
                                                </a:solidFill>
                                                <a:effectLst/>
                                                <a:latin typeface="Cambria Math" panose="02040503050406030204" pitchFamily="18" charset="0"/>
                                                <a:ea typeface="+mn-ea"/>
                                                <a:cs typeface="+mn-cs"/>
                                              </a:rPr>
                                              <m:t>2</m:t>
                                            </m:r>
                                            <m:r>
                                              <a:rPr lang="en-AU" sz="1800" i="1" kern="1200">
                                                <a:solidFill>
                                                  <a:schemeClr val="dk1"/>
                                                </a:solidFill>
                                                <a:effectLst/>
                                                <a:latin typeface="Cambria Math" panose="02040503050406030204" pitchFamily="18" charset="0"/>
                                                <a:ea typeface="+mn-ea"/>
                                                <a:cs typeface="+mn-cs"/>
                                              </a:rPr>
                                              <m:t>𝑥</m:t>
                                            </m:r>
                                            <m:r>
                                              <a:rPr lang="en-AU" sz="1800" i="1" kern="1200">
                                                <a:solidFill>
                                                  <a:schemeClr val="dk1"/>
                                                </a:solidFill>
                                                <a:effectLst/>
                                                <a:latin typeface="Cambria Math" panose="02040503050406030204" pitchFamily="18" charset="0"/>
                                                <a:ea typeface="+mn-ea"/>
                                                <a:cs typeface="+mn-cs"/>
                                              </a:rPr>
                                              <m:t>+1</m:t>
                                            </m:r>
                                          </m:e>
                                        </m:d>
                                      </m:e>
                                      <m:sup>
                                        <m:r>
                                          <a:rPr lang="en-AU" sz="1800" i="1" kern="1200">
                                            <a:solidFill>
                                              <a:schemeClr val="dk1"/>
                                            </a:solidFill>
                                            <a:effectLst/>
                                            <a:latin typeface="Cambria Math" panose="02040503050406030204" pitchFamily="18" charset="0"/>
                                            <a:ea typeface="+mn-ea"/>
                                            <a:cs typeface="+mn-cs"/>
                                          </a:rPr>
                                          <m:t>2</m:t>
                                        </m:r>
                                      </m:sup>
                                    </m:sSup>
                                  </m:den>
                                </m:f>
                                <m:r>
                                  <a:rPr lang="en-AU" sz="1800" i="1" kern="1200">
                                    <a:solidFill>
                                      <a:schemeClr val="dk1"/>
                                    </a:solidFill>
                                    <a:effectLst/>
                                    <a:latin typeface="Cambria Math" panose="02040503050406030204" pitchFamily="18" charset="0"/>
                                    <a:ea typeface="+mn-ea"/>
                                    <a:cs typeface="+mn-cs"/>
                                  </a:rPr>
                                  <m:t>+</m:t>
                                </m:r>
                                <m:f>
                                  <m:fPr>
                                    <m:ctrlPr>
                                      <a:rPr lang="en-AU" sz="1800" i="1" kern="1200">
                                        <a:solidFill>
                                          <a:schemeClr val="dk1"/>
                                        </a:solidFill>
                                        <a:effectLst/>
                                        <a:latin typeface="Cambria Math" panose="02040503050406030204" pitchFamily="18" charset="0"/>
                                        <a:ea typeface="+mn-ea"/>
                                        <a:cs typeface="+mn-cs"/>
                                      </a:rPr>
                                    </m:ctrlPr>
                                  </m:fPr>
                                  <m:num>
                                    <m:r>
                                      <a:rPr lang="en-AU" sz="1800" i="1" kern="1200">
                                        <a:solidFill>
                                          <a:schemeClr val="dk1"/>
                                        </a:solidFill>
                                        <a:effectLst/>
                                        <a:latin typeface="Cambria Math" panose="02040503050406030204" pitchFamily="18" charset="0"/>
                                        <a:ea typeface="+mn-ea"/>
                                        <a:cs typeface="+mn-cs"/>
                                      </a:rPr>
                                      <m:t>1</m:t>
                                    </m:r>
                                  </m:num>
                                  <m:den>
                                    <m:r>
                                      <a:rPr lang="en-AU" sz="1800" i="1" kern="1200">
                                        <a:solidFill>
                                          <a:schemeClr val="dk1"/>
                                        </a:solidFill>
                                        <a:effectLst/>
                                        <a:latin typeface="Cambria Math" panose="02040503050406030204" pitchFamily="18" charset="0"/>
                                        <a:ea typeface="+mn-ea"/>
                                        <a:cs typeface="+mn-cs"/>
                                      </a:rPr>
                                      <m:t>2</m:t>
                                    </m:r>
                                    <m:r>
                                      <a:rPr lang="en-AU" sz="1800" i="1" kern="1200">
                                        <a:solidFill>
                                          <a:schemeClr val="dk1"/>
                                        </a:solidFill>
                                        <a:effectLst/>
                                        <a:latin typeface="Cambria Math" panose="02040503050406030204" pitchFamily="18" charset="0"/>
                                        <a:ea typeface="+mn-ea"/>
                                        <a:cs typeface="+mn-cs"/>
                                      </a:rPr>
                                      <m:t>𝑥</m:t>
                                    </m:r>
                                    <m:r>
                                      <a:rPr lang="en-AU" sz="1800" i="1" kern="1200">
                                        <a:solidFill>
                                          <a:schemeClr val="dk1"/>
                                        </a:solidFill>
                                        <a:effectLst/>
                                        <a:latin typeface="Cambria Math" panose="02040503050406030204" pitchFamily="18" charset="0"/>
                                        <a:ea typeface="+mn-ea"/>
                                        <a:cs typeface="+mn-cs"/>
                                      </a:rPr>
                                      <m:t>+1</m:t>
                                    </m:r>
                                  </m:den>
                                </m:f>
                              </m:oMath>
                              <m:oMath xmlns:m="http://schemas.openxmlformats.org/officeDocument/2006/math">
                                <m:r>
                                  <m:rPr>
                                    <m:aln/>
                                  </m:rPr>
                                  <a:rPr lang="en-AU" sz="1800" i="1" kern="1200">
                                    <a:solidFill>
                                      <a:schemeClr val="dk1"/>
                                    </a:solidFill>
                                    <a:effectLst/>
                                    <a:latin typeface="Cambria Math" panose="02040503050406030204" pitchFamily="18" charset="0"/>
                                    <a:ea typeface="+mn-ea"/>
                                    <a:cs typeface="+mn-cs"/>
                                  </a:rPr>
                                  <m:t>=</m:t>
                                </m:r>
                                <m:f>
                                  <m:fPr>
                                    <m:ctrlPr>
                                      <a:rPr lang="en-AU" sz="1800" i="1" kern="1200">
                                        <a:solidFill>
                                          <a:schemeClr val="dk1"/>
                                        </a:solidFill>
                                        <a:effectLst/>
                                        <a:latin typeface="Cambria Math" panose="02040503050406030204" pitchFamily="18" charset="0"/>
                                        <a:ea typeface="+mn-ea"/>
                                        <a:cs typeface="+mn-cs"/>
                                      </a:rPr>
                                    </m:ctrlPr>
                                  </m:fPr>
                                  <m:num>
                                    <m:r>
                                      <a:rPr lang="en-AU" sz="1800" i="1" kern="1200">
                                        <a:solidFill>
                                          <a:schemeClr val="dk1"/>
                                        </a:solidFill>
                                        <a:effectLst/>
                                        <a:latin typeface="Cambria Math" panose="02040503050406030204" pitchFamily="18" charset="0"/>
                                        <a:ea typeface="+mn-ea"/>
                                        <a:cs typeface="+mn-cs"/>
                                      </a:rPr>
                                      <m:t>−2</m:t>
                                    </m:r>
                                    <m:r>
                                      <a:rPr lang="en-AU" sz="1800" i="1" kern="1200">
                                        <a:solidFill>
                                          <a:schemeClr val="dk1"/>
                                        </a:solidFill>
                                        <a:effectLst/>
                                        <a:latin typeface="Cambria Math" panose="02040503050406030204" pitchFamily="18" charset="0"/>
                                        <a:ea typeface="+mn-ea"/>
                                        <a:cs typeface="+mn-cs"/>
                                      </a:rPr>
                                      <m:t>𝑥</m:t>
                                    </m:r>
                                  </m:num>
                                  <m:den>
                                    <m:sSup>
                                      <m:sSupPr>
                                        <m:ctrlPr>
                                          <a:rPr lang="en-AU" sz="1800" i="1" kern="1200">
                                            <a:solidFill>
                                              <a:schemeClr val="dk1"/>
                                            </a:solidFill>
                                            <a:effectLst/>
                                            <a:latin typeface="Cambria Math" panose="02040503050406030204" pitchFamily="18" charset="0"/>
                                            <a:ea typeface="+mn-ea"/>
                                            <a:cs typeface="+mn-cs"/>
                                          </a:rPr>
                                        </m:ctrlPr>
                                      </m:sSupPr>
                                      <m:e>
                                        <m:d>
                                          <m:dPr>
                                            <m:ctrlPr>
                                              <a:rPr lang="en-AU" sz="1800" i="1" kern="1200">
                                                <a:solidFill>
                                                  <a:schemeClr val="dk1"/>
                                                </a:solidFill>
                                                <a:effectLst/>
                                                <a:latin typeface="Cambria Math" panose="02040503050406030204" pitchFamily="18" charset="0"/>
                                                <a:ea typeface="+mn-ea"/>
                                                <a:cs typeface="+mn-cs"/>
                                              </a:rPr>
                                            </m:ctrlPr>
                                          </m:dPr>
                                          <m:e>
                                            <m:r>
                                              <a:rPr lang="en-AU" sz="1800" i="1" kern="1200">
                                                <a:solidFill>
                                                  <a:schemeClr val="dk1"/>
                                                </a:solidFill>
                                                <a:effectLst/>
                                                <a:latin typeface="Cambria Math" panose="02040503050406030204" pitchFamily="18" charset="0"/>
                                                <a:ea typeface="+mn-ea"/>
                                                <a:cs typeface="+mn-cs"/>
                                              </a:rPr>
                                              <m:t>2</m:t>
                                            </m:r>
                                            <m:r>
                                              <a:rPr lang="en-AU" sz="1800" i="1" kern="1200">
                                                <a:solidFill>
                                                  <a:schemeClr val="dk1"/>
                                                </a:solidFill>
                                                <a:effectLst/>
                                                <a:latin typeface="Cambria Math" panose="02040503050406030204" pitchFamily="18" charset="0"/>
                                                <a:ea typeface="+mn-ea"/>
                                                <a:cs typeface="+mn-cs"/>
                                              </a:rPr>
                                              <m:t>𝑥</m:t>
                                            </m:r>
                                            <m:r>
                                              <a:rPr lang="en-AU" sz="1800" i="1" kern="1200">
                                                <a:solidFill>
                                                  <a:schemeClr val="dk1"/>
                                                </a:solidFill>
                                                <a:effectLst/>
                                                <a:latin typeface="Cambria Math" panose="02040503050406030204" pitchFamily="18" charset="0"/>
                                                <a:ea typeface="+mn-ea"/>
                                                <a:cs typeface="+mn-cs"/>
                                              </a:rPr>
                                              <m:t>+1</m:t>
                                            </m:r>
                                          </m:e>
                                        </m:d>
                                      </m:e>
                                      <m:sup>
                                        <m:r>
                                          <a:rPr lang="en-AU" sz="1800" i="1" kern="1200">
                                            <a:solidFill>
                                              <a:schemeClr val="dk1"/>
                                            </a:solidFill>
                                            <a:effectLst/>
                                            <a:latin typeface="Cambria Math" panose="02040503050406030204" pitchFamily="18" charset="0"/>
                                            <a:ea typeface="+mn-ea"/>
                                            <a:cs typeface="+mn-cs"/>
                                          </a:rPr>
                                          <m:t>2</m:t>
                                        </m:r>
                                      </m:sup>
                                    </m:sSup>
                                  </m:den>
                                </m:f>
                                <m:r>
                                  <a:rPr lang="en-AU" sz="1800" i="1" kern="1200">
                                    <a:solidFill>
                                      <a:schemeClr val="dk1"/>
                                    </a:solidFill>
                                    <a:effectLst/>
                                    <a:latin typeface="Cambria Math" panose="02040503050406030204" pitchFamily="18" charset="0"/>
                                    <a:ea typeface="+mn-ea"/>
                                    <a:cs typeface="+mn-cs"/>
                                  </a:rPr>
                                  <m:t>+</m:t>
                                </m:r>
                                <m:f>
                                  <m:fPr>
                                    <m:ctrlPr>
                                      <a:rPr lang="en-AU" sz="1800" i="1" kern="1200">
                                        <a:solidFill>
                                          <a:schemeClr val="dk1"/>
                                        </a:solidFill>
                                        <a:effectLst/>
                                        <a:latin typeface="Cambria Math" panose="02040503050406030204" pitchFamily="18" charset="0"/>
                                        <a:ea typeface="+mn-ea"/>
                                        <a:cs typeface="+mn-cs"/>
                                      </a:rPr>
                                    </m:ctrlPr>
                                  </m:fPr>
                                  <m:num>
                                    <m:r>
                                      <a:rPr lang="en-AU" sz="1800" i="1" kern="1200">
                                        <a:solidFill>
                                          <a:schemeClr val="dk1"/>
                                        </a:solidFill>
                                        <a:effectLst/>
                                        <a:latin typeface="Cambria Math" panose="02040503050406030204" pitchFamily="18" charset="0"/>
                                        <a:ea typeface="+mn-ea"/>
                                        <a:cs typeface="+mn-cs"/>
                                      </a:rPr>
                                      <m:t>2</m:t>
                                    </m:r>
                                    <m:r>
                                      <a:rPr lang="en-AU" sz="1800" i="1" kern="1200">
                                        <a:solidFill>
                                          <a:schemeClr val="dk1"/>
                                        </a:solidFill>
                                        <a:effectLst/>
                                        <a:latin typeface="Cambria Math" panose="02040503050406030204" pitchFamily="18" charset="0"/>
                                        <a:ea typeface="+mn-ea"/>
                                        <a:cs typeface="+mn-cs"/>
                                      </a:rPr>
                                      <m:t>𝑥</m:t>
                                    </m:r>
                                    <m:r>
                                      <a:rPr lang="en-AU" sz="1800" i="1" kern="1200">
                                        <a:solidFill>
                                          <a:schemeClr val="dk1"/>
                                        </a:solidFill>
                                        <a:effectLst/>
                                        <a:latin typeface="Cambria Math" panose="02040503050406030204" pitchFamily="18" charset="0"/>
                                        <a:ea typeface="+mn-ea"/>
                                        <a:cs typeface="+mn-cs"/>
                                      </a:rPr>
                                      <m:t>+1</m:t>
                                    </m:r>
                                  </m:num>
                                  <m:den>
                                    <m:sSup>
                                      <m:sSupPr>
                                        <m:ctrlPr>
                                          <a:rPr lang="en-AU" sz="1800" i="1" kern="1200">
                                            <a:solidFill>
                                              <a:schemeClr val="dk1"/>
                                            </a:solidFill>
                                            <a:effectLst/>
                                            <a:latin typeface="Cambria Math" panose="02040503050406030204" pitchFamily="18" charset="0"/>
                                            <a:ea typeface="+mn-ea"/>
                                            <a:cs typeface="+mn-cs"/>
                                          </a:rPr>
                                        </m:ctrlPr>
                                      </m:sSupPr>
                                      <m:e>
                                        <m:d>
                                          <m:dPr>
                                            <m:ctrlPr>
                                              <a:rPr lang="en-AU" sz="1800" i="1" kern="1200">
                                                <a:solidFill>
                                                  <a:schemeClr val="dk1"/>
                                                </a:solidFill>
                                                <a:effectLst/>
                                                <a:latin typeface="Cambria Math" panose="02040503050406030204" pitchFamily="18" charset="0"/>
                                                <a:ea typeface="+mn-ea"/>
                                                <a:cs typeface="+mn-cs"/>
                                              </a:rPr>
                                            </m:ctrlPr>
                                          </m:dPr>
                                          <m:e>
                                            <m:r>
                                              <a:rPr lang="en-AU" sz="1800" i="1" kern="1200">
                                                <a:solidFill>
                                                  <a:schemeClr val="dk1"/>
                                                </a:solidFill>
                                                <a:effectLst/>
                                                <a:latin typeface="Cambria Math" panose="02040503050406030204" pitchFamily="18" charset="0"/>
                                                <a:ea typeface="+mn-ea"/>
                                                <a:cs typeface="+mn-cs"/>
                                              </a:rPr>
                                              <m:t>2</m:t>
                                            </m:r>
                                            <m:r>
                                              <a:rPr lang="en-AU" sz="1800" i="1" kern="1200">
                                                <a:solidFill>
                                                  <a:schemeClr val="dk1"/>
                                                </a:solidFill>
                                                <a:effectLst/>
                                                <a:latin typeface="Cambria Math" panose="02040503050406030204" pitchFamily="18" charset="0"/>
                                                <a:ea typeface="+mn-ea"/>
                                                <a:cs typeface="+mn-cs"/>
                                              </a:rPr>
                                              <m:t>𝑥</m:t>
                                            </m:r>
                                            <m:r>
                                              <a:rPr lang="en-AU" sz="1800" i="1" kern="1200">
                                                <a:solidFill>
                                                  <a:schemeClr val="dk1"/>
                                                </a:solidFill>
                                                <a:effectLst/>
                                                <a:latin typeface="Cambria Math" panose="02040503050406030204" pitchFamily="18" charset="0"/>
                                                <a:ea typeface="+mn-ea"/>
                                                <a:cs typeface="+mn-cs"/>
                                              </a:rPr>
                                              <m:t>+1</m:t>
                                            </m:r>
                                          </m:e>
                                        </m:d>
                                      </m:e>
                                      <m:sup>
                                        <m:r>
                                          <a:rPr lang="en-AU" sz="1800" i="1" kern="1200">
                                            <a:solidFill>
                                              <a:schemeClr val="dk1"/>
                                            </a:solidFill>
                                            <a:effectLst/>
                                            <a:latin typeface="Cambria Math" panose="02040503050406030204" pitchFamily="18" charset="0"/>
                                            <a:ea typeface="+mn-ea"/>
                                            <a:cs typeface="+mn-cs"/>
                                          </a:rPr>
                                          <m:t>2</m:t>
                                        </m:r>
                                      </m:sup>
                                    </m:sSup>
                                  </m:den>
                                </m:f>
                              </m:oMath>
                              <m:oMath xmlns:m="http://schemas.openxmlformats.org/officeDocument/2006/math">
                                <m:r>
                                  <m:rPr>
                                    <m:aln/>
                                  </m:rPr>
                                  <a:rPr lang="en-AU" sz="1800" i="1" kern="1200">
                                    <a:solidFill>
                                      <a:schemeClr val="dk1"/>
                                    </a:solidFill>
                                    <a:effectLst/>
                                    <a:latin typeface="Cambria Math" panose="02040503050406030204" pitchFamily="18" charset="0"/>
                                    <a:ea typeface="+mn-ea"/>
                                    <a:cs typeface="+mn-cs"/>
                                  </a:rPr>
                                  <m:t>=</m:t>
                                </m:r>
                                <m:f>
                                  <m:fPr>
                                    <m:ctrlPr>
                                      <a:rPr lang="en-AU" sz="1800" i="1" kern="1200">
                                        <a:solidFill>
                                          <a:schemeClr val="dk1"/>
                                        </a:solidFill>
                                        <a:effectLst/>
                                        <a:latin typeface="Cambria Math" panose="02040503050406030204" pitchFamily="18" charset="0"/>
                                        <a:ea typeface="+mn-ea"/>
                                        <a:cs typeface="+mn-cs"/>
                                      </a:rPr>
                                    </m:ctrlPr>
                                  </m:fPr>
                                  <m:num>
                                    <m:r>
                                      <a:rPr lang="en-AU" sz="1800" i="1" kern="1200">
                                        <a:solidFill>
                                          <a:schemeClr val="dk1"/>
                                        </a:solidFill>
                                        <a:effectLst/>
                                        <a:latin typeface="Cambria Math" panose="02040503050406030204" pitchFamily="18" charset="0"/>
                                        <a:ea typeface="+mn-ea"/>
                                        <a:cs typeface="+mn-cs"/>
                                      </a:rPr>
                                      <m:t>1</m:t>
                                    </m:r>
                                  </m:num>
                                  <m:den>
                                    <m:sSup>
                                      <m:sSupPr>
                                        <m:ctrlPr>
                                          <a:rPr lang="en-AU" sz="1800" i="1" kern="1200">
                                            <a:solidFill>
                                              <a:schemeClr val="dk1"/>
                                            </a:solidFill>
                                            <a:effectLst/>
                                            <a:latin typeface="Cambria Math" panose="02040503050406030204" pitchFamily="18" charset="0"/>
                                            <a:ea typeface="+mn-ea"/>
                                            <a:cs typeface="+mn-cs"/>
                                          </a:rPr>
                                        </m:ctrlPr>
                                      </m:sSupPr>
                                      <m:e>
                                        <m:d>
                                          <m:dPr>
                                            <m:ctrlPr>
                                              <a:rPr lang="en-AU" sz="1800" i="1" kern="1200">
                                                <a:solidFill>
                                                  <a:schemeClr val="dk1"/>
                                                </a:solidFill>
                                                <a:effectLst/>
                                                <a:latin typeface="Cambria Math" panose="02040503050406030204" pitchFamily="18" charset="0"/>
                                                <a:ea typeface="+mn-ea"/>
                                                <a:cs typeface="+mn-cs"/>
                                              </a:rPr>
                                            </m:ctrlPr>
                                          </m:dPr>
                                          <m:e>
                                            <m:r>
                                              <a:rPr lang="en-AU" sz="1800" i="1" kern="1200">
                                                <a:solidFill>
                                                  <a:schemeClr val="dk1"/>
                                                </a:solidFill>
                                                <a:effectLst/>
                                                <a:latin typeface="Cambria Math" panose="02040503050406030204" pitchFamily="18" charset="0"/>
                                                <a:ea typeface="+mn-ea"/>
                                                <a:cs typeface="+mn-cs"/>
                                              </a:rPr>
                                              <m:t>2</m:t>
                                            </m:r>
                                            <m:r>
                                              <a:rPr lang="en-AU" sz="1800" i="1" kern="1200">
                                                <a:solidFill>
                                                  <a:schemeClr val="dk1"/>
                                                </a:solidFill>
                                                <a:effectLst/>
                                                <a:latin typeface="Cambria Math" panose="02040503050406030204" pitchFamily="18" charset="0"/>
                                                <a:ea typeface="+mn-ea"/>
                                                <a:cs typeface="+mn-cs"/>
                                              </a:rPr>
                                              <m:t>𝑥</m:t>
                                            </m:r>
                                            <m:r>
                                              <a:rPr lang="en-AU" sz="1800" i="1" kern="1200">
                                                <a:solidFill>
                                                  <a:schemeClr val="dk1"/>
                                                </a:solidFill>
                                                <a:effectLst/>
                                                <a:latin typeface="Cambria Math" panose="02040503050406030204" pitchFamily="18" charset="0"/>
                                                <a:ea typeface="+mn-ea"/>
                                                <a:cs typeface="+mn-cs"/>
                                              </a:rPr>
                                              <m:t>+1</m:t>
                                            </m:r>
                                          </m:e>
                                        </m:d>
                                      </m:e>
                                      <m:sup>
                                        <m:r>
                                          <a:rPr lang="en-AU" sz="1800" i="1" kern="1200">
                                            <a:solidFill>
                                              <a:schemeClr val="dk1"/>
                                            </a:solidFill>
                                            <a:effectLst/>
                                            <a:latin typeface="Cambria Math" panose="02040503050406030204" pitchFamily="18" charset="0"/>
                                            <a:ea typeface="+mn-ea"/>
                                            <a:cs typeface="+mn-cs"/>
                                          </a:rPr>
                                          <m:t>2</m:t>
                                        </m:r>
                                      </m:sup>
                                    </m:sSup>
                                  </m:den>
                                </m:f>
                              </m:oMath>
                            </m:oMathPara>
                          </a14:m>
                          <a:endParaRPr lang="en-AU" dirty="0"/>
                        </a:p>
                      </a:txBody>
                      <a:tcPr>
                        <a:lnR w="12700" cap="flat" cmpd="sng" algn="ctr">
                          <a:solidFill>
                            <a:schemeClr val="tx1"/>
                          </a:solidFill>
                          <a:prstDash val="solid"/>
                          <a:round/>
                          <a:headEnd type="none" w="med" len="med"/>
                          <a:tailEnd type="none" w="med" len="med"/>
                        </a:lnR>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 </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m:t>
                                        </m:r>
                                      </m:e>
                                    </m:d>
                                  </m:e>
                                  <m:sup>
                                    <m:r>
                                      <a:rPr lang="en-AU" b="0" i="1" smtClean="0">
                                        <a:latin typeface="Cambria Math" panose="02040503050406030204" pitchFamily="18" charset="0"/>
                                      </a:rPr>
                                      <m:t>−1</m:t>
                                    </m:r>
                                  </m:sup>
                                </m:sSup>
                              </m:oMath>
                            </m:oMathPara>
                          </a14:m>
                          <a:endParaRPr lang="en-AU" b="0" dirty="0"/>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𝑢</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 </m:t>
                                </m:r>
                                <m:f>
                                  <m:fPr>
                                    <m:ctrlPr>
                                      <a:rPr lang="en-AU" b="0" i="1" smtClean="0">
                                        <a:latin typeface="Cambria Math" panose="02040503050406030204" pitchFamily="18" charset="0"/>
                                      </a:rPr>
                                    </m:ctrlPr>
                                  </m:fPr>
                                  <m:num>
                                    <m:r>
                                      <a:rPr lang="en-AU" b="0" i="1" smtClean="0">
                                        <a:latin typeface="Cambria Math" panose="02040503050406030204" pitchFamily="18" charset="0"/>
                                      </a:rPr>
                                      <m:t>𝑑𝑢</m:t>
                                    </m:r>
                                  </m:num>
                                  <m:den>
                                    <m:r>
                                      <a:rPr lang="en-AU" b="0" i="1" smtClean="0">
                                        <a:latin typeface="Cambria Math" panose="02040503050406030204" pitchFamily="18" charset="0"/>
                                      </a:rPr>
                                      <m:t>𝑑𝑥</m:t>
                                    </m:r>
                                  </m:den>
                                </m:f>
                                <m:r>
                                  <a:rPr lang="en-AU" b="0" i="1" smtClean="0">
                                    <a:latin typeface="Cambria Math" panose="02040503050406030204" pitchFamily="18" charset="0"/>
                                  </a:rPr>
                                  <m:t>=1</m:t>
                                </m:r>
                              </m:oMath>
                              <m:oMath xmlns:m="http://schemas.openxmlformats.org/officeDocument/2006/math">
                                <m:r>
                                  <a:rPr lang="en-AU" b="0" i="1" smtClean="0">
                                    <a:latin typeface="Cambria Math" panose="02040503050406030204" pitchFamily="18" charset="0"/>
                                  </a:rPr>
                                  <m:t>𝑣</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m:t>
                                        </m:r>
                                      </m:e>
                                    </m:d>
                                  </m:e>
                                  <m:sup>
                                    <m:r>
                                      <a:rPr lang="en-AU" b="0" i="1" smtClean="0">
                                        <a:latin typeface="Cambria Math" panose="02040503050406030204" pitchFamily="18" charset="0"/>
                                      </a:rPr>
                                      <m:t>−1</m:t>
                                    </m:r>
                                  </m:sup>
                                </m:sSup>
                                <m:r>
                                  <a:rPr lang="en-AU" b="0" i="1" smtClean="0">
                                    <a:latin typeface="Cambria Math" panose="02040503050406030204" pitchFamily="18" charset="0"/>
                                  </a:rPr>
                                  <m:t> </m:t>
                                </m:r>
                                <m:f>
                                  <m:fPr>
                                    <m:ctrlPr>
                                      <a:rPr lang="en-AU" b="0" i="1" smtClean="0">
                                        <a:latin typeface="Cambria Math" panose="02040503050406030204" pitchFamily="18" charset="0"/>
                                      </a:rPr>
                                    </m:ctrlPr>
                                  </m:fPr>
                                  <m:num>
                                    <m:r>
                                      <a:rPr lang="en-AU" b="0" i="1" smtClean="0">
                                        <a:latin typeface="Cambria Math" panose="02040503050406030204" pitchFamily="18" charset="0"/>
                                      </a:rPr>
                                      <m:t>𝑑𝑣</m:t>
                                    </m:r>
                                  </m:num>
                                  <m:den>
                                    <m:r>
                                      <a:rPr lang="en-AU" b="0" i="1" smtClean="0">
                                        <a:latin typeface="Cambria Math" panose="02040503050406030204" pitchFamily="18" charset="0"/>
                                      </a:rPr>
                                      <m:t>𝑑𝑥</m:t>
                                    </m:r>
                                  </m:den>
                                </m:f>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r>
                                      <a:rPr lang="en-AU" b="0" i="1" smtClean="0">
                                        <a:latin typeface="Cambria Math" panose="02040503050406030204" pitchFamily="18" charset="0"/>
                                      </a:rPr>
                                      <m:t>𝑥</m:t>
                                    </m:r>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m:t>
                                        </m:r>
                                      </m:e>
                                    </m:d>
                                  </m:e>
                                  <m:sup>
                                    <m:r>
                                      <a:rPr lang="en-AU" b="0" i="1" smtClean="0">
                                        <a:latin typeface="Cambria Math" panose="02040503050406030204" pitchFamily="18" charset="0"/>
                                      </a:rPr>
                                      <m:t>−2</m:t>
                                    </m:r>
                                  </m:sup>
                                </m:sSup>
                              </m:oMath>
                            </m:oMathPara>
                          </a14:m>
                          <a:endParaRPr lang="en-AU" dirty="0"/>
                        </a:p>
                        <a:p>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r>
                                  <a:rPr lang="en-AU" b="0" i="1" smtClean="0">
                                    <a:latin typeface="Cambria Math" panose="02040503050406030204" pitchFamily="18" charset="0"/>
                                  </a:rPr>
                                  <m:t>=</m:t>
                                </m:r>
                                <m:r>
                                  <a:rPr lang="en-AU" b="0" i="1" smtClean="0">
                                    <a:latin typeface="Cambria Math" panose="02040503050406030204" pitchFamily="18" charset="0"/>
                                  </a:rPr>
                                  <m:t>𝑢</m:t>
                                </m:r>
                                <m:f>
                                  <m:fPr>
                                    <m:ctrlPr>
                                      <a:rPr lang="en-AU" b="0" i="1" smtClean="0">
                                        <a:latin typeface="Cambria Math" panose="02040503050406030204" pitchFamily="18" charset="0"/>
                                      </a:rPr>
                                    </m:ctrlPr>
                                  </m:fPr>
                                  <m:num>
                                    <m:r>
                                      <a:rPr lang="en-AU" b="0" i="1" smtClean="0">
                                        <a:latin typeface="Cambria Math" panose="02040503050406030204" pitchFamily="18" charset="0"/>
                                      </a:rPr>
                                      <m:t> </m:t>
                                    </m:r>
                                    <m:r>
                                      <a:rPr lang="en-AU" b="0" i="1" smtClean="0">
                                        <a:latin typeface="Cambria Math" panose="02040503050406030204" pitchFamily="18" charset="0"/>
                                      </a:rPr>
                                      <m:t>𝑑𝑣</m:t>
                                    </m:r>
                                  </m:num>
                                  <m:den>
                                    <m:r>
                                      <a:rPr lang="en-AU" b="0" i="1" smtClean="0">
                                        <a:latin typeface="Cambria Math" panose="02040503050406030204" pitchFamily="18" charset="0"/>
                                      </a:rPr>
                                      <m:t>𝑑𝑥</m:t>
                                    </m:r>
                                  </m:den>
                                </m:f>
                                <m:r>
                                  <a:rPr lang="en-AU" b="0" i="1" smtClean="0">
                                    <a:latin typeface="Cambria Math" panose="02040503050406030204" pitchFamily="18" charset="0"/>
                                  </a:rPr>
                                  <m:t>+</m:t>
                                </m:r>
                                <m:r>
                                  <a:rPr lang="en-AU" b="0" i="1" smtClean="0">
                                    <a:latin typeface="Cambria Math" panose="02040503050406030204" pitchFamily="18" charset="0"/>
                                  </a:rPr>
                                  <m:t>𝑣</m:t>
                                </m:r>
                                <m:f>
                                  <m:fPr>
                                    <m:ctrlPr>
                                      <a:rPr lang="en-AU" b="0" i="1" smtClean="0">
                                        <a:latin typeface="Cambria Math" panose="02040503050406030204" pitchFamily="18" charset="0"/>
                                      </a:rPr>
                                    </m:ctrlPr>
                                  </m:fPr>
                                  <m:num>
                                    <m:r>
                                      <a:rPr lang="en-AU" b="0" i="1" smtClean="0">
                                        <a:latin typeface="Cambria Math" panose="02040503050406030204" pitchFamily="18" charset="0"/>
                                      </a:rPr>
                                      <m:t>𝑑𝑢</m:t>
                                    </m:r>
                                  </m:num>
                                  <m:den>
                                    <m:r>
                                      <a:rPr lang="en-AU" b="0" i="1" smtClean="0">
                                        <a:latin typeface="Cambria Math" panose="02040503050406030204" pitchFamily="18" charset="0"/>
                                      </a:rPr>
                                      <m:t>𝑑𝑥</m:t>
                                    </m:r>
                                  </m:den>
                                </m:f>
                              </m:oMath>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r>
                                      <a:rPr lang="en-AU" b="0" i="1" smtClean="0">
                                        <a:latin typeface="Cambria Math" panose="02040503050406030204" pitchFamily="18" charset="0"/>
                                      </a:rPr>
                                      <m:t>𝑥</m:t>
                                    </m:r>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m:t>
                                        </m:r>
                                      </m:e>
                                    </m:d>
                                  </m:e>
                                  <m:sup>
                                    <m:r>
                                      <a:rPr lang="en-AU" b="0" i="1" smtClean="0">
                                        <a:latin typeface="Cambria Math" panose="02040503050406030204" pitchFamily="18" charset="0"/>
                                      </a:rPr>
                                      <m:t>−1</m:t>
                                    </m:r>
                                  </m:sup>
                                </m:sSup>
                                <m:r>
                                  <a:rPr lang="en-AU" b="0" i="1" smtClean="0">
                                    <a:latin typeface="Cambria Math" panose="02040503050406030204" pitchFamily="18" charset="0"/>
                                  </a:rPr>
                                  <m:t>×1</m:t>
                                </m:r>
                              </m:oMath>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num>
                                  <m:den>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m:t>
                                            </m:r>
                                          </m:e>
                                        </m:d>
                                      </m:e>
                                      <m:sup>
                                        <m:r>
                                          <a:rPr lang="en-AU" b="0" i="1" smtClean="0">
                                            <a:latin typeface="Cambria Math" panose="02040503050406030204" pitchFamily="18" charset="0"/>
                                          </a:rPr>
                                          <m:t>2</m:t>
                                        </m:r>
                                      </m:sup>
                                    </m:sSup>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m:t>
                                        </m:r>
                                      </m:e>
                                    </m:d>
                                  </m:den>
                                </m:f>
                              </m:oMath>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num>
                                  <m:den>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m:t>
                                            </m:r>
                                          </m:e>
                                        </m:d>
                                      </m:e>
                                      <m:sup>
                                        <m:r>
                                          <a:rPr lang="en-AU" b="0" i="1" smtClean="0">
                                            <a:latin typeface="Cambria Math" panose="02040503050406030204" pitchFamily="18" charset="0"/>
                                          </a:rPr>
                                          <m:t>2</m:t>
                                        </m:r>
                                      </m:sup>
                                    </m:sSup>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m:t>
                                        </m:r>
                                      </m:e>
                                    </m:d>
                                  </m:num>
                                  <m:den>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m:t>
                                            </m:r>
                                          </m:e>
                                        </m:d>
                                      </m:e>
                                      <m:sup>
                                        <m:r>
                                          <a:rPr lang="en-AU" b="0" i="1" smtClean="0">
                                            <a:latin typeface="Cambria Math" panose="02040503050406030204" pitchFamily="18" charset="0"/>
                                          </a:rPr>
                                          <m:t>2</m:t>
                                        </m:r>
                                      </m:sup>
                                    </m:sSup>
                                  </m:den>
                                </m:f>
                              </m:oMath>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m:t>
                                    </m:r>
                                  </m:num>
                                  <m:den>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m:t>
                                            </m:r>
                                          </m:e>
                                        </m:d>
                                      </m:e>
                                      <m:sup>
                                        <m:r>
                                          <a:rPr lang="en-AU" b="0" i="1" smtClean="0">
                                            <a:latin typeface="Cambria Math" panose="02040503050406030204" pitchFamily="18" charset="0"/>
                                          </a:rPr>
                                          <m:t>2</m:t>
                                        </m:r>
                                      </m:sup>
                                    </m:sSup>
                                  </m:den>
                                </m:f>
                              </m:oMath>
                            </m:oMathPara>
                          </a14:m>
                          <a:br>
                            <a:rPr lang="en-AU" b="0" i="1" dirty="0">
                              <a:latin typeface="Cambria Math" panose="02040503050406030204" pitchFamily="18" charset="0"/>
                            </a:rPr>
                          </a:br>
                          <a:endParaRPr lang="en-AU" dirty="0"/>
                        </a:p>
                        <a:p>
                          <a:endParaRPr lang="en-AU"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73344941"/>
                      </a:ext>
                    </a:extLst>
                  </a:tr>
                </a:tbl>
              </a:graphicData>
            </a:graphic>
          </p:graphicFrame>
        </mc:Choice>
        <mc:Fallback xmlns="">
          <p:graphicFrame>
            <p:nvGraphicFramePr>
              <p:cNvPr id="5" name="Table 4">
                <a:extLst>
                  <a:ext uri="{FF2B5EF4-FFF2-40B4-BE49-F238E27FC236}">
                    <a16:creationId xmlns:a16="http://schemas.microsoft.com/office/drawing/2014/main" id="{2EFA83F6-1257-2A23-0758-46124E48AB2D}"/>
                  </a:ext>
                </a:extLst>
              </p:cNvPr>
              <p:cNvGraphicFramePr>
                <a:graphicFrameLocks noGrp="1"/>
              </p:cNvGraphicFramePr>
              <p:nvPr>
                <p:extLst>
                  <p:ext uri="{D42A27DB-BD31-4B8C-83A1-F6EECF244321}">
                    <p14:modId xmlns:p14="http://schemas.microsoft.com/office/powerpoint/2010/main" val="3271988946"/>
                  </p:ext>
                </p:extLst>
              </p:nvPr>
            </p:nvGraphicFramePr>
            <p:xfrm>
              <a:off x="359998" y="1532965"/>
              <a:ext cx="11303084" cy="5157035"/>
            </p:xfrm>
            <a:graphic>
              <a:graphicData uri="http://schemas.openxmlformats.org/drawingml/2006/table">
                <a:tbl>
                  <a:tblPr firstRow="1" bandRow="1">
                    <a:tableStyleId>{B301B821-A1FF-4177-AEE7-76D212191A09}</a:tableStyleId>
                  </a:tblPr>
                  <a:tblGrid>
                    <a:gridCol w="5651542">
                      <a:extLst>
                        <a:ext uri="{9D8B030D-6E8A-4147-A177-3AD203B41FA5}">
                          <a16:colId xmlns:a16="http://schemas.microsoft.com/office/drawing/2014/main" val="117491916"/>
                        </a:ext>
                      </a:extLst>
                    </a:gridCol>
                    <a:gridCol w="5651542">
                      <a:extLst>
                        <a:ext uri="{9D8B030D-6E8A-4147-A177-3AD203B41FA5}">
                          <a16:colId xmlns:a16="http://schemas.microsoft.com/office/drawing/2014/main" val="712523226"/>
                        </a:ext>
                      </a:extLst>
                    </a:gridCol>
                  </a:tblGrid>
                  <a:tr h="815788">
                    <a:tc>
                      <a:txBody>
                        <a:bodyPr/>
                        <a:lstStyle/>
                        <a:p>
                          <a:endParaRPr lang="en-US"/>
                        </a:p>
                      </a:txBody>
                      <a:tcPr>
                        <a:blipFill>
                          <a:blip r:embed="rId2"/>
                          <a:stretch>
                            <a:fillRect l="-108" t="-746" r="-100108" b="-533582"/>
                          </a:stretch>
                        </a:blipFill>
                      </a:tcPr>
                    </a:tc>
                    <a:tc>
                      <a:txBody>
                        <a:bodyPr/>
                        <a:lstStyle/>
                        <a:p>
                          <a:endParaRPr lang="en-US"/>
                        </a:p>
                      </a:txBody>
                      <a:tcPr>
                        <a:blipFill>
                          <a:blip r:embed="rId2"/>
                          <a:stretch>
                            <a:fillRect l="-100216" t="-746" r="-216" b="-533582"/>
                          </a:stretch>
                        </a:blipFill>
                      </a:tcPr>
                    </a:tc>
                    <a:extLst>
                      <a:ext uri="{0D108BD9-81ED-4DB2-BD59-A6C34878D82A}">
                        <a16:rowId xmlns:a16="http://schemas.microsoft.com/office/drawing/2014/main" val="3097163281"/>
                      </a:ext>
                    </a:extLst>
                  </a:tr>
                  <a:tr h="4341247">
                    <a:tc>
                      <a:txBody>
                        <a:bodyPr/>
                        <a:lstStyle/>
                        <a:p>
                          <a:endParaRPr lang="en-US"/>
                        </a:p>
                      </a:txBody>
                      <a:tcPr>
                        <a:lnR w="12700" cap="flat" cmpd="sng" algn="ctr">
                          <a:solidFill>
                            <a:schemeClr val="tx1"/>
                          </a:solidFill>
                          <a:prstDash val="solid"/>
                          <a:round/>
                          <a:headEnd type="none" w="med" len="med"/>
                          <a:tailEnd type="none" w="med" len="med"/>
                        </a:lnR>
                        <a:blipFill>
                          <a:blip r:embed="rId2"/>
                          <a:stretch>
                            <a:fillRect l="-108" t="-18934" r="-100108" b="-281"/>
                          </a:stretch>
                        </a:blipFill>
                      </a:tcPr>
                    </a:tc>
                    <a:tc>
                      <a:txBody>
                        <a:bodyPr/>
                        <a:lstStyle/>
                        <a:p>
                          <a:endParaRPr lang="en-US"/>
                        </a:p>
                      </a:txBody>
                      <a:tcPr>
                        <a:lnL w="12700" cap="flat" cmpd="sng" algn="ctr">
                          <a:solidFill>
                            <a:schemeClr val="tx1"/>
                          </a:solidFill>
                          <a:prstDash val="solid"/>
                          <a:round/>
                          <a:headEnd type="none" w="med" len="med"/>
                          <a:tailEnd type="none" w="med" len="med"/>
                        </a:lnL>
                        <a:blipFill>
                          <a:blip r:embed="rId2"/>
                          <a:stretch>
                            <a:fillRect l="-100216" t="-18934" r="-216" b="-281"/>
                          </a:stretch>
                        </a:blipFill>
                      </a:tcPr>
                    </a:tc>
                    <a:extLst>
                      <a:ext uri="{0D108BD9-81ED-4DB2-BD59-A6C34878D82A}">
                        <a16:rowId xmlns:a16="http://schemas.microsoft.com/office/drawing/2014/main" val="3573344941"/>
                      </a:ext>
                    </a:extLst>
                  </a:tr>
                </a:tbl>
              </a:graphicData>
            </a:graphic>
          </p:graphicFrame>
        </mc:Fallback>
      </mc:AlternateContent>
    </p:spTree>
    <p:extLst>
      <p:ext uri="{BB962C8B-B14F-4D97-AF65-F5344CB8AC3E}">
        <p14:creationId xmlns:p14="http://schemas.microsoft.com/office/powerpoint/2010/main" val="64355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5386ad3-46d6-4eb6-bbc1-9b19b13a5756">
      <Terms xmlns="http://schemas.microsoft.com/office/infopath/2007/PartnerControls"/>
    </lcf76f155ced4ddcb4097134ff3c332f>
    <TaxCatchAll xmlns="9191b990-ddf9-46cb-8ffe-20db9d3a58aa" xsi:nil="true"/>
    <Description2 xmlns="95386ad3-46d6-4eb6-bbc1-9b19b13a5756" xsi:nil="true"/>
    <Migrated xmlns="95386ad3-46d6-4eb6-bbc1-9b19b13a5756">true</Migrated>
    <Readytopublish xmlns="95386ad3-46d6-4eb6-bbc1-9b19b13a5756">false</Readytopublish>
    <InDAM xmlns="95386ad3-46d6-4eb6-bbc1-9b19b13a5756">false</InDAM>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E76218-B129-49DE-ACFC-BAB9D9414ACE}">
  <ds:schemaRefs>
    <ds:schemaRef ds:uri="http://purl.org/dc/terms/"/>
    <ds:schemaRef ds:uri="http://schemas.microsoft.com/office/2006/metadata/properties"/>
    <ds:schemaRef ds:uri="http://purl.org/dc/elements/1.1/"/>
    <ds:schemaRef ds:uri="http://purl.org/dc/dcmitype/"/>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9191b990-ddf9-46cb-8ffe-20db9d3a58aa"/>
    <ds:schemaRef ds:uri="95386ad3-46d6-4eb6-bbc1-9b19b13a5756"/>
  </ds:schemaRefs>
</ds:datastoreItem>
</file>

<file path=customXml/itemProps2.xml><?xml version="1.0" encoding="utf-8"?>
<ds:datastoreItem xmlns:ds="http://schemas.openxmlformats.org/officeDocument/2006/customXml" ds:itemID="{BEF0E757-BCAC-43B8-87BE-1BBB8E3B01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27A563-7A9A-421D-B829-2609421368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Mathematics MASTER 11-12 PowerPoint NEW</Template>
  <TotalTime>886</TotalTime>
  <Words>1244</Words>
  <Application>Microsoft Office PowerPoint</Application>
  <PresentationFormat>Widescreen</PresentationFormat>
  <Paragraphs>123</Paragraphs>
  <Slides>17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Times New Roman</vt:lpstr>
      <vt:lpstr>Cambria Math</vt:lpstr>
      <vt:lpstr>Calibri</vt:lpstr>
      <vt:lpstr>Arial</vt:lpstr>
      <vt:lpstr>Public Sans</vt:lpstr>
      <vt:lpstr>NSWG Corporate</vt:lpstr>
      <vt:lpstr>The quotient rule</vt:lpstr>
      <vt:lpstr>Learning intentions and success criteria</vt:lpstr>
      <vt:lpstr>Retrieval practice</vt:lpstr>
      <vt:lpstr>Algebraic fractions</vt:lpstr>
      <vt:lpstr>Activating prior knowledge</vt:lpstr>
      <vt:lpstr>Differentiating algebraic fractions (1)</vt:lpstr>
      <vt:lpstr>Differentiating algebraic fractions (2)</vt:lpstr>
      <vt:lpstr>Connecting learning</vt:lpstr>
      <vt:lpstr>Chain and product rule</vt:lpstr>
      <vt:lpstr>The quotient rule(1)</vt:lpstr>
      <vt:lpstr>Releasing responsibility</vt:lpstr>
      <vt:lpstr>Reference sheet</vt:lpstr>
      <vt:lpstr>Using the quotient rule (1)</vt:lpstr>
      <vt:lpstr>Using the quotient rule (2)</vt:lpstr>
      <vt:lpstr>Comparing methods</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lesson 6 – The quotient rule, slide deck – Mathematics Advanced</dc:title>
  <dc:subject/>
  <dc:creator>NSW Department of Education</dc:creator>
  <cp:keywords/>
  <dc:description/>
  <dcterms:created xsi:type="dcterms:W3CDTF">2025-04-09T21:11:40Z</dcterms:created>
  <dcterms:modified xsi:type="dcterms:W3CDTF">2026-02-09T23:35:49Z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0x0101004A1D8124FFB2A1438B815462E05615AB</vt:lpwstr>
  </property>
  <property fmtid="{D5CDD505-2E9C-101B-9397-08002B2CF9AE}" pid="10" name="MediaServiceImageTags">
    <vt:lpwstr/>
  </property>
</Properties>
</file>