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5" r:id="rId5"/>
    <p:sldId id="26383" r:id="rId6"/>
    <p:sldId id="271" r:id="rId7"/>
    <p:sldId id="289" r:id="rId8"/>
    <p:sldId id="26506" r:id="rId9"/>
    <p:sldId id="26525" r:id="rId10"/>
    <p:sldId id="26507" r:id="rId11"/>
    <p:sldId id="26526" r:id="rId12"/>
    <p:sldId id="26528" r:id="rId13"/>
    <p:sldId id="26523" r:id="rId14"/>
    <p:sldId id="26524" r:id="rId15"/>
    <p:sldId id="26529" r:id="rId16"/>
    <p:sldId id="26530" r:id="rId17"/>
    <p:sldId id="26532" r:id="rId18"/>
    <p:sldId id="26533" r:id="rId19"/>
    <p:sldId id="26508" r:id="rId20"/>
    <p:sldId id="26527" r:id="rId21"/>
    <p:sldId id="360"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10FEB50D-7B64-1DF8-ECC2-BA991BC254B9}" name="Corinne Towns" initials="CT" userId="S::corinne.vingerhoed1@det.nsw.edu.au::552e047b-3ad6-49ed-9d6e-f028379f5a0b" providerId="AD"/>
  <p188:author id="{C217C917-583C-E77D-B579-6E8946FFDC11}" name="Sam Houda" initials="SH" userId="S::samantha.houda1@det.nsw.edu.au::8177d86a-8cc2-4537-942b-686d9dda63ce" providerId="AD"/>
  <p188:author id="{1F9DAA67-1999-CDD5-89B9-99579500886D}" name="Belinda Zammit" initials="BZ" userId="S::Belinda.Zammit3@det.nsw.edu.au::19300e28-55a3-4c43-b3ac-256c5f3db2f0"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46499-F7E7-4B6A-8B36-4E7DDA266C34}" v="1" dt="2025-10-20T03:35:50.33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7" autoAdjust="0"/>
    <p:restoredTop sz="96233" autoAdjust="0"/>
  </p:normalViewPr>
  <p:slideViewPr>
    <p:cSldViewPr snapToGrid="0">
      <p:cViewPr varScale="1">
        <p:scale>
          <a:sx n="68" d="100"/>
          <a:sy n="68" d="100"/>
        </p:scale>
        <p:origin x="452"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modSld">
      <pc:chgData name="Daisy Hong" userId="852f2fe8-ba51-4773-8c32-260fca1b2ee4" providerId="ADAL" clId="{BA9E5D68-9781-55FC-B968-ED696BFEB24F}" dt="2025-10-08T02:02:32.085" v="0"/>
      <pc:docMkLst>
        <pc:docMk/>
      </pc:docMkLst>
      <pc:sldChg chg="modSp">
        <pc:chgData name="Daisy Hong" userId="852f2fe8-ba51-4773-8c32-260fca1b2ee4" providerId="ADAL" clId="{BA9E5D68-9781-55FC-B968-ED696BFEB24F}" dt="2025-10-08T02:02:32.085" v="0"/>
        <pc:sldMkLst>
          <pc:docMk/>
          <pc:sldMk cId="2212264922" sldId="26505"/>
        </pc:sldMkLst>
        <pc:spChg chg="mod">
          <ac:chgData name="Daisy Hong" userId="852f2fe8-ba51-4773-8c32-260fca1b2ee4" providerId="ADAL" clId="{BA9E5D68-9781-55FC-B968-ED696BFEB24F}" dt="2025-10-08T02:02:32.085" v="0"/>
          <ac:spMkLst>
            <pc:docMk/>
            <pc:sldMk cId="2212264922" sldId="26505"/>
            <ac:spMk id="10" creationId="{CA5E7E5A-B4C4-F5B9-98E5-6C838D018316}"/>
          </ac:spMkLst>
        </pc:spChg>
      </pc:sldChg>
    </pc:docChg>
  </pc:docChgLst>
  <pc:docChgLst>
    <pc:chgData name="Daisy Hong" userId="852f2fe8-ba51-4773-8c32-260fca1b2ee4" providerId="ADAL" clId="{BB608F32-918A-4A14-94F6-A0382153581E}"/>
    <pc:docChg chg="custSel modSld">
      <pc:chgData name="Daisy Hong" userId="852f2fe8-ba51-4773-8c32-260fca1b2ee4" providerId="ADAL" clId="{BB608F32-918A-4A14-94F6-A0382153581E}" dt="2025-10-17T02:38:44.992" v="6" actId="962"/>
      <pc:docMkLst>
        <pc:docMk/>
      </pc:docMkLst>
      <pc:sldChg chg="addSp delSp modSp mod">
        <pc:chgData name="Daisy Hong" userId="852f2fe8-ba51-4773-8c32-260fca1b2ee4" providerId="ADAL" clId="{BB608F32-918A-4A14-94F6-A0382153581E}" dt="2025-10-17T02:38:44.992" v="6" actId="962"/>
        <pc:sldMkLst>
          <pc:docMk/>
          <pc:sldMk cId="2212264922" sldId="26505"/>
        </pc:sldMkLst>
        <pc:picChg chg="add mod">
          <ac:chgData name="Daisy Hong" userId="852f2fe8-ba51-4773-8c32-260fca1b2ee4" providerId="ADAL" clId="{BB608F32-918A-4A14-94F6-A0382153581E}" dt="2025-10-17T02:38:44.992" v="6" actId="962"/>
          <ac:picMkLst>
            <pc:docMk/>
            <pc:sldMk cId="2212264922" sldId="26505"/>
            <ac:picMk id="12" creationId="{78B146AC-437B-9BEC-1490-A439E96DC773}"/>
          </ac:picMkLst>
        </pc:picChg>
      </pc:sldChg>
    </pc:docChg>
  </pc:docChgLst>
  <pc:docChgLst>
    <pc:chgData name="Daisy Hong" userId="852f2fe8-ba51-4773-8c32-260fca1b2ee4" providerId="ADAL" clId="{5331B142-DF65-43AD-9064-D86841CF6F5F}"/>
    <pc:docChg chg="undo custSel modSld delSection">
      <pc:chgData name="Daisy Hong" userId="852f2fe8-ba51-4773-8c32-260fca1b2ee4" providerId="ADAL" clId="{5331B142-DF65-43AD-9064-D86841CF6F5F}" dt="2025-10-08T22:29:52.498" v="116" actId="1076"/>
      <pc:docMkLst>
        <pc:docMk/>
      </pc:docMkLst>
      <pc:sldChg chg="modSp mod">
        <pc:chgData name="Daisy Hong" userId="852f2fe8-ba51-4773-8c32-260fca1b2ee4" providerId="ADAL" clId="{5331B142-DF65-43AD-9064-D86841CF6F5F}" dt="2025-10-03T06:10:56.896" v="77" actId="555"/>
        <pc:sldMkLst>
          <pc:docMk/>
          <pc:sldMk cId="2031742732" sldId="289"/>
        </pc:sldMkLst>
        <pc:spChg chg="ord">
          <ac:chgData name="Daisy Hong" userId="852f2fe8-ba51-4773-8c32-260fca1b2ee4" providerId="ADAL" clId="{5331B142-DF65-43AD-9064-D86841CF6F5F}" dt="2025-10-02T05:35:42.040" v="1" actId="13244"/>
          <ac:spMkLst>
            <pc:docMk/>
            <pc:sldMk cId="2031742732" sldId="289"/>
            <ac:spMk id="3" creationId="{29857EE9-3066-32FD-277A-0349DC739562}"/>
          </ac:spMkLst>
        </pc:spChg>
        <pc:spChg chg="mod">
          <ac:chgData name="Daisy Hong" userId="852f2fe8-ba51-4773-8c32-260fca1b2ee4" providerId="ADAL" clId="{5331B142-DF65-43AD-9064-D86841CF6F5F}" dt="2025-10-03T05:10:30.913" v="59" actId="1038"/>
          <ac:spMkLst>
            <pc:docMk/>
            <pc:sldMk cId="2031742732" sldId="289"/>
            <ac:spMk id="4" creationId="{CECF6B04-29EE-AC15-4D22-5531060EB517}"/>
          </ac:spMkLst>
        </pc:spChg>
        <pc:spChg chg="mod ord">
          <ac:chgData name="Daisy Hong" userId="852f2fe8-ba51-4773-8c32-260fca1b2ee4" providerId="ADAL" clId="{5331B142-DF65-43AD-9064-D86841CF6F5F}" dt="2025-10-03T06:10:56.896" v="77" actId="555"/>
          <ac:spMkLst>
            <pc:docMk/>
            <pc:sldMk cId="2031742732" sldId="289"/>
            <ac:spMk id="8" creationId="{5BA10A5E-5AA9-A795-5633-2359131C6277}"/>
          </ac:spMkLst>
        </pc:spChg>
        <pc:spChg chg="mod ord">
          <ac:chgData name="Daisy Hong" userId="852f2fe8-ba51-4773-8c32-260fca1b2ee4" providerId="ADAL" clId="{5331B142-DF65-43AD-9064-D86841CF6F5F}" dt="2025-10-03T06:10:56.896" v="77" actId="555"/>
          <ac:spMkLst>
            <pc:docMk/>
            <pc:sldMk cId="2031742732" sldId="289"/>
            <ac:spMk id="9" creationId="{6BF57EF5-9AD0-D58E-BB0F-766BCFE3522E}"/>
          </ac:spMkLst>
        </pc:spChg>
        <pc:picChg chg="mod">
          <ac:chgData name="Daisy Hong" userId="852f2fe8-ba51-4773-8c32-260fca1b2ee4" providerId="ADAL" clId="{5331B142-DF65-43AD-9064-D86841CF6F5F}" dt="2025-10-03T06:10:52.914" v="76" actId="555"/>
          <ac:picMkLst>
            <pc:docMk/>
            <pc:sldMk cId="2031742732" sldId="289"/>
            <ac:picMk id="5" creationId="{AE274D16-A07D-16F6-DC4D-938EFE9EB333}"/>
          </ac:picMkLst>
        </pc:picChg>
        <pc:picChg chg="mod">
          <ac:chgData name="Daisy Hong" userId="852f2fe8-ba51-4773-8c32-260fca1b2ee4" providerId="ADAL" clId="{5331B142-DF65-43AD-9064-D86841CF6F5F}" dt="2025-10-03T06:10:52.914" v="76" actId="555"/>
          <ac:picMkLst>
            <pc:docMk/>
            <pc:sldMk cId="2031742732" sldId="289"/>
            <ac:picMk id="7" creationId="{FEF5CDEB-B7EB-51B5-48B9-572A2CA1537C}"/>
          </ac:picMkLst>
        </pc:picChg>
      </pc:sldChg>
      <pc:sldChg chg="modSp mod">
        <pc:chgData name="Daisy Hong" userId="852f2fe8-ba51-4773-8c32-260fca1b2ee4" providerId="ADAL" clId="{5331B142-DF65-43AD-9064-D86841CF6F5F}" dt="2025-10-03T05:12:02.897" v="68" actId="20577"/>
        <pc:sldMkLst>
          <pc:docMk/>
          <pc:sldMk cId="1181014578" sldId="360"/>
        </pc:sldMkLst>
        <pc:spChg chg="mod">
          <ac:chgData name="Daisy Hong" userId="852f2fe8-ba51-4773-8c32-260fca1b2ee4" providerId="ADAL" clId="{5331B142-DF65-43AD-9064-D86841CF6F5F}" dt="2025-10-03T05:12:02.897" v="68" actId="20577"/>
          <ac:spMkLst>
            <pc:docMk/>
            <pc:sldMk cId="1181014578" sldId="360"/>
            <ac:spMk id="4" creationId="{B7C07B50-96D9-2E35-E2CE-3139F6377F08}"/>
          </ac:spMkLst>
        </pc:spChg>
      </pc:sldChg>
      <pc:sldChg chg="modSp mod">
        <pc:chgData name="Daisy Hong" userId="852f2fe8-ba51-4773-8c32-260fca1b2ee4" providerId="ADAL" clId="{5331B142-DF65-43AD-9064-D86841CF6F5F}" dt="2025-10-08T21:53:40.623" v="112" actId="20577"/>
        <pc:sldMkLst>
          <pc:docMk/>
          <pc:sldMk cId="2212264922" sldId="26505"/>
        </pc:sldMkLst>
        <pc:spChg chg="mod">
          <ac:chgData name="Daisy Hong" userId="852f2fe8-ba51-4773-8c32-260fca1b2ee4" providerId="ADAL" clId="{5331B142-DF65-43AD-9064-D86841CF6F5F}" dt="2025-10-08T21:53:40.623" v="112" actId="20577"/>
          <ac:spMkLst>
            <pc:docMk/>
            <pc:sldMk cId="2212264922" sldId="26505"/>
            <ac:spMk id="10" creationId="{CA5E7E5A-B4C4-F5B9-98E5-6C838D018316}"/>
          </ac:spMkLst>
        </pc:spChg>
      </pc:sldChg>
      <pc:sldChg chg="modSp mod">
        <pc:chgData name="Daisy Hong" userId="852f2fe8-ba51-4773-8c32-260fca1b2ee4" providerId="ADAL" clId="{5331B142-DF65-43AD-9064-D86841CF6F5F}" dt="2025-10-03T06:11:29.741" v="81" actId="14100"/>
        <pc:sldMkLst>
          <pc:docMk/>
          <pc:sldMk cId="2454984682" sldId="26507"/>
        </pc:sldMkLst>
        <pc:spChg chg="ord">
          <ac:chgData name="Daisy Hong" userId="852f2fe8-ba51-4773-8c32-260fca1b2ee4" providerId="ADAL" clId="{5331B142-DF65-43AD-9064-D86841CF6F5F}" dt="2025-10-02T05:36:02.651" v="6" actId="13244"/>
          <ac:spMkLst>
            <pc:docMk/>
            <pc:sldMk cId="2454984682" sldId="26507"/>
            <ac:spMk id="3" creationId="{394AAF77-5A98-9051-4116-376780A6196C}"/>
          </ac:spMkLst>
        </pc:spChg>
        <pc:spChg chg="mod">
          <ac:chgData name="Daisy Hong" userId="852f2fe8-ba51-4773-8c32-260fca1b2ee4" providerId="ADAL" clId="{5331B142-DF65-43AD-9064-D86841CF6F5F}" dt="2025-10-03T05:11:15.492" v="65" actId="2710"/>
          <ac:spMkLst>
            <pc:docMk/>
            <pc:sldMk cId="2454984682" sldId="26507"/>
            <ac:spMk id="8" creationId="{2427106F-9F08-0F35-9CAD-489591D3BE85}"/>
          </ac:spMkLst>
        </pc:spChg>
        <pc:spChg chg="mod ord">
          <ac:chgData name="Daisy Hong" userId="852f2fe8-ba51-4773-8c32-260fca1b2ee4" providerId="ADAL" clId="{5331B142-DF65-43AD-9064-D86841CF6F5F}" dt="2025-10-03T06:11:29.741" v="81" actId="14100"/>
          <ac:spMkLst>
            <pc:docMk/>
            <pc:sldMk cId="2454984682" sldId="26507"/>
            <ac:spMk id="20" creationId="{F75D42AF-1BC8-4DEA-C978-435B4491170B}"/>
          </ac:spMkLst>
        </pc:spChg>
        <pc:picChg chg="ord">
          <ac:chgData name="Daisy Hong" userId="852f2fe8-ba51-4773-8c32-260fca1b2ee4" providerId="ADAL" clId="{5331B142-DF65-43AD-9064-D86841CF6F5F}" dt="2025-10-02T05:36:23.803" v="9" actId="13244"/>
          <ac:picMkLst>
            <pc:docMk/>
            <pc:sldMk cId="2454984682" sldId="26507"/>
            <ac:picMk id="7" creationId="{862683BE-9042-999D-B0F8-00B518698BAE}"/>
          </ac:picMkLst>
        </pc:picChg>
      </pc:sldChg>
      <pc:sldChg chg="modSp mod">
        <pc:chgData name="Daisy Hong" userId="852f2fe8-ba51-4773-8c32-260fca1b2ee4" providerId="ADAL" clId="{5331B142-DF65-43AD-9064-D86841CF6F5F}" dt="2025-10-03T06:12:16.312" v="88" actId="14100"/>
        <pc:sldMkLst>
          <pc:docMk/>
          <pc:sldMk cId="4214435804" sldId="26523"/>
        </pc:sldMkLst>
        <pc:spChg chg="mod ord">
          <ac:chgData name="Daisy Hong" userId="852f2fe8-ba51-4773-8c32-260fca1b2ee4" providerId="ADAL" clId="{5331B142-DF65-43AD-9064-D86841CF6F5F}" dt="2025-10-02T05:38:17.748" v="21" actId="962"/>
          <ac:spMkLst>
            <pc:docMk/>
            <pc:sldMk cId="4214435804" sldId="26523"/>
            <ac:spMk id="2" creationId="{B6EC0CDE-B362-D51C-9967-68D369BD8A81}"/>
          </ac:spMkLst>
        </pc:spChg>
        <pc:spChg chg="ord">
          <ac:chgData name="Daisy Hong" userId="852f2fe8-ba51-4773-8c32-260fca1b2ee4" providerId="ADAL" clId="{5331B142-DF65-43AD-9064-D86841CF6F5F}" dt="2025-10-02T05:38:28.482" v="23" actId="13244"/>
          <ac:spMkLst>
            <pc:docMk/>
            <pc:sldMk cId="4214435804" sldId="26523"/>
            <ac:spMk id="10" creationId="{DAC2BB6A-8189-26C1-1DA9-E5A5826C0A43}"/>
          </ac:spMkLst>
        </pc:spChg>
        <pc:spChg chg="mod">
          <ac:chgData name="Daisy Hong" userId="852f2fe8-ba51-4773-8c32-260fca1b2ee4" providerId="ADAL" clId="{5331B142-DF65-43AD-9064-D86841CF6F5F}" dt="2025-10-03T06:12:10.923" v="87" actId="1076"/>
          <ac:spMkLst>
            <pc:docMk/>
            <pc:sldMk cId="4214435804" sldId="26523"/>
            <ac:spMk id="14" creationId="{3964D7F8-ED31-C3FC-F68E-1B6104C50430}"/>
          </ac:spMkLst>
        </pc:spChg>
        <pc:spChg chg="mod">
          <ac:chgData name="Daisy Hong" userId="852f2fe8-ba51-4773-8c32-260fca1b2ee4" providerId="ADAL" clId="{5331B142-DF65-43AD-9064-D86841CF6F5F}" dt="2025-10-03T06:12:16.312" v="88" actId="14100"/>
          <ac:spMkLst>
            <pc:docMk/>
            <pc:sldMk cId="4214435804" sldId="26523"/>
            <ac:spMk id="15" creationId="{F8DFFA7B-A8BB-785E-4E90-060A0F2C2953}"/>
          </ac:spMkLst>
        </pc:spChg>
        <pc:cxnChg chg="ord">
          <ac:chgData name="Daisy Hong" userId="852f2fe8-ba51-4773-8c32-260fca1b2ee4" providerId="ADAL" clId="{5331B142-DF65-43AD-9064-D86841CF6F5F}" dt="2025-10-02T05:38:37.757" v="24" actId="13244"/>
          <ac:cxnSpMkLst>
            <pc:docMk/>
            <pc:sldMk cId="4214435804" sldId="26523"/>
            <ac:cxnSpMk id="13" creationId="{9DBFBEB6-DD3E-BBA0-5C67-370CACB80FBD}"/>
          </ac:cxnSpMkLst>
        </pc:cxnChg>
      </pc:sldChg>
      <pc:sldChg chg="modSp mod">
        <pc:chgData name="Daisy Hong" userId="852f2fe8-ba51-4773-8c32-260fca1b2ee4" providerId="ADAL" clId="{5331B142-DF65-43AD-9064-D86841CF6F5F}" dt="2025-10-02T05:40:39.482" v="28" actId="14100"/>
        <pc:sldMkLst>
          <pc:docMk/>
          <pc:sldMk cId="1979461323" sldId="26524"/>
        </pc:sldMkLst>
        <pc:spChg chg="mod ord">
          <ac:chgData name="Daisy Hong" userId="852f2fe8-ba51-4773-8c32-260fca1b2ee4" providerId="ADAL" clId="{5331B142-DF65-43AD-9064-D86841CF6F5F}" dt="2025-10-02T05:38:55.587" v="26" actId="13244"/>
          <ac:spMkLst>
            <pc:docMk/>
            <pc:sldMk cId="1979461323" sldId="26524"/>
            <ac:spMk id="2" creationId="{0CB3D09B-BB82-A809-68B1-BD79CE9ECE2B}"/>
          </ac:spMkLst>
        </pc:spChg>
        <pc:grpChg chg="mod">
          <ac:chgData name="Daisy Hong" userId="852f2fe8-ba51-4773-8c32-260fca1b2ee4" providerId="ADAL" clId="{5331B142-DF65-43AD-9064-D86841CF6F5F}" dt="2025-10-02T05:40:39.482" v="28" actId="14100"/>
          <ac:grpSpMkLst>
            <pc:docMk/>
            <pc:sldMk cId="1979461323" sldId="26524"/>
            <ac:grpSpMk id="15" creationId="{5923B4B9-106A-7E69-D9FD-B39049509E73}"/>
          </ac:grpSpMkLst>
        </pc:grpChg>
      </pc:sldChg>
      <pc:sldChg chg="modSp mod">
        <pc:chgData name="Daisy Hong" userId="852f2fe8-ba51-4773-8c32-260fca1b2ee4" providerId="ADAL" clId="{5331B142-DF65-43AD-9064-D86841CF6F5F}" dt="2025-10-03T06:11:12.898" v="79" actId="1076"/>
        <pc:sldMkLst>
          <pc:docMk/>
          <pc:sldMk cId="2973453252" sldId="26525"/>
        </pc:sldMkLst>
        <pc:spChg chg="mod ord">
          <ac:chgData name="Daisy Hong" userId="852f2fe8-ba51-4773-8c32-260fca1b2ee4" providerId="ADAL" clId="{5331B142-DF65-43AD-9064-D86841CF6F5F}" dt="2025-10-02T05:35:55.836" v="5" actId="13244"/>
          <ac:spMkLst>
            <pc:docMk/>
            <pc:sldMk cId="2973453252" sldId="26525"/>
            <ac:spMk id="2" creationId="{469692EE-BB31-B6CE-8C8C-ABC610C87CA2}"/>
          </ac:spMkLst>
        </pc:spChg>
        <pc:picChg chg="mod">
          <ac:chgData name="Daisy Hong" userId="852f2fe8-ba51-4773-8c32-260fca1b2ee4" providerId="ADAL" clId="{5331B142-DF65-43AD-9064-D86841CF6F5F}" dt="2025-10-03T06:11:12.898" v="79" actId="1076"/>
          <ac:picMkLst>
            <pc:docMk/>
            <pc:sldMk cId="2973453252" sldId="26525"/>
            <ac:picMk id="6" creationId="{864C749F-D9E5-FF71-5640-D23FB5E6D7D6}"/>
          </ac:picMkLst>
        </pc:picChg>
      </pc:sldChg>
      <pc:sldChg chg="modSp">
        <pc:chgData name="Daisy Hong" userId="852f2fe8-ba51-4773-8c32-260fca1b2ee4" providerId="ADAL" clId="{5331B142-DF65-43AD-9064-D86841CF6F5F}" dt="2025-10-03T05:11:21.351" v="66" actId="2710"/>
        <pc:sldMkLst>
          <pc:docMk/>
          <pc:sldMk cId="2913243699" sldId="26526"/>
        </pc:sldMkLst>
        <pc:spChg chg="mod">
          <ac:chgData name="Daisy Hong" userId="852f2fe8-ba51-4773-8c32-260fca1b2ee4" providerId="ADAL" clId="{5331B142-DF65-43AD-9064-D86841CF6F5F}" dt="2025-10-03T05:11:21.351" v="66" actId="2710"/>
          <ac:spMkLst>
            <pc:docMk/>
            <pc:sldMk cId="2913243699" sldId="26526"/>
            <ac:spMk id="8" creationId="{9421976B-5E25-3068-FC32-270A419C7674}"/>
          </ac:spMkLst>
        </pc:spChg>
      </pc:sldChg>
      <pc:sldChg chg="modSp mod">
        <pc:chgData name="Daisy Hong" userId="852f2fe8-ba51-4773-8c32-260fca1b2ee4" providerId="ADAL" clId="{5331B142-DF65-43AD-9064-D86841CF6F5F}" dt="2025-10-02T05:56:59.722" v="51" actId="13244"/>
        <pc:sldMkLst>
          <pc:docMk/>
          <pc:sldMk cId="339453446" sldId="26527"/>
        </pc:sldMkLst>
        <pc:spChg chg="mod ord">
          <ac:chgData name="Daisy Hong" userId="852f2fe8-ba51-4773-8c32-260fca1b2ee4" providerId="ADAL" clId="{5331B142-DF65-43AD-9064-D86841CF6F5F}" dt="2025-10-02T05:56:28.634" v="48" actId="13244"/>
          <ac:spMkLst>
            <pc:docMk/>
            <pc:sldMk cId="339453446" sldId="26527"/>
            <ac:spMk id="2" creationId="{03AAE85B-CAA5-7C80-1AEA-DC73EFF5E5A0}"/>
          </ac:spMkLst>
        </pc:spChg>
        <pc:picChg chg="ord">
          <ac:chgData name="Daisy Hong" userId="852f2fe8-ba51-4773-8c32-260fca1b2ee4" providerId="ADAL" clId="{5331B142-DF65-43AD-9064-D86841CF6F5F}" dt="2025-10-02T05:56:37.734" v="49" actId="13244"/>
          <ac:picMkLst>
            <pc:docMk/>
            <pc:sldMk cId="339453446" sldId="26527"/>
            <ac:picMk id="18" creationId="{857C3AAC-D13A-AE24-F992-E52152FC17D2}"/>
          </ac:picMkLst>
        </pc:picChg>
        <pc:cxnChg chg="ord">
          <ac:chgData name="Daisy Hong" userId="852f2fe8-ba51-4773-8c32-260fca1b2ee4" providerId="ADAL" clId="{5331B142-DF65-43AD-9064-D86841CF6F5F}" dt="2025-10-02T05:56:59.722" v="51" actId="13244"/>
          <ac:cxnSpMkLst>
            <pc:docMk/>
            <pc:sldMk cId="339453446" sldId="26527"/>
            <ac:cxnSpMk id="22" creationId="{410C9DB8-8D59-405E-E875-094BB647576B}"/>
          </ac:cxnSpMkLst>
        </pc:cxnChg>
        <pc:cxnChg chg="ord">
          <ac:chgData name="Daisy Hong" userId="852f2fe8-ba51-4773-8c32-260fca1b2ee4" providerId="ADAL" clId="{5331B142-DF65-43AD-9064-D86841CF6F5F}" dt="2025-10-02T05:56:48.708" v="50" actId="13244"/>
          <ac:cxnSpMkLst>
            <pc:docMk/>
            <pc:sldMk cId="339453446" sldId="26527"/>
            <ac:cxnSpMk id="25" creationId="{945421A3-E79E-705E-FF9F-9EA028A1D08D}"/>
          </ac:cxnSpMkLst>
        </pc:cxnChg>
      </pc:sldChg>
      <pc:sldChg chg="modSp mod">
        <pc:chgData name="Daisy Hong" userId="852f2fe8-ba51-4773-8c32-260fca1b2ee4" providerId="ADAL" clId="{5331B142-DF65-43AD-9064-D86841CF6F5F}" dt="2025-10-08T22:29:52.498" v="116" actId="1076"/>
        <pc:sldMkLst>
          <pc:docMk/>
          <pc:sldMk cId="4185005803" sldId="26528"/>
        </pc:sldMkLst>
        <pc:spChg chg="ord">
          <ac:chgData name="Daisy Hong" userId="852f2fe8-ba51-4773-8c32-260fca1b2ee4" providerId="ADAL" clId="{5331B142-DF65-43AD-9064-D86841CF6F5F}" dt="2025-10-02T05:36:36.965" v="10" actId="13244"/>
          <ac:spMkLst>
            <pc:docMk/>
            <pc:sldMk cId="4185005803" sldId="26528"/>
            <ac:spMk id="3" creationId="{8382AE37-23C2-524C-3C2E-FA9351C89114}"/>
          </ac:spMkLst>
        </pc:spChg>
        <pc:spChg chg="mod">
          <ac:chgData name="Daisy Hong" userId="852f2fe8-ba51-4773-8c32-260fca1b2ee4" providerId="ADAL" clId="{5331B142-DF65-43AD-9064-D86841CF6F5F}" dt="2025-10-02T05:37:55.862" v="19" actId="1076"/>
          <ac:spMkLst>
            <pc:docMk/>
            <pc:sldMk cId="4185005803" sldId="26528"/>
            <ac:spMk id="6" creationId="{23182E1F-F041-2F0B-A977-5622E3C95A09}"/>
          </ac:spMkLst>
        </pc:spChg>
        <pc:spChg chg="mod">
          <ac:chgData name="Daisy Hong" userId="852f2fe8-ba51-4773-8c32-260fca1b2ee4" providerId="ADAL" clId="{5331B142-DF65-43AD-9064-D86841CF6F5F}" dt="2025-10-02T05:37:16.321" v="13" actId="1076"/>
          <ac:spMkLst>
            <pc:docMk/>
            <pc:sldMk cId="4185005803" sldId="26528"/>
            <ac:spMk id="9" creationId="{8EA2CB37-1DA6-E3C4-5952-B78F3A043B33}"/>
          </ac:spMkLst>
        </pc:spChg>
        <pc:spChg chg="mod">
          <ac:chgData name="Daisy Hong" userId="852f2fe8-ba51-4773-8c32-260fca1b2ee4" providerId="ADAL" clId="{5331B142-DF65-43AD-9064-D86841CF6F5F}" dt="2025-10-08T22:29:39.546" v="113" actId="1076"/>
          <ac:spMkLst>
            <pc:docMk/>
            <pc:sldMk cId="4185005803" sldId="26528"/>
            <ac:spMk id="10" creationId="{4486878C-1C0B-9D44-1EB3-CA749EDB1008}"/>
          </ac:spMkLst>
        </pc:spChg>
        <pc:spChg chg="mod">
          <ac:chgData name="Daisy Hong" userId="852f2fe8-ba51-4773-8c32-260fca1b2ee4" providerId="ADAL" clId="{5331B142-DF65-43AD-9064-D86841CF6F5F}" dt="2025-10-08T22:29:39.546" v="113" actId="1076"/>
          <ac:spMkLst>
            <pc:docMk/>
            <pc:sldMk cId="4185005803" sldId="26528"/>
            <ac:spMk id="11" creationId="{5F5135F3-DEB7-B51E-D2E2-41742EE5CE53}"/>
          </ac:spMkLst>
        </pc:spChg>
        <pc:spChg chg="mod">
          <ac:chgData name="Daisy Hong" userId="852f2fe8-ba51-4773-8c32-260fca1b2ee4" providerId="ADAL" clId="{5331B142-DF65-43AD-9064-D86841CF6F5F}" dt="2025-10-08T22:29:45.008" v="115" actId="14100"/>
          <ac:spMkLst>
            <pc:docMk/>
            <pc:sldMk cId="4185005803" sldId="26528"/>
            <ac:spMk id="12" creationId="{B66EA343-E911-51F0-588D-E69A0739FAD2}"/>
          </ac:spMkLst>
        </pc:spChg>
        <pc:cxnChg chg="mod">
          <ac:chgData name="Daisy Hong" userId="852f2fe8-ba51-4773-8c32-260fca1b2ee4" providerId="ADAL" clId="{5331B142-DF65-43AD-9064-D86841CF6F5F}" dt="2025-10-08T22:29:52.498" v="116" actId="1076"/>
          <ac:cxnSpMkLst>
            <pc:docMk/>
            <pc:sldMk cId="4185005803" sldId="26528"/>
            <ac:cxnSpMk id="2" creationId="{C9E07A9C-5D48-FAC8-7D6A-02A8908295EC}"/>
          </ac:cxnSpMkLst>
        </pc:cxnChg>
      </pc:sldChg>
      <pc:sldChg chg="addSp delSp modSp mod">
        <pc:chgData name="Daisy Hong" userId="852f2fe8-ba51-4773-8c32-260fca1b2ee4" providerId="ADAL" clId="{5331B142-DF65-43AD-9064-D86841CF6F5F}" dt="2025-10-03T06:13:19.232" v="93" actId="14100"/>
        <pc:sldMkLst>
          <pc:docMk/>
          <pc:sldMk cId="2799118078" sldId="26529"/>
        </pc:sldMkLst>
        <pc:spChg chg="mod ord">
          <ac:chgData name="Daisy Hong" userId="852f2fe8-ba51-4773-8c32-260fca1b2ee4" providerId="ADAL" clId="{5331B142-DF65-43AD-9064-D86841CF6F5F}" dt="2025-10-02T05:45:36.823" v="30" actId="13244"/>
          <ac:spMkLst>
            <pc:docMk/>
            <pc:sldMk cId="2799118078" sldId="26529"/>
            <ac:spMk id="2" creationId="{55B05686-5D40-4E59-6247-6CCC59A0F853}"/>
          </ac:spMkLst>
        </pc:spChg>
        <pc:spChg chg="add del">
          <ac:chgData name="Daisy Hong" userId="852f2fe8-ba51-4773-8c32-260fca1b2ee4" providerId="ADAL" clId="{5331B142-DF65-43AD-9064-D86841CF6F5F}" dt="2025-10-02T05:45:45.422" v="32" actId="478"/>
          <ac:spMkLst>
            <pc:docMk/>
            <pc:sldMk cId="2799118078" sldId="26529"/>
            <ac:spMk id="4" creationId="{9DFA892A-37ED-5609-7DE8-D0226F3DE494}"/>
          </ac:spMkLst>
        </pc:spChg>
        <pc:spChg chg="mod">
          <ac:chgData name="Daisy Hong" userId="852f2fe8-ba51-4773-8c32-260fca1b2ee4" providerId="ADAL" clId="{5331B142-DF65-43AD-9064-D86841CF6F5F}" dt="2025-10-03T05:11:39.854" v="67" actId="552"/>
          <ac:spMkLst>
            <pc:docMk/>
            <pc:sldMk cId="2799118078" sldId="26529"/>
            <ac:spMk id="5" creationId="{CD1980D2-3584-EC21-0C15-B62185204C7C}"/>
          </ac:spMkLst>
        </pc:spChg>
        <pc:spChg chg="ord">
          <ac:chgData name="Daisy Hong" userId="852f2fe8-ba51-4773-8c32-260fca1b2ee4" providerId="ADAL" clId="{5331B142-DF65-43AD-9064-D86841CF6F5F}" dt="2025-10-02T05:46:15.117" v="35" actId="13244"/>
          <ac:spMkLst>
            <pc:docMk/>
            <pc:sldMk cId="2799118078" sldId="26529"/>
            <ac:spMk id="47" creationId="{692F2953-F50C-EEF8-4CB2-4A52ACB13CF4}"/>
          </ac:spMkLst>
        </pc:spChg>
        <pc:spChg chg="mod">
          <ac:chgData name="Daisy Hong" userId="852f2fe8-ba51-4773-8c32-260fca1b2ee4" providerId="ADAL" clId="{5331B142-DF65-43AD-9064-D86841CF6F5F}" dt="2025-10-03T05:11:39.854" v="67" actId="552"/>
          <ac:spMkLst>
            <pc:docMk/>
            <pc:sldMk cId="2799118078" sldId="26529"/>
            <ac:spMk id="48" creationId="{2D2B9233-FB43-38BD-017E-4422BC21D997}"/>
          </ac:spMkLst>
        </pc:spChg>
        <pc:spChg chg="mod">
          <ac:chgData name="Daisy Hong" userId="852f2fe8-ba51-4773-8c32-260fca1b2ee4" providerId="ADAL" clId="{5331B142-DF65-43AD-9064-D86841CF6F5F}" dt="2025-10-03T05:11:39.854" v="67" actId="552"/>
          <ac:spMkLst>
            <pc:docMk/>
            <pc:sldMk cId="2799118078" sldId="26529"/>
            <ac:spMk id="77" creationId="{9ED51118-8E30-693B-A582-B9A533B0C5C3}"/>
          </ac:spMkLst>
        </pc:spChg>
        <pc:spChg chg="mod">
          <ac:chgData name="Daisy Hong" userId="852f2fe8-ba51-4773-8c32-260fca1b2ee4" providerId="ADAL" clId="{5331B142-DF65-43AD-9064-D86841CF6F5F}" dt="2025-10-03T05:11:39.854" v="67" actId="552"/>
          <ac:spMkLst>
            <pc:docMk/>
            <pc:sldMk cId="2799118078" sldId="26529"/>
            <ac:spMk id="107" creationId="{8A3B3B63-195E-A550-84E0-1A64BADE09D7}"/>
          </ac:spMkLst>
        </pc:spChg>
        <pc:spChg chg="mod ord">
          <ac:chgData name="Daisy Hong" userId="852f2fe8-ba51-4773-8c32-260fca1b2ee4" providerId="ADAL" clId="{5331B142-DF65-43AD-9064-D86841CF6F5F}" dt="2025-10-03T06:13:19.232" v="93" actId="14100"/>
          <ac:spMkLst>
            <pc:docMk/>
            <pc:sldMk cId="2799118078" sldId="26529"/>
            <ac:spMk id="135" creationId="{EEE1D5F9-133A-B3A7-EE82-465056B98981}"/>
          </ac:spMkLst>
        </pc:spChg>
        <pc:spChg chg="ord">
          <ac:chgData name="Daisy Hong" userId="852f2fe8-ba51-4773-8c32-260fca1b2ee4" providerId="ADAL" clId="{5331B142-DF65-43AD-9064-D86841CF6F5F}" dt="2025-10-02T05:46:02.763" v="34" actId="13244"/>
          <ac:spMkLst>
            <pc:docMk/>
            <pc:sldMk cId="2799118078" sldId="26529"/>
            <ac:spMk id="136" creationId="{227584D7-5742-CB90-4F94-E41EEF283B7F}"/>
          </ac:spMkLst>
        </pc:spChg>
        <pc:spChg chg="mod">
          <ac:chgData name="Daisy Hong" userId="852f2fe8-ba51-4773-8c32-260fca1b2ee4" providerId="ADAL" clId="{5331B142-DF65-43AD-9064-D86841CF6F5F}" dt="2025-10-03T06:12:54.150" v="91" actId="14100"/>
          <ac:spMkLst>
            <pc:docMk/>
            <pc:sldMk cId="2799118078" sldId="26529"/>
            <ac:spMk id="137" creationId="{E99F6E88-180F-3917-A0AC-7055A7C94E13}"/>
          </ac:spMkLst>
        </pc:spChg>
        <pc:grpChg chg="ord">
          <ac:chgData name="Daisy Hong" userId="852f2fe8-ba51-4773-8c32-260fca1b2ee4" providerId="ADAL" clId="{5331B142-DF65-43AD-9064-D86841CF6F5F}" dt="2025-10-02T05:45:55.966" v="33" actId="13244"/>
          <ac:grpSpMkLst>
            <pc:docMk/>
            <pc:sldMk cId="2799118078" sldId="26529"/>
            <ac:grpSpMk id="134" creationId="{156542E5-08A0-87FC-8FBF-FBFDDC8691E5}"/>
          </ac:grpSpMkLst>
        </pc:grpChg>
      </pc:sldChg>
      <pc:sldChg chg="modSp mod">
        <pc:chgData name="Daisy Hong" userId="852f2fe8-ba51-4773-8c32-260fca1b2ee4" providerId="ADAL" clId="{5331B142-DF65-43AD-9064-D86841CF6F5F}" dt="2025-10-07T02:09:33.404" v="110" actId="1076"/>
        <pc:sldMkLst>
          <pc:docMk/>
          <pc:sldMk cId="2098319416" sldId="26530"/>
        </pc:sldMkLst>
        <pc:spChg chg="mod ord">
          <ac:chgData name="Daisy Hong" userId="852f2fe8-ba51-4773-8c32-260fca1b2ee4" providerId="ADAL" clId="{5331B142-DF65-43AD-9064-D86841CF6F5F}" dt="2025-10-02T05:55:23.087" v="39" actId="13244"/>
          <ac:spMkLst>
            <pc:docMk/>
            <pc:sldMk cId="2098319416" sldId="26530"/>
            <ac:spMk id="2" creationId="{FF993168-3E8F-D375-AAB7-48555E61268A}"/>
          </ac:spMkLst>
        </pc:spChg>
        <pc:picChg chg="mod">
          <ac:chgData name="Daisy Hong" userId="852f2fe8-ba51-4773-8c32-260fca1b2ee4" providerId="ADAL" clId="{5331B142-DF65-43AD-9064-D86841CF6F5F}" dt="2025-10-07T02:09:33.404" v="110" actId="1076"/>
          <ac:picMkLst>
            <pc:docMk/>
            <pc:sldMk cId="2098319416" sldId="26530"/>
            <ac:picMk id="25" creationId="{646462B1-E26E-1205-67B4-75C1B592280B}"/>
          </ac:picMkLst>
        </pc:picChg>
      </pc:sldChg>
      <pc:sldChg chg="modSp mod">
        <pc:chgData name="Daisy Hong" userId="852f2fe8-ba51-4773-8c32-260fca1b2ee4" providerId="ADAL" clId="{5331B142-DF65-43AD-9064-D86841CF6F5F}" dt="2025-10-03T06:14:39.513" v="105" actId="14100"/>
        <pc:sldMkLst>
          <pc:docMk/>
          <pc:sldMk cId="2568041516" sldId="26532"/>
        </pc:sldMkLst>
        <pc:spChg chg="mod ord">
          <ac:chgData name="Daisy Hong" userId="852f2fe8-ba51-4773-8c32-260fca1b2ee4" providerId="ADAL" clId="{5331B142-DF65-43AD-9064-D86841CF6F5F}" dt="2025-10-02T05:55:54.109" v="41" actId="13244"/>
          <ac:spMkLst>
            <pc:docMk/>
            <pc:sldMk cId="2568041516" sldId="26532"/>
            <ac:spMk id="2" creationId="{6D14ED5F-F763-FD1B-3F92-52F5DD5A5FA2}"/>
          </ac:spMkLst>
        </pc:spChg>
        <pc:spChg chg="mod">
          <ac:chgData name="Daisy Hong" userId="852f2fe8-ba51-4773-8c32-260fca1b2ee4" providerId="ADAL" clId="{5331B142-DF65-43AD-9064-D86841CF6F5F}" dt="2025-10-03T06:14:10.167" v="100" actId="14100"/>
          <ac:spMkLst>
            <pc:docMk/>
            <pc:sldMk cId="2568041516" sldId="26532"/>
            <ac:spMk id="6" creationId="{FAFA4F13-BBD4-89A4-2282-8E4F80A70425}"/>
          </ac:spMkLst>
        </pc:spChg>
        <pc:spChg chg="mod ord">
          <ac:chgData name="Daisy Hong" userId="852f2fe8-ba51-4773-8c32-260fca1b2ee4" providerId="ADAL" clId="{5331B142-DF65-43AD-9064-D86841CF6F5F}" dt="2025-10-03T06:14:06.023" v="99" actId="14100"/>
          <ac:spMkLst>
            <pc:docMk/>
            <pc:sldMk cId="2568041516" sldId="26532"/>
            <ac:spMk id="8" creationId="{8C757092-BBA3-B79D-20C4-F776BA4C9E19}"/>
          </ac:spMkLst>
        </pc:spChg>
        <pc:spChg chg="mod ord">
          <ac:chgData name="Daisy Hong" userId="852f2fe8-ba51-4773-8c32-260fca1b2ee4" providerId="ADAL" clId="{5331B142-DF65-43AD-9064-D86841CF6F5F}" dt="2025-10-03T06:14:39.513" v="105" actId="14100"/>
          <ac:spMkLst>
            <pc:docMk/>
            <pc:sldMk cId="2568041516" sldId="26532"/>
            <ac:spMk id="9" creationId="{EBF4A37E-EF60-127E-7794-C61BBC3463EA}"/>
          </ac:spMkLst>
        </pc:spChg>
        <pc:grpChg chg="ord">
          <ac:chgData name="Daisy Hong" userId="852f2fe8-ba51-4773-8c32-260fca1b2ee4" providerId="ADAL" clId="{5331B142-DF65-43AD-9064-D86841CF6F5F}" dt="2025-10-02T05:56:03.053" v="42" actId="13244"/>
          <ac:grpSpMkLst>
            <pc:docMk/>
            <pc:sldMk cId="2568041516" sldId="26532"/>
            <ac:grpSpMk id="23" creationId="{E6C61538-4D7F-B226-3CCF-778F30EBE155}"/>
          </ac:grpSpMkLst>
        </pc:grpChg>
      </pc:sldChg>
      <pc:sldChg chg="modSp mod">
        <pc:chgData name="Daisy Hong" userId="852f2fe8-ba51-4773-8c32-260fca1b2ee4" providerId="ADAL" clId="{5331B142-DF65-43AD-9064-D86841CF6F5F}" dt="2025-10-03T06:15:05.435" v="107" actId="1076"/>
        <pc:sldMkLst>
          <pc:docMk/>
          <pc:sldMk cId="3829643902" sldId="26533"/>
        </pc:sldMkLst>
        <pc:spChg chg="mod ord">
          <ac:chgData name="Daisy Hong" userId="852f2fe8-ba51-4773-8c32-260fca1b2ee4" providerId="ADAL" clId="{5331B142-DF65-43AD-9064-D86841CF6F5F}" dt="2025-10-02T05:56:18.191" v="46" actId="13244"/>
          <ac:spMkLst>
            <pc:docMk/>
            <pc:sldMk cId="3829643902" sldId="26533"/>
            <ac:spMk id="2" creationId="{BFCB610F-0BF5-9C36-487A-5FA513E53738}"/>
          </ac:spMkLst>
        </pc:spChg>
        <pc:spChg chg="mod">
          <ac:chgData name="Daisy Hong" userId="852f2fe8-ba51-4773-8c32-260fca1b2ee4" providerId="ADAL" clId="{5331B142-DF65-43AD-9064-D86841CF6F5F}" dt="2025-10-03T06:15:05.435" v="107" actId="1076"/>
          <ac:spMkLst>
            <pc:docMk/>
            <pc:sldMk cId="3829643902" sldId="26533"/>
            <ac:spMk id="19" creationId="{9522AD5D-8AA7-C7EB-8D5F-057A3FE1C1FE}"/>
          </ac:spMkLst>
        </pc:spChg>
        <pc:grpChg chg="mod">
          <ac:chgData name="Daisy Hong" userId="852f2fe8-ba51-4773-8c32-260fca1b2ee4" providerId="ADAL" clId="{5331B142-DF65-43AD-9064-D86841CF6F5F}" dt="2025-10-03T06:15:05.435" v="107" actId="1076"/>
          <ac:grpSpMkLst>
            <pc:docMk/>
            <pc:sldMk cId="3829643902" sldId="26533"/>
            <ac:grpSpMk id="6" creationId="{FF1821C3-FE0C-2546-0258-1BC3D5020631}"/>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20/10/2025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792598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4337E-5CEB-BF9B-AEC6-DFC70733D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D4DBA-0F4E-E935-2D61-6305F729C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D64B9-476D-18EF-D5A4-A062F148A16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297B76D-E5F6-3E34-FBB7-798F32245823}"/>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065795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6501-A2AC-2350-040B-4C98AC22C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3282C-8931-4154-A1AB-364993A37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916C6-446D-FB2B-4B65-0D1326D451D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32B1606-3483-C4AD-8652-083AF788797F}"/>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54563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4135182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18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3" Type="http://schemas.openxmlformats.org/officeDocument/2006/relationships/image" Target="../media/image43.png"/><Relationship Id="rId18" Type="http://schemas.openxmlformats.org/officeDocument/2006/relationships/image" Target="../media/image470.png"/><Relationship Id="rId26" Type="http://schemas.openxmlformats.org/officeDocument/2006/relationships/image" Target="../media/image55.png"/><Relationship Id="rId39" Type="http://schemas.openxmlformats.org/officeDocument/2006/relationships/image" Target="../media/image68.png"/><Relationship Id="rId21" Type="http://schemas.openxmlformats.org/officeDocument/2006/relationships/image" Target="../media/image50.png"/><Relationship Id="rId34" Type="http://schemas.openxmlformats.org/officeDocument/2006/relationships/image" Target="../media/image63.png"/><Relationship Id="rId42" Type="http://schemas.openxmlformats.org/officeDocument/2006/relationships/image" Target="../media/image71.png"/><Relationship Id="rId47" Type="http://schemas.openxmlformats.org/officeDocument/2006/relationships/image" Target="../media/image76.png"/><Relationship Id="rId50" Type="http://schemas.openxmlformats.org/officeDocument/2006/relationships/image" Target="../media/image79.png"/><Relationship Id="rId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46.png"/><Relationship Id="rId29" Type="http://schemas.openxmlformats.org/officeDocument/2006/relationships/image" Target="../media/image58.png"/><Relationship Id="rId11" Type="http://schemas.openxmlformats.org/officeDocument/2006/relationships/image" Target="../media/image41.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45" Type="http://schemas.openxmlformats.org/officeDocument/2006/relationships/image" Target="../media/image74.png"/><Relationship Id="rId53" Type="http://schemas.openxmlformats.org/officeDocument/2006/relationships/image" Target="../media/image82.png"/><Relationship Id="rId15" Type="http://schemas.openxmlformats.org/officeDocument/2006/relationships/image" Target="../media/image45.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49" Type="http://schemas.openxmlformats.org/officeDocument/2006/relationships/image" Target="../media/image78.png"/><Relationship Id="rId10" Type="http://schemas.openxmlformats.org/officeDocument/2006/relationships/image" Target="../media/image40.png"/><Relationship Id="rId19" Type="http://schemas.openxmlformats.org/officeDocument/2006/relationships/image" Target="../media/image48.png"/><Relationship Id="rId31" Type="http://schemas.openxmlformats.org/officeDocument/2006/relationships/image" Target="../media/image60.png"/><Relationship Id="rId44" Type="http://schemas.openxmlformats.org/officeDocument/2006/relationships/image" Target="../media/image73.png"/><Relationship Id="rId52" Type="http://schemas.openxmlformats.org/officeDocument/2006/relationships/image" Target="../media/image81.png"/><Relationship Id="rId9" Type="http://schemas.openxmlformats.org/officeDocument/2006/relationships/image" Target="../media/image39.png"/><Relationship Id="rId14" Type="http://schemas.openxmlformats.org/officeDocument/2006/relationships/image" Target="../media/image44.png"/><Relationship Id="rId4" Type="http://schemas.openxmlformats.org/officeDocument/2006/relationships/image" Target="../media/image340.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8" Type="http://schemas.openxmlformats.org/officeDocument/2006/relationships/image" Target="../media/image38.png"/><Relationship Id="rId51" Type="http://schemas.openxmlformats.org/officeDocument/2006/relationships/image" Target="../media/image80.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png"/><Relationship Id="rId46" Type="http://schemas.openxmlformats.org/officeDocument/2006/relationships/image" Target="../media/image75.png"/><Relationship Id="rId20" Type="http://schemas.openxmlformats.org/officeDocument/2006/relationships/image" Target="../media/image49.png"/><Relationship Id="rId41" Type="http://schemas.openxmlformats.org/officeDocument/2006/relationships/image" Target="../media/image70.png"/><Relationship Id="rId54"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36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4.png"/><Relationship Id="rId1" Type="http://schemas.openxmlformats.org/officeDocument/2006/relationships/slideLayout" Target="../slideLayouts/slideLayout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85.png"/></Relationships>
</file>

<file path=ppt/slides/_rels/slide1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9.png"/><Relationship Id="rId10" Type="http://schemas.openxmlformats.org/officeDocument/2006/relationships/image" Target="../media/image107.png"/><Relationship Id="rId4" Type="http://schemas.openxmlformats.org/officeDocument/2006/relationships/image" Target="../media/image29.png"/><Relationship Id="rId9" Type="http://schemas.openxmlformats.org/officeDocument/2006/relationships/image" Target="../media/image106.png"/><Relationship Id="rId14" Type="http://schemas.openxmlformats.org/officeDocument/2006/relationships/image" Target="../media/image111.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Solving absolute value equations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t>Unit 4 – graphing </a:t>
            </a:r>
            <a:r>
              <a:rPr lang="en-AU" dirty="0"/>
              <a:t>transformations</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12" name="Picture Placeholder 11">
            <a:extLst>
              <a:ext uri="{FF2B5EF4-FFF2-40B4-BE49-F238E27FC236}">
                <a16:creationId xmlns:a16="http://schemas.microsoft.com/office/drawing/2014/main" id="{78B146AC-437B-9BEC-1490-A439E96DC77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972" b="4972"/>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4BA1E-BE4B-1969-5793-DB94A43305A7}"/>
              </a:ext>
            </a:extLst>
          </p:cNvPr>
          <p:cNvSpPr>
            <a:spLocks noGrp="1"/>
          </p:cNvSpPr>
          <p:nvPr>
            <p:ph type="title"/>
          </p:nvPr>
        </p:nvSpPr>
        <p:spPr/>
        <p:txBody>
          <a:bodyPr/>
          <a:lstStyle/>
          <a:p>
            <a:r>
              <a:rPr lang="en-AU" dirty="0"/>
              <a:t>Solving absolute value equations algebraically (1)</a:t>
            </a:r>
          </a:p>
        </p:txBody>
      </p:sp>
      <p:sp>
        <p:nvSpPr>
          <p:cNvPr id="4" name="Text Placeholder 3">
            <a:extLst>
              <a:ext uri="{FF2B5EF4-FFF2-40B4-BE49-F238E27FC236}">
                <a16:creationId xmlns:a16="http://schemas.microsoft.com/office/drawing/2014/main" id="{0CCA8A49-E0EE-4868-8B4B-BE1F3B4BCF83}"/>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45462B5-A887-7E47-0C76-547FC630C617}"/>
                  </a:ext>
                </a:extLst>
              </p:cNvPr>
              <p:cNvSpPr>
                <a:spLocks noGrp="1"/>
              </p:cNvSpPr>
              <p:nvPr>
                <p:ph type="body" sz="quarter" idx="17"/>
              </p:nvPr>
            </p:nvSpPr>
            <p:spPr>
              <a:xfrm>
                <a:off x="360000" y="1567086"/>
                <a:ext cx="3826932" cy="471687"/>
              </a:xfrm>
            </p:spPr>
            <p:txBody>
              <a:bodyPr/>
              <a:lstStyle/>
              <a:p>
                <a:r>
                  <a:rPr lang="en-AU" dirty="0"/>
                  <a:t>Solve the equation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e>
                    </m:d>
                    <m:r>
                      <a:rPr lang="en-AU" b="0" i="1" smtClean="0">
                        <a:latin typeface="Cambria Math" panose="02040503050406030204" pitchFamily="18" charset="0"/>
                      </a:rPr>
                      <m:t>=9</m:t>
                    </m:r>
                  </m:oMath>
                </a14:m>
                <a:endParaRPr lang="en-AU" dirty="0"/>
              </a:p>
              <a:p>
                <a:r>
                  <a:rPr lang="en-AU" b="0" dirty="0"/>
                  <a:t> </a:t>
                </a:r>
              </a:p>
              <a:p>
                <a:r>
                  <a:rPr lang="en-AU" b="0" dirty="0"/>
                  <a:t> </a:t>
                </a:r>
              </a:p>
              <a:p>
                <a:r>
                  <a:rPr lang="en-AU" b="0" dirty="0"/>
                  <a:t> </a:t>
                </a:r>
              </a:p>
              <a:p>
                <a:r>
                  <a:rPr lang="en-AU" b="0" dirty="0"/>
                  <a:t> </a:t>
                </a:r>
              </a:p>
              <a:p>
                <a:r>
                  <a:rPr lang="en-AU" b="0" dirty="0"/>
                  <a:t> </a:t>
                </a:r>
              </a:p>
              <a:p>
                <a:r>
                  <a:rPr lang="en-AU" b="0" dirty="0"/>
                  <a:t> </a:t>
                </a:r>
              </a:p>
              <a:p>
                <a:endParaRPr lang="en-AU" dirty="0"/>
              </a:p>
            </p:txBody>
          </p:sp>
        </mc:Choice>
        <mc:Fallback xmlns="">
          <p:sp>
            <p:nvSpPr>
              <p:cNvPr id="5" name="Text Placeholder 4">
                <a:extLst>
                  <a:ext uri="{FF2B5EF4-FFF2-40B4-BE49-F238E27FC236}">
                    <a16:creationId xmlns:a16="http://schemas.microsoft.com/office/drawing/2014/main" id="{545462B5-A887-7E47-0C76-547FC630C617}"/>
                  </a:ext>
                </a:extLst>
              </p:cNvPr>
              <p:cNvSpPr>
                <a:spLocks noGrp="1" noRot="1" noChangeAspect="1" noMove="1" noResize="1" noEditPoints="1" noAdjustHandles="1" noChangeArrowheads="1" noChangeShapeType="1" noTextEdit="1"/>
              </p:cNvSpPr>
              <p:nvPr>
                <p:ph type="body" sz="quarter" idx="17"/>
              </p:nvPr>
            </p:nvSpPr>
            <p:spPr>
              <a:xfrm>
                <a:off x="360000" y="1567086"/>
                <a:ext cx="3826932" cy="471687"/>
              </a:xfrm>
              <a:blipFill>
                <a:blip r:embed="rId2"/>
                <a:stretch>
                  <a:fillRect l="-3981" b="-1948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CD25DCF-65E6-0871-3A29-352238B9D870}"/>
                  </a:ext>
                </a:extLst>
              </p:cNvPr>
              <p:cNvSpPr txBox="1"/>
              <p:nvPr/>
            </p:nvSpPr>
            <p:spPr>
              <a:xfrm>
                <a:off x="359999" y="2147146"/>
                <a:ext cx="3826933" cy="128185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−3|=</m:t>
                      </m:r>
                      <m:d>
                        <m:dPr>
                          <m:begChr m:val="{"/>
                          <m:endChr m:val=""/>
                          <m:ctrlPr>
                            <a:rPr lang="en-AU" sz="2000" b="0" i="1" smtClean="0">
                              <a:latin typeface="Cambria Math" panose="02040503050406030204" pitchFamily="18" charset="0"/>
                            </a:rPr>
                          </m:ctrlPr>
                        </m:dPr>
                        <m:e>
                          <m:eqArr>
                            <m:eqArrPr>
                              <m:ctrlPr>
                                <a:rPr lang="en-AU" sz="2000" b="0" i="1" smtClean="0">
                                  <a:latin typeface="Cambria Math" panose="02040503050406030204" pitchFamily="18" charset="0"/>
                                </a:rPr>
                              </m:ctrlPr>
                            </m:eqArrPr>
                            <m:e>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−3 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4</m:t>
                                  </m:r>
                                </m:den>
                              </m:f>
                            </m:e>
                            <m:e>
                              <m:r>
                                <a:rPr lang="en-AU" sz="2000" b="0" i="1" smtClean="0">
                                  <a:latin typeface="Cambria Math" panose="02040503050406030204" pitchFamily="18" charset="0"/>
                                </a:rPr>
                                <m:t>−</m:t>
                              </m:r>
                              <m:d>
                                <m:dPr>
                                  <m:ctrlPr>
                                    <a:rPr lang="en-AU" sz="2000" b="0" i="1" smtClean="0">
                                      <a:latin typeface="Cambria Math" panose="02040503050406030204" pitchFamily="18" charset="0"/>
                                    </a:rPr>
                                  </m:ctrlPr>
                                </m:dPr>
                                <m:e>
                                  <m:r>
                                    <a:rPr lang="en-AU" sz="2000" b="0" i="1" smtClean="0">
                                      <a:latin typeface="Cambria Math" panose="02040503050406030204" pitchFamily="18" charset="0"/>
                                    </a:rPr>
                                    <m:t>4</m:t>
                                  </m:r>
                                  <m:r>
                                    <a:rPr lang="en-AU" sz="2000" b="0" i="1" smtClean="0">
                                      <a:latin typeface="Cambria Math" panose="02040503050406030204" pitchFamily="18" charset="0"/>
                                    </a:rPr>
                                    <m:t>𝑥</m:t>
                                  </m:r>
                                  <m:r>
                                    <a:rPr lang="en-AU" sz="2000" b="0" i="1" smtClean="0">
                                      <a:latin typeface="Cambria Math" panose="02040503050406030204" pitchFamily="18" charset="0"/>
                                    </a:rPr>
                                    <m:t>−3</m:t>
                                  </m:r>
                                </m:e>
                              </m:d>
                              <m:r>
                                <a:rPr lang="en-AU" sz="2000" b="0" i="1" smtClean="0">
                                  <a:latin typeface="Cambria Math" panose="02040503050406030204" pitchFamily="18" charset="0"/>
                                </a:rPr>
                                <m:t> </m:t>
                              </m:r>
                              <m:r>
                                <m:rPr>
                                  <m:nor/>
                                </m:rPr>
                                <a:rPr lang="en-AU" sz="2000" b="0" i="0" smtClean="0">
                                  <a:latin typeface="Cambria Math" panose="02040503050406030204" pitchFamily="18" charset="0"/>
                                </a:rPr>
                                <m:t>for</m:t>
                              </m:r>
                              <m:r>
                                <a:rPr lang="en-AU" sz="2000" b="0" i="1" smtClean="0">
                                  <a:latin typeface="Cambria Math" panose="02040503050406030204" pitchFamily="18" charset="0"/>
                                </a:rPr>
                                <m:t> </m:t>
                              </m:r>
                              <m:r>
                                <a:rPr lang="en-AU" sz="2000" b="0" i="1" smtClean="0">
                                  <a:latin typeface="Cambria Math" panose="02040503050406030204" pitchFamily="18" charset="0"/>
                                </a:rPr>
                                <m:t>𝑥</m:t>
                              </m:r>
                              <m:r>
                                <a:rPr lang="en-AU" sz="2000" b="0" i="1" smtClean="0">
                                  <a:latin typeface="Cambria Math" panose="02040503050406030204" pitchFamily="18" charset="0"/>
                                </a:rPr>
                                <m:t>&lt;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3</m:t>
                                  </m:r>
                                </m:num>
                                <m:den>
                                  <m:r>
                                    <a:rPr lang="en-AU" sz="2000" b="0" i="1" smtClean="0">
                                      <a:latin typeface="Cambria Math" panose="02040503050406030204" pitchFamily="18" charset="0"/>
                                    </a:rPr>
                                    <m:t>4</m:t>
                                  </m:r>
                                </m:den>
                              </m:f>
                            </m:e>
                          </m:eqArr>
                        </m:e>
                      </m:d>
                    </m:oMath>
                  </m:oMathPara>
                </a14:m>
                <a:endParaRPr lang="en-AU" sz="2000" dirty="0"/>
              </a:p>
            </p:txBody>
          </p:sp>
        </mc:Choice>
        <mc:Fallback xmlns="">
          <p:sp>
            <p:nvSpPr>
              <p:cNvPr id="6" name="TextBox 5">
                <a:extLst>
                  <a:ext uri="{FF2B5EF4-FFF2-40B4-BE49-F238E27FC236}">
                    <a16:creationId xmlns:a16="http://schemas.microsoft.com/office/drawing/2014/main" id="{ACD25DCF-65E6-0871-3A29-352238B9D870}"/>
                  </a:ext>
                </a:extLst>
              </p:cNvPr>
              <p:cNvSpPr txBox="1">
                <a:spLocks noRot="1" noChangeAspect="1" noMove="1" noResize="1" noEditPoints="1" noAdjustHandles="1" noChangeArrowheads="1" noChangeShapeType="1" noTextEdit="1"/>
              </p:cNvSpPr>
              <p:nvPr/>
            </p:nvSpPr>
            <p:spPr>
              <a:xfrm>
                <a:off x="359999" y="2147146"/>
                <a:ext cx="3826933" cy="1281854"/>
              </a:xfrm>
              <a:prstGeom prst="rect">
                <a:avLst/>
              </a:prstGeom>
              <a:blipFill>
                <a:blip r:embed="rId3"/>
                <a:stretch>
                  <a:fillRect b="-71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4E6134F0-6044-25D9-8889-CD87B159B010}"/>
                  </a:ext>
                </a:extLst>
              </p:cNvPr>
              <p:cNvSpPr txBox="1">
                <a:spLocks/>
              </p:cNvSpPr>
              <p:nvPr/>
            </p:nvSpPr>
            <p:spPr>
              <a:xfrm>
                <a:off x="4195727" y="2055839"/>
                <a:ext cx="3895675" cy="42334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Positive and negative on LHS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0" smtClean="0">
                          <a:latin typeface="Cambria Math" panose="02040503050406030204" pitchFamily="18" charset="0"/>
                        </a:rPr>
                        <m:t>, </m:t>
                      </m:r>
                      <m:r>
                        <m:rPr>
                          <m:sty m:val="p"/>
                        </m:rPr>
                        <a:rPr lang="en-AU" b="0" i="0" smtClean="0">
                          <a:latin typeface="Cambria Math" panose="02040503050406030204" pitchFamily="18" charset="0"/>
                        </a:rPr>
                        <m:t>or</m:t>
                      </m:r>
                    </m:oMath>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e>
                      </m:d>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oMath>
                  </m:oMathPara>
                </a14:m>
                <a:endParaRPr lang="en-AU" dirty="0"/>
              </a:p>
              <a:p>
                <a:r>
                  <a:rPr lang="en-AU" dirty="0"/>
                  <a:t> </a:t>
                </a:r>
              </a:p>
              <a:p>
                <a:r>
                  <a:rPr lang="en-AU" dirty="0"/>
                  <a:t> </a:t>
                </a:r>
              </a:p>
              <a:p>
                <a:r>
                  <a:rPr lang="en-AU" dirty="0"/>
                  <a:t> </a:t>
                </a:r>
              </a:p>
              <a:p>
                <a:r>
                  <a:rPr lang="en-AU" dirty="0"/>
                  <a:t> </a:t>
                </a:r>
              </a:p>
              <a:p>
                <a:r>
                  <a:rPr lang="en-AU" dirty="0"/>
                  <a:t> </a:t>
                </a:r>
              </a:p>
              <a:p>
                <a:r>
                  <a:rPr lang="en-AU" dirty="0"/>
                  <a:t> </a:t>
                </a:r>
              </a:p>
            </p:txBody>
          </p:sp>
        </mc:Choice>
        <mc:Fallback xmlns="">
          <p:sp>
            <p:nvSpPr>
              <p:cNvPr id="9" name="Text Placeholder 4">
                <a:extLst>
                  <a:ext uri="{FF2B5EF4-FFF2-40B4-BE49-F238E27FC236}">
                    <a16:creationId xmlns:a16="http://schemas.microsoft.com/office/drawing/2014/main" id="{4E6134F0-6044-25D9-8889-CD87B159B010}"/>
                  </a:ext>
                </a:extLst>
              </p:cNvPr>
              <p:cNvSpPr txBox="1">
                <a:spLocks noRot="1" noChangeAspect="1" noMove="1" noResize="1" noEditPoints="1" noAdjustHandles="1" noChangeArrowheads="1" noChangeShapeType="1" noTextEdit="1"/>
              </p:cNvSpPr>
              <p:nvPr/>
            </p:nvSpPr>
            <p:spPr>
              <a:xfrm>
                <a:off x="4195727" y="2055839"/>
                <a:ext cx="3895675" cy="4233450"/>
              </a:xfrm>
              <a:prstGeom prst="rect">
                <a:avLst/>
              </a:prstGeom>
              <a:blipFill>
                <a:blip r:embed="rId4"/>
                <a:stretch>
                  <a:fillRect l="-391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3964D7F8-ED31-C3FC-F68E-1B6104C50430}"/>
                  </a:ext>
                </a:extLst>
              </p:cNvPr>
              <p:cNvSpPr/>
              <p:nvPr/>
            </p:nvSpPr>
            <p:spPr>
              <a:xfrm>
                <a:off x="1044086" y="3894691"/>
                <a:ext cx="3142846" cy="1142211"/>
              </a:xfrm>
              <a:prstGeom prst="wedgeRoundRectCallout">
                <a:avLst>
                  <a:gd name="adj1" fmla="val 20342"/>
                  <a:gd name="adj2" fmla="val -9154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If this was written as </a:t>
                </a:r>
                <a14:m>
                  <m:oMath xmlns:m="http://schemas.openxmlformats.org/officeDocument/2006/math">
                    <m:r>
                      <a:rPr lang="en-AU" sz="1800" b="0" i="1" smtClean="0">
                        <a:latin typeface="Cambria Math" panose="02040503050406030204" pitchFamily="18" charset="0"/>
                      </a:rPr>
                      <m:t>3−4</m:t>
                    </m:r>
                    <m:r>
                      <a:rPr lang="en-AU" sz="1800" b="0" i="1" smtClean="0">
                        <a:latin typeface="Cambria Math" panose="02040503050406030204" pitchFamily="18" charset="0"/>
                      </a:rPr>
                      <m:t>𝑥</m:t>
                    </m:r>
                  </m:oMath>
                </a14:m>
                <a:r>
                  <a:rPr lang="en-AU" sz="1800" dirty="0"/>
                  <a:t>, what would change in the working out?</a:t>
                </a:r>
              </a:p>
            </p:txBody>
          </p:sp>
        </mc:Choice>
        <mc:Fallback xmlns="">
          <p:sp>
            <p:nvSpPr>
              <p:cNvPr id="14" name="Speech Bubble: Rectangle with Corners Rounded 13">
                <a:extLst>
                  <a:ext uri="{FF2B5EF4-FFF2-40B4-BE49-F238E27FC236}">
                    <a16:creationId xmlns:a16="http://schemas.microsoft.com/office/drawing/2014/main" id="{3964D7F8-ED31-C3FC-F68E-1B6104C50430}"/>
                  </a:ext>
                </a:extLst>
              </p:cNvPr>
              <p:cNvSpPr>
                <a:spLocks noRot="1" noChangeAspect="1" noMove="1" noResize="1" noEditPoints="1" noAdjustHandles="1" noChangeArrowheads="1" noChangeShapeType="1" noTextEdit="1"/>
              </p:cNvSpPr>
              <p:nvPr/>
            </p:nvSpPr>
            <p:spPr>
              <a:xfrm>
                <a:off x="1044086" y="3894691"/>
                <a:ext cx="3142846" cy="1142211"/>
              </a:xfrm>
              <a:prstGeom prst="wedgeRoundRectCallout">
                <a:avLst>
                  <a:gd name="adj1" fmla="val 20342"/>
                  <a:gd name="adj2" fmla="val -91547"/>
                  <a:gd name="adj3" fmla="val 16667"/>
                </a:avLst>
              </a:prstGeom>
              <a:blipFill>
                <a:blip r:embed="rId5"/>
                <a:stretch>
                  <a:fillRect r="-1737"/>
                </a:stretch>
              </a:blipFill>
            </p:spPr>
            <p:txBody>
              <a:bodyPr/>
              <a:lstStyle/>
              <a:p>
                <a:r>
                  <a:rPr lang="en-AU">
                    <a:noFill/>
                  </a:rPr>
                  <a:t> </a:t>
                </a:r>
              </a:p>
            </p:txBody>
          </p:sp>
        </mc:Fallback>
      </mc:AlternateContent>
      <p:sp>
        <p:nvSpPr>
          <p:cNvPr id="15" name="Speech Bubble: Rectangle with Corners Rounded 14">
            <a:extLst>
              <a:ext uri="{FF2B5EF4-FFF2-40B4-BE49-F238E27FC236}">
                <a16:creationId xmlns:a16="http://schemas.microsoft.com/office/drawing/2014/main" id="{F8DFFA7B-A8BB-785E-4E90-060A0F2C2953}"/>
              </a:ext>
            </a:extLst>
          </p:cNvPr>
          <p:cNvSpPr/>
          <p:nvPr/>
        </p:nvSpPr>
        <p:spPr>
          <a:xfrm>
            <a:off x="1044086" y="5255451"/>
            <a:ext cx="3142846" cy="1142211"/>
          </a:xfrm>
          <a:prstGeom prst="wedgeRoundRectCallout">
            <a:avLst>
              <a:gd name="adj1" fmla="val 114785"/>
              <a:gd name="adj2" fmla="val 5222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could these solutions be verified?</a:t>
            </a:r>
          </a:p>
        </p:txBody>
      </p:sp>
      <p:cxnSp>
        <p:nvCxnSpPr>
          <p:cNvPr id="13" name="Straight Connector 12">
            <a:extLst>
              <a:ext uri="{FF2B5EF4-FFF2-40B4-BE49-F238E27FC236}">
                <a16:creationId xmlns:a16="http://schemas.microsoft.com/office/drawing/2014/main" id="{9DBFBEB6-DD3E-BBA0-5C67-370CACB80FBD}"/>
              </a:ext>
              <a:ext uri="{C183D7F6-B498-43B3-948B-1728B52AA6E4}">
                <adec:decorative xmlns:adec="http://schemas.microsoft.com/office/drawing/2017/decorative" val="1"/>
              </a:ext>
            </a:extLst>
          </p:cNvPr>
          <p:cNvCxnSpPr>
            <a:cxnSpLocks/>
          </p:cNvCxnSpPr>
          <p:nvPr/>
        </p:nvCxnSpPr>
        <p:spPr>
          <a:xfrm>
            <a:off x="7755467" y="2055838"/>
            <a:ext cx="0" cy="4083079"/>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 Placeholder 4">
                <a:extLst>
                  <a:ext uri="{FF2B5EF4-FFF2-40B4-BE49-F238E27FC236}">
                    <a16:creationId xmlns:a16="http://schemas.microsoft.com/office/drawing/2014/main" id="{6D0FA6B3-E148-2CE1-D065-5FE70BA91B85}"/>
                  </a:ext>
                </a:extLst>
              </p:cNvPr>
              <p:cNvSpPr txBox="1">
                <a:spLocks/>
              </p:cNvSpPr>
              <p:nvPr/>
            </p:nvSpPr>
            <p:spPr>
              <a:xfrm>
                <a:off x="6913881" y="6105219"/>
                <a:ext cx="1683172" cy="4716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dirty="0" smtClean="0">
                        <a:latin typeface="Cambria Math" panose="02040503050406030204" pitchFamily="18" charset="0"/>
                      </a:rPr>
                      <m:t>∴</m:t>
                    </m:r>
                    <m:r>
                      <a:rPr lang="en-AU" b="0" i="1" dirty="0" smtClean="0">
                        <a:latin typeface="Cambria Math" panose="02040503050406030204" pitchFamily="18" charset="0"/>
                      </a:rPr>
                      <m:t>𝑥</m:t>
                    </m:r>
                    <m:r>
                      <a:rPr lang="en-AU" b="0" i="1"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3</m:t>
                        </m:r>
                      </m:num>
                      <m:den>
                        <m:r>
                          <a:rPr lang="en-AU" b="0" i="1" dirty="0" smtClean="0">
                            <a:latin typeface="Cambria Math" panose="02040503050406030204" pitchFamily="18" charset="0"/>
                          </a:rPr>
                          <m:t>2</m:t>
                        </m:r>
                      </m:den>
                    </m:f>
                    <m:r>
                      <a:rPr lang="en-AU" b="0" i="1" dirty="0" smtClean="0">
                        <a:latin typeface="Cambria Math" panose="02040503050406030204" pitchFamily="18" charset="0"/>
                      </a:rPr>
                      <m:t> </m:t>
                    </m:r>
                    <m:r>
                      <m:rPr>
                        <m:nor/>
                      </m:rPr>
                      <a:rPr lang="en-AU" b="0" i="0" dirty="0" smtClean="0">
                        <a:latin typeface="Cambria Math" panose="02040503050406030204" pitchFamily="18" charset="0"/>
                      </a:rPr>
                      <m:t>or</m:t>
                    </m:r>
                    <m:r>
                      <a:rPr lang="en-AU" b="0" i="1" dirty="0" smtClean="0">
                        <a:latin typeface="Cambria Math" panose="02040503050406030204" pitchFamily="18" charset="0"/>
                      </a:rPr>
                      <m:t> 3</m:t>
                    </m:r>
                  </m:oMath>
                </a14:m>
                <a:r>
                  <a:rPr lang="en-AU" dirty="0"/>
                  <a:t> </a:t>
                </a:r>
              </a:p>
              <a:p>
                <a:r>
                  <a:rPr lang="en-AU" dirty="0"/>
                  <a:t> </a:t>
                </a:r>
              </a:p>
              <a:p>
                <a:r>
                  <a:rPr lang="en-AU" dirty="0"/>
                  <a:t> </a:t>
                </a:r>
              </a:p>
              <a:p>
                <a:r>
                  <a:rPr lang="en-AU" dirty="0"/>
                  <a:t> </a:t>
                </a:r>
              </a:p>
              <a:p>
                <a:r>
                  <a:rPr lang="en-AU" dirty="0"/>
                  <a:t> </a:t>
                </a:r>
              </a:p>
              <a:p>
                <a:r>
                  <a:rPr lang="en-AU" dirty="0"/>
                  <a:t> </a:t>
                </a:r>
              </a:p>
              <a:p>
                <a:endParaRPr lang="en-AU" dirty="0"/>
              </a:p>
            </p:txBody>
          </p:sp>
        </mc:Choice>
        <mc:Fallback xmlns="">
          <p:sp>
            <p:nvSpPr>
              <p:cNvPr id="17" name="Text Placeholder 4">
                <a:extLst>
                  <a:ext uri="{FF2B5EF4-FFF2-40B4-BE49-F238E27FC236}">
                    <a16:creationId xmlns:a16="http://schemas.microsoft.com/office/drawing/2014/main" id="{6D0FA6B3-E148-2CE1-D065-5FE70BA91B85}"/>
                  </a:ext>
                </a:extLst>
              </p:cNvPr>
              <p:cNvSpPr txBox="1">
                <a:spLocks noRot="1" noChangeAspect="1" noMove="1" noResize="1" noEditPoints="1" noAdjustHandles="1" noChangeArrowheads="1" noChangeShapeType="1" noTextEdit="1"/>
              </p:cNvSpPr>
              <p:nvPr/>
            </p:nvSpPr>
            <p:spPr>
              <a:xfrm>
                <a:off x="6913881" y="6105219"/>
                <a:ext cx="1683172" cy="471687"/>
              </a:xfrm>
              <a:prstGeom prst="rect">
                <a:avLst/>
              </a:prstGeom>
              <a:blipFill>
                <a:blip r:embed="rId7"/>
                <a:stretch>
                  <a:fillRect l="-3986" b="-3896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DAC2BB6A-8189-26C1-1DA9-E5A5826C0A43}"/>
                  </a:ext>
                </a:extLst>
              </p:cNvPr>
              <p:cNvSpPr txBox="1">
                <a:spLocks/>
              </p:cNvSpPr>
              <p:nvPr/>
            </p:nvSpPr>
            <p:spPr>
              <a:xfrm>
                <a:off x="7996274" y="2038774"/>
                <a:ext cx="3895675" cy="410014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Positive and negative on RHS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m:t>
                      </m:r>
                      <m:r>
                        <m:rPr>
                          <m:aln/>
                        </m:rPr>
                        <a:rPr lang="en-AU" b="0" i="1" smtClean="0">
                          <a:latin typeface="Cambria Math" panose="02040503050406030204" pitchFamily="18" charset="0"/>
                        </a:rPr>
                        <m:t>=</m:t>
                      </m:r>
                      <m:r>
                        <a:rPr lang="en-AU" b="0" i="1" smtClean="0">
                          <a:latin typeface="Cambria Math" panose="02040503050406030204" pitchFamily="18" charset="0"/>
                        </a:rPr>
                        <m:t>9</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0" smtClean="0">
                          <a:latin typeface="Cambria Math" panose="02040503050406030204" pitchFamily="18" charset="0"/>
                        </a:rPr>
                        <m:t>, </m:t>
                      </m:r>
                      <m:r>
                        <m:rPr>
                          <m:sty m:val="p"/>
                        </m:rPr>
                        <a:rPr lang="en-AU" b="0" i="0" smtClean="0">
                          <a:latin typeface="Cambria Math" panose="02040503050406030204" pitchFamily="18" charset="0"/>
                        </a:rPr>
                        <m:t>or</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−3=−9</m:t>
                      </m:r>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num>
                        <m:den>
                          <m:r>
                            <a:rPr lang="en-AU" b="0" i="1" smtClean="0">
                              <a:latin typeface="Cambria Math" panose="02040503050406030204" pitchFamily="18" charset="0"/>
                            </a:rPr>
                            <m:t>2</m:t>
                          </m:r>
                        </m:den>
                      </m:f>
                    </m:oMath>
                  </m:oMathPara>
                </a14:m>
                <a:endParaRPr lang="en-AU" dirty="0"/>
              </a:p>
              <a:p>
                <a:r>
                  <a:rPr lang="en-AU" dirty="0"/>
                  <a:t> </a:t>
                </a:r>
              </a:p>
              <a:p>
                <a:r>
                  <a:rPr lang="en-AU" dirty="0"/>
                  <a:t> </a:t>
                </a:r>
              </a:p>
              <a:p>
                <a:r>
                  <a:rPr lang="en-AU" dirty="0"/>
                  <a:t> </a:t>
                </a:r>
              </a:p>
              <a:p>
                <a:r>
                  <a:rPr lang="en-AU" dirty="0"/>
                  <a:t> </a:t>
                </a:r>
              </a:p>
              <a:p>
                <a:r>
                  <a:rPr lang="en-AU" dirty="0"/>
                  <a:t> </a:t>
                </a:r>
              </a:p>
              <a:p>
                <a:r>
                  <a:rPr lang="en-AU" dirty="0"/>
                  <a:t> </a:t>
                </a:r>
              </a:p>
            </p:txBody>
          </p:sp>
        </mc:Choice>
        <mc:Fallback xmlns="">
          <p:sp>
            <p:nvSpPr>
              <p:cNvPr id="10" name="Text Placeholder 4">
                <a:extLst>
                  <a:ext uri="{FF2B5EF4-FFF2-40B4-BE49-F238E27FC236}">
                    <a16:creationId xmlns:a16="http://schemas.microsoft.com/office/drawing/2014/main" id="{DAC2BB6A-8189-26C1-1DA9-E5A5826C0A43}"/>
                  </a:ext>
                </a:extLst>
              </p:cNvPr>
              <p:cNvSpPr txBox="1">
                <a:spLocks noRot="1" noChangeAspect="1" noMove="1" noResize="1" noEditPoints="1" noAdjustHandles="1" noChangeArrowheads="1" noChangeShapeType="1" noTextEdit="1"/>
              </p:cNvSpPr>
              <p:nvPr/>
            </p:nvSpPr>
            <p:spPr>
              <a:xfrm>
                <a:off x="7996274" y="2038774"/>
                <a:ext cx="3895675" cy="4100144"/>
              </a:xfrm>
              <a:prstGeom prst="rect">
                <a:avLst/>
              </a:prstGeom>
              <a:blipFill>
                <a:blip r:embed="rId8"/>
                <a:stretch>
                  <a:fillRect l="-406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6EC0CDE-B362-D51C-9967-68D369BD8A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421443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C491F-FD16-97EF-05A9-DC56C3E585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700D7C-09E3-0E0E-DA96-50BA3C660D8F}"/>
              </a:ext>
            </a:extLst>
          </p:cNvPr>
          <p:cNvSpPr>
            <a:spLocks noGrp="1"/>
          </p:cNvSpPr>
          <p:nvPr>
            <p:ph type="title"/>
          </p:nvPr>
        </p:nvSpPr>
        <p:spPr/>
        <p:txBody>
          <a:bodyPr/>
          <a:lstStyle/>
          <a:p>
            <a:r>
              <a:rPr lang="en-AU" dirty="0"/>
              <a:t>Solving absolute value equations algebraically (2)</a:t>
            </a:r>
          </a:p>
        </p:txBody>
      </p:sp>
      <p:sp>
        <p:nvSpPr>
          <p:cNvPr id="4" name="Text Placeholder 3">
            <a:extLst>
              <a:ext uri="{FF2B5EF4-FFF2-40B4-BE49-F238E27FC236}">
                <a16:creationId xmlns:a16="http://schemas.microsoft.com/office/drawing/2014/main" id="{7E740160-EFF5-BCF5-4AA2-DEB21C299F95}"/>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61CBECA-1B6A-AE62-1DBC-E85DBB797968}"/>
                  </a:ext>
                </a:extLst>
              </p:cNvPr>
              <p:cNvSpPr>
                <a:spLocks noGrp="1"/>
              </p:cNvSpPr>
              <p:nvPr>
                <p:ph type="body" sz="quarter" idx="17"/>
              </p:nvPr>
            </p:nvSpPr>
            <p:spPr>
              <a:xfrm>
                <a:off x="360000" y="1567086"/>
                <a:ext cx="3771733" cy="545601"/>
              </a:xfrm>
            </p:spPr>
            <p:txBody>
              <a:bodyPr/>
              <a:lstStyle/>
              <a:p>
                <a:r>
                  <a:rPr lang="en-AU" dirty="0"/>
                  <a:t>Solve the equation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=12</m:t>
                    </m:r>
                  </m:oMath>
                </a14:m>
                <a:endParaRPr lang="en-AU" dirty="0"/>
              </a:p>
              <a:p>
                <a:endParaRPr lang="en-AU" dirty="0"/>
              </a:p>
            </p:txBody>
          </p:sp>
        </mc:Choice>
        <mc:Fallback xmlns="">
          <p:sp>
            <p:nvSpPr>
              <p:cNvPr id="5" name="Text Placeholder 4">
                <a:extLst>
                  <a:ext uri="{FF2B5EF4-FFF2-40B4-BE49-F238E27FC236}">
                    <a16:creationId xmlns:a16="http://schemas.microsoft.com/office/drawing/2014/main" id="{C61CBECA-1B6A-AE62-1DBC-E85DBB797968}"/>
                  </a:ext>
                </a:extLst>
              </p:cNvPr>
              <p:cNvSpPr>
                <a:spLocks noGrp="1" noRot="1" noChangeAspect="1" noMove="1" noResize="1" noEditPoints="1" noAdjustHandles="1" noChangeArrowheads="1" noChangeShapeType="1" noTextEdit="1"/>
              </p:cNvSpPr>
              <p:nvPr>
                <p:ph type="body" sz="quarter" idx="17"/>
              </p:nvPr>
            </p:nvSpPr>
            <p:spPr>
              <a:xfrm>
                <a:off x="360000" y="1567086"/>
                <a:ext cx="3771733" cy="545601"/>
              </a:xfrm>
              <a:blipFill>
                <a:blip r:embed="rId2"/>
                <a:stretch>
                  <a:fillRect l="-4039" b="-2222"/>
                </a:stretch>
              </a:blipFill>
            </p:spPr>
            <p:txBody>
              <a:bodyPr/>
              <a:lstStyle/>
              <a:p>
                <a:r>
                  <a:rPr lang="en-AU">
                    <a:noFill/>
                  </a:rPr>
                  <a:t> </a:t>
                </a:r>
              </a:p>
            </p:txBody>
          </p:sp>
        </mc:Fallback>
      </mc:AlternateContent>
      <p:grpSp>
        <p:nvGrpSpPr>
          <p:cNvPr id="15" name="Group 14" descr="Step-by-step solution of ∣5𝑥+2∣=12, showing case splits. The solutions are 𝑥=2 or 𝑥=−14/5.&#10;&#10;.">
            <a:extLst>
              <a:ext uri="{FF2B5EF4-FFF2-40B4-BE49-F238E27FC236}">
                <a16:creationId xmlns:a16="http://schemas.microsoft.com/office/drawing/2014/main" id="{5923B4B9-106A-7E69-D9FD-B39049509E73}"/>
              </a:ext>
            </a:extLst>
          </p:cNvPr>
          <p:cNvGrpSpPr/>
          <p:nvPr/>
        </p:nvGrpSpPr>
        <p:grpSpPr>
          <a:xfrm>
            <a:off x="360000" y="1494882"/>
            <a:ext cx="11472000" cy="4918877"/>
            <a:chOff x="360000" y="1494882"/>
            <a:chExt cx="11472000" cy="4918877"/>
          </a:xfrm>
        </p:grpSpPr>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260EA7E3-B657-0838-EDD2-735AEF8B7227}"/>
                    </a:ext>
                  </a:extLst>
                </p:cNvPr>
                <p:cNvSpPr txBox="1">
                  <a:spLocks/>
                </p:cNvSpPr>
                <p:nvPr/>
              </p:nvSpPr>
              <p:spPr>
                <a:xfrm>
                  <a:off x="360000" y="1494882"/>
                  <a:ext cx="3771733"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5</m:t>
                                    </m:r>
                                  </m:den>
                                </m:f>
                              </m:e>
                              <m:e>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&lt;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5</m:t>
                                    </m:r>
                                  </m:den>
                                </m:f>
                              </m:e>
                            </m:eqArr>
                          </m:e>
                        </m:d>
                      </m:oMath>
                    </m:oMathPara>
                  </a14:m>
                  <a:endParaRPr lang="en-AU" dirty="0"/>
                </a:p>
                <a:p>
                  <a:endParaRPr lang="en-AU" dirty="0"/>
                </a:p>
              </p:txBody>
            </p:sp>
          </mc:Choice>
          <mc:Fallback xmlns="">
            <p:sp>
              <p:nvSpPr>
                <p:cNvPr id="7" name="Text Placeholder 4">
                  <a:extLst>
                    <a:ext uri="{FF2B5EF4-FFF2-40B4-BE49-F238E27FC236}">
                      <a16:creationId xmlns:a16="http://schemas.microsoft.com/office/drawing/2014/main" id="{260EA7E3-B657-0838-EDD2-735AEF8B7227}"/>
                    </a:ext>
                  </a:extLst>
                </p:cNvPr>
                <p:cNvSpPr txBox="1">
                  <a:spLocks noRot="1" noChangeAspect="1" noMove="1" noResize="1" noEditPoints="1" noAdjustHandles="1" noChangeArrowheads="1" noChangeShapeType="1" noTextEdit="1"/>
                </p:cNvSpPr>
                <p:nvPr/>
              </p:nvSpPr>
              <p:spPr>
                <a:xfrm>
                  <a:off x="360000" y="1494882"/>
                  <a:ext cx="3771733" cy="545601"/>
                </a:xfrm>
                <a:prstGeom prst="rect">
                  <a:avLst/>
                </a:prstGeom>
                <a:blipFill>
                  <a:blip r:embed="rId3"/>
                  <a:stretch>
                    <a:fillRect b="-2755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37E9A059-1CFB-C7B9-87DA-0BCFCE836D20}"/>
                    </a:ext>
                  </a:extLst>
                </p:cNvPr>
                <p:cNvSpPr txBox="1">
                  <a:spLocks/>
                </p:cNvSpPr>
                <p:nvPr/>
              </p:nvSpPr>
              <p:spPr>
                <a:xfrm>
                  <a:off x="4382141" y="1567085"/>
                  <a:ext cx="3771733" cy="454110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Positive and negative on LHS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2, </m:t>
                        </m:r>
                        <m:r>
                          <m:rPr>
                            <m:nor/>
                          </m:rPr>
                          <a:rPr lang="en-AU" b="0" i="0" smtClean="0">
                            <a:latin typeface="Cambria Math" panose="02040503050406030204" pitchFamily="18" charset="0"/>
                          </a:rPr>
                          <m:t>or</m:t>
                        </m:r>
                      </m:oMath>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14</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14</m:t>
                            </m:r>
                          </m:num>
                          <m:den>
                            <m:r>
                              <a:rPr lang="en-AU" b="0" i="1" smtClean="0">
                                <a:latin typeface="Cambria Math" panose="02040503050406030204" pitchFamily="18" charset="0"/>
                              </a:rPr>
                              <m:t>5</m:t>
                            </m:r>
                          </m:den>
                        </m:f>
                      </m:oMath>
                    </m:oMathPara>
                  </a14:m>
                  <a:endParaRPr lang="en-AU" dirty="0"/>
                </a:p>
              </p:txBody>
            </p:sp>
          </mc:Choice>
          <mc:Fallback xmlns="">
            <p:sp>
              <p:nvSpPr>
                <p:cNvPr id="8" name="Text Placeholder 4">
                  <a:extLst>
                    <a:ext uri="{FF2B5EF4-FFF2-40B4-BE49-F238E27FC236}">
                      <a16:creationId xmlns:a16="http://schemas.microsoft.com/office/drawing/2014/main" id="{37E9A059-1CFB-C7B9-87DA-0BCFCE836D20}"/>
                    </a:ext>
                  </a:extLst>
                </p:cNvPr>
                <p:cNvSpPr txBox="1">
                  <a:spLocks noRot="1" noChangeAspect="1" noMove="1" noResize="1" noEditPoints="1" noAdjustHandles="1" noChangeArrowheads="1" noChangeShapeType="1" noTextEdit="1"/>
                </p:cNvSpPr>
                <p:nvPr/>
              </p:nvSpPr>
              <p:spPr>
                <a:xfrm>
                  <a:off x="4382141" y="1567085"/>
                  <a:ext cx="3771733" cy="4541107"/>
                </a:xfrm>
                <a:prstGeom prst="rect">
                  <a:avLst/>
                </a:prstGeom>
                <a:blipFill>
                  <a:blip r:embed="rId4"/>
                  <a:stretch>
                    <a:fillRect l="-42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C3A4FA0A-9008-0607-CEF5-B957627086B9}"/>
                    </a:ext>
                  </a:extLst>
                </p:cNvPr>
                <p:cNvSpPr txBox="1">
                  <a:spLocks/>
                </p:cNvSpPr>
                <p:nvPr/>
              </p:nvSpPr>
              <p:spPr>
                <a:xfrm>
                  <a:off x="8060267" y="1567084"/>
                  <a:ext cx="3771733" cy="454110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Positive and negative on RHS</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12</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2, </m:t>
                        </m:r>
                        <m:r>
                          <m:rPr>
                            <m:nor/>
                          </m:rPr>
                          <a:rPr lang="en-AU" b="0" i="0" smtClean="0">
                            <a:latin typeface="Cambria Math" panose="02040503050406030204" pitchFamily="18" charset="0"/>
                          </a:rPr>
                          <m:t>or</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+2=−12</m:t>
                        </m:r>
                      </m:oMath>
                      <m:oMath xmlns:m="http://schemas.openxmlformats.org/officeDocument/2006/math">
                        <m:r>
                          <a:rPr lang="en-AU" b="0" i="0" smtClean="0">
                            <a:latin typeface="Cambria Math" panose="02040503050406030204" pitchFamily="18" charset="0"/>
                          </a:rPr>
                          <m:t>5</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−14</m:t>
                        </m:r>
                      </m:oMath>
                      <m:oMath xmlns:m="http://schemas.openxmlformats.org/officeDocument/2006/math">
                        <m:r>
                          <a:rPr lang="en-AU" b="0" i="1" smtClean="0">
                            <a:latin typeface="Cambria Math" panose="02040503050406030204" pitchFamily="18" charset="0"/>
                          </a:rPr>
                          <m:t>5</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−14</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14</m:t>
                            </m:r>
                          </m:num>
                          <m:den>
                            <m:r>
                              <a:rPr lang="en-AU" b="0" i="1" smtClean="0">
                                <a:latin typeface="Cambria Math" panose="02040503050406030204" pitchFamily="18" charset="0"/>
                              </a:rPr>
                              <m:t>5</m:t>
                            </m:r>
                          </m:den>
                        </m:f>
                      </m:oMath>
                    </m:oMathPara>
                  </a14:m>
                  <a:endParaRPr lang="en-AU" dirty="0"/>
                </a:p>
              </p:txBody>
            </p:sp>
          </mc:Choice>
          <mc:Fallback xmlns="">
            <p:sp>
              <p:nvSpPr>
                <p:cNvPr id="9" name="Text Placeholder 4">
                  <a:extLst>
                    <a:ext uri="{FF2B5EF4-FFF2-40B4-BE49-F238E27FC236}">
                      <a16:creationId xmlns:a16="http://schemas.microsoft.com/office/drawing/2014/main" id="{C3A4FA0A-9008-0607-CEF5-B957627086B9}"/>
                    </a:ext>
                  </a:extLst>
                </p:cNvPr>
                <p:cNvSpPr txBox="1">
                  <a:spLocks noRot="1" noChangeAspect="1" noMove="1" noResize="1" noEditPoints="1" noAdjustHandles="1" noChangeArrowheads="1" noChangeShapeType="1" noTextEdit="1"/>
                </p:cNvSpPr>
                <p:nvPr/>
              </p:nvSpPr>
              <p:spPr>
                <a:xfrm>
                  <a:off x="8060267" y="1567084"/>
                  <a:ext cx="3771733" cy="4541107"/>
                </a:xfrm>
                <a:prstGeom prst="rect">
                  <a:avLst/>
                </a:prstGeom>
                <a:blipFill>
                  <a:blip r:embed="rId5"/>
                  <a:stretch>
                    <a:fillRect l="-4039"/>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7195AA27-DCAC-F7E1-A7F7-B25A03AC8F3E}"/>
                </a:ext>
              </a:extLst>
            </p:cNvPr>
            <p:cNvCxnSpPr>
              <a:cxnSpLocks/>
            </p:cNvCxnSpPr>
            <p:nvPr/>
          </p:nvCxnSpPr>
          <p:spPr>
            <a:xfrm>
              <a:off x="7931031" y="1567084"/>
              <a:ext cx="0" cy="4336282"/>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2EA053FB-E5A3-11BB-62F3-524E51BCFBD6}"/>
                    </a:ext>
                  </a:extLst>
                </p:cNvPr>
                <p:cNvSpPr txBox="1">
                  <a:spLocks/>
                </p:cNvSpPr>
                <p:nvPr/>
              </p:nvSpPr>
              <p:spPr>
                <a:xfrm>
                  <a:off x="7004236" y="5942072"/>
                  <a:ext cx="1853590" cy="47168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14</m:t>
                          </m:r>
                        </m:num>
                        <m:den>
                          <m:r>
                            <a:rPr lang="en-AU" b="0" i="1" smtClean="0">
                              <a:latin typeface="Cambria Math" panose="02040503050406030204" pitchFamily="18" charset="0"/>
                            </a:rPr>
                            <m:t>5</m:t>
                          </m:r>
                        </m:den>
                      </m:f>
                      <m:r>
                        <a:rPr lang="en-AU" b="0" i="1" smtClean="0">
                          <a:latin typeface="Cambria Math" panose="02040503050406030204" pitchFamily="18" charset="0"/>
                        </a:rPr>
                        <m:t> </m:t>
                      </m:r>
                      <m:r>
                        <m:rPr>
                          <m:nor/>
                        </m:rPr>
                        <a:rPr lang="en-AU" b="0" i="0" smtClean="0">
                          <a:latin typeface="Cambria Math" panose="02040503050406030204" pitchFamily="18" charset="0"/>
                        </a:rPr>
                        <m:t>or</m:t>
                      </m:r>
                      <m:r>
                        <a:rPr lang="en-AU" b="0" i="1" smtClean="0">
                          <a:latin typeface="Cambria Math" panose="02040503050406030204" pitchFamily="18" charset="0"/>
                        </a:rPr>
                        <m:t> 2</m:t>
                      </m:r>
                    </m:oMath>
                  </a14:m>
                  <a:r>
                    <a:rPr lang="en-AU" dirty="0"/>
                    <a:t> </a:t>
                  </a:r>
                </a:p>
                <a:p>
                  <a:r>
                    <a:rPr lang="en-AU" dirty="0"/>
                    <a:t> </a:t>
                  </a:r>
                </a:p>
                <a:p>
                  <a:r>
                    <a:rPr lang="en-AU" dirty="0"/>
                    <a:t> </a:t>
                  </a:r>
                </a:p>
                <a:p>
                  <a:r>
                    <a:rPr lang="en-AU" dirty="0"/>
                    <a:t> </a:t>
                  </a:r>
                </a:p>
                <a:p>
                  <a:r>
                    <a:rPr lang="en-AU" dirty="0"/>
                    <a:t> </a:t>
                  </a:r>
                </a:p>
                <a:p>
                  <a:r>
                    <a:rPr lang="en-AU" dirty="0"/>
                    <a:t> </a:t>
                  </a:r>
                </a:p>
                <a:p>
                  <a:endParaRPr lang="en-AU" dirty="0"/>
                </a:p>
              </p:txBody>
            </p:sp>
          </mc:Choice>
          <mc:Fallback xmlns="">
            <p:sp>
              <p:nvSpPr>
                <p:cNvPr id="14" name="Text Placeholder 4">
                  <a:extLst>
                    <a:ext uri="{FF2B5EF4-FFF2-40B4-BE49-F238E27FC236}">
                      <a16:creationId xmlns:a16="http://schemas.microsoft.com/office/drawing/2014/main" id="{2EA053FB-E5A3-11BB-62F3-524E51BCFBD6}"/>
                    </a:ext>
                  </a:extLst>
                </p:cNvPr>
                <p:cNvSpPr txBox="1">
                  <a:spLocks noRot="1" noChangeAspect="1" noMove="1" noResize="1" noEditPoints="1" noAdjustHandles="1" noChangeArrowheads="1" noChangeShapeType="1" noTextEdit="1"/>
                </p:cNvSpPr>
                <p:nvPr/>
              </p:nvSpPr>
              <p:spPr>
                <a:xfrm>
                  <a:off x="7004236" y="5942072"/>
                  <a:ext cx="1853590" cy="471687"/>
                </a:xfrm>
                <a:prstGeom prst="rect">
                  <a:avLst/>
                </a:prstGeom>
                <a:blipFill>
                  <a:blip r:embed="rId6"/>
                  <a:stretch>
                    <a:fillRect l="-3947" b="-38961"/>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0CB3D09B-BB82-A809-68B1-BD79CE9ECE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9794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B22B2C-7363-71D8-8A27-6DDD56FB88BA}"/>
              </a:ext>
            </a:extLst>
          </p:cNvPr>
          <p:cNvSpPr>
            <a:spLocks noGrp="1"/>
          </p:cNvSpPr>
          <p:nvPr>
            <p:ph type="title"/>
          </p:nvPr>
        </p:nvSpPr>
        <p:spPr/>
        <p:txBody>
          <a:bodyPr/>
          <a:lstStyle/>
          <a:p>
            <a:r>
              <a:rPr lang="en-AU" dirty="0"/>
              <a:t>Solving using the critical point (1)</a:t>
            </a:r>
          </a:p>
        </p:txBody>
      </p:sp>
      <p:sp>
        <p:nvSpPr>
          <p:cNvPr id="4" name="Text Placeholder 3">
            <a:extLst>
              <a:ext uri="{FF2B5EF4-FFF2-40B4-BE49-F238E27FC236}">
                <a16:creationId xmlns:a16="http://schemas.microsoft.com/office/drawing/2014/main" id="{9DFA892A-37ED-5609-7DE8-D0226F3DE494}"/>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D1980D2-3584-EC21-0C15-B62185204C7C}"/>
                  </a:ext>
                </a:extLst>
              </p:cNvPr>
              <p:cNvSpPr>
                <a:spLocks noGrp="1"/>
              </p:cNvSpPr>
              <p:nvPr>
                <p:ph type="body" sz="quarter" idx="17"/>
              </p:nvPr>
            </p:nvSpPr>
            <p:spPr>
              <a:xfrm>
                <a:off x="359999" y="1567087"/>
                <a:ext cx="1595596" cy="545602"/>
              </a:xfrm>
            </p:spPr>
            <p:txBody>
              <a:bodyPr/>
              <a:lstStyle/>
              <a:p>
                <a:r>
                  <a:rPr lang="en-AU" dirty="0"/>
                  <a:t>Solve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=4</m:t>
                    </m:r>
                  </m:oMath>
                </a14:m>
                <a:endParaRPr lang="en-AU" dirty="0"/>
              </a:p>
            </p:txBody>
          </p:sp>
        </mc:Choice>
        <mc:Fallback xmlns="">
          <p:sp>
            <p:nvSpPr>
              <p:cNvPr id="5" name="Text Placeholder 4">
                <a:extLst>
                  <a:ext uri="{FF2B5EF4-FFF2-40B4-BE49-F238E27FC236}">
                    <a16:creationId xmlns:a16="http://schemas.microsoft.com/office/drawing/2014/main" id="{CD1980D2-3584-EC21-0C15-B62185204C7C}"/>
                  </a:ext>
                </a:extLst>
              </p:cNvPr>
              <p:cNvSpPr>
                <a:spLocks noGrp="1" noRot="1" noChangeAspect="1" noMove="1" noResize="1" noEditPoints="1" noAdjustHandles="1" noChangeArrowheads="1" noChangeShapeType="1" noTextEdit="1"/>
              </p:cNvSpPr>
              <p:nvPr>
                <p:ph type="body" sz="quarter" idx="17"/>
              </p:nvPr>
            </p:nvSpPr>
            <p:spPr>
              <a:xfrm>
                <a:off x="359999" y="1567087"/>
                <a:ext cx="1595596" cy="545602"/>
              </a:xfrm>
              <a:blipFill>
                <a:blip r:embed="rId2"/>
                <a:stretch>
                  <a:fillRect l="-9542" b="-2222"/>
                </a:stretch>
              </a:blipFill>
            </p:spPr>
            <p:txBody>
              <a:bodyPr/>
              <a:lstStyle/>
              <a:p>
                <a:r>
                  <a:rPr lang="en-AU">
                    <a:noFill/>
                  </a:rPr>
                  <a:t> </a:t>
                </a:r>
              </a:p>
            </p:txBody>
          </p:sp>
        </mc:Fallback>
      </mc:AlternateContent>
      <p:grpSp>
        <p:nvGrpSpPr>
          <p:cNvPr id="134" name="Group 133" descr="A number line from −5 to 5 with arrows showing distance from &#10;0 to −4 and from 0 to 4.">
            <a:extLst>
              <a:ext uri="{FF2B5EF4-FFF2-40B4-BE49-F238E27FC236}">
                <a16:creationId xmlns:a16="http://schemas.microsoft.com/office/drawing/2014/main" id="{156542E5-08A0-87FC-8FBF-FBFDDC8691E5}"/>
              </a:ext>
            </a:extLst>
          </p:cNvPr>
          <p:cNvGrpSpPr/>
          <p:nvPr/>
        </p:nvGrpSpPr>
        <p:grpSpPr>
          <a:xfrm>
            <a:off x="2376220" y="1576540"/>
            <a:ext cx="4183074" cy="856417"/>
            <a:chOff x="2442058" y="1576540"/>
            <a:chExt cx="4183074" cy="856417"/>
          </a:xfrm>
        </p:grpSpPr>
        <p:grpSp>
          <p:nvGrpSpPr>
            <p:cNvPr id="75" name="Group 74">
              <a:extLst>
                <a:ext uri="{FF2B5EF4-FFF2-40B4-BE49-F238E27FC236}">
                  <a16:creationId xmlns:a16="http://schemas.microsoft.com/office/drawing/2014/main" id="{791EE8DD-2DEC-7F9C-8007-945078008579}"/>
                </a:ext>
              </a:extLst>
            </p:cNvPr>
            <p:cNvGrpSpPr/>
            <p:nvPr/>
          </p:nvGrpSpPr>
          <p:grpSpPr>
            <a:xfrm>
              <a:off x="3048000" y="1576540"/>
              <a:ext cx="3033366" cy="274551"/>
              <a:chOff x="2895600" y="1292535"/>
              <a:chExt cx="3033366" cy="274551"/>
            </a:xfrm>
          </p:grpSpPr>
          <p:sp>
            <p:nvSpPr>
              <p:cNvPr id="45" name="Arrow: Curved Down 44">
                <a:extLst>
                  <a:ext uri="{FF2B5EF4-FFF2-40B4-BE49-F238E27FC236}">
                    <a16:creationId xmlns:a16="http://schemas.microsoft.com/office/drawing/2014/main" id="{0ADB52C7-C3CE-9F93-25FC-8A44B241019E}"/>
                  </a:ext>
                </a:extLst>
              </p:cNvPr>
              <p:cNvSpPr/>
              <p:nvPr/>
            </p:nvSpPr>
            <p:spPr>
              <a:xfrm>
                <a:off x="4407408" y="1292535"/>
                <a:ext cx="1521558" cy="2745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6" name="Arrow: Curved Down 45">
                <a:extLst>
                  <a:ext uri="{FF2B5EF4-FFF2-40B4-BE49-F238E27FC236}">
                    <a16:creationId xmlns:a16="http://schemas.microsoft.com/office/drawing/2014/main" id="{46D94762-7F02-BFCB-D5AC-34B3324EEC91}"/>
                  </a:ext>
                </a:extLst>
              </p:cNvPr>
              <p:cNvSpPr/>
              <p:nvPr/>
            </p:nvSpPr>
            <p:spPr>
              <a:xfrm flipH="1">
                <a:off x="2895600" y="1331876"/>
                <a:ext cx="1546920" cy="235209"/>
              </a:xfrm>
              <a:prstGeom prst="curvedDownArrow">
                <a:avLst>
                  <a:gd name="adj1" fmla="val 25000"/>
                  <a:gd name="adj2" fmla="val 50000"/>
                  <a:gd name="adj3" fmla="val 303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p:nvGrpSpPr>
            <p:cNvPr id="49" name="Group 48">
              <a:extLst>
                <a:ext uri="{FF2B5EF4-FFF2-40B4-BE49-F238E27FC236}">
                  <a16:creationId xmlns:a16="http://schemas.microsoft.com/office/drawing/2014/main" id="{75C51CAB-1759-9D92-46C1-F89C66E25620}"/>
                </a:ext>
              </a:extLst>
            </p:cNvPr>
            <p:cNvGrpSpPr/>
            <p:nvPr/>
          </p:nvGrpSpPr>
          <p:grpSpPr>
            <a:xfrm>
              <a:off x="2442058" y="1911557"/>
              <a:ext cx="4183074" cy="521400"/>
              <a:chOff x="2516429" y="1748333"/>
              <a:chExt cx="4183074" cy="521400"/>
            </a:xfrm>
          </p:grpSpPr>
          <p:cxnSp>
            <p:nvCxnSpPr>
              <p:cNvPr id="50" name="Straight Arrow Connector 49">
                <a:extLst>
                  <a:ext uri="{FF2B5EF4-FFF2-40B4-BE49-F238E27FC236}">
                    <a16:creationId xmlns:a16="http://schemas.microsoft.com/office/drawing/2014/main" id="{109F6D37-B265-9483-1F12-62D082577865}"/>
                  </a:ext>
                </a:extLst>
              </p:cNvPr>
              <p:cNvCxnSpPr>
                <a:cxnSpLocks/>
              </p:cNvCxnSpPr>
              <p:nvPr/>
            </p:nvCxnSpPr>
            <p:spPr>
              <a:xfrm>
                <a:off x="2596896" y="1861718"/>
                <a:ext cx="407456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B8269D73-9FF2-EDF7-0388-96868CADC214}"/>
                  </a:ext>
                </a:extLst>
              </p:cNvPr>
              <p:cNvCxnSpPr>
                <a:cxnSpLocks/>
              </p:cNvCxnSpPr>
              <p:nvPr/>
            </p:nvCxnSpPr>
            <p:spPr>
              <a:xfrm>
                <a:off x="2743200"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7B7DE96-7A93-4804-1C9C-A22E6D290588}"/>
                  </a:ext>
                </a:extLst>
              </p:cNvPr>
              <p:cNvCxnSpPr>
                <a:cxnSpLocks/>
              </p:cNvCxnSpPr>
              <p:nvPr/>
            </p:nvCxnSpPr>
            <p:spPr>
              <a:xfrm>
                <a:off x="3122371"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2CDA65-5CB0-D582-C62B-7F3DB6E5091E}"/>
                  </a:ext>
                </a:extLst>
              </p:cNvPr>
              <p:cNvCxnSpPr>
                <a:cxnSpLocks/>
              </p:cNvCxnSpPr>
              <p:nvPr/>
            </p:nvCxnSpPr>
            <p:spPr>
              <a:xfrm>
                <a:off x="350154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977DF32-8316-B403-829F-35BCA8FA84E3}"/>
                  </a:ext>
                </a:extLst>
              </p:cNvPr>
              <p:cNvCxnSpPr>
                <a:cxnSpLocks/>
              </p:cNvCxnSpPr>
              <p:nvPr/>
            </p:nvCxnSpPr>
            <p:spPr>
              <a:xfrm>
                <a:off x="3880713"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C8B2F90-D016-F793-2F32-35BCC14F5CA6}"/>
                  </a:ext>
                </a:extLst>
              </p:cNvPr>
              <p:cNvCxnSpPr>
                <a:cxnSpLocks/>
              </p:cNvCxnSpPr>
              <p:nvPr/>
            </p:nvCxnSpPr>
            <p:spPr>
              <a:xfrm>
                <a:off x="4259884"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29573D-01DB-513B-C20A-39F3BD08A520}"/>
                  </a:ext>
                </a:extLst>
              </p:cNvPr>
              <p:cNvCxnSpPr>
                <a:cxnSpLocks/>
              </p:cNvCxnSpPr>
              <p:nvPr/>
            </p:nvCxnSpPr>
            <p:spPr>
              <a:xfrm>
                <a:off x="4639055"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96E16E-5561-2FBB-BFA7-85AD1F860266}"/>
                  </a:ext>
                </a:extLst>
              </p:cNvPr>
              <p:cNvCxnSpPr>
                <a:cxnSpLocks/>
              </p:cNvCxnSpPr>
              <p:nvPr/>
            </p:nvCxnSpPr>
            <p:spPr>
              <a:xfrm>
                <a:off x="5018226"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1A4B0AD-1DD4-A3D0-68E4-B4BAAC659ADC}"/>
                  </a:ext>
                </a:extLst>
              </p:cNvPr>
              <p:cNvCxnSpPr>
                <a:cxnSpLocks/>
              </p:cNvCxnSpPr>
              <p:nvPr/>
            </p:nvCxnSpPr>
            <p:spPr>
              <a:xfrm>
                <a:off x="5397397"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BA3212F-7465-F54B-B22C-C0AF79EA18E5}"/>
                  </a:ext>
                </a:extLst>
              </p:cNvPr>
              <p:cNvCxnSpPr>
                <a:cxnSpLocks/>
              </p:cNvCxnSpPr>
              <p:nvPr/>
            </p:nvCxnSpPr>
            <p:spPr>
              <a:xfrm>
                <a:off x="5776568"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4A1B31-FCAA-EC07-CC23-9517BEA1535D}"/>
                  </a:ext>
                </a:extLst>
              </p:cNvPr>
              <p:cNvCxnSpPr>
                <a:cxnSpLocks/>
              </p:cNvCxnSpPr>
              <p:nvPr/>
            </p:nvCxnSpPr>
            <p:spPr>
              <a:xfrm>
                <a:off x="6155739"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B34FD3-42EF-FE4D-FA47-7925A3FAE351}"/>
                  </a:ext>
                </a:extLst>
              </p:cNvPr>
              <p:cNvCxnSpPr>
                <a:cxnSpLocks/>
              </p:cNvCxnSpPr>
              <p:nvPr/>
            </p:nvCxnSpPr>
            <p:spPr>
              <a:xfrm>
                <a:off x="653491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14A3B74-7139-F845-C7C8-EA97B710B3AC}"/>
                      </a:ext>
                    </a:extLst>
                  </p:cNvPr>
                  <p:cNvSpPr txBox="1"/>
                  <p:nvPr/>
                </p:nvSpPr>
                <p:spPr>
                  <a:xfrm>
                    <a:off x="2516429"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−5</m:t>
                          </m:r>
                        </m:oMath>
                      </m:oMathPara>
                    </a14:m>
                    <a:endParaRPr lang="en-AU" sz="1800" dirty="0"/>
                  </a:p>
                </p:txBody>
              </p:sp>
            </mc:Choice>
            <mc:Fallback xmlns="">
              <p:sp>
                <p:nvSpPr>
                  <p:cNvPr id="62" name="TextBox 61">
                    <a:extLst>
                      <a:ext uri="{FF2B5EF4-FFF2-40B4-BE49-F238E27FC236}">
                        <a16:creationId xmlns:a16="http://schemas.microsoft.com/office/drawing/2014/main" id="{F14A3B74-7139-F845-C7C8-EA97B710B3AC}"/>
                      </a:ext>
                    </a:extLst>
                  </p:cNvPr>
                  <p:cNvSpPr txBox="1">
                    <a:spLocks noRot="1" noChangeAspect="1" noMove="1" noResize="1" noEditPoints="1" noAdjustHandles="1" noChangeArrowheads="1" noChangeShapeType="1" noTextEdit="1"/>
                  </p:cNvSpPr>
                  <p:nvPr/>
                </p:nvSpPr>
                <p:spPr>
                  <a:xfrm>
                    <a:off x="2516429" y="2048256"/>
                    <a:ext cx="329183" cy="221477"/>
                  </a:xfrm>
                  <a:prstGeom prst="rect">
                    <a:avLst/>
                  </a:prstGeom>
                  <a:blipFill>
                    <a:blip r:embed="rId6"/>
                    <a:stretch>
                      <a:fillRect l="-9259" r="-22222" b="-3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681EE46-FBF2-39A7-295D-624A07D0E446}"/>
                      </a:ext>
                    </a:extLst>
                  </p:cNvPr>
                  <p:cNvSpPr txBox="1"/>
                  <p:nvPr/>
                </p:nvSpPr>
                <p:spPr>
                  <a:xfrm>
                    <a:off x="2901818"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4</m:t>
                          </m:r>
                        </m:oMath>
                      </m:oMathPara>
                    </a14:m>
                    <a:endParaRPr lang="en-AU" sz="1800" dirty="0"/>
                  </a:p>
                </p:txBody>
              </p:sp>
            </mc:Choice>
            <mc:Fallback xmlns="">
              <p:sp>
                <p:nvSpPr>
                  <p:cNvPr id="63" name="TextBox 62">
                    <a:extLst>
                      <a:ext uri="{FF2B5EF4-FFF2-40B4-BE49-F238E27FC236}">
                        <a16:creationId xmlns:a16="http://schemas.microsoft.com/office/drawing/2014/main" id="{A681EE46-FBF2-39A7-295D-624A07D0E446}"/>
                      </a:ext>
                    </a:extLst>
                  </p:cNvPr>
                  <p:cNvSpPr txBox="1">
                    <a:spLocks noRot="1" noChangeAspect="1" noMove="1" noResize="1" noEditPoints="1" noAdjustHandles="1" noChangeArrowheads="1" noChangeShapeType="1" noTextEdit="1"/>
                  </p:cNvSpPr>
                  <p:nvPr/>
                </p:nvSpPr>
                <p:spPr>
                  <a:xfrm>
                    <a:off x="2901818" y="2048256"/>
                    <a:ext cx="329183" cy="221477"/>
                  </a:xfrm>
                  <a:prstGeom prst="rect">
                    <a:avLst/>
                  </a:prstGeom>
                  <a:blipFill>
                    <a:blip r:embed="rId7"/>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B26D13C-4106-6E77-7410-E7DB24629081}"/>
                      </a:ext>
                    </a:extLst>
                  </p:cNvPr>
                  <p:cNvSpPr txBox="1"/>
                  <p:nvPr/>
                </p:nvSpPr>
                <p:spPr>
                  <a:xfrm>
                    <a:off x="3287207"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3</a:t>
                    </a:r>
                  </a:p>
                </p:txBody>
              </p:sp>
            </mc:Choice>
            <mc:Fallback xmlns="">
              <p:sp>
                <p:nvSpPr>
                  <p:cNvPr id="64" name="TextBox 63">
                    <a:extLst>
                      <a:ext uri="{FF2B5EF4-FFF2-40B4-BE49-F238E27FC236}">
                        <a16:creationId xmlns:a16="http://schemas.microsoft.com/office/drawing/2014/main" id="{FB26D13C-4106-6E77-7410-E7DB24629081}"/>
                      </a:ext>
                    </a:extLst>
                  </p:cNvPr>
                  <p:cNvSpPr txBox="1">
                    <a:spLocks noRot="1" noChangeAspect="1" noMove="1" noResize="1" noEditPoints="1" noAdjustHandles="1" noChangeArrowheads="1" noChangeShapeType="1" noTextEdit="1"/>
                  </p:cNvSpPr>
                  <p:nvPr/>
                </p:nvSpPr>
                <p:spPr>
                  <a:xfrm>
                    <a:off x="3287207" y="2048256"/>
                    <a:ext cx="329183" cy="221477"/>
                  </a:xfrm>
                  <a:prstGeom prst="rect">
                    <a:avLst/>
                  </a:prstGeom>
                  <a:blipFill>
                    <a:blip r:embed="rId8"/>
                    <a:stretch>
                      <a:fillRect l="-11111" t="-36111" r="-35185"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F293F8A-8132-0223-52B5-E1CDB97DB0EF}"/>
                      </a:ext>
                    </a:extLst>
                  </p:cNvPr>
                  <p:cNvSpPr txBox="1"/>
                  <p:nvPr/>
                </p:nvSpPr>
                <p:spPr>
                  <a:xfrm>
                    <a:off x="3672596"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2</m:t>
                          </m:r>
                        </m:oMath>
                      </m:oMathPara>
                    </a14:m>
                    <a:endParaRPr lang="en-AU" sz="1800" dirty="0"/>
                  </a:p>
                </p:txBody>
              </p:sp>
            </mc:Choice>
            <mc:Fallback xmlns="">
              <p:sp>
                <p:nvSpPr>
                  <p:cNvPr id="65" name="TextBox 64">
                    <a:extLst>
                      <a:ext uri="{FF2B5EF4-FFF2-40B4-BE49-F238E27FC236}">
                        <a16:creationId xmlns:a16="http://schemas.microsoft.com/office/drawing/2014/main" id="{BF293F8A-8132-0223-52B5-E1CDB97DB0EF}"/>
                      </a:ext>
                    </a:extLst>
                  </p:cNvPr>
                  <p:cNvSpPr txBox="1">
                    <a:spLocks noRot="1" noChangeAspect="1" noMove="1" noResize="1" noEditPoints="1" noAdjustHandles="1" noChangeArrowheads="1" noChangeShapeType="1" noTextEdit="1"/>
                  </p:cNvSpPr>
                  <p:nvPr/>
                </p:nvSpPr>
                <p:spPr>
                  <a:xfrm>
                    <a:off x="3672596" y="2048256"/>
                    <a:ext cx="329183" cy="221477"/>
                  </a:xfrm>
                  <a:prstGeom prst="rect">
                    <a:avLst/>
                  </a:prstGeom>
                  <a:blipFill>
                    <a:blip r:embed="rId9"/>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B7E28627-C996-EF60-C4EF-9365F968CFAB}"/>
                      </a:ext>
                    </a:extLst>
                  </p:cNvPr>
                  <p:cNvSpPr txBox="1"/>
                  <p:nvPr/>
                </p:nvSpPr>
                <p:spPr>
                  <a:xfrm>
                    <a:off x="4057985"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1</a:t>
                    </a:r>
                  </a:p>
                </p:txBody>
              </p:sp>
            </mc:Choice>
            <mc:Fallback xmlns="">
              <p:sp>
                <p:nvSpPr>
                  <p:cNvPr id="66" name="TextBox 65">
                    <a:extLst>
                      <a:ext uri="{FF2B5EF4-FFF2-40B4-BE49-F238E27FC236}">
                        <a16:creationId xmlns:a16="http://schemas.microsoft.com/office/drawing/2014/main" id="{B7E28627-C996-EF60-C4EF-9365F968CFAB}"/>
                      </a:ext>
                    </a:extLst>
                  </p:cNvPr>
                  <p:cNvSpPr txBox="1">
                    <a:spLocks noRot="1" noChangeAspect="1" noMove="1" noResize="1" noEditPoints="1" noAdjustHandles="1" noChangeArrowheads="1" noChangeShapeType="1" noTextEdit="1"/>
                  </p:cNvSpPr>
                  <p:nvPr/>
                </p:nvSpPr>
                <p:spPr>
                  <a:xfrm>
                    <a:off x="4057985" y="2048256"/>
                    <a:ext cx="329183" cy="221477"/>
                  </a:xfrm>
                  <a:prstGeom prst="rect">
                    <a:avLst/>
                  </a:prstGeom>
                  <a:blipFill>
                    <a:blip r:embed="rId10"/>
                    <a:stretch>
                      <a:fillRect l="-12963" t="-36111" r="-33333"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23D0D9B-4DC6-388B-B838-A173A7027D5F}"/>
                      </a:ext>
                    </a:extLst>
                  </p:cNvPr>
                  <p:cNvSpPr txBox="1"/>
                  <p:nvPr/>
                </p:nvSpPr>
                <p:spPr>
                  <a:xfrm>
                    <a:off x="4443374"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oMath>
                      </m:oMathPara>
                    </a14:m>
                    <a:endParaRPr lang="en-AU" sz="1800" dirty="0"/>
                  </a:p>
                </p:txBody>
              </p:sp>
            </mc:Choice>
            <mc:Fallback xmlns="">
              <p:sp>
                <p:nvSpPr>
                  <p:cNvPr id="67" name="TextBox 66">
                    <a:extLst>
                      <a:ext uri="{FF2B5EF4-FFF2-40B4-BE49-F238E27FC236}">
                        <a16:creationId xmlns:a16="http://schemas.microsoft.com/office/drawing/2014/main" id="{723D0D9B-4DC6-388B-B838-A173A7027D5F}"/>
                      </a:ext>
                    </a:extLst>
                  </p:cNvPr>
                  <p:cNvSpPr txBox="1">
                    <a:spLocks noRot="1" noChangeAspect="1" noMove="1" noResize="1" noEditPoints="1" noAdjustHandles="1" noChangeArrowheads="1" noChangeShapeType="1" noTextEdit="1"/>
                  </p:cNvSpPr>
                  <p:nvPr/>
                </p:nvSpPr>
                <p:spPr>
                  <a:xfrm>
                    <a:off x="4443374" y="2048256"/>
                    <a:ext cx="329183" cy="221477"/>
                  </a:xfrm>
                  <a:prstGeom prst="rect">
                    <a:avLst/>
                  </a:prstGeom>
                  <a:blipFill>
                    <a:blip r:embed="rId11"/>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C02B466-5317-914B-C72A-459E86764A3C}"/>
                      </a:ext>
                    </a:extLst>
                  </p:cNvPr>
                  <p:cNvSpPr txBox="1"/>
                  <p:nvPr/>
                </p:nvSpPr>
                <p:spPr>
                  <a:xfrm>
                    <a:off x="4828763"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68" name="TextBox 67">
                    <a:extLst>
                      <a:ext uri="{FF2B5EF4-FFF2-40B4-BE49-F238E27FC236}">
                        <a16:creationId xmlns:a16="http://schemas.microsoft.com/office/drawing/2014/main" id="{2C02B466-5317-914B-C72A-459E86764A3C}"/>
                      </a:ext>
                    </a:extLst>
                  </p:cNvPr>
                  <p:cNvSpPr txBox="1">
                    <a:spLocks noRot="1" noChangeAspect="1" noMove="1" noResize="1" noEditPoints="1" noAdjustHandles="1" noChangeArrowheads="1" noChangeShapeType="1" noTextEdit="1"/>
                  </p:cNvSpPr>
                  <p:nvPr/>
                </p:nvSpPr>
                <p:spPr>
                  <a:xfrm>
                    <a:off x="4828763" y="2048256"/>
                    <a:ext cx="329183" cy="221477"/>
                  </a:xfrm>
                  <a:prstGeom prst="rect">
                    <a:avLst/>
                  </a:prstGeom>
                  <a:blipFill>
                    <a:blip r:embed="rId12"/>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DAB286F-E8E7-1D13-5786-BB807D2A19EE}"/>
                      </a:ext>
                    </a:extLst>
                  </p:cNvPr>
                  <p:cNvSpPr txBox="1"/>
                  <p:nvPr/>
                </p:nvSpPr>
                <p:spPr>
                  <a:xfrm>
                    <a:off x="5214152"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2</m:t>
                          </m:r>
                        </m:oMath>
                      </m:oMathPara>
                    </a14:m>
                    <a:endParaRPr lang="en-AU" sz="1800" dirty="0"/>
                  </a:p>
                </p:txBody>
              </p:sp>
            </mc:Choice>
            <mc:Fallback xmlns="">
              <p:sp>
                <p:nvSpPr>
                  <p:cNvPr id="69" name="TextBox 68">
                    <a:extLst>
                      <a:ext uri="{FF2B5EF4-FFF2-40B4-BE49-F238E27FC236}">
                        <a16:creationId xmlns:a16="http://schemas.microsoft.com/office/drawing/2014/main" id="{5DAB286F-E8E7-1D13-5786-BB807D2A19EE}"/>
                      </a:ext>
                    </a:extLst>
                  </p:cNvPr>
                  <p:cNvSpPr txBox="1">
                    <a:spLocks noRot="1" noChangeAspect="1" noMove="1" noResize="1" noEditPoints="1" noAdjustHandles="1" noChangeArrowheads="1" noChangeShapeType="1" noTextEdit="1"/>
                  </p:cNvSpPr>
                  <p:nvPr/>
                </p:nvSpPr>
                <p:spPr>
                  <a:xfrm>
                    <a:off x="5214152" y="2048256"/>
                    <a:ext cx="329183" cy="221477"/>
                  </a:xfrm>
                  <a:prstGeom prst="rect">
                    <a:avLst/>
                  </a:prstGeom>
                  <a:blipFill>
                    <a:blip r:embed="rId13"/>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3530ECBD-3CD5-69FA-7D2C-B3AAFED898FF}"/>
                      </a:ext>
                    </a:extLst>
                  </p:cNvPr>
                  <p:cNvSpPr txBox="1"/>
                  <p:nvPr/>
                </p:nvSpPr>
                <p:spPr>
                  <a:xfrm>
                    <a:off x="5599541"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m:t>
                          </m:r>
                        </m:oMath>
                      </m:oMathPara>
                    </a14:m>
                    <a:endParaRPr lang="en-AU" sz="1800" dirty="0"/>
                  </a:p>
                </p:txBody>
              </p:sp>
            </mc:Choice>
            <mc:Fallback xmlns="">
              <p:sp>
                <p:nvSpPr>
                  <p:cNvPr id="70" name="TextBox 69">
                    <a:extLst>
                      <a:ext uri="{FF2B5EF4-FFF2-40B4-BE49-F238E27FC236}">
                        <a16:creationId xmlns:a16="http://schemas.microsoft.com/office/drawing/2014/main" id="{3530ECBD-3CD5-69FA-7D2C-B3AAFED898FF}"/>
                      </a:ext>
                    </a:extLst>
                  </p:cNvPr>
                  <p:cNvSpPr txBox="1">
                    <a:spLocks noRot="1" noChangeAspect="1" noMove="1" noResize="1" noEditPoints="1" noAdjustHandles="1" noChangeArrowheads="1" noChangeShapeType="1" noTextEdit="1"/>
                  </p:cNvSpPr>
                  <p:nvPr/>
                </p:nvSpPr>
                <p:spPr>
                  <a:xfrm>
                    <a:off x="5599541" y="2048256"/>
                    <a:ext cx="329183" cy="221477"/>
                  </a:xfrm>
                  <a:prstGeom prst="rect">
                    <a:avLst/>
                  </a:prstGeom>
                  <a:blipFill>
                    <a:blip r:embed="rId14"/>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A58AA2B0-021C-F812-21C2-874345DFA7AD}"/>
                      </a:ext>
                    </a:extLst>
                  </p:cNvPr>
                  <p:cNvSpPr txBox="1"/>
                  <p:nvPr/>
                </p:nvSpPr>
                <p:spPr>
                  <a:xfrm>
                    <a:off x="598493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4</m:t>
                          </m:r>
                        </m:oMath>
                      </m:oMathPara>
                    </a14:m>
                    <a:endParaRPr lang="en-AU" sz="1800" dirty="0"/>
                  </a:p>
                </p:txBody>
              </p:sp>
            </mc:Choice>
            <mc:Fallback xmlns="">
              <p:sp>
                <p:nvSpPr>
                  <p:cNvPr id="71" name="TextBox 70">
                    <a:extLst>
                      <a:ext uri="{FF2B5EF4-FFF2-40B4-BE49-F238E27FC236}">
                        <a16:creationId xmlns:a16="http://schemas.microsoft.com/office/drawing/2014/main" id="{A58AA2B0-021C-F812-21C2-874345DFA7AD}"/>
                      </a:ext>
                    </a:extLst>
                  </p:cNvPr>
                  <p:cNvSpPr txBox="1">
                    <a:spLocks noRot="1" noChangeAspect="1" noMove="1" noResize="1" noEditPoints="1" noAdjustHandles="1" noChangeArrowheads="1" noChangeShapeType="1" noTextEdit="1"/>
                  </p:cNvSpPr>
                  <p:nvPr/>
                </p:nvSpPr>
                <p:spPr>
                  <a:xfrm>
                    <a:off x="5984930" y="2048256"/>
                    <a:ext cx="329183" cy="221477"/>
                  </a:xfrm>
                  <a:prstGeom prst="rect">
                    <a:avLst/>
                  </a:prstGeom>
                  <a:blipFill>
                    <a:blip r:embed="rId15"/>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F1C6127-5955-2F0E-7316-391B63B5EC09}"/>
                      </a:ext>
                    </a:extLst>
                  </p:cNvPr>
                  <p:cNvSpPr txBox="1"/>
                  <p:nvPr/>
                </p:nvSpPr>
                <p:spPr>
                  <a:xfrm>
                    <a:off x="637032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5</m:t>
                          </m:r>
                        </m:oMath>
                      </m:oMathPara>
                    </a14:m>
                    <a:endParaRPr lang="en-AU" sz="1800" dirty="0"/>
                  </a:p>
                </p:txBody>
              </p:sp>
            </mc:Choice>
            <mc:Fallback xmlns="">
              <p:sp>
                <p:nvSpPr>
                  <p:cNvPr id="72" name="TextBox 71">
                    <a:extLst>
                      <a:ext uri="{FF2B5EF4-FFF2-40B4-BE49-F238E27FC236}">
                        <a16:creationId xmlns:a16="http://schemas.microsoft.com/office/drawing/2014/main" id="{2F1C6127-5955-2F0E-7316-391B63B5EC09}"/>
                      </a:ext>
                    </a:extLst>
                  </p:cNvPr>
                  <p:cNvSpPr txBox="1">
                    <a:spLocks noRot="1" noChangeAspect="1" noMove="1" noResize="1" noEditPoints="1" noAdjustHandles="1" noChangeArrowheads="1" noChangeShapeType="1" noTextEdit="1"/>
                  </p:cNvSpPr>
                  <p:nvPr/>
                </p:nvSpPr>
                <p:spPr>
                  <a:xfrm>
                    <a:off x="6370320" y="2048256"/>
                    <a:ext cx="329183" cy="221477"/>
                  </a:xfrm>
                  <a:prstGeom prst="rect">
                    <a:avLst/>
                  </a:prstGeom>
                  <a:blipFill>
                    <a:blip r:embed="rId16"/>
                    <a:stretch>
                      <a:fillRect b="-38889"/>
                    </a:stretch>
                  </a:blipFill>
                </p:spPr>
                <p:txBody>
                  <a:bodyPr/>
                  <a:lstStyle/>
                  <a:p>
                    <a:r>
                      <a:rPr lang="en-AU">
                        <a:noFill/>
                      </a:rPr>
                      <a:t> </a:t>
                    </a:r>
                  </a:p>
                </p:txBody>
              </p:sp>
            </mc:Fallback>
          </mc:AlternateContent>
        </p:gr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92F2953-F50C-EEF8-4CB2-4A52ACB13CF4}"/>
                  </a:ext>
                </a:extLst>
              </p:cNvPr>
              <p:cNvSpPr txBox="1"/>
              <p:nvPr/>
            </p:nvSpPr>
            <p:spPr>
              <a:xfrm>
                <a:off x="6642204" y="1753624"/>
                <a:ext cx="1309418" cy="30545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=−4 </m:t>
                      </m:r>
                      <m:r>
                        <m:rPr>
                          <m:nor/>
                        </m:rPr>
                        <a:rPr lang="en-AU" sz="1800" b="0" i="0" smtClean="0">
                          <a:latin typeface="Cambria Math" panose="02040503050406030204" pitchFamily="18" charset="0"/>
                        </a:rPr>
                        <m:t>or</m:t>
                      </m:r>
                      <m:r>
                        <a:rPr lang="en-AU" sz="1800" b="0" i="1" smtClean="0">
                          <a:latin typeface="Cambria Math" panose="02040503050406030204" pitchFamily="18" charset="0"/>
                        </a:rPr>
                        <m:t> 4</m:t>
                      </m:r>
                    </m:oMath>
                  </m:oMathPara>
                </a14:m>
                <a:endParaRPr lang="en-AU" sz="1800" dirty="0"/>
              </a:p>
            </p:txBody>
          </p:sp>
        </mc:Choice>
        <mc:Fallback xmlns="">
          <p:sp>
            <p:nvSpPr>
              <p:cNvPr id="47" name="TextBox 46">
                <a:extLst>
                  <a:ext uri="{FF2B5EF4-FFF2-40B4-BE49-F238E27FC236}">
                    <a16:creationId xmlns:a16="http://schemas.microsoft.com/office/drawing/2014/main" id="{692F2953-F50C-EEF8-4CB2-4A52ACB13CF4}"/>
                  </a:ext>
                </a:extLst>
              </p:cNvPr>
              <p:cNvSpPr txBox="1">
                <a:spLocks noRot="1" noChangeAspect="1" noMove="1" noResize="1" noEditPoints="1" noAdjustHandles="1" noChangeArrowheads="1" noChangeShapeType="1" noTextEdit="1"/>
              </p:cNvSpPr>
              <p:nvPr/>
            </p:nvSpPr>
            <p:spPr>
              <a:xfrm>
                <a:off x="6642204" y="1753624"/>
                <a:ext cx="1309418" cy="305456"/>
              </a:xfrm>
              <a:prstGeom prst="rect">
                <a:avLst/>
              </a:prstGeom>
              <a:blipFill>
                <a:blip r:embed="rId4"/>
                <a:stretch>
                  <a:fillRect r="-1402"/>
                </a:stretch>
              </a:blipFill>
            </p:spPr>
            <p:txBody>
              <a:bodyPr/>
              <a:lstStyle/>
              <a:p>
                <a:r>
                  <a:rPr lang="en-AU">
                    <a:noFill/>
                  </a:rPr>
                  <a:t> </a:t>
                </a:r>
              </a:p>
            </p:txBody>
          </p:sp>
        </mc:Fallback>
      </mc:AlternateContent>
      <p:sp>
        <p:nvSpPr>
          <p:cNvPr id="136" name="Speech Bubble: Rectangle with Corners Rounded 135">
            <a:extLst>
              <a:ext uri="{FF2B5EF4-FFF2-40B4-BE49-F238E27FC236}">
                <a16:creationId xmlns:a16="http://schemas.microsoft.com/office/drawing/2014/main" id="{227584D7-5742-CB90-4F94-E41EEF283B7F}"/>
              </a:ext>
            </a:extLst>
          </p:cNvPr>
          <p:cNvSpPr/>
          <p:nvPr/>
        </p:nvSpPr>
        <p:spPr>
          <a:xfrm>
            <a:off x="8914707" y="1465776"/>
            <a:ext cx="2917293" cy="1065284"/>
          </a:xfrm>
          <a:prstGeom prst="wedgeRoundRectCallout">
            <a:avLst>
              <a:gd name="adj1" fmla="val -121297"/>
              <a:gd name="adj2" fmla="val 182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did it jump 4 units away from zero in both the positive and negative direction?</a:t>
            </a:r>
          </a:p>
        </p:txBody>
      </p:sp>
      <mc:AlternateContent xmlns:mc="http://schemas.openxmlformats.org/markup-compatibility/2006" xmlns:a14="http://schemas.microsoft.com/office/drawing/2010/main">
        <mc:Choice Requires="a14">
          <p:sp>
            <p:nvSpPr>
              <p:cNvPr id="48" name="Text Placeholder 4">
                <a:extLst>
                  <a:ext uri="{FF2B5EF4-FFF2-40B4-BE49-F238E27FC236}">
                    <a16:creationId xmlns:a16="http://schemas.microsoft.com/office/drawing/2014/main" id="{2D2B9233-FB43-38BD-017E-4422BC21D997}"/>
                  </a:ext>
                </a:extLst>
              </p:cNvPr>
              <p:cNvSpPr txBox="1">
                <a:spLocks/>
              </p:cNvSpPr>
              <p:nvPr/>
            </p:nvSpPr>
            <p:spPr>
              <a:xfrm>
                <a:off x="359999" y="2821351"/>
                <a:ext cx="2010125"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d>
                      <m:dPr>
                        <m:begChr m:val="|"/>
                        <m:endChr m:val="|"/>
                        <m:ctrlPr>
                          <a:rPr lang="en-AU" i="1" smtClean="0">
                            <a:latin typeface="Cambria Math" panose="02040503050406030204" pitchFamily="18" charset="0"/>
                          </a:rPr>
                        </m:ctrlPr>
                      </m:dPr>
                      <m:e>
                        <m:r>
                          <a:rPr lang="en-AU" i="1" smtClean="0">
                            <a:latin typeface="Cambria Math" panose="02040503050406030204" pitchFamily="18" charset="0"/>
                          </a:rPr>
                          <m:t>𝑥</m:t>
                        </m:r>
                        <m:r>
                          <a:rPr lang="en-AU" b="0" i="1" smtClean="0">
                            <a:latin typeface="Cambria Math" panose="02040503050406030204" pitchFamily="18" charset="0"/>
                          </a:rPr>
                          <m:t>+1</m:t>
                        </m:r>
                      </m:e>
                    </m:d>
                    <m:r>
                      <a:rPr lang="en-AU" i="1" smtClean="0">
                        <a:latin typeface="Cambria Math" panose="02040503050406030204" pitchFamily="18" charset="0"/>
                      </a:rPr>
                      <m:t>=4</m:t>
                    </m:r>
                  </m:oMath>
                </a14:m>
                <a:endParaRPr lang="en-AU" dirty="0"/>
              </a:p>
            </p:txBody>
          </p:sp>
        </mc:Choice>
        <mc:Fallback xmlns="">
          <p:sp>
            <p:nvSpPr>
              <p:cNvPr id="48" name="Text Placeholder 4">
                <a:extLst>
                  <a:ext uri="{FF2B5EF4-FFF2-40B4-BE49-F238E27FC236}">
                    <a16:creationId xmlns:a16="http://schemas.microsoft.com/office/drawing/2014/main" id="{2D2B9233-FB43-38BD-017E-4422BC21D997}"/>
                  </a:ext>
                </a:extLst>
              </p:cNvPr>
              <p:cNvSpPr txBox="1">
                <a:spLocks noRot="1" noChangeAspect="1" noMove="1" noResize="1" noEditPoints="1" noAdjustHandles="1" noChangeArrowheads="1" noChangeShapeType="1" noTextEdit="1"/>
              </p:cNvSpPr>
              <p:nvPr/>
            </p:nvSpPr>
            <p:spPr>
              <a:xfrm>
                <a:off x="359999" y="2821351"/>
                <a:ext cx="2010125" cy="545602"/>
              </a:xfrm>
              <a:prstGeom prst="rect">
                <a:avLst/>
              </a:prstGeom>
              <a:blipFill>
                <a:blip r:embed="rId17"/>
                <a:stretch>
                  <a:fillRect l="-7576" r="-303" b="-2247"/>
                </a:stretch>
              </a:blipFill>
            </p:spPr>
            <p:txBody>
              <a:bodyPr/>
              <a:lstStyle/>
              <a:p>
                <a:r>
                  <a:rPr lang="en-AU">
                    <a:noFill/>
                  </a:rPr>
                  <a:t> </a:t>
                </a:r>
              </a:p>
            </p:txBody>
          </p:sp>
        </mc:Fallback>
      </mc:AlternateContent>
      <p:grpSp>
        <p:nvGrpSpPr>
          <p:cNvPr id="133" name="Group 132" descr="A number line from -5 to 5 with arrows showing distance from -1 to -5 and from -1 to 3.">
            <a:extLst>
              <a:ext uri="{FF2B5EF4-FFF2-40B4-BE49-F238E27FC236}">
                <a16:creationId xmlns:a16="http://schemas.microsoft.com/office/drawing/2014/main" id="{8C93D98D-8461-9234-C5D4-2947D57398FF}"/>
              </a:ext>
            </a:extLst>
          </p:cNvPr>
          <p:cNvGrpSpPr/>
          <p:nvPr/>
        </p:nvGrpSpPr>
        <p:grpSpPr>
          <a:xfrm>
            <a:off x="2376220" y="2954640"/>
            <a:ext cx="4183074" cy="842130"/>
            <a:chOff x="2370124" y="2623931"/>
            <a:chExt cx="4183074" cy="842130"/>
          </a:xfrm>
        </p:grpSpPr>
        <p:grpSp>
          <p:nvGrpSpPr>
            <p:cNvPr id="44" name="Group 43">
              <a:extLst>
                <a:ext uri="{FF2B5EF4-FFF2-40B4-BE49-F238E27FC236}">
                  <a16:creationId xmlns:a16="http://schemas.microsoft.com/office/drawing/2014/main" id="{A708E0A2-DC00-1DCA-17D1-33BB37BCB7C5}"/>
                </a:ext>
              </a:extLst>
            </p:cNvPr>
            <p:cNvGrpSpPr/>
            <p:nvPr/>
          </p:nvGrpSpPr>
          <p:grpSpPr>
            <a:xfrm>
              <a:off x="2370124" y="2944661"/>
              <a:ext cx="4183074" cy="521400"/>
              <a:chOff x="2516429" y="1748333"/>
              <a:chExt cx="4183074" cy="521400"/>
            </a:xfrm>
          </p:grpSpPr>
          <p:cxnSp>
            <p:nvCxnSpPr>
              <p:cNvPr id="7" name="Straight Arrow Connector 6">
                <a:extLst>
                  <a:ext uri="{FF2B5EF4-FFF2-40B4-BE49-F238E27FC236}">
                    <a16:creationId xmlns:a16="http://schemas.microsoft.com/office/drawing/2014/main" id="{8A50337C-C22B-75A6-F849-C06DBF12A104}"/>
                  </a:ext>
                </a:extLst>
              </p:cNvPr>
              <p:cNvCxnSpPr>
                <a:cxnSpLocks/>
              </p:cNvCxnSpPr>
              <p:nvPr/>
            </p:nvCxnSpPr>
            <p:spPr>
              <a:xfrm>
                <a:off x="2596896" y="1861718"/>
                <a:ext cx="407456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487D8F8-D619-E9CC-D09A-8FE9AA59F63F}"/>
                  </a:ext>
                </a:extLst>
              </p:cNvPr>
              <p:cNvCxnSpPr>
                <a:cxnSpLocks/>
              </p:cNvCxnSpPr>
              <p:nvPr/>
            </p:nvCxnSpPr>
            <p:spPr>
              <a:xfrm>
                <a:off x="2743200"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DD1947-EBA6-79A2-B899-8F2386EC9701}"/>
                  </a:ext>
                </a:extLst>
              </p:cNvPr>
              <p:cNvCxnSpPr>
                <a:cxnSpLocks/>
              </p:cNvCxnSpPr>
              <p:nvPr/>
            </p:nvCxnSpPr>
            <p:spPr>
              <a:xfrm>
                <a:off x="3122371"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475C535-D500-68F3-83D1-A5E921A01802}"/>
                  </a:ext>
                </a:extLst>
              </p:cNvPr>
              <p:cNvCxnSpPr>
                <a:cxnSpLocks/>
              </p:cNvCxnSpPr>
              <p:nvPr/>
            </p:nvCxnSpPr>
            <p:spPr>
              <a:xfrm>
                <a:off x="350154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C492B9F-1CE7-BD1E-A14F-B0C36E51BA32}"/>
                  </a:ext>
                </a:extLst>
              </p:cNvPr>
              <p:cNvCxnSpPr>
                <a:cxnSpLocks/>
              </p:cNvCxnSpPr>
              <p:nvPr/>
            </p:nvCxnSpPr>
            <p:spPr>
              <a:xfrm>
                <a:off x="3880713"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F574E-5455-1577-208D-F2D78E1AFC4C}"/>
                  </a:ext>
                </a:extLst>
              </p:cNvPr>
              <p:cNvCxnSpPr>
                <a:cxnSpLocks/>
              </p:cNvCxnSpPr>
              <p:nvPr/>
            </p:nvCxnSpPr>
            <p:spPr>
              <a:xfrm>
                <a:off x="4259884"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B1DCA6-7D40-5365-7977-15218A11C707}"/>
                  </a:ext>
                </a:extLst>
              </p:cNvPr>
              <p:cNvCxnSpPr>
                <a:cxnSpLocks/>
              </p:cNvCxnSpPr>
              <p:nvPr/>
            </p:nvCxnSpPr>
            <p:spPr>
              <a:xfrm>
                <a:off x="4639055"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C553550-4E9F-17B7-AAAC-206B684B84D3}"/>
                  </a:ext>
                </a:extLst>
              </p:cNvPr>
              <p:cNvCxnSpPr>
                <a:cxnSpLocks/>
              </p:cNvCxnSpPr>
              <p:nvPr/>
            </p:nvCxnSpPr>
            <p:spPr>
              <a:xfrm>
                <a:off x="5018226"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CE838D-2EDD-BB2C-C2F2-789384EA4E37}"/>
                  </a:ext>
                </a:extLst>
              </p:cNvPr>
              <p:cNvCxnSpPr>
                <a:cxnSpLocks/>
              </p:cNvCxnSpPr>
              <p:nvPr/>
            </p:nvCxnSpPr>
            <p:spPr>
              <a:xfrm>
                <a:off x="5397397"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A0FD21-DB6D-F41A-BFCF-9CC8CB7A9880}"/>
                  </a:ext>
                </a:extLst>
              </p:cNvPr>
              <p:cNvCxnSpPr>
                <a:cxnSpLocks/>
              </p:cNvCxnSpPr>
              <p:nvPr/>
            </p:nvCxnSpPr>
            <p:spPr>
              <a:xfrm>
                <a:off x="5776568"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05428C3-83EA-7948-1309-5D3B0361E2A7}"/>
                  </a:ext>
                </a:extLst>
              </p:cNvPr>
              <p:cNvCxnSpPr>
                <a:cxnSpLocks/>
              </p:cNvCxnSpPr>
              <p:nvPr/>
            </p:nvCxnSpPr>
            <p:spPr>
              <a:xfrm>
                <a:off x="6155739"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45DE6D-E3BB-3847-DB7E-AB1EA1F2AB39}"/>
                  </a:ext>
                </a:extLst>
              </p:cNvPr>
              <p:cNvCxnSpPr>
                <a:cxnSpLocks/>
              </p:cNvCxnSpPr>
              <p:nvPr/>
            </p:nvCxnSpPr>
            <p:spPr>
              <a:xfrm>
                <a:off x="653491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8CCB8AE-0953-9DA6-2719-311E26917A30}"/>
                      </a:ext>
                    </a:extLst>
                  </p:cNvPr>
                  <p:cNvSpPr txBox="1"/>
                  <p:nvPr/>
                </p:nvSpPr>
                <p:spPr>
                  <a:xfrm>
                    <a:off x="2516429"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−5</m:t>
                          </m:r>
                        </m:oMath>
                      </m:oMathPara>
                    </a14:m>
                    <a:endParaRPr lang="en-AU" sz="1800" dirty="0"/>
                  </a:p>
                </p:txBody>
              </p:sp>
            </mc:Choice>
            <mc:Fallback xmlns="">
              <p:sp>
                <p:nvSpPr>
                  <p:cNvPr id="33" name="TextBox 32">
                    <a:extLst>
                      <a:ext uri="{FF2B5EF4-FFF2-40B4-BE49-F238E27FC236}">
                        <a16:creationId xmlns:a16="http://schemas.microsoft.com/office/drawing/2014/main" id="{E8CCB8AE-0953-9DA6-2719-311E26917A30}"/>
                      </a:ext>
                    </a:extLst>
                  </p:cNvPr>
                  <p:cNvSpPr txBox="1">
                    <a:spLocks noRot="1" noChangeAspect="1" noMove="1" noResize="1" noEditPoints="1" noAdjustHandles="1" noChangeArrowheads="1" noChangeShapeType="1" noTextEdit="1"/>
                  </p:cNvSpPr>
                  <p:nvPr/>
                </p:nvSpPr>
                <p:spPr>
                  <a:xfrm>
                    <a:off x="2516429" y="2048256"/>
                    <a:ext cx="329183" cy="221477"/>
                  </a:xfrm>
                  <a:prstGeom prst="rect">
                    <a:avLst/>
                  </a:prstGeom>
                  <a:blipFill>
                    <a:blip r:embed="rId18"/>
                    <a:stretch>
                      <a:fillRect l="-9259" r="-22222"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B2768CA-F7EA-9729-EEFD-D78A11321346}"/>
                      </a:ext>
                    </a:extLst>
                  </p:cNvPr>
                  <p:cNvSpPr txBox="1"/>
                  <p:nvPr/>
                </p:nvSpPr>
                <p:spPr>
                  <a:xfrm>
                    <a:off x="2901818"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4</m:t>
                          </m:r>
                        </m:oMath>
                      </m:oMathPara>
                    </a14:m>
                    <a:endParaRPr lang="en-AU" sz="1800" dirty="0"/>
                  </a:p>
                </p:txBody>
              </p:sp>
            </mc:Choice>
            <mc:Fallback xmlns="">
              <p:sp>
                <p:nvSpPr>
                  <p:cNvPr id="34" name="TextBox 33">
                    <a:extLst>
                      <a:ext uri="{FF2B5EF4-FFF2-40B4-BE49-F238E27FC236}">
                        <a16:creationId xmlns:a16="http://schemas.microsoft.com/office/drawing/2014/main" id="{2B2768CA-F7EA-9729-EEFD-D78A11321346}"/>
                      </a:ext>
                    </a:extLst>
                  </p:cNvPr>
                  <p:cNvSpPr txBox="1">
                    <a:spLocks noRot="1" noChangeAspect="1" noMove="1" noResize="1" noEditPoints="1" noAdjustHandles="1" noChangeArrowheads="1" noChangeShapeType="1" noTextEdit="1"/>
                  </p:cNvSpPr>
                  <p:nvPr/>
                </p:nvSpPr>
                <p:spPr>
                  <a:xfrm>
                    <a:off x="2901818" y="2048256"/>
                    <a:ext cx="329183" cy="221477"/>
                  </a:xfrm>
                  <a:prstGeom prst="rect">
                    <a:avLst/>
                  </a:prstGeom>
                  <a:blipFill>
                    <a:blip r:embed="rId19"/>
                    <a:stretch>
                      <a:fillRect l="-7407" r="-22222"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18B050C-4EB1-933D-89FE-204769FD8AA8}"/>
                      </a:ext>
                    </a:extLst>
                  </p:cNvPr>
                  <p:cNvSpPr txBox="1"/>
                  <p:nvPr/>
                </p:nvSpPr>
                <p:spPr>
                  <a:xfrm>
                    <a:off x="3287207"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3</a:t>
                    </a:r>
                  </a:p>
                </p:txBody>
              </p:sp>
            </mc:Choice>
            <mc:Fallback xmlns="">
              <p:sp>
                <p:nvSpPr>
                  <p:cNvPr id="35" name="TextBox 34">
                    <a:extLst>
                      <a:ext uri="{FF2B5EF4-FFF2-40B4-BE49-F238E27FC236}">
                        <a16:creationId xmlns:a16="http://schemas.microsoft.com/office/drawing/2014/main" id="{818B050C-4EB1-933D-89FE-204769FD8AA8}"/>
                      </a:ext>
                    </a:extLst>
                  </p:cNvPr>
                  <p:cNvSpPr txBox="1">
                    <a:spLocks noRot="1" noChangeAspect="1" noMove="1" noResize="1" noEditPoints="1" noAdjustHandles="1" noChangeArrowheads="1" noChangeShapeType="1" noTextEdit="1"/>
                  </p:cNvSpPr>
                  <p:nvPr/>
                </p:nvSpPr>
                <p:spPr>
                  <a:xfrm>
                    <a:off x="3287207" y="2048256"/>
                    <a:ext cx="329183" cy="221477"/>
                  </a:xfrm>
                  <a:prstGeom prst="rect">
                    <a:avLst/>
                  </a:prstGeom>
                  <a:blipFill>
                    <a:blip r:embed="rId20"/>
                    <a:stretch>
                      <a:fillRect l="-11111" t="-35135" r="-35185" b="-864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E26DFCBD-8ABC-E3C0-982C-56409CBB0099}"/>
                      </a:ext>
                    </a:extLst>
                  </p:cNvPr>
                  <p:cNvSpPr txBox="1"/>
                  <p:nvPr/>
                </p:nvSpPr>
                <p:spPr>
                  <a:xfrm>
                    <a:off x="3672596"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2</m:t>
                          </m:r>
                        </m:oMath>
                      </m:oMathPara>
                    </a14:m>
                    <a:endParaRPr lang="en-AU" sz="1800" dirty="0"/>
                  </a:p>
                </p:txBody>
              </p:sp>
            </mc:Choice>
            <mc:Fallback xmlns="">
              <p:sp>
                <p:nvSpPr>
                  <p:cNvPr id="36" name="TextBox 35">
                    <a:extLst>
                      <a:ext uri="{FF2B5EF4-FFF2-40B4-BE49-F238E27FC236}">
                        <a16:creationId xmlns:a16="http://schemas.microsoft.com/office/drawing/2014/main" id="{E26DFCBD-8ABC-E3C0-982C-56409CBB0099}"/>
                      </a:ext>
                    </a:extLst>
                  </p:cNvPr>
                  <p:cNvSpPr txBox="1">
                    <a:spLocks noRot="1" noChangeAspect="1" noMove="1" noResize="1" noEditPoints="1" noAdjustHandles="1" noChangeArrowheads="1" noChangeShapeType="1" noTextEdit="1"/>
                  </p:cNvSpPr>
                  <p:nvPr/>
                </p:nvSpPr>
                <p:spPr>
                  <a:xfrm>
                    <a:off x="3672596" y="2048256"/>
                    <a:ext cx="329183" cy="221477"/>
                  </a:xfrm>
                  <a:prstGeom prst="rect">
                    <a:avLst/>
                  </a:prstGeom>
                  <a:blipFill>
                    <a:blip r:embed="rId21"/>
                    <a:stretch>
                      <a:fillRect l="-7407" r="-22222"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F99DC88-2937-FFE1-1DB5-BCB2C61D91A0}"/>
                      </a:ext>
                    </a:extLst>
                  </p:cNvPr>
                  <p:cNvSpPr txBox="1"/>
                  <p:nvPr/>
                </p:nvSpPr>
                <p:spPr>
                  <a:xfrm>
                    <a:off x="4057985"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1</a:t>
                    </a:r>
                  </a:p>
                </p:txBody>
              </p:sp>
            </mc:Choice>
            <mc:Fallback xmlns="">
              <p:sp>
                <p:nvSpPr>
                  <p:cNvPr id="37" name="TextBox 36">
                    <a:extLst>
                      <a:ext uri="{FF2B5EF4-FFF2-40B4-BE49-F238E27FC236}">
                        <a16:creationId xmlns:a16="http://schemas.microsoft.com/office/drawing/2014/main" id="{DF99DC88-2937-FFE1-1DB5-BCB2C61D91A0}"/>
                      </a:ext>
                    </a:extLst>
                  </p:cNvPr>
                  <p:cNvSpPr txBox="1">
                    <a:spLocks noRot="1" noChangeAspect="1" noMove="1" noResize="1" noEditPoints="1" noAdjustHandles="1" noChangeArrowheads="1" noChangeShapeType="1" noTextEdit="1"/>
                  </p:cNvSpPr>
                  <p:nvPr/>
                </p:nvSpPr>
                <p:spPr>
                  <a:xfrm>
                    <a:off x="4057985" y="2048256"/>
                    <a:ext cx="329183" cy="221477"/>
                  </a:xfrm>
                  <a:prstGeom prst="rect">
                    <a:avLst/>
                  </a:prstGeom>
                  <a:blipFill>
                    <a:blip r:embed="rId22"/>
                    <a:stretch>
                      <a:fillRect l="-12963" t="-35135" r="-33333" b="-8648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8147E15-5AF8-129D-166A-5A1F88DA93BB}"/>
                      </a:ext>
                    </a:extLst>
                  </p:cNvPr>
                  <p:cNvSpPr txBox="1"/>
                  <p:nvPr/>
                </p:nvSpPr>
                <p:spPr>
                  <a:xfrm>
                    <a:off x="4443374"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oMath>
                      </m:oMathPara>
                    </a14:m>
                    <a:endParaRPr lang="en-AU" sz="1800" dirty="0"/>
                  </a:p>
                </p:txBody>
              </p:sp>
            </mc:Choice>
            <mc:Fallback xmlns="">
              <p:sp>
                <p:nvSpPr>
                  <p:cNvPr id="38" name="TextBox 37">
                    <a:extLst>
                      <a:ext uri="{FF2B5EF4-FFF2-40B4-BE49-F238E27FC236}">
                        <a16:creationId xmlns:a16="http://schemas.microsoft.com/office/drawing/2014/main" id="{18147E15-5AF8-129D-166A-5A1F88DA93BB}"/>
                      </a:ext>
                    </a:extLst>
                  </p:cNvPr>
                  <p:cNvSpPr txBox="1">
                    <a:spLocks noRot="1" noChangeAspect="1" noMove="1" noResize="1" noEditPoints="1" noAdjustHandles="1" noChangeArrowheads="1" noChangeShapeType="1" noTextEdit="1"/>
                  </p:cNvSpPr>
                  <p:nvPr/>
                </p:nvSpPr>
                <p:spPr>
                  <a:xfrm>
                    <a:off x="4443374" y="2048256"/>
                    <a:ext cx="329183" cy="221477"/>
                  </a:xfrm>
                  <a:prstGeom prst="rect">
                    <a:avLst/>
                  </a:prstGeom>
                  <a:blipFill>
                    <a:blip r:embed="rId23"/>
                    <a:stretch>
                      <a:fillRect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D92E32AF-8CF2-F302-8381-4DF82C58E221}"/>
                      </a:ext>
                    </a:extLst>
                  </p:cNvPr>
                  <p:cNvSpPr txBox="1"/>
                  <p:nvPr/>
                </p:nvSpPr>
                <p:spPr>
                  <a:xfrm>
                    <a:off x="4828763"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39" name="TextBox 38">
                    <a:extLst>
                      <a:ext uri="{FF2B5EF4-FFF2-40B4-BE49-F238E27FC236}">
                        <a16:creationId xmlns:a16="http://schemas.microsoft.com/office/drawing/2014/main" id="{D92E32AF-8CF2-F302-8381-4DF82C58E221}"/>
                      </a:ext>
                    </a:extLst>
                  </p:cNvPr>
                  <p:cNvSpPr txBox="1">
                    <a:spLocks noRot="1" noChangeAspect="1" noMove="1" noResize="1" noEditPoints="1" noAdjustHandles="1" noChangeArrowheads="1" noChangeShapeType="1" noTextEdit="1"/>
                  </p:cNvSpPr>
                  <p:nvPr/>
                </p:nvSpPr>
                <p:spPr>
                  <a:xfrm>
                    <a:off x="4828763" y="2048256"/>
                    <a:ext cx="329183" cy="221477"/>
                  </a:xfrm>
                  <a:prstGeom prst="rect">
                    <a:avLst/>
                  </a:prstGeom>
                  <a:blipFill>
                    <a:blip r:embed="rId24"/>
                    <a:stretch>
                      <a:fillRect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D054AE4-D9D8-2B43-B640-EEAF5ADE017C}"/>
                      </a:ext>
                    </a:extLst>
                  </p:cNvPr>
                  <p:cNvSpPr txBox="1"/>
                  <p:nvPr/>
                </p:nvSpPr>
                <p:spPr>
                  <a:xfrm>
                    <a:off x="5214152"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2</m:t>
                          </m:r>
                        </m:oMath>
                      </m:oMathPara>
                    </a14:m>
                    <a:endParaRPr lang="en-AU" sz="1800" dirty="0"/>
                  </a:p>
                </p:txBody>
              </p:sp>
            </mc:Choice>
            <mc:Fallback xmlns="">
              <p:sp>
                <p:nvSpPr>
                  <p:cNvPr id="40" name="TextBox 39">
                    <a:extLst>
                      <a:ext uri="{FF2B5EF4-FFF2-40B4-BE49-F238E27FC236}">
                        <a16:creationId xmlns:a16="http://schemas.microsoft.com/office/drawing/2014/main" id="{BD054AE4-D9D8-2B43-B640-EEAF5ADE017C}"/>
                      </a:ext>
                    </a:extLst>
                  </p:cNvPr>
                  <p:cNvSpPr txBox="1">
                    <a:spLocks noRot="1" noChangeAspect="1" noMove="1" noResize="1" noEditPoints="1" noAdjustHandles="1" noChangeArrowheads="1" noChangeShapeType="1" noTextEdit="1"/>
                  </p:cNvSpPr>
                  <p:nvPr/>
                </p:nvSpPr>
                <p:spPr>
                  <a:xfrm>
                    <a:off x="5214152" y="2048256"/>
                    <a:ext cx="329183" cy="221477"/>
                  </a:xfrm>
                  <a:prstGeom prst="rect">
                    <a:avLst/>
                  </a:prstGeom>
                  <a:blipFill>
                    <a:blip r:embed="rId25"/>
                    <a:stretch>
                      <a:fillRect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02A5EDF-89F3-89DE-0E3C-FEC5BE81DA41}"/>
                      </a:ext>
                    </a:extLst>
                  </p:cNvPr>
                  <p:cNvSpPr txBox="1"/>
                  <p:nvPr/>
                </p:nvSpPr>
                <p:spPr>
                  <a:xfrm>
                    <a:off x="5599541"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m:t>
                          </m:r>
                        </m:oMath>
                      </m:oMathPara>
                    </a14:m>
                    <a:endParaRPr lang="en-AU" sz="1800" dirty="0"/>
                  </a:p>
                </p:txBody>
              </p:sp>
            </mc:Choice>
            <mc:Fallback xmlns="">
              <p:sp>
                <p:nvSpPr>
                  <p:cNvPr id="41" name="TextBox 40">
                    <a:extLst>
                      <a:ext uri="{FF2B5EF4-FFF2-40B4-BE49-F238E27FC236}">
                        <a16:creationId xmlns:a16="http://schemas.microsoft.com/office/drawing/2014/main" id="{102A5EDF-89F3-89DE-0E3C-FEC5BE81DA41}"/>
                      </a:ext>
                    </a:extLst>
                  </p:cNvPr>
                  <p:cNvSpPr txBox="1">
                    <a:spLocks noRot="1" noChangeAspect="1" noMove="1" noResize="1" noEditPoints="1" noAdjustHandles="1" noChangeArrowheads="1" noChangeShapeType="1" noTextEdit="1"/>
                  </p:cNvSpPr>
                  <p:nvPr/>
                </p:nvSpPr>
                <p:spPr>
                  <a:xfrm>
                    <a:off x="5599541" y="2048256"/>
                    <a:ext cx="329183" cy="221477"/>
                  </a:xfrm>
                  <a:prstGeom prst="rect">
                    <a:avLst/>
                  </a:prstGeom>
                  <a:blipFill>
                    <a:blip r:embed="rId26"/>
                    <a:stretch>
                      <a:fillRect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F6BFF2C-BE12-B49C-8476-254AF85EDBE1}"/>
                      </a:ext>
                    </a:extLst>
                  </p:cNvPr>
                  <p:cNvSpPr txBox="1"/>
                  <p:nvPr/>
                </p:nvSpPr>
                <p:spPr>
                  <a:xfrm>
                    <a:off x="598493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4</m:t>
                          </m:r>
                        </m:oMath>
                      </m:oMathPara>
                    </a14:m>
                    <a:endParaRPr lang="en-AU" sz="1800" dirty="0"/>
                  </a:p>
                </p:txBody>
              </p:sp>
            </mc:Choice>
            <mc:Fallback xmlns="">
              <p:sp>
                <p:nvSpPr>
                  <p:cNvPr id="42" name="TextBox 41">
                    <a:extLst>
                      <a:ext uri="{FF2B5EF4-FFF2-40B4-BE49-F238E27FC236}">
                        <a16:creationId xmlns:a16="http://schemas.microsoft.com/office/drawing/2014/main" id="{1F6BFF2C-BE12-B49C-8476-254AF85EDBE1}"/>
                      </a:ext>
                    </a:extLst>
                  </p:cNvPr>
                  <p:cNvSpPr txBox="1">
                    <a:spLocks noRot="1" noChangeAspect="1" noMove="1" noResize="1" noEditPoints="1" noAdjustHandles="1" noChangeArrowheads="1" noChangeShapeType="1" noTextEdit="1"/>
                  </p:cNvSpPr>
                  <p:nvPr/>
                </p:nvSpPr>
                <p:spPr>
                  <a:xfrm>
                    <a:off x="5984930" y="2048256"/>
                    <a:ext cx="329183" cy="221477"/>
                  </a:xfrm>
                  <a:prstGeom prst="rect">
                    <a:avLst/>
                  </a:prstGeom>
                  <a:blipFill>
                    <a:blip r:embed="rId27"/>
                    <a:stretch>
                      <a:fillRect b="-351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8874D0D-ECCE-405D-0458-29DBB9EC4C6A}"/>
                      </a:ext>
                    </a:extLst>
                  </p:cNvPr>
                  <p:cNvSpPr txBox="1"/>
                  <p:nvPr/>
                </p:nvSpPr>
                <p:spPr>
                  <a:xfrm>
                    <a:off x="637032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5</m:t>
                          </m:r>
                        </m:oMath>
                      </m:oMathPara>
                    </a14:m>
                    <a:endParaRPr lang="en-AU" sz="1800" dirty="0"/>
                  </a:p>
                </p:txBody>
              </p:sp>
            </mc:Choice>
            <mc:Fallback xmlns="">
              <p:sp>
                <p:nvSpPr>
                  <p:cNvPr id="43" name="TextBox 42">
                    <a:extLst>
                      <a:ext uri="{FF2B5EF4-FFF2-40B4-BE49-F238E27FC236}">
                        <a16:creationId xmlns:a16="http://schemas.microsoft.com/office/drawing/2014/main" id="{58874D0D-ECCE-405D-0458-29DBB9EC4C6A}"/>
                      </a:ext>
                    </a:extLst>
                  </p:cNvPr>
                  <p:cNvSpPr txBox="1">
                    <a:spLocks noRot="1" noChangeAspect="1" noMove="1" noResize="1" noEditPoints="1" noAdjustHandles="1" noChangeArrowheads="1" noChangeShapeType="1" noTextEdit="1"/>
                  </p:cNvSpPr>
                  <p:nvPr/>
                </p:nvSpPr>
                <p:spPr>
                  <a:xfrm>
                    <a:off x="6370320" y="2048256"/>
                    <a:ext cx="329183" cy="221477"/>
                  </a:xfrm>
                  <a:prstGeom prst="rect">
                    <a:avLst/>
                  </a:prstGeom>
                  <a:blipFill>
                    <a:blip r:embed="rId28"/>
                    <a:stretch>
                      <a:fillRect b="-35135"/>
                    </a:stretch>
                  </a:blipFill>
                </p:spPr>
                <p:txBody>
                  <a:bodyPr/>
                  <a:lstStyle/>
                  <a:p>
                    <a:r>
                      <a:rPr lang="en-AU">
                        <a:noFill/>
                      </a:rPr>
                      <a:t> </a:t>
                    </a:r>
                  </a:p>
                </p:txBody>
              </p:sp>
            </mc:Fallback>
          </mc:AlternateContent>
        </p:grpSp>
        <p:grpSp>
          <p:nvGrpSpPr>
            <p:cNvPr id="102" name="Group 101">
              <a:extLst>
                <a:ext uri="{FF2B5EF4-FFF2-40B4-BE49-F238E27FC236}">
                  <a16:creationId xmlns:a16="http://schemas.microsoft.com/office/drawing/2014/main" id="{7079C662-14A6-5FF9-40D0-DD6D64E4EDC6}"/>
                </a:ext>
              </a:extLst>
            </p:cNvPr>
            <p:cNvGrpSpPr/>
            <p:nvPr/>
          </p:nvGrpSpPr>
          <p:grpSpPr>
            <a:xfrm>
              <a:off x="2579827" y="2623931"/>
              <a:ext cx="3033366" cy="274551"/>
              <a:chOff x="3340608" y="2613417"/>
              <a:chExt cx="3033366" cy="274551"/>
            </a:xfrm>
          </p:grpSpPr>
          <p:sp>
            <p:nvSpPr>
              <p:cNvPr id="73" name="Arrow: Curved Down 72">
                <a:extLst>
                  <a:ext uri="{FF2B5EF4-FFF2-40B4-BE49-F238E27FC236}">
                    <a16:creationId xmlns:a16="http://schemas.microsoft.com/office/drawing/2014/main" id="{E1E07CA7-9E06-6361-FD8C-65652CB6AADA}"/>
                  </a:ext>
                </a:extLst>
              </p:cNvPr>
              <p:cNvSpPr/>
              <p:nvPr/>
            </p:nvSpPr>
            <p:spPr>
              <a:xfrm>
                <a:off x="4852416" y="2613417"/>
                <a:ext cx="1521558" cy="2745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74" name="Arrow: Curved Down 73">
                <a:extLst>
                  <a:ext uri="{FF2B5EF4-FFF2-40B4-BE49-F238E27FC236}">
                    <a16:creationId xmlns:a16="http://schemas.microsoft.com/office/drawing/2014/main" id="{B9429D14-0B8C-A0D9-2950-5C7F557C4305}"/>
                  </a:ext>
                </a:extLst>
              </p:cNvPr>
              <p:cNvSpPr/>
              <p:nvPr/>
            </p:nvSpPr>
            <p:spPr>
              <a:xfrm flipH="1">
                <a:off x="3340608" y="2652758"/>
                <a:ext cx="1546920" cy="235209"/>
              </a:xfrm>
              <a:prstGeom prst="curvedDownArrow">
                <a:avLst>
                  <a:gd name="adj1" fmla="val 25000"/>
                  <a:gd name="adj2" fmla="val 50000"/>
                  <a:gd name="adj3" fmla="val 303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7333D5D5-CFA1-9A8C-9214-AA267C42742C}"/>
                  </a:ext>
                </a:extLst>
              </p:cNvPr>
              <p:cNvSpPr txBox="1"/>
              <p:nvPr/>
            </p:nvSpPr>
            <p:spPr>
              <a:xfrm>
                <a:off x="6642204" y="2974656"/>
                <a:ext cx="1309418" cy="30545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=−5 </m:t>
                      </m:r>
                      <m:r>
                        <m:rPr>
                          <m:nor/>
                        </m:rPr>
                        <a:rPr lang="en-AU" sz="1800" b="0" i="0" smtClean="0">
                          <a:latin typeface="Cambria Math" panose="02040503050406030204" pitchFamily="18" charset="0"/>
                        </a:rPr>
                        <m:t>or</m:t>
                      </m:r>
                      <m:r>
                        <a:rPr lang="en-AU" sz="1800" b="0" i="1" smtClean="0">
                          <a:latin typeface="Cambria Math" panose="02040503050406030204" pitchFamily="18" charset="0"/>
                        </a:rPr>
                        <m:t> 3</m:t>
                      </m:r>
                    </m:oMath>
                  </m:oMathPara>
                </a14:m>
                <a:endParaRPr lang="en-AU" sz="1800" dirty="0"/>
              </a:p>
            </p:txBody>
          </p:sp>
        </mc:Choice>
        <mc:Fallback xmlns="">
          <p:sp>
            <p:nvSpPr>
              <p:cNvPr id="76" name="TextBox 75">
                <a:extLst>
                  <a:ext uri="{FF2B5EF4-FFF2-40B4-BE49-F238E27FC236}">
                    <a16:creationId xmlns:a16="http://schemas.microsoft.com/office/drawing/2014/main" id="{7333D5D5-CFA1-9A8C-9214-AA267C42742C}"/>
                  </a:ext>
                </a:extLst>
              </p:cNvPr>
              <p:cNvSpPr txBox="1">
                <a:spLocks noRot="1" noChangeAspect="1" noMove="1" noResize="1" noEditPoints="1" noAdjustHandles="1" noChangeArrowheads="1" noChangeShapeType="1" noTextEdit="1"/>
              </p:cNvSpPr>
              <p:nvPr/>
            </p:nvSpPr>
            <p:spPr>
              <a:xfrm>
                <a:off x="6642204" y="2974656"/>
                <a:ext cx="1309418" cy="305456"/>
              </a:xfrm>
              <a:prstGeom prst="rect">
                <a:avLst/>
              </a:prstGeom>
              <a:blipFill>
                <a:blip r:embed="rId29"/>
                <a:stretch>
                  <a:fillRect r="-14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7" name="Text Placeholder 4">
                <a:extLst>
                  <a:ext uri="{FF2B5EF4-FFF2-40B4-BE49-F238E27FC236}">
                    <a16:creationId xmlns:a16="http://schemas.microsoft.com/office/drawing/2014/main" id="{9ED51118-8E30-693B-A582-B9A533B0C5C3}"/>
                  </a:ext>
                </a:extLst>
              </p:cNvPr>
              <p:cNvSpPr txBox="1">
                <a:spLocks/>
              </p:cNvSpPr>
              <p:nvPr/>
            </p:nvSpPr>
            <p:spPr>
              <a:xfrm>
                <a:off x="359999" y="4075615"/>
                <a:ext cx="2010125"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d>
                      <m:dPr>
                        <m:begChr m:val="|"/>
                        <m:endChr m:val="|"/>
                        <m:ctrlPr>
                          <a:rPr lang="en-AU" i="1" smtClean="0">
                            <a:latin typeface="Cambria Math" panose="02040503050406030204" pitchFamily="18" charset="0"/>
                          </a:rPr>
                        </m:ctrlPr>
                      </m:dPr>
                      <m:e>
                        <m:r>
                          <a:rPr lang="en-AU" i="1" smtClean="0">
                            <a:latin typeface="Cambria Math" panose="02040503050406030204" pitchFamily="18" charset="0"/>
                          </a:rPr>
                          <m:t>𝑥</m:t>
                        </m:r>
                        <m:r>
                          <a:rPr lang="en-AU" b="0" i="1" smtClean="0">
                            <a:latin typeface="Cambria Math" panose="02040503050406030204" pitchFamily="18" charset="0"/>
                          </a:rPr>
                          <m:t>−1</m:t>
                        </m:r>
                      </m:e>
                    </m:d>
                    <m:r>
                      <a:rPr lang="en-AU" i="1" smtClean="0">
                        <a:latin typeface="Cambria Math" panose="02040503050406030204" pitchFamily="18" charset="0"/>
                      </a:rPr>
                      <m:t>=4</m:t>
                    </m:r>
                  </m:oMath>
                </a14:m>
                <a:endParaRPr lang="en-AU" dirty="0"/>
              </a:p>
            </p:txBody>
          </p:sp>
        </mc:Choice>
        <mc:Fallback xmlns="">
          <p:sp>
            <p:nvSpPr>
              <p:cNvPr id="77" name="Text Placeholder 4">
                <a:extLst>
                  <a:ext uri="{FF2B5EF4-FFF2-40B4-BE49-F238E27FC236}">
                    <a16:creationId xmlns:a16="http://schemas.microsoft.com/office/drawing/2014/main" id="{9ED51118-8E30-693B-A582-B9A533B0C5C3}"/>
                  </a:ext>
                </a:extLst>
              </p:cNvPr>
              <p:cNvSpPr txBox="1">
                <a:spLocks noRot="1" noChangeAspect="1" noMove="1" noResize="1" noEditPoints="1" noAdjustHandles="1" noChangeArrowheads="1" noChangeShapeType="1" noTextEdit="1"/>
              </p:cNvSpPr>
              <p:nvPr/>
            </p:nvSpPr>
            <p:spPr>
              <a:xfrm>
                <a:off x="359999" y="4075615"/>
                <a:ext cx="2010125" cy="545602"/>
              </a:xfrm>
              <a:prstGeom prst="rect">
                <a:avLst/>
              </a:prstGeom>
              <a:blipFill>
                <a:blip r:embed="rId30"/>
                <a:stretch>
                  <a:fillRect l="-7576" r="-303" b="-2247"/>
                </a:stretch>
              </a:blipFill>
            </p:spPr>
            <p:txBody>
              <a:bodyPr/>
              <a:lstStyle/>
              <a:p>
                <a:r>
                  <a:rPr lang="en-AU">
                    <a:noFill/>
                  </a:rPr>
                  <a:t> </a:t>
                </a:r>
              </a:p>
            </p:txBody>
          </p:sp>
        </mc:Fallback>
      </mc:AlternateContent>
      <p:grpSp>
        <p:nvGrpSpPr>
          <p:cNvPr id="132" name="Group 131" descr="A number line from -5 to 5 with arrows showing distance from 1 to -3 and from 1 to 5.">
            <a:extLst>
              <a:ext uri="{FF2B5EF4-FFF2-40B4-BE49-F238E27FC236}">
                <a16:creationId xmlns:a16="http://schemas.microsoft.com/office/drawing/2014/main" id="{FC6DC730-C5DB-FD72-5BDD-1E205BC3D594}"/>
              </a:ext>
            </a:extLst>
          </p:cNvPr>
          <p:cNvGrpSpPr/>
          <p:nvPr/>
        </p:nvGrpSpPr>
        <p:grpSpPr>
          <a:xfrm>
            <a:off x="2376220" y="4318453"/>
            <a:ext cx="4183074" cy="864243"/>
            <a:chOff x="2310383" y="3573525"/>
            <a:chExt cx="4183074" cy="864243"/>
          </a:xfrm>
        </p:grpSpPr>
        <p:grpSp>
          <p:nvGrpSpPr>
            <p:cNvPr id="78" name="Group 77">
              <a:extLst>
                <a:ext uri="{FF2B5EF4-FFF2-40B4-BE49-F238E27FC236}">
                  <a16:creationId xmlns:a16="http://schemas.microsoft.com/office/drawing/2014/main" id="{E5E18344-AC1E-D759-60FA-C41D0B9CBF46}"/>
                </a:ext>
              </a:extLst>
            </p:cNvPr>
            <p:cNvGrpSpPr/>
            <p:nvPr/>
          </p:nvGrpSpPr>
          <p:grpSpPr>
            <a:xfrm>
              <a:off x="2310383" y="3916368"/>
              <a:ext cx="4183074" cy="521400"/>
              <a:chOff x="2516429" y="1748333"/>
              <a:chExt cx="4183074" cy="521400"/>
            </a:xfrm>
          </p:grpSpPr>
          <p:cxnSp>
            <p:nvCxnSpPr>
              <p:cNvPr id="79" name="Straight Arrow Connector 78">
                <a:extLst>
                  <a:ext uri="{FF2B5EF4-FFF2-40B4-BE49-F238E27FC236}">
                    <a16:creationId xmlns:a16="http://schemas.microsoft.com/office/drawing/2014/main" id="{D2258FF2-B824-089B-E25B-A229D768C66B}"/>
                  </a:ext>
                </a:extLst>
              </p:cNvPr>
              <p:cNvCxnSpPr>
                <a:cxnSpLocks/>
              </p:cNvCxnSpPr>
              <p:nvPr/>
            </p:nvCxnSpPr>
            <p:spPr>
              <a:xfrm>
                <a:off x="2596896" y="1861718"/>
                <a:ext cx="407456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A32D733D-551A-58DC-D786-74B70FBE7C36}"/>
                  </a:ext>
                </a:extLst>
              </p:cNvPr>
              <p:cNvCxnSpPr>
                <a:cxnSpLocks/>
              </p:cNvCxnSpPr>
              <p:nvPr/>
            </p:nvCxnSpPr>
            <p:spPr>
              <a:xfrm>
                <a:off x="2743200"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4A55C-70E3-2629-9AF9-1327F5F44FB7}"/>
                  </a:ext>
                </a:extLst>
              </p:cNvPr>
              <p:cNvCxnSpPr>
                <a:cxnSpLocks/>
              </p:cNvCxnSpPr>
              <p:nvPr/>
            </p:nvCxnSpPr>
            <p:spPr>
              <a:xfrm>
                <a:off x="3122371"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CCF321F-7B0A-CB8E-892A-DB611164525D}"/>
                  </a:ext>
                </a:extLst>
              </p:cNvPr>
              <p:cNvCxnSpPr>
                <a:cxnSpLocks/>
              </p:cNvCxnSpPr>
              <p:nvPr/>
            </p:nvCxnSpPr>
            <p:spPr>
              <a:xfrm>
                <a:off x="350154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F34E371-7F62-7481-FBCD-77D8E8216C72}"/>
                  </a:ext>
                </a:extLst>
              </p:cNvPr>
              <p:cNvCxnSpPr>
                <a:cxnSpLocks/>
              </p:cNvCxnSpPr>
              <p:nvPr/>
            </p:nvCxnSpPr>
            <p:spPr>
              <a:xfrm>
                <a:off x="3880713"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E4DA1E0-0FF0-9D16-2022-8EC02CEAFBF9}"/>
                  </a:ext>
                </a:extLst>
              </p:cNvPr>
              <p:cNvCxnSpPr>
                <a:cxnSpLocks/>
              </p:cNvCxnSpPr>
              <p:nvPr/>
            </p:nvCxnSpPr>
            <p:spPr>
              <a:xfrm>
                <a:off x="4259884"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6D04C-A174-D58C-0AD3-7D1711784C00}"/>
                  </a:ext>
                </a:extLst>
              </p:cNvPr>
              <p:cNvCxnSpPr>
                <a:cxnSpLocks/>
              </p:cNvCxnSpPr>
              <p:nvPr/>
            </p:nvCxnSpPr>
            <p:spPr>
              <a:xfrm>
                <a:off x="4639055"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8D77A38-98FB-3EE5-ABEC-7E41C26D4B9B}"/>
                  </a:ext>
                </a:extLst>
              </p:cNvPr>
              <p:cNvCxnSpPr>
                <a:cxnSpLocks/>
              </p:cNvCxnSpPr>
              <p:nvPr/>
            </p:nvCxnSpPr>
            <p:spPr>
              <a:xfrm>
                <a:off x="5018226"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8B515D4-D341-DC69-DF2D-577D852C6075}"/>
                  </a:ext>
                </a:extLst>
              </p:cNvPr>
              <p:cNvCxnSpPr>
                <a:cxnSpLocks/>
              </p:cNvCxnSpPr>
              <p:nvPr/>
            </p:nvCxnSpPr>
            <p:spPr>
              <a:xfrm>
                <a:off x="5397397"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1D6C95E-D4D6-1F99-778C-AC5C533E69B0}"/>
                  </a:ext>
                </a:extLst>
              </p:cNvPr>
              <p:cNvCxnSpPr>
                <a:cxnSpLocks/>
              </p:cNvCxnSpPr>
              <p:nvPr/>
            </p:nvCxnSpPr>
            <p:spPr>
              <a:xfrm>
                <a:off x="5776568"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2FB6356-238B-55E5-8EA9-D37BEFED1E92}"/>
                  </a:ext>
                </a:extLst>
              </p:cNvPr>
              <p:cNvCxnSpPr>
                <a:cxnSpLocks/>
              </p:cNvCxnSpPr>
              <p:nvPr/>
            </p:nvCxnSpPr>
            <p:spPr>
              <a:xfrm>
                <a:off x="6155739"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4F3609E-2C95-D88C-7A64-43BEE641E624}"/>
                  </a:ext>
                </a:extLst>
              </p:cNvPr>
              <p:cNvCxnSpPr>
                <a:cxnSpLocks/>
              </p:cNvCxnSpPr>
              <p:nvPr/>
            </p:nvCxnSpPr>
            <p:spPr>
              <a:xfrm>
                <a:off x="653491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AFD8C94-F5F0-E24B-3566-21E0B0AF42E7}"/>
                      </a:ext>
                    </a:extLst>
                  </p:cNvPr>
                  <p:cNvSpPr txBox="1"/>
                  <p:nvPr/>
                </p:nvSpPr>
                <p:spPr>
                  <a:xfrm>
                    <a:off x="2516429"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−5</m:t>
                          </m:r>
                        </m:oMath>
                      </m:oMathPara>
                    </a14:m>
                    <a:endParaRPr lang="en-AU" sz="1800" dirty="0"/>
                  </a:p>
                </p:txBody>
              </p:sp>
            </mc:Choice>
            <mc:Fallback xmlns="">
              <p:sp>
                <p:nvSpPr>
                  <p:cNvPr id="91" name="TextBox 90">
                    <a:extLst>
                      <a:ext uri="{FF2B5EF4-FFF2-40B4-BE49-F238E27FC236}">
                        <a16:creationId xmlns:a16="http://schemas.microsoft.com/office/drawing/2014/main" id="{7AFD8C94-F5F0-E24B-3566-21E0B0AF42E7}"/>
                      </a:ext>
                    </a:extLst>
                  </p:cNvPr>
                  <p:cNvSpPr txBox="1">
                    <a:spLocks noRot="1" noChangeAspect="1" noMove="1" noResize="1" noEditPoints="1" noAdjustHandles="1" noChangeArrowheads="1" noChangeShapeType="1" noTextEdit="1"/>
                  </p:cNvSpPr>
                  <p:nvPr/>
                </p:nvSpPr>
                <p:spPr>
                  <a:xfrm>
                    <a:off x="2516429" y="2048256"/>
                    <a:ext cx="329183" cy="221477"/>
                  </a:xfrm>
                  <a:prstGeom prst="rect">
                    <a:avLst/>
                  </a:prstGeom>
                  <a:blipFill>
                    <a:blip r:embed="rId31"/>
                    <a:stretch>
                      <a:fillRect l="-9259" r="-22222" b="-3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B4812ED5-4484-12CB-CD10-2331E085264E}"/>
                      </a:ext>
                    </a:extLst>
                  </p:cNvPr>
                  <p:cNvSpPr txBox="1"/>
                  <p:nvPr/>
                </p:nvSpPr>
                <p:spPr>
                  <a:xfrm>
                    <a:off x="2901818"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4</m:t>
                          </m:r>
                        </m:oMath>
                      </m:oMathPara>
                    </a14:m>
                    <a:endParaRPr lang="en-AU" sz="1800" dirty="0"/>
                  </a:p>
                </p:txBody>
              </p:sp>
            </mc:Choice>
            <mc:Fallback xmlns="">
              <p:sp>
                <p:nvSpPr>
                  <p:cNvPr id="92" name="TextBox 91">
                    <a:extLst>
                      <a:ext uri="{FF2B5EF4-FFF2-40B4-BE49-F238E27FC236}">
                        <a16:creationId xmlns:a16="http://schemas.microsoft.com/office/drawing/2014/main" id="{B4812ED5-4484-12CB-CD10-2331E085264E}"/>
                      </a:ext>
                    </a:extLst>
                  </p:cNvPr>
                  <p:cNvSpPr txBox="1">
                    <a:spLocks noRot="1" noChangeAspect="1" noMove="1" noResize="1" noEditPoints="1" noAdjustHandles="1" noChangeArrowheads="1" noChangeShapeType="1" noTextEdit="1"/>
                  </p:cNvSpPr>
                  <p:nvPr/>
                </p:nvSpPr>
                <p:spPr>
                  <a:xfrm>
                    <a:off x="2901818" y="2048256"/>
                    <a:ext cx="329183" cy="221477"/>
                  </a:xfrm>
                  <a:prstGeom prst="rect">
                    <a:avLst/>
                  </a:prstGeom>
                  <a:blipFill>
                    <a:blip r:embed="rId32"/>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F3B3104D-184D-E263-0102-A896FFB7D196}"/>
                      </a:ext>
                    </a:extLst>
                  </p:cNvPr>
                  <p:cNvSpPr txBox="1"/>
                  <p:nvPr/>
                </p:nvSpPr>
                <p:spPr>
                  <a:xfrm>
                    <a:off x="3287207"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3</a:t>
                    </a:r>
                  </a:p>
                </p:txBody>
              </p:sp>
            </mc:Choice>
            <mc:Fallback xmlns="">
              <p:sp>
                <p:nvSpPr>
                  <p:cNvPr id="93" name="TextBox 92">
                    <a:extLst>
                      <a:ext uri="{FF2B5EF4-FFF2-40B4-BE49-F238E27FC236}">
                        <a16:creationId xmlns:a16="http://schemas.microsoft.com/office/drawing/2014/main" id="{F3B3104D-184D-E263-0102-A896FFB7D196}"/>
                      </a:ext>
                    </a:extLst>
                  </p:cNvPr>
                  <p:cNvSpPr txBox="1">
                    <a:spLocks noRot="1" noChangeAspect="1" noMove="1" noResize="1" noEditPoints="1" noAdjustHandles="1" noChangeArrowheads="1" noChangeShapeType="1" noTextEdit="1"/>
                  </p:cNvSpPr>
                  <p:nvPr/>
                </p:nvSpPr>
                <p:spPr>
                  <a:xfrm>
                    <a:off x="3287207" y="2048256"/>
                    <a:ext cx="329183" cy="221477"/>
                  </a:xfrm>
                  <a:prstGeom prst="rect">
                    <a:avLst/>
                  </a:prstGeom>
                  <a:blipFill>
                    <a:blip r:embed="rId33"/>
                    <a:stretch>
                      <a:fillRect l="-11111" t="-36111" r="-35185"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2B8D42A5-F89B-DD4C-EBA4-54AB5976D755}"/>
                      </a:ext>
                    </a:extLst>
                  </p:cNvPr>
                  <p:cNvSpPr txBox="1"/>
                  <p:nvPr/>
                </p:nvSpPr>
                <p:spPr>
                  <a:xfrm>
                    <a:off x="3672596"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2</m:t>
                          </m:r>
                        </m:oMath>
                      </m:oMathPara>
                    </a14:m>
                    <a:endParaRPr lang="en-AU" sz="1800" dirty="0"/>
                  </a:p>
                </p:txBody>
              </p:sp>
            </mc:Choice>
            <mc:Fallback xmlns="">
              <p:sp>
                <p:nvSpPr>
                  <p:cNvPr id="94" name="TextBox 93">
                    <a:extLst>
                      <a:ext uri="{FF2B5EF4-FFF2-40B4-BE49-F238E27FC236}">
                        <a16:creationId xmlns:a16="http://schemas.microsoft.com/office/drawing/2014/main" id="{2B8D42A5-F89B-DD4C-EBA4-54AB5976D755}"/>
                      </a:ext>
                    </a:extLst>
                  </p:cNvPr>
                  <p:cNvSpPr txBox="1">
                    <a:spLocks noRot="1" noChangeAspect="1" noMove="1" noResize="1" noEditPoints="1" noAdjustHandles="1" noChangeArrowheads="1" noChangeShapeType="1" noTextEdit="1"/>
                  </p:cNvSpPr>
                  <p:nvPr/>
                </p:nvSpPr>
                <p:spPr>
                  <a:xfrm>
                    <a:off x="3672596" y="2048256"/>
                    <a:ext cx="329183" cy="221477"/>
                  </a:xfrm>
                  <a:prstGeom prst="rect">
                    <a:avLst/>
                  </a:prstGeom>
                  <a:blipFill>
                    <a:blip r:embed="rId34"/>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8075F4BC-AD22-9702-77B5-849B1A6087B2}"/>
                      </a:ext>
                    </a:extLst>
                  </p:cNvPr>
                  <p:cNvSpPr txBox="1"/>
                  <p:nvPr/>
                </p:nvSpPr>
                <p:spPr>
                  <a:xfrm>
                    <a:off x="4057985"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1</a:t>
                    </a:r>
                  </a:p>
                </p:txBody>
              </p:sp>
            </mc:Choice>
            <mc:Fallback xmlns="">
              <p:sp>
                <p:nvSpPr>
                  <p:cNvPr id="95" name="TextBox 94">
                    <a:extLst>
                      <a:ext uri="{FF2B5EF4-FFF2-40B4-BE49-F238E27FC236}">
                        <a16:creationId xmlns:a16="http://schemas.microsoft.com/office/drawing/2014/main" id="{8075F4BC-AD22-9702-77B5-849B1A6087B2}"/>
                      </a:ext>
                    </a:extLst>
                  </p:cNvPr>
                  <p:cNvSpPr txBox="1">
                    <a:spLocks noRot="1" noChangeAspect="1" noMove="1" noResize="1" noEditPoints="1" noAdjustHandles="1" noChangeArrowheads="1" noChangeShapeType="1" noTextEdit="1"/>
                  </p:cNvSpPr>
                  <p:nvPr/>
                </p:nvSpPr>
                <p:spPr>
                  <a:xfrm>
                    <a:off x="4057985" y="2048256"/>
                    <a:ext cx="329183" cy="221477"/>
                  </a:xfrm>
                  <a:prstGeom prst="rect">
                    <a:avLst/>
                  </a:prstGeom>
                  <a:blipFill>
                    <a:blip r:embed="rId35"/>
                    <a:stretch>
                      <a:fillRect l="-12963" t="-36111" r="-33333"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BCC63E7C-1A5D-A6FF-ED94-EC25FB93B4C7}"/>
                      </a:ext>
                    </a:extLst>
                  </p:cNvPr>
                  <p:cNvSpPr txBox="1"/>
                  <p:nvPr/>
                </p:nvSpPr>
                <p:spPr>
                  <a:xfrm>
                    <a:off x="4443374"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oMath>
                      </m:oMathPara>
                    </a14:m>
                    <a:endParaRPr lang="en-AU" sz="1800" dirty="0"/>
                  </a:p>
                </p:txBody>
              </p:sp>
            </mc:Choice>
            <mc:Fallback xmlns="">
              <p:sp>
                <p:nvSpPr>
                  <p:cNvPr id="96" name="TextBox 95">
                    <a:extLst>
                      <a:ext uri="{FF2B5EF4-FFF2-40B4-BE49-F238E27FC236}">
                        <a16:creationId xmlns:a16="http://schemas.microsoft.com/office/drawing/2014/main" id="{BCC63E7C-1A5D-A6FF-ED94-EC25FB93B4C7}"/>
                      </a:ext>
                    </a:extLst>
                  </p:cNvPr>
                  <p:cNvSpPr txBox="1">
                    <a:spLocks noRot="1" noChangeAspect="1" noMove="1" noResize="1" noEditPoints="1" noAdjustHandles="1" noChangeArrowheads="1" noChangeShapeType="1" noTextEdit="1"/>
                  </p:cNvSpPr>
                  <p:nvPr/>
                </p:nvSpPr>
                <p:spPr>
                  <a:xfrm>
                    <a:off x="4443374" y="2048256"/>
                    <a:ext cx="329183" cy="221477"/>
                  </a:xfrm>
                  <a:prstGeom prst="rect">
                    <a:avLst/>
                  </a:prstGeom>
                  <a:blipFill>
                    <a:blip r:embed="rId36"/>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1F6575DA-2B09-657C-9ACA-3ACEF2E9637A}"/>
                      </a:ext>
                    </a:extLst>
                  </p:cNvPr>
                  <p:cNvSpPr txBox="1"/>
                  <p:nvPr/>
                </p:nvSpPr>
                <p:spPr>
                  <a:xfrm>
                    <a:off x="4828763"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97" name="TextBox 96">
                    <a:extLst>
                      <a:ext uri="{FF2B5EF4-FFF2-40B4-BE49-F238E27FC236}">
                        <a16:creationId xmlns:a16="http://schemas.microsoft.com/office/drawing/2014/main" id="{1F6575DA-2B09-657C-9ACA-3ACEF2E9637A}"/>
                      </a:ext>
                    </a:extLst>
                  </p:cNvPr>
                  <p:cNvSpPr txBox="1">
                    <a:spLocks noRot="1" noChangeAspect="1" noMove="1" noResize="1" noEditPoints="1" noAdjustHandles="1" noChangeArrowheads="1" noChangeShapeType="1" noTextEdit="1"/>
                  </p:cNvSpPr>
                  <p:nvPr/>
                </p:nvSpPr>
                <p:spPr>
                  <a:xfrm>
                    <a:off x="4828763" y="2048256"/>
                    <a:ext cx="329183" cy="221477"/>
                  </a:xfrm>
                  <a:prstGeom prst="rect">
                    <a:avLst/>
                  </a:prstGeom>
                  <a:blipFill>
                    <a:blip r:embed="rId37"/>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2253CB1-A607-24F1-C0FC-D3824A30895E}"/>
                      </a:ext>
                    </a:extLst>
                  </p:cNvPr>
                  <p:cNvSpPr txBox="1"/>
                  <p:nvPr/>
                </p:nvSpPr>
                <p:spPr>
                  <a:xfrm>
                    <a:off x="5214152"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2</m:t>
                          </m:r>
                        </m:oMath>
                      </m:oMathPara>
                    </a14:m>
                    <a:endParaRPr lang="en-AU" sz="1800" dirty="0"/>
                  </a:p>
                </p:txBody>
              </p:sp>
            </mc:Choice>
            <mc:Fallback xmlns="">
              <p:sp>
                <p:nvSpPr>
                  <p:cNvPr id="98" name="TextBox 97">
                    <a:extLst>
                      <a:ext uri="{FF2B5EF4-FFF2-40B4-BE49-F238E27FC236}">
                        <a16:creationId xmlns:a16="http://schemas.microsoft.com/office/drawing/2014/main" id="{B2253CB1-A607-24F1-C0FC-D3824A30895E}"/>
                      </a:ext>
                    </a:extLst>
                  </p:cNvPr>
                  <p:cNvSpPr txBox="1">
                    <a:spLocks noRot="1" noChangeAspect="1" noMove="1" noResize="1" noEditPoints="1" noAdjustHandles="1" noChangeArrowheads="1" noChangeShapeType="1" noTextEdit="1"/>
                  </p:cNvSpPr>
                  <p:nvPr/>
                </p:nvSpPr>
                <p:spPr>
                  <a:xfrm>
                    <a:off x="5214152" y="2048256"/>
                    <a:ext cx="329183" cy="221477"/>
                  </a:xfrm>
                  <a:prstGeom prst="rect">
                    <a:avLst/>
                  </a:prstGeom>
                  <a:blipFill>
                    <a:blip r:embed="rId38"/>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8BAD7CC8-2129-92EA-F086-D7781FB71439}"/>
                      </a:ext>
                    </a:extLst>
                  </p:cNvPr>
                  <p:cNvSpPr txBox="1"/>
                  <p:nvPr/>
                </p:nvSpPr>
                <p:spPr>
                  <a:xfrm>
                    <a:off x="5599541"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m:t>
                          </m:r>
                        </m:oMath>
                      </m:oMathPara>
                    </a14:m>
                    <a:endParaRPr lang="en-AU" sz="1800" dirty="0"/>
                  </a:p>
                </p:txBody>
              </p:sp>
            </mc:Choice>
            <mc:Fallback xmlns="">
              <p:sp>
                <p:nvSpPr>
                  <p:cNvPr id="99" name="TextBox 98">
                    <a:extLst>
                      <a:ext uri="{FF2B5EF4-FFF2-40B4-BE49-F238E27FC236}">
                        <a16:creationId xmlns:a16="http://schemas.microsoft.com/office/drawing/2014/main" id="{8BAD7CC8-2129-92EA-F086-D7781FB71439}"/>
                      </a:ext>
                    </a:extLst>
                  </p:cNvPr>
                  <p:cNvSpPr txBox="1">
                    <a:spLocks noRot="1" noChangeAspect="1" noMove="1" noResize="1" noEditPoints="1" noAdjustHandles="1" noChangeArrowheads="1" noChangeShapeType="1" noTextEdit="1"/>
                  </p:cNvSpPr>
                  <p:nvPr/>
                </p:nvSpPr>
                <p:spPr>
                  <a:xfrm>
                    <a:off x="5599541" y="2048256"/>
                    <a:ext cx="329183" cy="221477"/>
                  </a:xfrm>
                  <a:prstGeom prst="rect">
                    <a:avLst/>
                  </a:prstGeom>
                  <a:blipFill>
                    <a:blip r:embed="rId39"/>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B4CB412D-5C3C-C5F8-C697-81EF81316FA8}"/>
                      </a:ext>
                    </a:extLst>
                  </p:cNvPr>
                  <p:cNvSpPr txBox="1"/>
                  <p:nvPr/>
                </p:nvSpPr>
                <p:spPr>
                  <a:xfrm>
                    <a:off x="598493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4</m:t>
                          </m:r>
                        </m:oMath>
                      </m:oMathPara>
                    </a14:m>
                    <a:endParaRPr lang="en-AU" sz="1800" dirty="0"/>
                  </a:p>
                </p:txBody>
              </p:sp>
            </mc:Choice>
            <mc:Fallback xmlns="">
              <p:sp>
                <p:nvSpPr>
                  <p:cNvPr id="100" name="TextBox 99">
                    <a:extLst>
                      <a:ext uri="{FF2B5EF4-FFF2-40B4-BE49-F238E27FC236}">
                        <a16:creationId xmlns:a16="http://schemas.microsoft.com/office/drawing/2014/main" id="{B4CB412D-5C3C-C5F8-C697-81EF81316FA8}"/>
                      </a:ext>
                    </a:extLst>
                  </p:cNvPr>
                  <p:cNvSpPr txBox="1">
                    <a:spLocks noRot="1" noChangeAspect="1" noMove="1" noResize="1" noEditPoints="1" noAdjustHandles="1" noChangeArrowheads="1" noChangeShapeType="1" noTextEdit="1"/>
                  </p:cNvSpPr>
                  <p:nvPr/>
                </p:nvSpPr>
                <p:spPr>
                  <a:xfrm>
                    <a:off x="5984930" y="2048256"/>
                    <a:ext cx="329183" cy="221477"/>
                  </a:xfrm>
                  <a:prstGeom prst="rect">
                    <a:avLst/>
                  </a:prstGeom>
                  <a:blipFill>
                    <a:blip r:embed="rId40"/>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2AA1963E-2556-D4D6-A337-E7D89E01BFD1}"/>
                      </a:ext>
                    </a:extLst>
                  </p:cNvPr>
                  <p:cNvSpPr txBox="1"/>
                  <p:nvPr/>
                </p:nvSpPr>
                <p:spPr>
                  <a:xfrm>
                    <a:off x="637032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5</m:t>
                          </m:r>
                        </m:oMath>
                      </m:oMathPara>
                    </a14:m>
                    <a:endParaRPr lang="en-AU" sz="1800" dirty="0"/>
                  </a:p>
                </p:txBody>
              </p:sp>
            </mc:Choice>
            <mc:Fallback xmlns="">
              <p:sp>
                <p:nvSpPr>
                  <p:cNvPr id="101" name="TextBox 100">
                    <a:extLst>
                      <a:ext uri="{FF2B5EF4-FFF2-40B4-BE49-F238E27FC236}">
                        <a16:creationId xmlns:a16="http://schemas.microsoft.com/office/drawing/2014/main" id="{2AA1963E-2556-D4D6-A337-E7D89E01BFD1}"/>
                      </a:ext>
                    </a:extLst>
                  </p:cNvPr>
                  <p:cNvSpPr txBox="1">
                    <a:spLocks noRot="1" noChangeAspect="1" noMove="1" noResize="1" noEditPoints="1" noAdjustHandles="1" noChangeArrowheads="1" noChangeShapeType="1" noTextEdit="1"/>
                  </p:cNvSpPr>
                  <p:nvPr/>
                </p:nvSpPr>
                <p:spPr>
                  <a:xfrm>
                    <a:off x="6370320" y="2048256"/>
                    <a:ext cx="329183" cy="221477"/>
                  </a:xfrm>
                  <a:prstGeom prst="rect">
                    <a:avLst/>
                  </a:prstGeom>
                  <a:blipFill>
                    <a:blip r:embed="rId41"/>
                    <a:stretch>
                      <a:fillRect b="-38889"/>
                    </a:stretch>
                  </a:blipFill>
                </p:spPr>
                <p:txBody>
                  <a:bodyPr/>
                  <a:lstStyle/>
                  <a:p>
                    <a:r>
                      <a:rPr lang="en-AU">
                        <a:noFill/>
                      </a:rPr>
                      <a:t> </a:t>
                    </a:r>
                  </a:p>
                </p:txBody>
              </p:sp>
            </mc:Fallback>
          </mc:AlternateContent>
        </p:grpSp>
        <p:grpSp>
          <p:nvGrpSpPr>
            <p:cNvPr id="103" name="Group 102">
              <a:extLst>
                <a:ext uri="{FF2B5EF4-FFF2-40B4-BE49-F238E27FC236}">
                  <a16:creationId xmlns:a16="http://schemas.microsoft.com/office/drawing/2014/main" id="{5096B281-E97F-6337-DF42-10E57DE9AF9C}"/>
                </a:ext>
              </a:extLst>
            </p:cNvPr>
            <p:cNvGrpSpPr/>
            <p:nvPr/>
          </p:nvGrpSpPr>
          <p:grpSpPr>
            <a:xfrm>
              <a:off x="3295498" y="3573525"/>
              <a:ext cx="3033366" cy="274551"/>
              <a:chOff x="3340608" y="2613417"/>
              <a:chExt cx="3033366" cy="274551"/>
            </a:xfrm>
          </p:grpSpPr>
          <p:sp>
            <p:nvSpPr>
              <p:cNvPr id="104" name="Arrow: Curved Down 103">
                <a:extLst>
                  <a:ext uri="{FF2B5EF4-FFF2-40B4-BE49-F238E27FC236}">
                    <a16:creationId xmlns:a16="http://schemas.microsoft.com/office/drawing/2014/main" id="{62EB1B8B-1C8A-1FC3-EBD3-F241F03D3857}"/>
                  </a:ext>
                </a:extLst>
              </p:cNvPr>
              <p:cNvSpPr/>
              <p:nvPr/>
            </p:nvSpPr>
            <p:spPr>
              <a:xfrm>
                <a:off x="4852416" y="2613417"/>
                <a:ext cx="1521558" cy="2745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5" name="Arrow: Curved Down 104">
                <a:extLst>
                  <a:ext uri="{FF2B5EF4-FFF2-40B4-BE49-F238E27FC236}">
                    <a16:creationId xmlns:a16="http://schemas.microsoft.com/office/drawing/2014/main" id="{96065FCD-F67B-3F28-6DAB-3A608F88DCED}"/>
                  </a:ext>
                </a:extLst>
              </p:cNvPr>
              <p:cNvSpPr/>
              <p:nvPr/>
            </p:nvSpPr>
            <p:spPr>
              <a:xfrm flipH="1">
                <a:off x="3340608" y="2652758"/>
                <a:ext cx="1546920" cy="235209"/>
              </a:xfrm>
              <a:prstGeom prst="curvedDownArrow">
                <a:avLst>
                  <a:gd name="adj1" fmla="val 25000"/>
                  <a:gd name="adj2" fmla="val 50000"/>
                  <a:gd name="adj3" fmla="val 303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gr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4B73736F-75FB-5F3F-AC8A-D69252A3DBB2}"/>
                  </a:ext>
                </a:extLst>
              </p:cNvPr>
              <p:cNvSpPr txBox="1"/>
              <p:nvPr/>
            </p:nvSpPr>
            <p:spPr>
              <a:xfrm>
                <a:off x="6642204" y="4195688"/>
                <a:ext cx="1309418" cy="30545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 </m:t>
                      </m:r>
                      <m:r>
                        <m:rPr>
                          <m:nor/>
                        </m:rPr>
                        <a:rPr lang="en-AU" sz="1800" b="0" i="0" smtClean="0">
                          <a:latin typeface="Cambria Math" panose="02040503050406030204" pitchFamily="18" charset="0"/>
                        </a:rPr>
                        <m:t>or</m:t>
                      </m:r>
                      <m:r>
                        <a:rPr lang="en-AU" sz="1800" b="0" i="1" smtClean="0">
                          <a:latin typeface="Cambria Math" panose="02040503050406030204" pitchFamily="18" charset="0"/>
                        </a:rPr>
                        <m:t> 5</m:t>
                      </m:r>
                    </m:oMath>
                  </m:oMathPara>
                </a14:m>
                <a:endParaRPr lang="en-AU" sz="1800" dirty="0"/>
              </a:p>
            </p:txBody>
          </p:sp>
        </mc:Choice>
        <mc:Fallback xmlns="">
          <p:sp>
            <p:nvSpPr>
              <p:cNvPr id="106" name="TextBox 105">
                <a:extLst>
                  <a:ext uri="{FF2B5EF4-FFF2-40B4-BE49-F238E27FC236}">
                    <a16:creationId xmlns:a16="http://schemas.microsoft.com/office/drawing/2014/main" id="{4B73736F-75FB-5F3F-AC8A-D69252A3DBB2}"/>
                  </a:ext>
                </a:extLst>
              </p:cNvPr>
              <p:cNvSpPr txBox="1">
                <a:spLocks noRot="1" noChangeAspect="1" noMove="1" noResize="1" noEditPoints="1" noAdjustHandles="1" noChangeArrowheads="1" noChangeShapeType="1" noTextEdit="1"/>
              </p:cNvSpPr>
              <p:nvPr/>
            </p:nvSpPr>
            <p:spPr>
              <a:xfrm>
                <a:off x="6642204" y="4195688"/>
                <a:ext cx="1309418" cy="305456"/>
              </a:xfrm>
              <a:prstGeom prst="rect">
                <a:avLst/>
              </a:prstGeom>
              <a:blipFill>
                <a:blip r:embed="rId42"/>
                <a:stretch>
                  <a:fillRect r="-1869"/>
                </a:stretch>
              </a:blipFill>
            </p:spPr>
            <p:txBody>
              <a:bodyPr/>
              <a:lstStyle/>
              <a:p>
                <a:r>
                  <a:rPr lang="en-AU">
                    <a:noFill/>
                  </a:rPr>
                  <a:t> </a:t>
                </a:r>
              </a:p>
            </p:txBody>
          </p:sp>
        </mc:Fallback>
      </mc:AlternateContent>
      <p:sp>
        <p:nvSpPr>
          <p:cNvPr id="135" name="Speech Bubble: Rectangle with Corners Rounded 134">
            <a:extLst>
              <a:ext uri="{FF2B5EF4-FFF2-40B4-BE49-F238E27FC236}">
                <a16:creationId xmlns:a16="http://schemas.microsoft.com/office/drawing/2014/main" id="{EEE1D5F9-133A-B3A7-EE82-465056B98981}"/>
              </a:ext>
            </a:extLst>
          </p:cNvPr>
          <p:cNvSpPr/>
          <p:nvPr/>
        </p:nvSpPr>
        <p:spPr>
          <a:xfrm>
            <a:off x="8830668" y="3056560"/>
            <a:ext cx="3001332" cy="1662732"/>
          </a:xfrm>
          <a:prstGeom prst="wedgeRoundRectCallout">
            <a:avLst>
              <a:gd name="adj1" fmla="val -113970"/>
              <a:gd name="adj2" fmla="val -22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do you know where to start on the number line? What is this point called in an absolute value graph?</a:t>
            </a:r>
          </a:p>
        </p:txBody>
      </p:sp>
      <mc:AlternateContent xmlns:mc="http://schemas.openxmlformats.org/markup-compatibility/2006" xmlns:a14="http://schemas.microsoft.com/office/drawing/2010/main">
        <mc:Choice Requires="a14">
          <p:sp>
            <p:nvSpPr>
              <p:cNvPr id="107" name="Text Placeholder 4">
                <a:extLst>
                  <a:ext uri="{FF2B5EF4-FFF2-40B4-BE49-F238E27FC236}">
                    <a16:creationId xmlns:a16="http://schemas.microsoft.com/office/drawing/2014/main" id="{8A3B3B63-195E-A550-84E0-1A64BADE09D7}"/>
                  </a:ext>
                </a:extLst>
              </p:cNvPr>
              <p:cNvSpPr txBox="1">
                <a:spLocks/>
              </p:cNvSpPr>
              <p:nvPr/>
            </p:nvSpPr>
            <p:spPr>
              <a:xfrm>
                <a:off x="359999" y="5329878"/>
                <a:ext cx="2010125" cy="5456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d>
                      <m:dPr>
                        <m:begChr m:val="|"/>
                        <m:endChr m:val="|"/>
                        <m:ctrlPr>
                          <a:rPr lang="en-AU" i="1" smtClean="0">
                            <a:latin typeface="Cambria Math" panose="02040503050406030204" pitchFamily="18" charset="0"/>
                          </a:rPr>
                        </m:ctrlPr>
                      </m:dPr>
                      <m:e>
                        <m:r>
                          <a:rPr lang="en-AU" i="1" smtClean="0">
                            <a:latin typeface="Cambria Math" panose="02040503050406030204" pitchFamily="18" charset="0"/>
                          </a:rPr>
                          <m:t>𝑥</m:t>
                        </m:r>
                        <m:r>
                          <a:rPr lang="en-AU" b="0" i="1" smtClean="0">
                            <a:latin typeface="Cambria Math" panose="02040503050406030204" pitchFamily="18" charset="0"/>
                          </a:rPr>
                          <m:t>+3</m:t>
                        </m:r>
                      </m:e>
                    </m:d>
                    <m:r>
                      <a:rPr lang="en-AU" i="1" smtClean="0">
                        <a:latin typeface="Cambria Math" panose="02040503050406030204" pitchFamily="18" charset="0"/>
                      </a:rPr>
                      <m:t>=</m:t>
                    </m:r>
                    <m:r>
                      <a:rPr lang="en-AU" b="0" i="1" smtClean="0">
                        <a:latin typeface="Cambria Math" panose="02040503050406030204" pitchFamily="18" charset="0"/>
                      </a:rPr>
                      <m:t>7</m:t>
                    </m:r>
                  </m:oMath>
                </a14:m>
                <a:endParaRPr lang="en-AU" dirty="0"/>
              </a:p>
            </p:txBody>
          </p:sp>
        </mc:Choice>
        <mc:Fallback xmlns="">
          <p:sp>
            <p:nvSpPr>
              <p:cNvPr id="107" name="Text Placeholder 4">
                <a:extLst>
                  <a:ext uri="{FF2B5EF4-FFF2-40B4-BE49-F238E27FC236}">
                    <a16:creationId xmlns:a16="http://schemas.microsoft.com/office/drawing/2014/main" id="{8A3B3B63-195E-A550-84E0-1A64BADE09D7}"/>
                  </a:ext>
                </a:extLst>
              </p:cNvPr>
              <p:cNvSpPr txBox="1">
                <a:spLocks noRot="1" noChangeAspect="1" noMove="1" noResize="1" noEditPoints="1" noAdjustHandles="1" noChangeArrowheads="1" noChangeShapeType="1" noTextEdit="1"/>
              </p:cNvSpPr>
              <p:nvPr/>
            </p:nvSpPr>
            <p:spPr>
              <a:xfrm>
                <a:off x="359999" y="5329878"/>
                <a:ext cx="2010125" cy="545602"/>
              </a:xfrm>
              <a:prstGeom prst="rect">
                <a:avLst/>
              </a:prstGeom>
              <a:blipFill>
                <a:blip r:embed="rId43"/>
                <a:stretch>
                  <a:fillRect l="-7576" r="-303" b="-2222"/>
                </a:stretch>
              </a:blipFill>
            </p:spPr>
            <p:txBody>
              <a:bodyPr/>
              <a:lstStyle/>
              <a:p>
                <a:r>
                  <a:rPr lang="en-AU">
                    <a:noFill/>
                  </a:rPr>
                  <a:t> </a:t>
                </a:r>
              </a:p>
            </p:txBody>
          </p:sp>
        </mc:Fallback>
      </mc:AlternateContent>
      <p:grpSp>
        <p:nvGrpSpPr>
          <p:cNvPr id="108" name="Group 107" descr="A number line from -5 to 5 with no arrows or highlights.">
            <a:extLst>
              <a:ext uri="{FF2B5EF4-FFF2-40B4-BE49-F238E27FC236}">
                <a16:creationId xmlns:a16="http://schemas.microsoft.com/office/drawing/2014/main" id="{2E550EA6-EA81-46CF-B39E-3E324944C357}"/>
              </a:ext>
            </a:extLst>
          </p:cNvPr>
          <p:cNvGrpSpPr/>
          <p:nvPr/>
        </p:nvGrpSpPr>
        <p:grpSpPr>
          <a:xfrm>
            <a:off x="2376220" y="5704379"/>
            <a:ext cx="4183074" cy="521400"/>
            <a:chOff x="2516429" y="1748333"/>
            <a:chExt cx="4183074" cy="521400"/>
          </a:xfrm>
        </p:grpSpPr>
        <p:cxnSp>
          <p:nvCxnSpPr>
            <p:cNvPr id="109" name="Straight Arrow Connector 108">
              <a:extLst>
                <a:ext uri="{FF2B5EF4-FFF2-40B4-BE49-F238E27FC236}">
                  <a16:creationId xmlns:a16="http://schemas.microsoft.com/office/drawing/2014/main" id="{F7273E1B-8C66-431D-40BA-76F74218A1CA}"/>
                </a:ext>
              </a:extLst>
            </p:cNvPr>
            <p:cNvCxnSpPr>
              <a:cxnSpLocks/>
            </p:cNvCxnSpPr>
            <p:nvPr/>
          </p:nvCxnSpPr>
          <p:spPr>
            <a:xfrm>
              <a:off x="2596896" y="1861718"/>
              <a:ext cx="407456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328B6AEE-DCF3-83E2-CE2A-22E7BFFDEAF4}"/>
                </a:ext>
              </a:extLst>
            </p:cNvPr>
            <p:cNvCxnSpPr>
              <a:cxnSpLocks/>
            </p:cNvCxnSpPr>
            <p:nvPr/>
          </p:nvCxnSpPr>
          <p:spPr>
            <a:xfrm>
              <a:off x="2743200"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0044D1A-82F9-D281-565B-122ED6EF3C9C}"/>
                </a:ext>
              </a:extLst>
            </p:cNvPr>
            <p:cNvCxnSpPr>
              <a:cxnSpLocks/>
            </p:cNvCxnSpPr>
            <p:nvPr/>
          </p:nvCxnSpPr>
          <p:spPr>
            <a:xfrm>
              <a:off x="3122371"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0689D16-A5B9-7961-8760-6EDDE03969DF}"/>
                </a:ext>
              </a:extLst>
            </p:cNvPr>
            <p:cNvCxnSpPr>
              <a:cxnSpLocks/>
            </p:cNvCxnSpPr>
            <p:nvPr/>
          </p:nvCxnSpPr>
          <p:spPr>
            <a:xfrm>
              <a:off x="350154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C530ECB-F05E-BCCA-E3B3-13AA1840D0C9}"/>
                </a:ext>
              </a:extLst>
            </p:cNvPr>
            <p:cNvCxnSpPr>
              <a:cxnSpLocks/>
            </p:cNvCxnSpPr>
            <p:nvPr/>
          </p:nvCxnSpPr>
          <p:spPr>
            <a:xfrm>
              <a:off x="3880713"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777E94E-D7F2-8E30-A492-B1AA5D8D43D6}"/>
                </a:ext>
              </a:extLst>
            </p:cNvPr>
            <p:cNvCxnSpPr>
              <a:cxnSpLocks/>
            </p:cNvCxnSpPr>
            <p:nvPr/>
          </p:nvCxnSpPr>
          <p:spPr>
            <a:xfrm>
              <a:off x="4259884"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1AD1AA5-4EA7-0C2B-E596-E597D1D7A558}"/>
                </a:ext>
              </a:extLst>
            </p:cNvPr>
            <p:cNvCxnSpPr>
              <a:cxnSpLocks/>
            </p:cNvCxnSpPr>
            <p:nvPr/>
          </p:nvCxnSpPr>
          <p:spPr>
            <a:xfrm>
              <a:off x="4639055"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9076061-2683-C6BC-7558-D5E07341D37D}"/>
                </a:ext>
              </a:extLst>
            </p:cNvPr>
            <p:cNvCxnSpPr>
              <a:cxnSpLocks/>
            </p:cNvCxnSpPr>
            <p:nvPr/>
          </p:nvCxnSpPr>
          <p:spPr>
            <a:xfrm>
              <a:off x="5018226"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527B9A3-17D9-2B75-AE86-21E8E1946D86}"/>
                </a:ext>
              </a:extLst>
            </p:cNvPr>
            <p:cNvCxnSpPr>
              <a:cxnSpLocks/>
            </p:cNvCxnSpPr>
            <p:nvPr/>
          </p:nvCxnSpPr>
          <p:spPr>
            <a:xfrm>
              <a:off x="5397397"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3E0B535-0C36-F6CF-02BE-736674C1C6C4}"/>
                </a:ext>
              </a:extLst>
            </p:cNvPr>
            <p:cNvCxnSpPr>
              <a:cxnSpLocks/>
            </p:cNvCxnSpPr>
            <p:nvPr/>
          </p:nvCxnSpPr>
          <p:spPr>
            <a:xfrm>
              <a:off x="5776568"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1F7A2B1-5326-93DC-50FC-C78DA3BDBCC3}"/>
                </a:ext>
              </a:extLst>
            </p:cNvPr>
            <p:cNvCxnSpPr>
              <a:cxnSpLocks/>
            </p:cNvCxnSpPr>
            <p:nvPr/>
          </p:nvCxnSpPr>
          <p:spPr>
            <a:xfrm>
              <a:off x="6155739"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3AE9086-0EBE-77B7-7B00-FB095340CA8E}"/>
                </a:ext>
              </a:extLst>
            </p:cNvPr>
            <p:cNvCxnSpPr>
              <a:cxnSpLocks/>
            </p:cNvCxnSpPr>
            <p:nvPr/>
          </p:nvCxnSpPr>
          <p:spPr>
            <a:xfrm>
              <a:off x="6534912" y="1748333"/>
              <a:ext cx="0" cy="226771"/>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160C196E-3C15-8609-87AC-5216C6C2F417}"/>
                    </a:ext>
                  </a:extLst>
                </p:cNvPr>
                <p:cNvSpPr txBox="1"/>
                <p:nvPr/>
              </p:nvSpPr>
              <p:spPr>
                <a:xfrm>
                  <a:off x="2516429"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−5</m:t>
                        </m:r>
                      </m:oMath>
                    </m:oMathPara>
                  </a14:m>
                  <a:endParaRPr lang="en-AU" sz="1800" dirty="0"/>
                </a:p>
              </p:txBody>
            </p:sp>
          </mc:Choice>
          <mc:Fallback xmlns="">
            <p:sp>
              <p:nvSpPr>
                <p:cNvPr id="121" name="TextBox 120">
                  <a:extLst>
                    <a:ext uri="{FF2B5EF4-FFF2-40B4-BE49-F238E27FC236}">
                      <a16:creationId xmlns:a16="http://schemas.microsoft.com/office/drawing/2014/main" id="{160C196E-3C15-8609-87AC-5216C6C2F417}"/>
                    </a:ext>
                  </a:extLst>
                </p:cNvPr>
                <p:cNvSpPr txBox="1">
                  <a:spLocks noRot="1" noChangeAspect="1" noMove="1" noResize="1" noEditPoints="1" noAdjustHandles="1" noChangeArrowheads="1" noChangeShapeType="1" noTextEdit="1"/>
                </p:cNvSpPr>
                <p:nvPr/>
              </p:nvSpPr>
              <p:spPr>
                <a:xfrm>
                  <a:off x="2516429" y="2048256"/>
                  <a:ext cx="329183" cy="221477"/>
                </a:xfrm>
                <a:prstGeom prst="rect">
                  <a:avLst/>
                </a:prstGeom>
                <a:blipFill>
                  <a:blip r:embed="rId44"/>
                  <a:stretch>
                    <a:fillRect l="-9259" r="-22222" b="-3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885B349-F178-E18E-7C86-AD16925BCFFC}"/>
                    </a:ext>
                  </a:extLst>
                </p:cNvPr>
                <p:cNvSpPr txBox="1"/>
                <p:nvPr/>
              </p:nvSpPr>
              <p:spPr>
                <a:xfrm>
                  <a:off x="2901818"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4</m:t>
                        </m:r>
                      </m:oMath>
                    </m:oMathPara>
                  </a14:m>
                  <a:endParaRPr lang="en-AU" sz="1800" dirty="0"/>
                </a:p>
              </p:txBody>
            </p:sp>
          </mc:Choice>
          <mc:Fallback xmlns="">
            <p:sp>
              <p:nvSpPr>
                <p:cNvPr id="122" name="TextBox 121">
                  <a:extLst>
                    <a:ext uri="{FF2B5EF4-FFF2-40B4-BE49-F238E27FC236}">
                      <a16:creationId xmlns:a16="http://schemas.microsoft.com/office/drawing/2014/main" id="{A885B349-F178-E18E-7C86-AD16925BCFFC}"/>
                    </a:ext>
                  </a:extLst>
                </p:cNvPr>
                <p:cNvSpPr txBox="1">
                  <a:spLocks noRot="1" noChangeAspect="1" noMove="1" noResize="1" noEditPoints="1" noAdjustHandles="1" noChangeArrowheads="1" noChangeShapeType="1" noTextEdit="1"/>
                </p:cNvSpPr>
                <p:nvPr/>
              </p:nvSpPr>
              <p:spPr>
                <a:xfrm>
                  <a:off x="2901818" y="2048256"/>
                  <a:ext cx="329183" cy="221477"/>
                </a:xfrm>
                <a:prstGeom prst="rect">
                  <a:avLst/>
                </a:prstGeom>
                <a:blipFill>
                  <a:blip r:embed="rId45"/>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7F23457E-B0F8-ECC9-CC7E-8B3A59BBDAAB}"/>
                    </a:ext>
                  </a:extLst>
                </p:cNvPr>
                <p:cNvSpPr txBox="1"/>
                <p:nvPr/>
              </p:nvSpPr>
              <p:spPr>
                <a:xfrm>
                  <a:off x="3287207"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3</a:t>
                  </a:r>
                </a:p>
              </p:txBody>
            </p:sp>
          </mc:Choice>
          <mc:Fallback xmlns="">
            <p:sp>
              <p:nvSpPr>
                <p:cNvPr id="123" name="TextBox 122">
                  <a:extLst>
                    <a:ext uri="{FF2B5EF4-FFF2-40B4-BE49-F238E27FC236}">
                      <a16:creationId xmlns:a16="http://schemas.microsoft.com/office/drawing/2014/main" id="{7F23457E-B0F8-ECC9-CC7E-8B3A59BBDAAB}"/>
                    </a:ext>
                  </a:extLst>
                </p:cNvPr>
                <p:cNvSpPr txBox="1">
                  <a:spLocks noRot="1" noChangeAspect="1" noMove="1" noResize="1" noEditPoints="1" noAdjustHandles="1" noChangeArrowheads="1" noChangeShapeType="1" noTextEdit="1"/>
                </p:cNvSpPr>
                <p:nvPr/>
              </p:nvSpPr>
              <p:spPr>
                <a:xfrm>
                  <a:off x="3287207" y="2048256"/>
                  <a:ext cx="329183" cy="221477"/>
                </a:xfrm>
                <a:prstGeom prst="rect">
                  <a:avLst/>
                </a:prstGeom>
                <a:blipFill>
                  <a:blip r:embed="rId46"/>
                  <a:stretch>
                    <a:fillRect l="-11111" t="-36111" r="-35185"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06A8368D-2C41-48CA-2461-CF7586058EC4}"/>
                    </a:ext>
                  </a:extLst>
                </p:cNvPr>
                <p:cNvSpPr txBox="1"/>
                <p:nvPr/>
              </p:nvSpPr>
              <p:spPr>
                <a:xfrm>
                  <a:off x="3672596"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2</m:t>
                        </m:r>
                      </m:oMath>
                    </m:oMathPara>
                  </a14:m>
                  <a:endParaRPr lang="en-AU" sz="1800" dirty="0"/>
                </a:p>
              </p:txBody>
            </p:sp>
          </mc:Choice>
          <mc:Fallback xmlns="">
            <p:sp>
              <p:nvSpPr>
                <p:cNvPr id="124" name="TextBox 123">
                  <a:extLst>
                    <a:ext uri="{FF2B5EF4-FFF2-40B4-BE49-F238E27FC236}">
                      <a16:creationId xmlns:a16="http://schemas.microsoft.com/office/drawing/2014/main" id="{06A8368D-2C41-48CA-2461-CF7586058EC4}"/>
                    </a:ext>
                  </a:extLst>
                </p:cNvPr>
                <p:cNvSpPr txBox="1">
                  <a:spLocks noRot="1" noChangeAspect="1" noMove="1" noResize="1" noEditPoints="1" noAdjustHandles="1" noChangeArrowheads="1" noChangeShapeType="1" noTextEdit="1"/>
                </p:cNvSpPr>
                <p:nvPr/>
              </p:nvSpPr>
              <p:spPr>
                <a:xfrm>
                  <a:off x="3672596" y="2048256"/>
                  <a:ext cx="329183" cy="221477"/>
                </a:xfrm>
                <a:prstGeom prst="rect">
                  <a:avLst/>
                </a:prstGeom>
                <a:blipFill>
                  <a:blip r:embed="rId47"/>
                  <a:stretch>
                    <a:fillRect l="-7407" r="-22222"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97937F9A-A4DE-E19F-F92E-10CC6D49F756}"/>
                    </a:ext>
                  </a:extLst>
                </p:cNvPr>
                <p:cNvSpPr txBox="1"/>
                <p:nvPr/>
              </p:nvSpPr>
              <p:spPr>
                <a:xfrm>
                  <a:off x="4057985" y="2048256"/>
                  <a:ext cx="329183" cy="221477"/>
                </a:xfrm>
                <a:prstGeom prst="rect">
                  <a:avLst/>
                </a:prstGeom>
                <a:noFill/>
              </p:spPr>
              <p:txBody>
                <a:bodyPr wrap="square" lIns="0" tIns="0" rIns="0" bIns="0" rtlCol="0">
                  <a:noAutofit/>
                </a:bodyPr>
                <a:lstStyle/>
                <a:p>
                  <a:pPr algn="l"/>
                  <a14:m>
                    <m:oMath xmlns:m="http://schemas.openxmlformats.org/officeDocument/2006/math">
                      <m:r>
                        <a:rPr lang="en-AU" sz="1800" i="1" dirty="0" smtClean="0">
                          <a:latin typeface="Cambria Math" panose="02040503050406030204" pitchFamily="18" charset="0"/>
                        </a:rPr>
                        <m:t>−</m:t>
                      </m:r>
                    </m:oMath>
                  </a14:m>
                  <a:r>
                    <a:rPr lang="en-AU" sz="1800" dirty="0"/>
                    <a:t>1</a:t>
                  </a:r>
                </a:p>
              </p:txBody>
            </p:sp>
          </mc:Choice>
          <mc:Fallback xmlns="">
            <p:sp>
              <p:nvSpPr>
                <p:cNvPr id="125" name="TextBox 124">
                  <a:extLst>
                    <a:ext uri="{FF2B5EF4-FFF2-40B4-BE49-F238E27FC236}">
                      <a16:creationId xmlns:a16="http://schemas.microsoft.com/office/drawing/2014/main" id="{97937F9A-A4DE-E19F-F92E-10CC6D49F756}"/>
                    </a:ext>
                  </a:extLst>
                </p:cNvPr>
                <p:cNvSpPr txBox="1">
                  <a:spLocks noRot="1" noChangeAspect="1" noMove="1" noResize="1" noEditPoints="1" noAdjustHandles="1" noChangeArrowheads="1" noChangeShapeType="1" noTextEdit="1"/>
                </p:cNvSpPr>
                <p:nvPr/>
              </p:nvSpPr>
              <p:spPr>
                <a:xfrm>
                  <a:off x="4057985" y="2048256"/>
                  <a:ext cx="329183" cy="221477"/>
                </a:xfrm>
                <a:prstGeom prst="rect">
                  <a:avLst/>
                </a:prstGeom>
                <a:blipFill>
                  <a:blip r:embed="rId48"/>
                  <a:stretch>
                    <a:fillRect l="-12963" t="-36111" r="-33333" b="-888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BDF50ABE-6729-3740-C5FC-6BEE3ECB32A9}"/>
                    </a:ext>
                  </a:extLst>
                </p:cNvPr>
                <p:cNvSpPr txBox="1"/>
                <p:nvPr/>
              </p:nvSpPr>
              <p:spPr>
                <a:xfrm>
                  <a:off x="4443374"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oMath>
                    </m:oMathPara>
                  </a14:m>
                  <a:endParaRPr lang="en-AU" sz="1800" dirty="0"/>
                </a:p>
              </p:txBody>
            </p:sp>
          </mc:Choice>
          <mc:Fallback xmlns="">
            <p:sp>
              <p:nvSpPr>
                <p:cNvPr id="126" name="TextBox 125">
                  <a:extLst>
                    <a:ext uri="{FF2B5EF4-FFF2-40B4-BE49-F238E27FC236}">
                      <a16:creationId xmlns:a16="http://schemas.microsoft.com/office/drawing/2014/main" id="{BDF50ABE-6729-3740-C5FC-6BEE3ECB32A9}"/>
                    </a:ext>
                  </a:extLst>
                </p:cNvPr>
                <p:cNvSpPr txBox="1">
                  <a:spLocks noRot="1" noChangeAspect="1" noMove="1" noResize="1" noEditPoints="1" noAdjustHandles="1" noChangeArrowheads="1" noChangeShapeType="1" noTextEdit="1"/>
                </p:cNvSpPr>
                <p:nvPr/>
              </p:nvSpPr>
              <p:spPr>
                <a:xfrm>
                  <a:off x="4443374" y="2048256"/>
                  <a:ext cx="329183" cy="221477"/>
                </a:xfrm>
                <a:prstGeom prst="rect">
                  <a:avLst/>
                </a:prstGeom>
                <a:blipFill>
                  <a:blip r:embed="rId49"/>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29A1A2B-30E1-6FBB-73D0-2966CDE31C36}"/>
                    </a:ext>
                  </a:extLst>
                </p:cNvPr>
                <p:cNvSpPr txBox="1"/>
                <p:nvPr/>
              </p:nvSpPr>
              <p:spPr>
                <a:xfrm>
                  <a:off x="4828763"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127" name="TextBox 126">
                  <a:extLst>
                    <a:ext uri="{FF2B5EF4-FFF2-40B4-BE49-F238E27FC236}">
                      <a16:creationId xmlns:a16="http://schemas.microsoft.com/office/drawing/2014/main" id="{729A1A2B-30E1-6FBB-73D0-2966CDE31C36}"/>
                    </a:ext>
                  </a:extLst>
                </p:cNvPr>
                <p:cNvSpPr txBox="1">
                  <a:spLocks noRot="1" noChangeAspect="1" noMove="1" noResize="1" noEditPoints="1" noAdjustHandles="1" noChangeArrowheads="1" noChangeShapeType="1" noTextEdit="1"/>
                </p:cNvSpPr>
                <p:nvPr/>
              </p:nvSpPr>
              <p:spPr>
                <a:xfrm>
                  <a:off x="4828763" y="2048256"/>
                  <a:ext cx="329183" cy="221477"/>
                </a:xfrm>
                <a:prstGeom prst="rect">
                  <a:avLst/>
                </a:prstGeom>
                <a:blipFill>
                  <a:blip r:embed="rId50"/>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EBAB1746-8F19-8938-F8AC-AA411744CDA7}"/>
                    </a:ext>
                  </a:extLst>
                </p:cNvPr>
                <p:cNvSpPr txBox="1"/>
                <p:nvPr/>
              </p:nvSpPr>
              <p:spPr>
                <a:xfrm>
                  <a:off x="5214152"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2</m:t>
                        </m:r>
                      </m:oMath>
                    </m:oMathPara>
                  </a14:m>
                  <a:endParaRPr lang="en-AU" sz="1800" dirty="0"/>
                </a:p>
              </p:txBody>
            </p:sp>
          </mc:Choice>
          <mc:Fallback xmlns="">
            <p:sp>
              <p:nvSpPr>
                <p:cNvPr id="128" name="TextBox 127">
                  <a:extLst>
                    <a:ext uri="{FF2B5EF4-FFF2-40B4-BE49-F238E27FC236}">
                      <a16:creationId xmlns:a16="http://schemas.microsoft.com/office/drawing/2014/main" id="{EBAB1746-8F19-8938-F8AC-AA411744CDA7}"/>
                    </a:ext>
                  </a:extLst>
                </p:cNvPr>
                <p:cNvSpPr txBox="1">
                  <a:spLocks noRot="1" noChangeAspect="1" noMove="1" noResize="1" noEditPoints="1" noAdjustHandles="1" noChangeArrowheads="1" noChangeShapeType="1" noTextEdit="1"/>
                </p:cNvSpPr>
                <p:nvPr/>
              </p:nvSpPr>
              <p:spPr>
                <a:xfrm>
                  <a:off x="5214152" y="2048256"/>
                  <a:ext cx="329183" cy="221477"/>
                </a:xfrm>
                <a:prstGeom prst="rect">
                  <a:avLst/>
                </a:prstGeom>
                <a:blipFill>
                  <a:blip r:embed="rId51"/>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1157D6BB-33CE-6A2E-D3DF-86392A2BAE55}"/>
                    </a:ext>
                  </a:extLst>
                </p:cNvPr>
                <p:cNvSpPr txBox="1"/>
                <p:nvPr/>
              </p:nvSpPr>
              <p:spPr>
                <a:xfrm>
                  <a:off x="5599541"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3</m:t>
                        </m:r>
                      </m:oMath>
                    </m:oMathPara>
                  </a14:m>
                  <a:endParaRPr lang="en-AU" sz="1800" dirty="0"/>
                </a:p>
              </p:txBody>
            </p:sp>
          </mc:Choice>
          <mc:Fallback xmlns="">
            <p:sp>
              <p:nvSpPr>
                <p:cNvPr id="129" name="TextBox 128">
                  <a:extLst>
                    <a:ext uri="{FF2B5EF4-FFF2-40B4-BE49-F238E27FC236}">
                      <a16:creationId xmlns:a16="http://schemas.microsoft.com/office/drawing/2014/main" id="{1157D6BB-33CE-6A2E-D3DF-86392A2BAE55}"/>
                    </a:ext>
                  </a:extLst>
                </p:cNvPr>
                <p:cNvSpPr txBox="1">
                  <a:spLocks noRot="1" noChangeAspect="1" noMove="1" noResize="1" noEditPoints="1" noAdjustHandles="1" noChangeArrowheads="1" noChangeShapeType="1" noTextEdit="1"/>
                </p:cNvSpPr>
                <p:nvPr/>
              </p:nvSpPr>
              <p:spPr>
                <a:xfrm>
                  <a:off x="5599541" y="2048256"/>
                  <a:ext cx="329183" cy="221477"/>
                </a:xfrm>
                <a:prstGeom prst="rect">
                  <a:avLst/>
                </a:prstGeom>
                <a:blipFill>
                  <a:blip r:embed="rId52"/>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9C16E8F6-9927-7EBB-2454-5688FBD61429}"/>
                    </a:ext>
                  </a:extLst>
                </p:cNvPr>
                <p:cNvSpPr txBox="1"/>
                <p:nvPr/>
              </p:nvSpPr>
              <p:spPr>
                <a:xfrm>
                  <a:off x="598493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4</m:t>
                        </m:r>
                      </m:oMath>
                    </m:oMathPara>
                  </a14:m>
                  <a:endParaRPr lang="en-AU" sz="1800" dirty="0"/>
                </a:p>
              </p:txBody>
            </p:sp>
          </mc:Choice>
          <mc:Fallback xmlns="">
            <p:sp>
              <p:nvSpPr>
                <p:cNvPr id="130" name="TextBox 129">
                  <a:extLst>
                    <a:ext uri="{FF2B5EF4-FFF2-40B4-BE49-F238E27FC236}">
                      <a16:creationId xmlns:a16="http://schemas.microsoft.com/office/drawing/2014/main" id="{9C16E8F6-9927-7EBB-2454-5688FBD61429}"/>
                    </a:ext>
                  </a:extLst>
                </p:cNvPr>
                <p:cNvSpPr txBox="1">
                  <a:spLocks noRot="1" noChangeAspect="1" noMove="1" noResize="1" noEditPoints="1" noAdjustHandles="1" noChangeArrowheads="1" noChangeShapeType="1" noTextEdit="1"/>
                </p:cNvSpPr>
                <p:nvPr/>
              </p:nvSpPr>
              <p:spPr>
                <a:xfrm>
                  <a:off x="5984930" y="2048256"/>
                  <a:ext cx="329183" cy="221477"/>
                </a:xfrm>
                <a:prstGeom prst="rect">
                  <a:avLst/>
                </a:prstGeom>
                <a:blipFill>
                  <a:blip r:embed="rId53"/>
                  <a:stretch>
                    <a:fillRect b="-36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56E4C812-087D-5768-751B-F791FB925115}"/>
                    </a:ext>
                  </a:extLst>
                </p:cNvPr>
                <p:cNvSpPr txBox="1"/>
                <p:nvPr/>
              </p:nvSpPr>
              <p:spPr>
                <a:xfrm>
                  <a:off x="6370320" y="2048256"/>
                  <a:ext cx="329183" cy="221477"/>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5</m:t>
                        </m:r>
                      </m:oMath>
                    </m:oMathPara>
                  </a14:m>
                  <a:endParaRPr lang="en-AU" sz="1800" dirty="0"/>
                </a:p>
              </p:txBody>
            </p:sp>
          </mc:Choice>
          <mc:Fallback xmlns="">
            <p:sp>
              <p:nvSpPr>
                <p:cNvPr id="131" name="TextBox 130">
                  <a:extLst>
                    <a:ext uri="{FF2B5EF4-FFF2-40B4-BE49-F238E27FC236}">
                      <a16:creationId xmlns:a16="http://schemas.microsoft.com/office/drawing/2014/main" id="{56E4C812-087D-5768-751B-F791FB925115}"/>
                    </a:ext>
                  </a:extLst>
                </p:cNvPr>
                <p:cNvSpPr txBox="1">
                  <a:spLocks noRot="1" noChangeAspect="1" noMove="1" noResize="1" noEditPoints="1" noAdjustHandles="1" noChangeArrowheads="1" noChangeShapeType="1" noTextEdit="1"/>
                </p:cNvSpPr>
                <p:nvPr/>
              </p:nvSpPr>
              <p:spPr>
                <a:xfrm>
                  <a:off x="6370320" y="2048256"/>
                  <a:ext cx="329183" cy="221477"/>
                </a:xfrm>
                <a:prstGeom prst="rect">
                  <a:avLst/>
                </a:prstGeom>
                <a:blipFill>
                  <a:blip r:embed="rId54"/>
                  <a:stretch>
                    <a:fillRect b="-38889"/>
                  </a:stretch>
                </a:blipFill>
              </p:spPr>
              <p:txBody>
                <a:bodyPr/>
                <a:lstStyle/>
                <a:p>
                  <a:r>
                    <a:rPr lang="en-AU">
                      <a:noFill/>
                    </a:rPr>
                    <a:t> </a:t>
                  </a:r>
                </a:p>
              </p:txBody>
            </p:sp>
          </mc:Fallback>
        </mc:AlternateContent>
      </p:grpSp>
      <p:sp>
        <p:nvSpPr>
          <p:cNvPr id="137" name="Speech Bubble: Rectangle with Corners Rounded 136">
            <a:extLst>
              <a:ext uri="{FF2B5EF4-FFF2-40B4-BE49-F238E27FC236}">
                <a16:creationId xmlns:a16="http://schemas.microsoft.com/office/drawing/2014/main" id="{E99F6E88-180F-3917-A0AC-7055A7C94E13}"/>
              </a:ext>
            </a:extLst>
          </p:cNvPr>
          <p:cNvSpPr/>
          <p:nvPr/>
        </p:nvSpPr>
        <p:spPr>
          <a:xfrm>
            <a:off x="8830667" y="5244792"/>
            <a:ext cx="3001327" cy="870248"/>
          </a:xfrm>
          <a:prstGeom prst="wedgeRoundRectCallout">
            <a:avLst>
              <a:gd name="adj1" fmla="val -119202"/>
              <a:gd name="adj2" fmla="val -9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might you solve this question?</a:t>
            </a:r>
          </a:p>
        </p:txBody>
      </p:sp>
      <p:sp>
        <p:nvSpPr>
          <p:cNvPr id="2" name="Slide Number Placeholder 1">
            <a:extLst>
              <a:ext uri="{FF2B5EF4-FFF2-40B4-BE49-F238E27FC236}">
                <a16:creationId xmlns:a16="http://schemas.microsoft.com/office/drawing/2014/main" id="{55B05686-5D40-4E59-6247-6CCC59A0F8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27991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6" grpId="0"/>
      <p:bldP spid="77" grpId="0"/>
      <p:bldP spid="106" grpId="0"/>
      <p:bldP spid="135" grpId="0" animBg="1"/>
      <p:bldP spid="107" grpId="0"/>
      <p:bldP spid="1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9769F-F8A6-ACB7-1071-231B0BD26CC5}"/>
              </a:ext>
            </a:extLst>
          </p:cNvPr>
          <p:cNvSpPr>
            <a:spLocks noGrp="1"/>
          </p:cNvSpPr>
          <p:nvPr>
            <p:ph type="title"/>
          </p:nvPr>
        </p:nvSpPr>
        <p:spPr/>
        <p:txBody>
          <a:bodyPr/>
          <a:lstStyle/>
          <a:p>
            <a:r>
              <a:rPr lang="en-AU" dirty="0"/>
              <a:t>Solving using the critical point (2)</a:t>
            </a:r>
          </a:p>
        </p:txBody>
      </p:sp>
      <p:sp>
        <p:nvSpPr>
          <p:cNvPr id="4" name="Text Placeholder 3">
            <a:extLst>
              <a:ext uri="{FF2B5EF4-FFF2-40B4-BE49-F238E27FC236}">
                <a16:creationId xmlns:a16="http://schemas.microsoft.com/office/drawing/2014/main" id="{FA61322C-0C11-9AD0-007D-C03A0B7D4E7F}"/>
              </a:ext>
            </a:extLst>
          </p:cNvPr>
          <p:cNvSpPr>
            <a:spLocks noGrp="1"/>
          </p:cNvSpPr>
          <p:nvPr>
            <p:ph type="body" sz="quarter" idx="18"/>
          </p:nvPr>
        </p:nvSpPr>
        <p:spPr/>
        <p:txBody>
          <a:bodyPr/>
          <a:lstStyle/>
          <a:p>
            <a:endParaRPr lang="en-AU"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9DA71BA-62B2-0899-52C3-663950317A47}"/>
                  </a:ext>
                </a:extLst>
              </p:cNvPr>
              <p:cNvSpPr>
                <a:spLocks noGrp="1"/>
              </p:cNvSpPr>
              <p:nvPr>
                <p:ph type="body" sz="quarter" idx="17"/>
              </p:nvPr>
            </p:nvSpPr>
            <p:spPr>
              <a:xfrm>
                <a:off x="360000" y="1567087"/>
                <a:ext cx="2171059" cy="545602"/>
              </a:xfrm>
            </p:spPr>
            <p:txBody>
              <a:bodyPr/>
              <a:lstStyle/>
              <a:p>
                <a:r>
                  <a:rPr lang="en-AU" dirty="0"/>
                  <a:t>Solve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=7</m:t>
                    </m:r>
                  </m:oMath>
                </a14:m>
                <a:endParaRPr lang="en-AU" dirty="0"/>
              </a:p>
            </p:txBody>
          </p:sp>
        </mc:Choice>
        <mc:Fallback xmlns="">
          <p:sp>
            <p:nvSpPr>
              <p:cNvPr id="5" name="Text Placeholder 4">
                <a:extLst>
                  <a:ext uri="{FF2B5EF4-FFF2-40B4-BE49-F238E27FC236}">
                    <a16:creationId xmlns:a16="http://schemas.microsoft.com/office/drawing/2014/main" id="{D9DA71BA-62B2-0899-52C3-663950317A47}"/>
                  </a:ext>
                </a:extLst>
              </p:cNvPr>
              <p:cNvSpPr>
                <a:spLocks noGrp="1" noRot="1" noChangeAspect="1" noMove="1" noResize="1" noEditPoints="1" noAdjustHandles="1" noChangeArrowheads="1" noChangeShapeType="1" noTextEdit="1"/>
              </p:cNvSpPr>
              <p:nvPr>
                <p:ph type="body" sz="quarter" idx="17"/>
              </p:nvPr>
            </p:nvSpPr>
            <p:spPr>
              <a:xfrm>
                <a:off x="360000" y="1567087"/>
                <a:ext cx="2171059" cy="545602"/>
              </a:xfrm>
              <a:blipFill>
                <a:blip r:embed="rId2"/>
                <a:stretch>
                  <a:fillRect l="-7022" b="-2222"/>
                </a:stretch>
              </a:blipFill>
            </p:spPr>
            <p:txBody>
              <a:bodyPr/>
              <a:lstStyle/>
              <a:p>
                <a:r>
                  <a:rPr lang="en-AU">
                    <a:noFill/>
                  </a:rPr>
                  <a:t> </a:t>
                </a:r>
              </a:p>
            </p:txBody>
          </p:sp>
        </mc:Fallback>
      </mc:AlternateContent>
      <p:pic>
        <p:nvPicPr>
          <p:cNvPr id="25" name="Picture 24" descr="A V-shaped absolute value graph intersects a horizontal line at two points (-9/5,7) and (1,7).">
            <a:extLst>
              <a:ext uri="{FF2B5EF4-FFF2-40B4-BE49-F238E27FC236}">
                <a16:creationId xmlns:a16="http://schemas.microsoft.com/office/drawing/2014/main" id="{646462B1-E26E-1205-67B4-75C1B592280B}"/>
              </a:ext>
            </a:extLst>
          </p:cNvPr>
          <p:cNvPicPr>
            <a:picLocks noChangeAspect="1"/>
          </p:cNvPicPr>
          <p:nvPr/>
        </p:nvPicPr>
        <p:blipFill>
          <a:blip r:embed="rId3"/>
          <a:stretch>
            <a:fillRect/>
          </a:stretch>
        </p:blipFill>
        <p:spPr>
          <a:xfrm>
            <a:off x="2456559" y="1690719"/>
            <a:ext cx="9587878" cy="4669256"/>
          </a:xfrm>
          <a:prstGeom prst="rect">
            <a:avLst/>
          </a:prstGeom>
        </p:spPr>
      </p:pic>
      <p:sp>
        <p:nvSpPr>
          <p:cNvPr id="2" name="Slide Number Placeholder 1">
            <a:extLst>
              <a:ext uri="{FF2B5EF4-FFF2-40B4-BE49-F238E27FC236}">
                <a16:creationId xmlns:a16="http://schemas.microsoft.com/office/drawing/2014/main" id="{FF993168-3E8F-D375-AAB7-48555E6126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09831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7B4D7-1404-2062-1BCA-095541135D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F3E0D8-9569-3F81-139B-C1ECC621EBD0}"/>
              </a:ext>
            </a:extLst>
          </p:cNvPr>
          <p:cNvSpPr>
            <a:spLocks noGrp="1"/>
          </p:cNvSpPr>
          <p:nvPr>
            <p:ph type="title"/>
          </p:nvPr>
        </p:nvSpPr>
        <p:spPr/>
        <p:txBody>
          <a:bodyPr/>
          <a:lstStyle/>
          <a:p>
            <a:r>
              <a:rPr lang="en-AU" dirty="0"/>
              <a:t>Solving using the critical point (3)</a:t>
            </a:r>
          </a:p>
        </p:txBody>
      </p:sp>
      <p:sp>
        <p:nvSpPr>
          <p:cNvPr id="4" name="Text Placeholder 3">
            <a:extLst>
              <a:ext uri="{FF2B5EF4-FFF2-40B4-BE49-F238E27FC236}">
                <a16:creationId xmlns:a16="http://schemas.microsoft.com/office/drawing/2014/main" id="{5F8B2195-0E0E-21AE-179A-03E8141257AB}"/>
              </a:ext>
            </a:extLst>
          </p:cNvPr>
          <p:cNvSpPr>
            <a:spLocks noGrp="1"/>
          </p:cNvSpPr>
          <p:nvPr>
            <p:ph type="body" sz="quarter" idx="18"/>
          </p:nvPr>
        </p:nvSpPr>
        <p:spPr/>
        <p:txBody>
          <a:bodyPr/>
          <a:lstStyle/>
          <a:p>
            <a:r>
              <a:rPr lang="en-AU" dirty="0"/>
              <a:t>Worked example</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615A3637-D163-CF3B-5207-9C38FDE6B842}"/>
                  </a:ext>
                </a:extLst>
              </p:cNvPr>
              <p:cNvSpPr>
                <a:spLocks noGrp="1"/>
              </p:cNvSpPr>
              <p:nvPr>
                <p:ph type="body" sz="quarter" idx="17"/>
              </p:nvPr>
            </p:nvSpPr>
            <p:spPr>
              <a:xfrm>
                <a:off x="360000" y="1567087"/>
                <a:ext cx="2171059" cy="545602"/>
              </a:xfrm>
            </p:spPr>
            <p:txBody>
              <a:bodyPr/>
              <a:lstStyle/>
              <a:p>
                <a:r>
                  <a:rPr lang="en-AU" dirty="0"/>
                  <a:t>Solve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=7</m:t>
                    </m:r>
                  </m:oMath>
                </a14:m>
                <a:endParaRPr lang="en-AU" dirty="0"/>
              </a:p>
            </p:txBody>
          </p:sp>
        </mc:Choice>
        <mc:Fallback xmlns="">
          <p:sp>
            <p:nvSpPr>
              <p:cNvPr id="5" name="Text Placeholder 4">
                <a:extLst>
                  <a:ext uri="{FF2B5EF4-FFF2-40B4-BE49-F238E27FC236}">
                    <a16:creationId xmlns:a16="http://schemas.microsoft.com/office/drawing/2014/main" id="{615A3637-D163-CF3B-5207-9C38FDE6B842}"/>
                  </a:ext>
                </a:extLst>
              </p:cNvPr>
              <p:cNvSpPr>
                <a:spLocks noGrp="1" noRot="1" noChangeAspect="1" noMove="1" noResize="1" noEditPoints="1" noAdjustHandles="1" noChangeArrowheads="1" noChangeShapeType="1" noTextEdit="1"/>
              </p:cNvSpPr>
              <p:nvPr>
                <p:ph type="body" sz="quarter" idx="17"/>
              </p:nvPr>
            </p:nvSpPr>
            <p:spPr>
              <a:xfrm>
                <a:off x="360000" y="1567087"/>
                <a:ext cx="2171059" cy="545602"/>
              </a:xfrm>
              <a:blipFill>
                <a:blip r:embed="rId2"/>
                <a:stretch>
                  <a:fillRect l="-7022" b="-2222"/>
                </a:stretch>
              </a:blipFill>
            </p:spPr>
            <p:txBody>
              <a:bodyPr/>
              <a:lstStyle/>
              <a:p>
                <a:r>
                  <a:rPr lang="en-AU">
                    <a:noFill/>
                  </a:rPr>
                  <a:t> </a:t>
                </a:r>
              </a:p>
            </p:txBody>
          </p:sp>
        </mc:Fallback>
      </mc:AlternateContent>
      <p:grpSp>
        <p:nvGrpSpPr>
          <p:cNvPr id="23" name="Group 22" descr="A number line from -9/5 to 1 with arrows showing distance from -2/5 to -9/5 and from -2/5 to 1.">
            <a:extLst>
              <a:ext uri="{FF2B5EF4-FFF2-40B4-BE49-F238E27FC236}">
                <a16:creationId xmlns:a16="http://schemas.microsoft.com/office/drawing/2014/main" id="{E6C61538-4D7F-B226-3CCF-778F30EBE155}"/>
              </a:ext>
            </a:extLst>
          </p:cNvPr>
          <p:cNvGrpSpPr/>
          <p:nvPr/>
        </p:nvGrpSpPr>
        <p:grpSpPr>
          <a:xfrm>
            <a:off x="294983" y="2051708"/>
            <a:ext cx="5535962" cy="2078425"/>
            <a:chOff x="294984" y="1868828"/>
            <a:chExt cx="5535962" cy="2078425"/>
          </a:xfrm>
        </p:grpSpPr>
        <p:grpSp>
          <p:nvGrpSpPr>
            <p:cNvPr id="20" name="Group 19">
              <a:extLst>
                <a:ext uri="{FF2B5EF4-FFF2-40B4-BE49-F238E27FC236}">
                  <a16:creationId xmlns:a16="http://schemas.microsoft.com/office/drawing/2014/main" id="{2177BAF7-2023-2C0D-FF41-791A07159500}"/>
                </a:ext>
              </a:extLst>
            </p:cNvPr>
            <p:cNvGrpSpPr/>
            <p:nvPr/>
          </p:nvGrpSpPr>
          <p:grpSpPr>
            <a:xfrm>
              <a:off x="359999" y="1868828"/>
              <a:ext cx="5405933" cy="2077722"/>
              <a:chOff x="1454098" y="1811710"/>
              <a:chExt cx="5405933" cy="2077722"/>
            </a:xfrm>
          </p:grpSpPr>
          <p:cxnSp>
            <p:nvCxnSpPr>
              <p:cNvPr id="7" name="Straight Arrow Connector 6">
                <a:extLst>
                  <a:ext uri="{FF2B5EF4-FFF2-40B4-BE49-F238E27FC236}">
                    <a16:creationId xmlns:a16="http://schemas.microsoft.com/office/drawing/2014/main" id="{1DE6886B-C102-67BD-EC4F-4F2AB9A9DB95}"/>
                  </a:ext>
                </a:extLst>
              </p:cNvPr>
              <p:cNvCxnSpPr/>
              <p:nvPr/>
            </p:nvCxnSpPr>
            <p:spPr>
              <a:xfrm>
                <a:off x="1454098" y="3079699"/>
                <a:ext cx="5405933"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9513DB9-1DF1-784F-31D9-76E028B10284}"/>
                  </a:ext>
                </a:extLst>
              </p:cNvPr>
              <p:cNvCxnSpPr>
                <a:cxnSpLocks/>
              </p:cNvCxnSpPr>
              <p:nvPr/>
            </p:nvCxnSpPr>
            <p:spPr>
              <a:xfrm>
                <a:off x="4157065" y="2969971"/>
                <a:ext cx="0" cy="241402"/>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FB6BA66-DE6F-B27D-7471-56BE43749828}"/>
                  </a:ext>
                </a:extLst>
              </p:cNvPr>
              <p:cNvCxnSpPr>
                <a:cxnSpLocks/>
              </p:cNvCxnSpPr>
              <p:nvPr/>
            </p:nvCxnSpPr>
            <p:spPr>
              <a:xfrm>
                <a:off x="1593900" y="2969971"/>
                <a:ext cx="0" cy="24140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8ED9416-3719-FC65-EC45-9E2BA0A5BF66}"/>
                  </a:ext>
                </a:extLst>
              </p:cNvPr>
              <p:cNvCxnSpPr>
                <a:cxnSpLocks/>
              </p:cNvCxnSpPr>
              <p:nvPr/>
            </p:nvCxnSpPr>
            <p:spPr>
              <a:xfrm>
                <a:off x="6720230" y="2958998"/>
                <a:ext cx="0" cy="241402"/>
              </a:xfrm>
              <a:prstGeom prst="line">
                <a:avLst/>
              </a:prstGeom>
              <a:ln w="12700"/>
            </p:spPr>
            <p:style>
              <a:lnRef idx="1">
                <a:schemeClr val="dk1"/>
              </a:lnRef>
              <a:fillRef idx="0">
                <a:schemeClr val="dk1"/>
              </a:fillRef>
              <a:effectRef idx="0">
                <a:schemeClr val="dk1"/>
              </a:effectRef>
              <a:fontRef idx="minor">
                <a:schemeClr val="tx1"/>
              </a:fontRef>
            </p:style>
          </p:cxnSp>
          <p:sp>
            <p:nvSpPr>
              <p:cNvPr id="14" name="Arrow: Curved Down 13">
                <a:extLst>
                  <a:ext uri="{FF2B5EF4-FFF2-40B4-BE49-F238E27FC236}">
                    <a16:creationId xmlns:a16="http://schemas.microsoft.com/office/drawing/2014/main" id="{E176FB88-3B01-DAB1-AB7B-455FDF54BD4F}"/>
                  </a:ext>
                </a:extLst>
              </p:cNvPr>
              <p:cNvSpPr/>
              <p:nvPr/>
            </p:nvSpPr>
            <p:spPr>
              <a:xfrm>
                <a:off x="4157065" y="2384755"/>
                <a:ext cx="2563150" cy="3657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5" name="Arrow: Curved Down 14">
                <a:extLst>
                  <a:ext uri="{FF2B5EF4-FFF2-40B4-BE49-F238E27FC236}">
                    <a16:creationId xmlns:a16="http://schemas.microsoft.com/office/drawing/2014/main" id="{5F1CDF94-0586-7189-1E1C-A640874B1FB2}"/>
                  </a:ext>
                </a:extLst>
              </p:cNvPr>
              <p:cNvSpPr/>
              <p:nvPr/>
            </p:nvSpPr>
            <p:spPr>
              <a:xfrm flipH="1">
                <a:off x="1593914" y="2384755"/>
                <a:ext cx="2563150" cy="3657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355339-6282-BC6D-0BA1-C42A84733278}"/>
                      </a:ext>
                    </a:extLst>
                  </p:cNvPr>
                  <p:cNvSpPr txBox="1"/>
                  <p:nvPr/>
                </p:nvSpPr>
                <p:spPr>
                  <a:xfrm>
                    <a:off x="3952247" y="3332074"/>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5</m:t>
                              </m:r>
                            </m:den>
                          </m:f>
                        </m:oMath>
                      </m:oMathPara>
                    </a14:m>
                    <a:endParaRPr lang="en-AU" sz="1800" dirty="0"/>
                  </a:p>
                </p:txBody>
              </p:sp>
            </mc:Choice>
            <mc:Fallback xmlns="">
              <p:sp>
                <p:nvSpPr>
                  <p:cNvPr id="16" name="TextBox 15">
                    <a:extLst>
                      <a:ext uri="{FF2B5EF4-FFF2-40B4-BE49-F238E27FC236}">
                        <a16:creationId xmlns:a16="http://schemas.microsoft.com/office/drawing/2014/main" id="{D0355339-6282-BC6D-0BA1-C42A84733278}"/>
                      </a:ext>
                    </a:extLst>
                  </p:cNvPr>
                  <p:cNvSpPr txBox="1">
                    <a:spLocks noRot="1" noChangeAspect="1" noMove="1" noResize="1" noEditPoints="1" noAdjustHandles="1" noChangeArrowheads="1" noChangeShapeType="1" noTextEdit="1"/>
                  </p:cNvSpPr>
                  <p:nvPr/>
                </p:nvSpPr>
                <p:spPr>
                  <a:xfrm>
                    <a:off x="3952247" y="3332074"/>
                    <a:ext cx="409634" cy="55735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C91A2F-A4A4-8E3E-F591-BC085244764B}"/>
                      </a:ext>
                    </a:extLst>
                  </p:cNvPr>
                  <p:cNvSpPr txBox="1"/>
                  <p:nvPr/>
                </p:nvSpPr>
                <p:spPr>
                  <a:xfrm>
                    <a:off x="5233823" y="1811710"/>
                    <a:ext cx="409634"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5</m:t>
                              </m:r>
                            </m:den>
                          </m:f>
                        </m:oMath>
                      </m:oMathPara>
                    </a14:m>
                    <a:endParaRPr lang="en-AU" sz="1800" dirty="0"/>
                  </a:p>
                </p:txBody>
              </p:sp>
            </mc:Choice>
            <mc:Fallback xmlns="">
              <p:sp>
                <p:nvSpPr>
                  <p:cNvPr id="17" name="TextBox 16">
                    <a:extLst>
                      <a:ext uri="{FF2B5EF4-FFF2-40B4-BE49-F238E27FC236}">
                        <a16:creationId xmlns:a16="http://schemas.microsoft.com/office/drawing/2014/main" id="{31C91A2F-A4A4-8E3E-F591-BC085244764B}"/>
                      </a:ext>
                    </a:extLst>
                  </p:cNvPr>
                  <p:cNvSpPr txBox="1">
                    <a:spLocks noRot="1" noChangeAspect="1" noMove="1" noResize="1" noEditPoints="1" noAdjustHandles="1" noChangeArrowheads="1" noChangeShapeType="1" noTextEdit="1"/>
                  </p:cNvSpPr>
                  <p:nvPr/>
                </p:nvSpPr>
                <p:spPr>
                  <a:xfrm>
                    <a:off x="5233823" y="1811710"/>
                    <a:ext cx="409634" cy="310015"/>
                  </a:xfrm>
                  <a:prstGeom prst="rect">
                    <a:avLst/>
                  </a:prstGeom>
                  <a:blipFill>
                    <a:blip r:embed="rId5"/>
                    <a:stretch>
                      <a:fillRect b="-6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55D042-9907-D6FC-72FC-052FEA64CD10}"/>
                      </a:ext>
                    </a:extLst>
                  </p:cNvPr>
                  <p:cNvSpPr txBox="1"/>
                  <p:nvPr/>
                </p:nvSpPr>
                <p:spPr>
                  <a:xfrm>
                    <a:off x="2670672" y="1834373"/>
                    <a:ext cx="409634"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5</m:t>
                              </m:r>
                            </m:den>
                          </m:f>
                        </m:oMath>
                      </m:oMathPara>
                    </a14:m>
                    <a:endParaRPr lang="en-AU" sz="1800" dirty="0"/>
                  </a:p>
                </p:txBody>
              </p:sp>
            </mc:Choice>
            <mc:Fallback xmlns="">
              <p:sp>
                <p:nvSpPr>
                  <p:cNvPr id="18" name="TextBox 17">
                    <a:extLst>
                      <a:ext uri="{FF2B5EF4-FFF2-40B4-BE49-F238E27FC236}">
                        <a16:creationId xmlns:a16="http://schemas.microsoft.com/office/drawing/2014/main" id="{1F55D042-9907-D6FC-72FC-052FEA64CD10}"/>
                      </a:ext>
                    </a:extLst>
                  </p:cNvPr>
                  <p:cNvSpPr txBox="1">
                    <a:spLocks noRot="1" noChangeAspect="1" noMove="1" noResize="1" noEditPoints="1" noAdjustHandles="1" noChangeArrowheads="1" noChangeShapeType="1" noTextEdit="1"/>
                  </p:cNvSpPr>
                  <p:nvPr/>
                </p:nvSpPr>
                <p:spPr>
                  <a:xfrm>
                    <a:off x="2670672" y="1834373"/>
                    <a:ext cx="409634" cy="310015"/>
                  </a:xfrm>
                  <a:prstGeom prst="rect">
                    <a:avLst/>
                  </a:prstGeom>
                  <a:blipFill>
                    <a:blip r:embed="rId6"/>
                    <a:stretch>
                      <a:fillRect b="-6666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C533FC8-AF0A-0252-3068-664D5F4AF786}"/>
                    </a:ext>
                  </a:extLst>
                </p:cNvPr>
                <p:cNvSpPr txBox="1"/>
                <p:nvPr/>
              </p:nvSpPr>
              <p:spPr>
                <a:xfrm>
                  <a:off x="294984" y="3310831"/>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m:t>
                            </m:r>
                          </m:num>
                          <m:den>
                            <m:r>
                              <a:rPr lang="en-AU" sz="1800" b="0" i="1" smtClean="0">
                                <a:latin typeface="Cambria Math" panose="02040503050406030204" pitchFamily="18" charset="0"/>
                              </a:rPr>
                              <m:t>5</m:t>
                            </m:r>
                          </m:den>
                        </m:f>
                      </m:oMath>
                    </m:oMathPara>
                  </a14:m>
                  <a:endParaRPr lang="en-AU" sz="1800" dirty="0"/>
                </a:p>
              </p:txBody>
            </p:sp>
          </mc:Choice>
          <mc:Fallback xmlns="">
            <p:sp>
              <p:nvSpPr>
                <p:cNvPr id="21" name="TextBox 20">
                  <a:extLst>
                    <a:ext uri="{FF2B5EF4-FFF2-40B4-BE49-F238E27FC236}">
                      <a16:creationId xmlns:a16="http://schemas.microsoft.com/office/drawing/2014/main" id="{4C533FC8-AF0A-0252-3068-664D5F4AF786}"/>
                    </a:ext>
                  </a:extLst>
                </p:cNvPr>
                <p:cNvSpPr txBox="1">
                  <a:spLocks noRot="1" noChangeAspect="1" noMove="1" noResize="1" noEditPoints="1" noAdjustHandles="1" noChangeArrowheads="1" noChangeShapeType="1" noTextEdit="1"/>
                </p:cNvSpPr>
                <p:nvPr/>
              </p:nvSpPr>
              <p:spPr>
                <a:xfrm>
                  <a:off x="294984" y="3310831"/>
                  <a:ext cx="409634" cy="557358"/>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C88E672-6D11-3DA3-755A-B508DD52754B}"/>
                    </a:ext>
                  </a:extLst>
                </p:cNvPr>
                <p:cNvSpPr txBox="1"/>
                <p:nvPr/>
              </p:nvSpPr>
              <p:spPr>
                <a:xfrm>
                  <a:off x="5421312" y="3389895"/>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22" name="TextBox 21">
                  <a:extLst>
                    <a:ext uri="{FF2B5EF4-FFF2-40B4-BE49-F238E27FC236}">
                      <a16:creationId xmlns:a16="http://schemas.microsoft.com/office/drawing/2014/main" id="{0C88E672-6D11-3DA3-755A-B508DD52754B}"/>
                    </a:ext>
                  </a:extLst>
                </p:cNvPr>
                <p:cNvSpPr txBox="1">
                  <a:spLocks noRot="1" noChangeAspect="1" noMove="1" noResize="1" noEditPoints="1" noAdjustHandles="1" noChangeArrowheads="1" noChangeShapeType="1" noTextEdit="1"/>
                </p:cNvSpPr>
                <p:nvPr/>
              </p:nvSpPr>
              <p:spPr>
                <a:xfrm>
                  <a:off x="5421312" y="3389895"/>
                  <a:ext cx="409634" cy="557358"/>
                </a:xfrm>
                <a:prstGeom prst="rect">
                  <a:avLst/>
                </a:prstGeom>
                <a:blipFill>
                  <a:blip r:embed="rId8"/>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4B2DB5C-B9A9-F359-BC09-0B6A53A2CF7A}"/>
                  </a:ext>
                </a:extLst>
              </p:cNvPr>
              <p:cNvSpPr txBox="1"/>
              <p:nvPr/>
            </p:nvSpPr>
            <p:spPr>
              <a:xfrm>
                <a:off x="590262" y="3850751"/>
                <a:ext cx="2622013" cy="2356926"/>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2</m:t>
                          </m:r>
                        </m:num>
                        <m:den>
                          <m:r>
                            <a:rPr lang="en-AU" sz="1800" b="0" i="1" dirty="0" smtClean="0">
                              <a:latin typeface="Cambria Math" panose="02040503050406030204" pitchFamily="18" charset="0"/>
                            </a:rPr>
                            <m:t>5</m:t>
                          </m:r>
                        </m:den>
                      </m:f>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7</m:t>
                          </m:r>
                        </m:num>
                        <m:den>
                          <m:r>
                            <a:rPr lang="en-AU" sz="1800" b="0" i="1" dirty="0" smtClean="0">
                              <a:latin typeface="Cambria Math" panose="02040503050406030204" pitchFamily="18" charset="0"/>
                            </a:rPr>
                            <m:t>5</m:t>
                          </m:r>
                        </m:den>
                      </m:f>
                      <m:r>
                        <m:rPr>
                          <m:aln/>
                        </m:rP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5</m:t>
                          </m:r>
                        </m:num>
                        <m:den>
                          <m:r>
                            <a:rPr lang="en-AU" sz="1800" b="0" i="1" dirty="0" smtClean="0">
                              <a:latin typeface="Cambria Math" panose="02040503050406030204" pitchFamily="18" charset="0"/>
                            </a:rPr>
                            <m:t>5</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7</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m:t>
                          </m:r>
                        </m:num>
                        <m:den>
                          <m:r>
                            <a:rPr lang="en-AU" sz="1800" b="0" i="1" smtClean="0">
                              <a:latin typeface="Cambria Math" panose="02040503050406030204" pitchFamily="18" charset="0"/>
                            </a:rPr>
                            <m:t>5</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m:t>
                          </m:r>
                        </m:num>
                        <m:den>
                          <m:r>
                            <a:rPr lang="en-AU" sz="1800" b="0" i="1" smtClean="0">
                              <a:latin typeface="Cambria Math" panose="02040503050406030204" pitchFamily="18" charset="0"/>
                            </a:rPr>
                            <m:t>5</m:t>
                          </m:r>
                        </m:den>
                      </m:f>
                      <m:r>
                        <a:rPr lang="en-AU" sz="1800" b="0" i="1" smtClean="0">
                          <a:latin typeface="Cambria Math" panose="02040503050406030204" pitchFamily="18" charset="0"/>
                        </a:rPr>
                        <m:t> </m:t>
                      </m:r>
                      <m:r>
                        <m:rPr>
                          <m:nor/>
                        </m:rPr>
                        <a:rPr lang="en-AU" sz="1800" b="0" i="0" smtClean="0">
                          <a:latin typeface="Cambria Math" panose="02040503050406030204" pitchFamily="18" charset="0"/>
                        </a:rPr>
                        <m:t>or</m:t>
                      </m:r>
                      <m:r>
                        <m:rPr>
                          <m:nor/>
                        </m:rPr>
                        <a:rPr lang="en-AU" sz="1800" b="0" i="0" smtClean="0">
                          <a:latin typeface="Cambria Math" panose="02040503050406030204" pitchFamily="18" charset="0"/>
                        </a:rPr>
                        <m:t> 1</m:t>
                      </m:r>
                    </m:oMath>
                  </m:oMathPara>
                </a14:m>
                <a:endParaRPr lang="en-AU" sz="1800" dirty="0"/>
              </a:p>
            </p:txBody>
          </p:sp>
        </mc:Choice>
        <mc:Fallback xmlns="">
          <p:sp>
            <p:nvSpPr>
              <p:cNvPr id="19" name="TextBox 18">
                <a:extLst>
                  <a:ext uri="{FF2B5EF4-FFF2-40B4-BE49-F238E27FC236}">
                    <a16:creationId xmlns:a16="http://schemas.microsoft.com/office/drawing/2014/main" id="{54B2DB5C-B9A9-F359-BC09-0B6A53A2CF7A}"/>
                  </a:ext>
                </a:extLst>
              </p:cNvPr>
              <p:cNvSpPr txBox="1">
                <a:spLocks noRot="1" noChangeAspect="1" noMove="1" noResize="1" noEditPoints="1" noAdjustHandles="1" noChangeArrowheads="1" noChangeShapeType="1" noTextEdit="1"/>
              </p:cNvSpPr>
              <p:nvPr/>
            </p:nvSpPr>
            <p:spPr>
              <a:xfrm>
                <a:off x="590262" y="3850751"/>
                <a:ext cx="2622013" cy="2356926"/>
              </a:xfrm>
              <a:prstGeom prst="rect">
                <a:avLst/>
              </a:prstGeom>
              <a:blipFill>
                <a:blip r:embed="rId3"/>
                <a:stretch>
                  <a:fillRect b="-13472"/>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8C757092-BBA3-B79D-20C4-F776BA4C9E19}"/>
              </a:ext>
            </a:extLst>
          </p:cNvPr>
          <p:cNvSpPr/>
          <p:nvPr/>
        </p:nvSpPr>
        <p:spPr>
          <a:xfrm>
            <a:off x="8039981" y="1137527"/>
            <a:ext cx="2917293" cy="1065284"/>
          </a:xfrm>
          <a:prstGeom prst="wedgeRoundRectCallout">
            <a:avLst>
              <a:gd name="adj1" fmla="val -159859"/>
              <a:gd name="adj2" fmla="val 610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was 7 divided by 5?</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EBF4A37E-EF60-127E-7794-C61BBC3463EA}"/>
                  </a:ext>
                </a:extLst>
              </p:cNvPr>
              <p:cNvSpPr/>
              <p:nvPr/>
            </p:nvSpPr>
            <p:spPr>
              <a:xfrm>
                <a:off x="8033816" y="2850988"/>
                <a:ext cx="2917293" cy="1496279"/>
              </a:xfrm>
              <a:prstGeom prst="wedgeRoundRectCallout">
                <a:avLst>
                  <a:gd name="adj1" fmla="val -121381"/>
                  <a:gd name="adj2" fmla="val -219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would the horizontal distance be if the equation was </a:t>
                </a:r>
                <a14:m>
                  <m:oMath xmlns:m="http://schemas.openxmlformats.org/officeDocument/2006/math">
                    <m:d>
                      <m:dPr>
                        <m:begChr m:val="|"/>
                        <m:endChr m:val="|"/>
                        <m:ctrlPr>
                          <a:rPr lang="en-AU" sz="1600" b="0" i="1" smtClean="0">
                            <a:latin typeface="Cambria Math" panose="02040503050406030204" pitchFamily="18" charset="0"/>
                          </a:rPr>
                        </m:ctrlPr>
                      </m:dPr>
                      <m:e>
                        <m:f>
                          <m:fPr>
                            <m:ctrlPr>
                              <a:rPr lang="en-AU" sz="1600" b="0" i="1" smtClean="0">
                                <a:latin typeface="Cambria Math" panose="02040503050406030204" pitchFamily="18" charset="0"/>
                              </a:rPr>
                            </m:ctrlPr>
                          </m:fPr>
                          <m:num>
                            <m:r>
                              <a:rPr lang="en-AU" sz="1600" b="0" i="1" smtClean="0">
                                <a:latin typeface="Cambria Math" panose="02040503050406030204" pitchFamily="18" charset="0"/>
                              </a:rPr>
                              <m:t>𝑥</m:t>
                            </m:r>
                          </m:num>
                          <m:den>
                            <m:r>
                              <a:rPr lang="en-AU" sz="1600" b="0" i="1" smtClean="0">
                                <a:latin typeface="Cambria Math" panose="02040503050406030204" pitchFamily="18" charset="0"/>
                              </a:rPr>
                              <m:t>5</m:t>
                            </m:r>
                          </m:den>
                        </m:f>
                        <m:r>
                          <a:rPr lang="en-AU" sz="1600" b="0" i="1" smtClean="0">
                            <a:latin typeface="Cambria Math" panose="02040503050406030204" pitchFamily="18" charset="0"/>
                          </a:rPr>
                          <m:t>+2</m:t>
                        </m:r>
                      </m:e>
                    </m:d>
                    <m:r>
                      <a:rPr lang="en-AU" sz="1600" b="0" i="1" smtClean="0">
                        <a:latin typeface="Cambria Math" panose="02040503050406030204" pitchFamily="18" charset="0"/>
                      </a:rPr>
                      <m:t>=7</m:t>
                    </m:r>
                  </m:oMath>
                </a14:m>
                <a:r>
                  <a:rPr lang="en-AU" sz="1600" dirty="0"/>
                  <a:t>?</a:t>
                </a:r>
              </a:p>
            </p:txBody>
          </p:sp>
        </mc:Choice>
        <mc:Fallback xmlns="">
          <p:sp>
            <p:nvSpPr>
              <p:cNvPr id="9" name="Speech Bubble: Rectangle with Corners Rounded 8">
                <a:extLst>
                  <a:ext uri="{FF2B5EF4-FFF2-40B4-BE49-F238E27FC236}">
                    <a16:creationId xmlns:a16="http://schemas.microsoft.com/office/drawing/2014/main" id="{EBF4A37E-EF60-127E-7794-C61BBC3463EA}"/>
                  </a:ext>
                </a:extLst>
              </p:cNvPr>
              <p:cNvSpPr>
                <a:spLocks noRot="1" noChangeAspect="1" noMove="1" noResize="1" noEditPoints="1" noAdjustHandles="1" noChangeArrowheads="1" noChangeShapeType="1" noTextEdit="1"/>
              </p:cNvSpPr>
              <p:nvPr/>
            </p:nvSpPr>
            <p:spPr>
              <a:xfrm>
                <a:off x="8033816" y="2850988"/>
                <a:ext cx="2917293" cy="1496279"/>
              </a:xfrm>
              <a:prstGeom prst="wedgeRoundRectCallout">
                <a:avLst>
                  <a:gd name="adj1" fmla="val -121381"/>
                  <a:gd name="adj2" fmla="val -21983"/>
                  <a:gd name="adj3" fmla="val 16667"/>
                </a:avLst>
              </a:prstGeom>
              <a:blipFill>
                <a:blip r:embed="rId9"/>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FAFA4F13-BBD4-89A4-2282-8E4F80A70425}"/>
              </a:ext>
            </a:extLst>
          </p:cNvPr>
          <p:cNvSpPr/>
          <p:nvPr/>
        </p:nvSpPr>
        <p:spPr>
          <a:xfrm>
            <a:off x="8039981" y="4995444"/>
            <a:ext cx="2917293" cy="1065284"/>
          </a:xfrm>
          <a:prstGeom prst="wedgeRoundRectCallout">
            <a:avLst>
              <a:gd name="adj1" fmla="val -207330"/>
              <a:gd name="adj2" fmla="val -15091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How can you interpret the critical point from the question? </a:t>
            </a:r>
          </a:p>
        </p:txBody>
      </p:sp>
      <p:sp>
        <p:nvSpPr>
          <p:cNvPr id="2" name="Slide Number Placeholder 1">
            <a:extLst>
              <a:ext uri="{FF2B5EF4-FFF2-40B4-BE49-F238E27FC236}">
                <a16:creationId xmlns:a16="http://schemas.microsoft.com/office/drawing/2014/main" id="{6D14ED5F-F763-FD1B-3F92-52F5DD5A5F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5680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70DDB0-DE64-3D0A-BC0B-E43A3078EC49}"/>
              </a:ext>
            </a:extLst>
          </p:cNvPr>
          <p:cNvSpPr>
            <a:spLocks noGrp="1"/>
          </p:cNvSpPr>
          <p:nvPr>
            <p:ph type="title"/>
          </p:nvPr>
        </p:nvSpPr>
        <p:spPr/>
        <p:txBody>
          <a:bodyPr/>
          <a:lstStyle/>
          <a:p>
            <a:r>
              <a:rPr lang="en-AU" dirty="0"/>
              <a:t>Solving using the critical point (4)</a:t>
            </a:r>
          </a:p>
        </p:txBody>
      </p:sp>
      <p:sp>
        <p:nvSpPr>
          <p:cNvPr id="4" name="Text Placeholder 3">
            <a:extLst>
              <a:ext uri="{FF2B5EF4-FFF2-40B4-BE49-F238E27FC236}">
                <a16:creationId xmlns:a16="http://schemas.microsoft.com/office/drawing/2014/main" id="{1644A651-49B0-59E1-2DA3-C63F09C9FC77}"/>
              </a:ext>
            </a:extLst>
          </p:cNvPr>
          <p:cNvSpPr>
            <a:spLocks noGrp="1"/>
          </p:cNvSpPr>
          <p:nvPr>
            <p:ph type="body" sz="quarter" idx="18"/>
          </p:nvPr>
        </p:nvSpPr>
        <p:spPr/>
        <p:txBody>
          <a:bodyPr/>
          <a:lstStyle/>
          <a:p>
            <a:r>
              <a:rPr lang="en-AU" dirty="0"/>
              <a:t>Your turn</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2DC6728-7DC5-DEDA-8D15-B779D3E598C6}"/>
                  </a:ext>
                </a:extLst>
              </p:cNvPr>
              <p:cNvSpPr>
                <a:spLocks noGrp="1"/>
              </p:cNvSpPr>
              <p:nvPr>
                <p:ph type="body" sz="quarter" idx="17"/>
              </p:nvPr>
            </p:nvSpPr>
            <p:spPr>
              <a:xfrm>
                <a:off x="360000" y="1567086"/>
                <a:ext cx="2273471" cy="464945"/>
              </a:xfrm>
            </p:spPr>
            <p:txBody>
              <a:bodyPr/>
              <a:lstStyle/>
              <a:p>
                <a:r>
                  <a:rPr lang="en-AU" dirty="0"/>
                  <a:t>Solve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−9</m:t>
                        </m:r>
                      </m:e>
                    </m:d>
                    <m:r>
                      <a:rPr lang="en-AU" b="0" i="1" smtClean="0">
                        <a:latin typeface="Cambria Math" panose="02040503050406030204" pitchFamily="18" charset="0"/>
                      </a:rPr>
                      <m:t>=3</m:t>
                    </m:r>
                  </m:oMath>
                </a14:m>
                <a:endParaRPr lang="en-AU" dirty="0"/>
              </a:p>
            </p:txBody>
          </p:sp>
        </mc:Choice>
        <mc:Fallback xmlns="">
          <p:sp>
            <p:nvSpPr>
              <p:cNvPr id="5" name="Text Placeholder 4">
                <a:extLst>
                  <a:ext uri="{FF2B5EF4-FFF2-40B4-BE49-F238E27FC236}">
                    <a16:creationId xmlns:a16="http://schemas.microsoft.com/office/drawing/2014/main" id="{42DC6728-7DC5-DEDA-8D15-B779D3E598C6}"/>
                  </a:ext>
                </a:extLst>
              </p:cNvPr>
              <p:cNvSpPr>
                <a:spLocks noGrp="1" noRot="1" noChangeAspect="1" noMove="1" noResize="1" noEditPoints="1" noAdjustHandles="1" noChangeArrowheads="1" noChangeShapeType="1" noTextEdit="1"/>
              </p:cNvSpPr>
              <p:nvPr>
                <p:ph type="body" sz="quarter" idx="17"/>
              </p:nvPr>
            </p:nvSpPr>
            <p:spPr>
              <a:xfrm>
                <a:off x="360000" y="1567086"/>
                <a:ext cx="2273471" cy="464945"/>
              </a:xfrm>
              <a:blipFill>
                <a:blip r:embed="rId2"/>
                <a:stretch>
                  <a:fillRect l="-6702" b="-21053"/>
                </a:stretch>
              </a:blipFill>
            </p:spPr>
            <p:txBody>
              <a:bodyPr/>
              <a:lstStyle/>
              <a:p>
                <a:r>
                  <a:rPr lang="en-AU">
                    <a:noFill/>
                  </a:rPr>
                  <a:t> </a:t>
                </a:r>
              </a:p>
            </p:txBody>
          </p:sp>
        </mc:Fallback>
      </mc:AlternateContent>
      <p:grpSp>
        <p:nvGrpSpPr>
          <p:cNvPr id="6" name="Group 5" descr="A number line from 2/3 to 3 with arrows showing distance from 9/4 to 2/3 and from 9/4 to 3.">
            <a:extLst>
              <a:ext uri="{FF2B5EF4-FFF2-40B4-BE49-F238E27FC236}">
                <a16:creationId xmlns:a16="http://schemas.microsoft.com/office/drawing/2014/main" id="{FF1821C3-FE0C-2546-0258-1BC3D5020631}"/>
              </a:ext>
            </a:extLst>
          </p:cNvPr>
          <p:cNvGrpSpPr/>
          <p:nvPr/>
        </p:nvGrpSpPr>
        <p:grpSpPr>
          <a:xfrm>
            <a:off x="1745093" y="3012837"/>
            <a:ext cx="5535962" cy="2078425"/>
            <a:chOff x="294984" y="1868828"/>
            <a:chExt cx="5535962" cy="2078425"/>
          </a:xfrm>
        </p:grpSpPr>
        <p:grpSp>
          <p:nvGrpSpPr>
            <p:cNvPr id="7" name="Group 6">
              <a:extLst>
                <a:ext uri="{FF2B5EF4-FFF2-40B4-BE49-F238E27FC236}">
                  <a16:creationId xmlns:a16="http://schemas.microsoft.com/office/drawing/2014/main" id="{8BB5467C-4E0B-5644-085B-EA0A712D76B2}"/>
                </a:ext>
              </a:extLst>
            </p:cNvPr>
            <p:cNvGrpSpPr/>
            <p:nvPr/>
          </p:nvGrpSpPr>
          <p:grpSpPr>
            <a:xfrm>
              <a:off x="359999" y="1868828"/>
              <a:ext cx="5405933" cy="2077722"/>
              <a:chOff x="1454098" y="1811710"/>
              <a:chExt cx="5405933" cy="2077722"/>
            </a:xfrm>
          </p:grpSpPr>
          <p:cxnSp>
            <p:nvCxnSpPr>
              <p:cNvPr id="10" name="Straight Arrow Connector 9">
                <a:extLst>
                  <a:ext uri="{FF2B5EF4-FFF2-40B4-BE49-F238E27FC236}">
                    <a16:creationId xmlns:a16="http://schemas.microsoft.com/office/drawing/2014/main" id="{F7F8CC1A-47BA-E71C-AEA2-79B3C5D4FABD}"/>
                  </a:ext>
                </a:extLst>
              </p:cNvPr>
              <p:cNvCxnSpPr/>
              <p:nvPr/>
            </p:nvCxnSpPr>
            <p:spPr>
              <a:xfrm>
                <a:off x="1454098" y="3079699"/>
                <a:ext cx="5405933"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2DA273A-6D26-FADB-1814-7B4D3A5A7018}"/>
                  </a:ext>
                </a:extLst>
              </p:cNvPr>
              <p:cNvCxnSpPr>
                <a:cxnSpLocks/>
              </p:cNvCxnSpPr>
              <p:nvPr/>
            </p:nvCxnSpPr>
            <p:spPr>
              <a:xfrm>
                <a:off x="4157065" y="2969971"/>
                <a:ext cx="0" cy="241402"/>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BC127AE-38BA-1D6E-80C1-A405BC79B1D3}"/>
                  </a:ext>
                </a:extLst>
              </p:cNvPr>
              <p:cNvCxnSpPr>
                <a:cxnSpLocks/>
              </p:cNvCxnSpPr>
              <p:nvPr/>
            </p:nvCxnSpPr>
            <p:spPr>
              <a:xfrm>
                <a:off x="1593900" y="2969971"/>
                <a:ext cx="0" cy="241402"/>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625823C-03B3-9044-C8DE-470D26F5EA8B}"/>
                  </a:ext>
                </a:extLst>
              </p:cNvPr>
              <p:cNvCxnSpPr>
                <a:cxnSpLocks/>
              </p:cNvCxnSpPr>
              <p:nvPr/>
            </p:nvCxnSpPr>
            <p:spPr>
              <a:xfrm>
                <a:off x="6720230" y="2958998"/>
                <a:ext cx="0" cy="241402"/>
              </a:xfrm>
              <a:prstGeom prst="line">
                <a:avLst/>
              </a:prstGeom>
              <a:ln w="12700"/>
            </p:spPr>
            <p:style>
              <a:lnRef idx="1">
                <a:schemeClr val="dk1"/>
              </a:lnRef>
              <a:fillRef idx="0">
                <a:schemeClr val="dk1"/>
              </a:fillRef>
              <a:effectRef idx="0">
                <a:schemeClr val="dk1"/>
              </a:effectRef>
              <a:fontRef idx="minor">
                <a:schemeClr val="tx1"/>
              </a:fontRef>
            </p:style>
          </p:cxnSp>
          <p:sp>
            <p:nvSpPr>
              <p:cNvPr id="14" name="Arrow: Curved Down 13">
                <a:extLst>
                  <a:ext uri="{FF2B5EF4-FFF2-40B4-BE49-F238E27FC236}">
                    <a16:creationId xmlns:a16="http://schemas.microsoft.com/office/drawing/2014/main" id="{D984A6D5-784F-C301-3B15-5968671ACC3A}"/>
                  </a:ext>
                </a:extLst>
              </p:cNvPr>
              <p:cNvSpPr/>
              <p:nvPr/>
            </p:nvSpPr>
            <p:spPr>
              <a:xfrm>
                <a:off x="4157065" y="2384755"/>
                <a:ext cx="2563150" cy="3657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5" name="Arrow: Curved Down 14">
                <a:extLst>
                  <a:ext uri="{FF2B5EF4-FFF2-40B4-BE49-F238E27FC236}">
                    <a16:creationId xmlns:a16="http://schemas.microsoft.com/office/drawing/2014/main" id="{43B13679-8D6A-11A9-5150-A697A8462221}"/>
                  </a:ext>
                </a:extLst>
              </p:cNvPr>
              <p:cNvSpPr/>
              <p:nvPr/>
            </p:nvSpPr>
            <p:spPr>
              <a:xfrm flipH="1">
                <a:off x="1593914" y="2384755"/>
                <a:ext cx="2563150" cy="36576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F06DE9-E9D5-1E80-DCAC-E7414073C78A}"/>
                      </a:ext>
                    </a:extLst>
                  </p:cNvPr>
                  <p:cNvSpPr txBox="1"/>
                  <p:nvPr/>
                </p:nvSpPr>
                <p:spPr>
                  <a:xfrm>
                    <a:off x="3952247" y="3332074"/>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m:t>
                              </m:r>
                            </m:num>
                            <m:den>
                              <m:r>
                                <a:rPr lang="en-AU" sz="1800" b="0" i="1" smtClean="0">
                                  <a:latin typeface="Cambria Math" panose="02040503050406030204" pitchFamily="18" charset="0"/>
                                </a:rPr>
                                <m:t>4</m:t>
                              </m:r>
                            </m:den>
                          </m:f>
                        </m:oMath>
                      </m:oMathPara>
                    </a14:m>
                    <a:endParaRPr lang="en-AU" sz="1800" dirty="0"/>
                  </a:p>
                </p:txBody>
              </p:sp>
            </mc:Choice>
            <mc:Fallback xmlns="">
              <p:sp>
                <p:nvSpPr>
                  <p:cNvPr id="16" name="TextBox 15">
                    <a:extLst>
                      <a:ext uri="{FF2B5EF4-FFF2-40B4-BE49-F238E27FC236}">
                        <a16:creationId xmlns:a16="http://schemas.microsoft.com/office/drawing/2014/main" id="{A4F06DE9-E9D5-1E80-DCAC-E7414073C78A}"/>
                      </a:ext>
                    </a:extLst>
                  </p:cNvPr>
                  <p:cNvSpPr txBox="1">
                    <a:spLocks noRot="1" noChangeAspect="1" noMove="1" noResize="1" noEditPoints="1" noAdjustHandles="1" noChangeArrowheads="1" noChangeShapeType="1" noTextEdit="1"/>
                  </p:cNvSpPr>
                  <p:nvPr/>
                </p:nvSpPr>
                <p:spPr>
                  <a:xfrm>
                    <a:off x="3952247" y="3332074"/>
                    <a:ext cx="409634" cy="557358"/>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4A1A7AB-E445-6957-2569-DE4E643821C3}"/>
                      </a:ext>
                    </a:extLst>
                  </p:cNvPr>
                  <p:cNvSpPr txBox="1"/>
                  <p:nvPr/>
                </p:nvSpPr>
                <p:spPr>
                  <a:xfrm>
                    <a:off x="5233823" y="1811710"/>
                    <a:ext cx="409634"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4</m:t>
                              </m:r>
                            </m:den>
                          </m:f>
                        </m:oMath>
                      </m:oMathPara>
                    </a14:m>
                    <a:endParaRPr lang="en-AU" sz="1800" dirty="0"/>
                  </a:p>
                </p:txBody>
              </p:sp>
            </mc:Choice>
            <mc:Fallback xmlns="">
              <p:sp>
                <p:nvSpPr>
                  <p:cNvPr id="17" name="TextBox 16">
                    <a:extLst>
                      <a:ext uri="{FF2B5EF4-FFF2-40B4-BE49-F238E27FC236}">
                        <a16:creationId xmlns:a16="http://schemas.microsoft.com/office/drawing/2014/main" id="{94A1A7AB-E445-6957-2569-DE4E643821C3}"/>
                      </a:ext>
                    </a:extLst>
                  </p:cNvPr>
                  <p:cNvSpPr txBox="1">
                    <a:spLocks noRot="1" noChangeAspect="1" noMove="1" noResize="1" noEditPoints="1" noAdjustHandles="1" noChangeArrowheads="1" noChangeShapeType="1" noTextEdit="1"/>
                  </p:cNvSpPr>
                  <p:nvPr/>
                </p:nvSpPr>
                <p:spPr>
                  <a:xfrm>
                    <a:off x="5233823" y="1811710"/>
                    <a:ext cx="409634" cy="310015"/>
                  </a:xfrm>
                  <a:prstGeom prst="rect">
                    <a:avLst/>
                  </a:prstGeom>
                  <a:blipFill>
                    <a:blip r:embed="rId4"/>
                    <a:stretch>
                      <a:fillRect b="-6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69F7312-4D91-A936-0391-2AC0BAC81313}"/>
                      </a:ext>
                    </a:extLst>
                  </p:cNvPr>
                  <p:cNvSpPr txBox="1"/>
                  <p:nvPr/>
                </p:nvSpPr>
                <p:spPr>
                  <a:xfrm>
                    <a:off x="2670672" y="1834373"/>
                    <a:ext cx="409634" cy="31001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4</m:t>
                              </m:r>
                            </m:den>
                          </m:f>
                        </m:oMath>
                      </m:oMathPara>
                    </a14:m>
                    <a:endParaRPr lang="en-AU" sz="1800" dirty="0"/>
                  </a:p>
                </p:txBody>
              </p:sp>
            </mc:Choice>
            <mc:Fallback xmlns="">
              <p:sp>
                <p:nvSpPr>
                  <p:cNvPr id="18" name="TextBox 17">
                    <a:extLst>
                      <a:ext uri="{FF2B5EF4-FFF2-40B4-BE49-F238E27FC236}">
                        <a16:creationId xmlns:a16="http://schemas.microsoft.com/office/drawing/2014/main" id="{F69F7312-4D91-A936-0391-2AC0BAC81313}"/>
                      </a:ext>
                    </a:extLst>
                  </p:cNvPr>
                  <p:cNvSpPr txBox="1">
                    <a:spLocks noRot="1" noChangeAspect="1" noMove="1" noResize="1" noEditPoints="1" noAdjustHandles="1" noChangeArrowheads="1" noChangeShapeType="1" noTextEdit="1"/>
                  </p:cNvSpPr>
                  <p:nvPr/>
                </p:nvSpPr>
                <p:spPr>
                  <a:xfrm>
                    <a:off x="2670672" y="1834373"/>
                    <a:ext cx="409634" cy="310015"/>
                  </a:xfrm>
                  <a:prstGeom prst="rect">
                    <a:avLst/>
                  </a:prstGeom>
                  <a:blipFill>
                    <a:blip r:embed="rId5"/>
                    <a:stretch>
                      <a:fillRect b="-6666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5909EA-EC73-15C8-7FC5-01E1F1450317}"/>
                    </a:ext>
                  </a:extLst>
                </p:cNvPr>
                <p:cNvSpPr txBox="1"/>
                <p:nvPr/>
              </p:nvSpPr>
              <p:spPr>
                <a:xfrm>
                  <a:off x="294984" y="3310831"/>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oMath>
                    </m:oMathPara>
                  </a14:m>
                  <a:endParaRPr lang="en-AU" sz="1800" dirty="0"/>
                </a:p>
              </p:txBody>
            </p:sp>
          </mc:Choice>
          <mc:Fallback xmlns="">
            <p:sp>
              <p:nvSpPr>
                <p:cNvPr id="8" name="TextBox 7">
                  <a:extLst>
                    <a:ext uri="{FF2B5EF4-FFF2-40B4-BE49-F238E27FC236}">
                      <a16:creationId xmlns:a16="http://schemas.microsoft.com/office/drawing/2014/main" id="{855909EA-EC73-15C8-7FC5-01E1F1450317}"/>
                    </a:ext>
                  </a:extLst>
                </p:cNvPr>
                <p:cNvSpPr txBox="1">
                  <a:spLocks noRot="1" noChangeAspect="1" noMove="1" noResize="1" noEditPoints="1" noAdjustHandles="1" noChangeArrowheads="1" noChangeShapeType="1" noTextEdit="1"/>
                </p:cNvSpPr>
                <p:nvPr/>
              </p:nvSpPr>
              <p:spPr>
                <a:xfrm>
                  <a:off x="294984" y="3310831"/>
                  <a:ext cx="409634" cy="55735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B7FD7C-D107-7AAB-6950-3187F7440A5C}"/>
                    </a:ext>
                  </a:extLst>
                </p:cNvPr>
                <p:cNvSpPr txBox="1"/>
                <p:nvPr/>
              </p:nvSpPr>
              <p:spPr>
                <a:xfrm>
                  <a:off x="5421312" y="3389895"/>
                  <a:ext cx="409634" cy="55735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oMath>
                    </m:oMathPara>
                  </a14:m>
                  <a:endParaRPr lang="en-AU" sz="1800" dirty="0"/>
                </a:p>
              </p:txBody>
            </p:sp>
          </mc:Choice>
          <mc:Fallback xmlns="">
            <p:sp>
              <p:nvSpPr>
                <p:cNvPr id="9" name="TextBox 8">
                  <a:extLst>
                    <a:ext uri="{FF2B5EF4-FFF2-40B4-BE49-F238E27FC236}">
                      <a16:creationId xmlns:a16="http://schemas.microsoft.com/office/drawing/2014/main" id="{81B7FD7C-D107-7AAB-6950-3187F7440A5C}"/>
                    </a:ext>
                  </a:extLst>
                </p:cNvPr>
                <p:cNvSpPr txBox="1">
                  <a:spLocks noRot="1" noChangeAspect="1" noMove="1" noResize="1" noEditPoints="1" noAdjustHandles="1" noChangeArrowheads="1" noChangeShapeType="1" noTextEdit="1"/>
                </p:cNvSpPr>
                <p:nvPr/>
              </p:nvSpPr>
              <p:spPr>
                <a:xfrm>
                  <a:off x="5421312" y="3389895"/>
                  <a:ext cx="409634" cy="557358"/>
                </a:xfrm>
                <a:prstGeom prst="rect">
                  <a:avLst/>
                </a:prstGeom>
                <a:blipFill>
                  <a:blip r:embed="rId7"/>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522AD5D-8AA7-C7EB-8D5F-057A3FE1C1FE}"/>
                  </a:ext>
                </a:extLst>
              </p:cNvPr>
              <p:cNvSpPr txBox="1"/>
              <p:nvPr/>
            </p:nvSpPr>
            <p:spPr>
              <a:xfrm>
                <a:off x="7763169" y="2222152"/>
                <a:ext cx="2622013" cy="3719267"/>
              </a:xfrm>
              <a:prstGeom prst="rect">
                <a:avLst/>
              </a:prstGeom>
              <a:noFill/>
            </p:spPr>
            <p:txBody>
              <a:bodyPr wrap="non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9</m:t>
                          </m:r>
                        </m:num>
                        <m:den>
                          <m:r>
                            <a:rPr lang="en-AU" sz="1800" b="0" i="1" dirty="0" smtClean="0">
                              <a:latin typeface="Cambria Math" panose="02040503050406030204" pitchFamily="18" charset="0"/>
                            </a:rPr>
                            <m:t>4</m:t>
                          </m:r>
                        </m:den>
                      </m:f>
                      <m: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3</m:t>
                          </m:r>
                        </m:num>
                        <m:den>
                          <m:r>
                            <a:rPr lang="en-AU" sz="1800" b="0" i="1" dirty="0" smtClean="0">
                              <a:latin typeface="Cambria Math" panose="02040503050406030204" pitchFamily="18" charset="0"/>
                            </a:rPr>
                            <m:t>4</m:t>
                          </m:r>
                        </m:den>
                      </m:f>
                      <m:r>
                        <m:rPr>
                          <m:aln/>
                        </m:rPr>
                        <a:rPr lang="en-AU" sz="1800" b="0" i="1" dirty="0" smtClean="0">
                          <a:latin typeface="Cambria Math" panose="02040503050406030204" pitchFamily="18" charset="0"/>
                        </a:rPr>
                        <m:t>=</m:t>
                      </m:r>
                      <m:f>
                        <m:fPr>
                          <m:ctrlPr>
                            <a:rPr lang="en-AU" sz="1800" b="0" i="1" dirty="0" smtClean="0">
                              <a:latin typeface="Cambria Math" panose="02040503050406030204" pitchFamily="18" charset="0"/>
                            </a:rPr>
                          </m:ctrlPr>
                        </m:fPr>
                        <m:num>
                          <m:r>
                            <a:rPr lang="en-AU" sz="1800" b="0" i="1" dirty="0" smtClean="0">
                              <a:latin typeface="Cambria Math" panose="02040503050406030204" pitchFamily="18" charset="0"/>
                            </a:rPr>
                            <m:t>12</m:t>
                          </m:r>
                        </m:num>
                        <m:den>
                          <m:r>
                            <a:rPr lang="en-AU" sz="1800" b="0" i="1" dirty="0" smtClean="0">
                              <a:latin typeface="Cambria Math" panose="02040503050406030204" pitchFamily="18" charset="0"/>
                            </a:rPr>
                            <m:t>4</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oMath>
                    <m:oMath xmlns:m="http://schemas.openxmlformats.org/officeDocument/2006/math">
                      <m:f>
                        <m:fPr>
                          <m:ctrlPr>
                            <a:rPr lang="en-AU" sz="1800" b="0" i="1" smtClean="0">
                              <a:latin typeface="Cambria Math" panose="02040503050406030204" pitchFamily="18" charset="0"/>
                            </a:rPr>
                          </m:ctrlPr>
                        </m:fPr>
                        <m:num>
                          <m:r>
                            <a:rPr lang="en-AU" sz="1800" i="1">
                              <a:latin typeface="Cambria Math" panose="02040503050406030204" pitchFamily="18" charset="0"/>
                            </a:rPr>
                            <m:t>9</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4</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rPr>
                            <m:t>4</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oMath>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 </m:t>
                      </m:r>
                      <m:r>
                        <m:rPr>
                          <m:nor/>
                        </m:rPr>
                        <a:rPr lang="en-AU" sz="1800" b="0" i="0" smtClean="0">
                          <a:latin typeface="Cambria Math" panose="02040503050406030204" pitchFamily="18" charset="0"/>
                        </a:rPr>
                        <m:t>or</m:t>
                      </m:r>
                      <m:r>
                        <m:rPr>
                          <m:nor/>
                        </m:rPr>
                        <a:rPr lang="en-AU" sz="1800" b="0" i="0" smtClean="0">
                          <a:latin typeface="Cambria Math" panose="02040503050406030204" pitchFamily="18" charset="0"/>
                        </a:rPr>
                        <m:t> 3</m:t>
                      </m:r>
                    </m:oMath>
                  </m:oMathPara>
                </a14:m>
                <a:endParaRPr lang="en-AU" sz="1800" dirty="0"/>
              </a:p>
            </p:txBody>
          </p:sp>
        </mc:Choice>
        <mc:Fallback xmlns="">
          <p:sp>
            <p:nvSpPr>
              <p:cNvPr id="19" name="TextBox 18">
                <a:extLst>
                  <a:ext uri="{FF2B5EF4-FFF2-40B4-BE49-F238E27FC236}">
                    <a16:creationId xmlns:a16="http://schemas.microsoft.com/office/drawing/2014/main" id="{9522AD5D-8AA7-C7EB-8D5F-057A3FE1C1FE}"/>
                  </a:ext>
                </a:extLst>
              </p:cNvPr>
              <p:cNvSpPr txBox="1">
                <a:spLocks noRot="1" noChangeAspect="1" noMove="1" noResize="1" noEditPoints="1" noAdjustHandles="1" noChangeArrowheads="1" noChangeShapeType="1" noTextEdit="1"/>
              </p:cNvSpPr>
              <p:nvPr/>
            </p:nvSpPr>
            <p:spPr>
              <a:xfrm>
                <a:off x="7763169" y="2222152"/>
                <a:ext cx="2622013" cy="3719267"/>
              </a:xfrm>
              <a:prstGeom prst="rect">
                <a:avLst/>
              </a:prstGeom>
              <a:blipFill>
                <a:blip r:embed="rId8"/>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BFCB610F-0BF5-9C36-487A-5FA513E537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82964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Worked example comparison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269A5AD-C17E-950E-4014-13B10ADAC38B}"/>
                  </a:ext>
                </a:extLst>
              </p:cNvPr>
              <p:cNvSpPr txBox="1"/>
              <p:nvPr/>
            </p:nvSpPr>
            <p:spPr>
              <a:xfrm>
                <a:off x="4409846" y="905601"/>
                <a:ext cx="3372308" cy="343814"/>
              </a:xfrm>
              <a:prstGeom prst="rect">
                <a:avLst/>
              </a:prstGeom>
              <a:noFill/>
            </p:spPr>
            <p:txBody>
              <a:bodyPr wrap="square" lIns="0" tIns="0" rIns="0" bIns="0" rtlCol="0">
                <a:noAutofit/>
              </a:bodyPr>
              <a:lstStyle/>
              <a:p>
                <a:pPr algn="l"/>
                <a:r>
                  <a:rPr lang="en-AU" sz="1800" dirty="0"/>
                  <a:t>Solve the equation </a:t>
                </a:r>
                <a14:m>
                  <m:oMath xmlns:m="http://schemas.openxmlformats.org/officeDocument/2006/math">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m:t>
                        </m:r>
                      </m:e>
                    </m:d>
                    <m:r>
                      <a:rPr lang="en-AU" sz="1800" b="0" i="1" smtClean="0">
                        <a:latin typeface="Cambria Math" panose="02040503050406030204" pitchFamily="18" charset="0"/>
                      </a:rPr>
                      <m:t>=5</m:t>
                    </m:r>
                  </m:oMath>
                </a14:m>
                <a:endParaRPr lang="en-AU" sz="1800" dirty="0"/>
              </a:p>
            </p:txBody>
          </p:sp>
        </mc:Choice>
        <mc:Fallback xmlns="">
          <p:sp>
            <p:nvSpPr>
              <p:cNvPr id="4" name="TextBox 3">
                <a:extLst>
                  <a:ext uri="{FF2B5EF4-FFF2-40B4-BE49-F238E27FC236}">
                    <a16:creationId xmlns:a16="http://schemas.microsoft.com/office/drawing/2014/main" id="{A269A5AD-C17E-950E-4014-13B10ADAC38B}"/>
                  </a:ext>
                </a:extLst>
              </p:cNvPr>
              <p:cNvSpPr txBox="1">
                <a:spLocks noRot="1" noChangeAspect="1" noMove="1" noResize="1" noEditPoints="1" noAdjustHandles="1" noChangeArrowheads="1" noChangeShapeType="1" noTextEdit="1"/>
              </p:cNvSpPr>
              <p:nvPr/>
            </p:nvSpPr>
            <p:spPr>
              <a:xfrm>
                <a:off x="4409846" y="905601"/>
                <a:ext cx="3372308" cy="343814"/>
              </a:xfrm>
              <a:prstGeom prst="rect">
                <a:avLst/>
              </a:prstGeom>
              <a:blipFill>
                <a:blip r:embed="rId3"/>
                <a:stretch>
                  <a:fillRect l="-4152" t="-23214" b="-21429"/>
                </a:stretch>
              </a:blipFill>
            </p:spPr>
            <p:txBody>
              <a:bodyPr/>
              <a:lstStyle/>
              <a:p>
                <a:r>
                  <a:rPr lang="en-AU">
                    <a:noFill/>
                  </a:rPr>
                  <a:t> </a:t>
                </a:r>
              </a:p>
            </p:txBody>
          </p:sp>
        </mc:Fallback>
      </mc:AlternateContent>
      <p:sp>
        <p:nvSpPr>
          <p:cNvPr id="8" name="Rectangle 7">
            <a:extLst>
              <a:ext uri="{FF2B5EF4-FFF2-40B4-BE49-F238E27FC236}">
                <a16:creationId xmlns:a16="http://schemas.microsoft.com/office/drawing/2014/main" id="{34F92A51-C146-86A0-2A32-1B1B4F272422}"/>
              </a:ext>
            </a:extLst>
          </p:cNvPr>
          <p:cNvSpPr/>
          <p:nvPr/>
        </p:nvSpPr>
        <p:spPr>
          <a:xfrm>
            <a:off x="1037538" y="1372036"/>
            <a:ext cx="1642183" cy="261257"/>
          </a:xfrm>
          <a:prstGeom prst="rect">
            <a:avLst/>
          </a:prstGeom>
          <a:solidFill>
            <a:srgbClr val="D7153A"/>
          </a:solidFill>
          <a:ln>
            <a:solidFill>
              <a:srgbClr val="FFB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sz="1200" dirty="0">
                <a:latin typeface="Arial" panose="020B0604020202020204" pitchFamily="34" charset="0"/>
                <a:cs typeface="Arial" panose="020B0604020202020204" pitchFamily="34" charset="0"/>
              </a:rPr>
              <a:t>Graphing method</a:t>
            </a:r>
          </a:p>
        </p:txBody>
      </p:sp>
      <p:pic>
        <p:nvPicPr>
          <p:cNvPr id="18" name="Picture 17" descr="Graph of y=|3x+4| and y=5. Each graph is labeled.">
            <a:extLst>
              <a:ext uri="{FF2B5EF4-FFF2-40B4-BE49-F238E27FC236}">
                <a16:creationId xmlns:a16="http://schemas.microsoft.com/office/drawing/2014/main" id="{857C3AAC-D13A-AE24-F992-E52152FC17D2}"/>
              </a:ext>
            </a:extLst>
          </p:cNvPr>
          <p:cNvPicPr>
            <a:picLocks noChangeAspect="1"/>
          </p:cNvPicPr>
          <p:nvPr/>
        </p:nvPicPr>
        <p:blipFill>
          <a:blip r:embed="rId4"/>
          <a:stretch>
            <a:fillRect/>
          </a:stretch>
        </p:blipFill>
        <p:spPr>
          <a:xfrm>
            <a:off x="358868" y="1974600"/>
            <a:ext cx="3002837" cy="1454400"/>
          </a:xfrm>
          <a:prstGeom prst="rect">
            <a:avLst/>
          </a:prstGeom>
        </p:spPr>
      </p:pic>
      <p:pic>
        <p:nvPicPr>
          <p:cNvPr id="16" name="Picture 15" descr="Graph of |3x+4|=5 showing intercepts labeled (-3,5) and (1/3,5)">
            <a:extLst>
              <a:ext uri="{FF2B5EF4-FFF2-40B4-BE49-F238E27FC236}">
                <a16:creationId xmlns:a16="http://schemas.microsoft.com/office/drawing/2014/main" id="{BAAFCF20-24EA-F28E-7396-F510BFE00678}"/>
              </a:ext>
            </a:extLst>
          </p:cNvPr>
          <p:cNvPicPr preferRelativeResize="0">
            <a:picLocks noChangeAspect="1"/>
          </p:cNvPicPr>
          <p:nvPr/>
        </p:nvPicPr>
        <p:blipFill>
          <a:blip r:embed="rId5"/>
          <a:stretch>
            <a:fillRect/>
          </a:stretch>
        </p:blipFill>
        <p:spPr>
          <a:xfrm>
            <a:off x="358868" y="3769759"/>
            <a:ext cx="3003969" cy="1454948"/>
          </a:xfrm>
          <a:prstGeom prst="rect">
            <a:avLst/>
          </a:prstGeom>
        </p:spPr>
      </p:pic>
      <p:cxnSp>
        <p:nvCxnSpPr>
          <p:cNvPr id="22" name="Straight Connector 21">
            <a:extLst>
              <a:ext uri="{FF2B5EF4-FFF2-40B4-BE49-F238E27FC236}">
                <a16:creationId xmlns:a16="http://schemas.microsoft.com/office/drawing/2014/main" id="{410C9DB8-8D59-405E-E875-094BB647576B}"/>
              </a:ext>
              <a:ext uri="{C183D7F6-B498-43B3-948B-1728B52AA6E4}">
                <adec:decorative xmlns:adec="http://schemas.microsoft.com/office/drawing/2017/decorative" val="1"/>
              </a:ext>
            </a:extLst>
          </p:cNvPr>
          <p:cNvCxnSpPr/>
          <p:nvPr/>
        </p:nvCxnSpPr>
        <p:spPr>
          <a:xfrm>
            <a:off x="3559629" y="1249415"/>
            <a:ext cx="0" cy="5446585"/>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96C59C6D-1D87-8A96-5F07-7DFE0A91D88C}"/>
              </a:ext>
            </a:extLst>
          </p:cNvPr>
          <p:cNvSpPr/>
          <p:nvPr/>
        </p:nvSpPr>
        <p:spPr>
          <a:xfrm>
            <a:off x="5183881" y="1372472"/>
            <a:ext cx="1642183" cy="261257"/>
          </a:xfrm>
          <a:prstGeom prst="rect">
            <a:avLst/>
          </a:prstGeom>
          <a:solidFill>
            <a:srgbClr val="D7153A"/>
          </a:solidFill>
          <a:ln>
            <a:solidFill>
              <a:srgbClr val="FFB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sz="1200" dirty="0">
                <a:latin typeface="Arial" panose="020B0604020202020204" pitchFamily="34" charset="0"/>
                <a:cs typeface="Arial" panose="020B0604020202020204" pitchFamily="34" charset="0"/>
              </a:rPr>
              <a:t>Algebraic method</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DA4C634-3AE1-78C2-ABFD-3BA6C8808C7C}"/>
                  </a:ext>
                </a:extLst>
              </p:cNvPr>
              <p:cNvSpPr txBox="1"/>
              <p:nvPr/>
            </p:nvSpPr>
            <p:spPr>
              <a:xfrm>
                <a:off x="3626532" y="1755912"/>
                <a:ext cx="4155622" cy="1256709"/>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m:t>
                          </m:r>
                        </m:e>
                      </m:d>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eqArr>
                            <m:eqArrPr>
                              <m:ctrlPr>
                                <a:rPr lang="en-AU" sz="1800" b="0" i="1" smtClean="0">
                                  <a:latin typeface="Cambria Math" panose="02040503050406030204" pitchFamily="18" charset="0"/>
                                </a:rPr>
                              </m:ctrlPr>
                            </m:eqArrPr>
                            <m:e>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+4 </m:t>
                              </m:r>
                              <m:r>
                                <m:rPr>
                                  <m:nor/>
                                </m:rPr>
                                <a:rPr lang="en-AU" sz="1800" b="0" i="0" smtClean="0">
                                  <a:latin typeface="Cambria Math" panose="02040503050406030204" pitchFamily="18" charset="0"/>
                                </a:rPr>
                                <m:t>for</m:t>
                              </m:r>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e>
                            <m:e>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m:t>
                                  </m:r>
                                </m:e>
                              </m:d>
                              <m:r>
                                <a:rPr lang="en-AU" sz="1800" b="0" i="1" smtClean="0">
                                  <a:latin typeface="Cambria Math" panose="02040503050406030204" pitchFamily="18" charset="0"/>
                                </a:rPr>
                                <m:t> </m:t>
                              </m:r>
                              <m:r>
                                <m:rPr>
                                  <m:nor/>
                                </m:rPr>
                                <a:rPr lang="en-AU" sz="1800" b="0" i="0" smtClean="0">
                                  <a:latin typeface="Cambria Math" panose="02040503050406030204" pitchFamily="18" charset="0"/>
                                </a:rPr>
                                <m:t>for</m:t>
                              </m:r>
                              <m:r>
                                <a:rPr lang="en-AU" sz="1800" b="0" i="1" smtClean="0">
                                  <a:latin typeface="Cambria Math" panose="02040503050406030204" pitchFamily="18" charset="0"/>
                                </a:rPr>
                                <m:t> </m:t>
                              </m:r>
                              <m:r>
                                <a:rPr lang="en-AU" sz="1800" b="0" i="1" smtClean="0">
                                  <a:latin typeface="Cambria Math" panose="02040503050406030204" pitchFamily="18" charset="0"/>
                                </a:rPr>
                                <m:t>𝑥</m:t>
                              </m:r>
                              <m:r>
                                <a:rPr lang="en-AU" sz="1800" b="0" i="1" smtClean="0">
                                  <a:latin typeface="Cambria Math" panose="02040503050406030204" pitchFamily="18" charset="0"/>
                                </a:rPr>
                                <m:t>&lt;−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e>
                          </m:eqArr>
                        </m:e>
                      </m:d>
                    </m:oMath>
                  </m:oMathPara>
                </a14:m>
                <a:endParaRPr lang="en-AU" sz="1800" b="0" dirty="0"/>
              </a:p>
            </p:txBody>
          </p:sp>
        </mc:Choice>
        <mc:Fallback xmlns="">
          <p:sp>
            <p:nvSpPr>
              <p:cNvPr id="20" name="TextBox 19">
                <a:extLst>
                  <a:ext uri="{FF2B5EF4-FFF2-40B4-BE49-F238E27FC236}">
                    <a16:creationId xmlns:a16="http://schemas.microsoft.com/office/drawing/2014/main" id="{7DA4C634-3AE1-78C2-ABFD-3BA6C8808C7C}"/>
                  </a:ext>
                </a:extLst>
              </p:cNvPr>
              <p:cNvSpPr txBox="1">
                <a:spLocks noRot="1" noChangeAspect="1" noMove="1" noResize="1" noEditPoints="1" noAdjustHandles="1" noChangeArrowheads="1" noChangeShapeType="1" noTextEdit="1"/>
              </p:cNvSpPr>
              <p:nvPr/>
            </p:nvSpPr>
            <p:spPr>
              <a:xfrm>
                <a:off x="3626532" y="1755912"/>
                <a:ext cx="4155622" cy="1256709"/>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A212051-E499-8CC6-BA9D-61316909EFE1}"/>
                  </a:ext>
                </a:extLst>
              </p:cNvPr>
              <p:cNvSpPr txBox="1"/>
              <p:nvPr/>
            </p:nvSpPr>
            <p:spPr>
              <a:xfrm>
                <a:off x="3727139" y="3069483"/>
                <a:ext cx="2277834" cy="3233346"/>
              </a:xfrm>
              <a:prstGeom prst="rect">
                <a:avLst/>
              </a:prstGeom>
              <a:noFill/>
            </p:spPr>
            <p:txBody>
              <a:bodyPr wrap="square" lIns="0" tIns="0" rIns="0" bIns="0" rtlCol="0">
                <a:noAutofit/>
              </a:bodyPr>
              <a:lstStyle/>
              <a:p>
                <a:r>
                  <a:rPr lang="en-AU" sz="1800" dirty="0"/>
                  <a:t>Consider positive and negative on LHS</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a:rPr lang="en-AU" sz="1800" i="1">
                          <a:latin typeface="Cambria Math" panose="02040503050406030204" pitchFamily="18" charset="0"/>
                        </a:rPr>
                        <m:t>+4</m:t>
                      </m:r>
                      <m:r>
                        <m:rPr>
                          <m:aln/>
                        </m:rPr>
                        <a:rPr lang="en-AU" sz="1800" i="1">
                          <a:latin typeface="Cambria Math" panose="02040503050406030204" pitchFamily="18" charset="0"/>
                        </a:rPr>
                        <m:t>=</m:t>
                      </m:r>
                      <m:r>
                        <a:rPr lang="en-AU" sz="1800" i="1">
                          <a:latin typeface="Cambria Math" panose="02040503050406030204" pitchFamily="18" charset="0"/>
                        </a:rPr>
                        <m:t>5</m:t>
                      </m:r>
                    </m:oMath>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1</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3</m:t>
                          </m:r>
                        </m:den>
                      </m:f>
                      <m:r>
                        <a:rPr lang="en-AU" sz="1800" i="1">
                          <a:latin typeface="Cambria Math" panose="02040503050406030204" pitchFamily="18" charset="0"/>
                        </a:rPr>
                        <m:t>, </m:t>
                      </m:r>
                      <m:r>
                        <m:rPr>
                          <m:nor/>
                        </m:rPr>
                        <a:rPr lang="en-AU" sz="1800" i="0">
                          <a:latin typeface="Cambria Math" panose="02040503050406030204" pitchFamily="18" charset="0"/>
                        </a:rPr>
                        <m:t>or</m:t>
                      </m:r>
                    </m:oMath>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a:rPr lang="en-AU" sz="1800" i="1">
                          <a:latin typeface="Cambria Math" panose="02040503050406030204" pitchFamily="18" charset="0"/>
                        </a:rPr>
                        <m:t>−4</m:t>
                      </m:r>
                      <m:r>
                        <m:rPr>
                          <m:aln/>
                        </m:rPr>
                        <a:rPr lang="en-AU" sz="1800" i="1">
                          <a:latin typeface="Cambria Math" panose="02040503050406030204" pitchFamily="18" charset="0"/>
                        </a:rPr>
                        <m:t>=</m:t>
                      </m:r>
                      <m:r>
                        <a:rPr lang="en-AU" sz="1800" i="1">
                          <a:latin typeface="Cambria Math" panose="02040503050406030204" pitchFamily="18" charset="0"/>
                        </a:rPr>
                        <m:t>5</m:t>
                      </m:r>
                    </m:oMath>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9</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−3</m:t>
                      </m:r>
                    </m:oMath>
                  </m:oMathPara>
                </a14:m>
                <a:endParaRPr lang="en-AU" sz="1800" dirty="0"/>
              </a:p>
            </p:txBody>
          </p:sp>
        </mc:Choice>
        <mc:Fallback xmlns="">
          <p:sp>
            <p:nvSpPr>
              <p:cNvPr id="23" name="TextBox 22">
                <a:extLst>
                  <a:ext uri="{FF2B5EF4-FFF2-40B4-BE49-F238E27FC236}">
                    <a16:creationId xmlns:a16="http://schemas.microsoft.com/office/drawing/2014/main" id="{4A212051-E499-8CC6-BA9D-61316909EFE1}"/>
                  </a:ext>
                </a:extLst>
              </p:cNvPr>
              <p:cNvSpPr txBox="1">
                <a:spLocks noRot="1" noChangeAspect="1" noMove="1" noResize="1" noEditPoints="1" noAdjustHandles="1" noChangeArrowheads="1" noChangeShapeType="1" noTextEdit="1"/>
              </p:cNvSpPr>
              <p:nvPr/>
            </p:nvSpPr>
            <p:spPr>
              <a:xfrm>
                <a:off x="3727139" y="3069483"/>
                <a:ext cx="2277834" cy="3233346"/>
              </a:xfrm>
              <a:prstGeom prst="rect">
                <a:avLst/>
              </a:prstGeom>
              <a:blipFill>
                <a:blip r:embed="rId7"/>
                <a:stretch>
                  <a:fillRect l="-6150" t="-2453" r="-5615"/>
                </a:stretch>
              </a:blipFill>
            </p:spPr>
            <p:txBody>
              <a:bodyPr/>
              <a:lstStyle/>
              <a:p>
                <a:r>
                  <a:rPr lang="en-AU">
                    <a:noFill/>
                  </a:rPr>
                  <a:t> </a:t>
                </a:r>
              </a:p>
            </p:txBody>
          </p:sp>
        </mc:Fallback>
      </mc:AlternateContent>
      <p:cxnSp>
        <p:nvCxnSpPr>
          <p:cNvPr id="25" name="Straight Connector 24">
            <a:extLst>
              <a:ext uri="{FF2B5EF4-FFF2-40B4-BE49-F238E27FC236}">
                <a16:creationId xmlns:a16="http://schemas.microsoft.com/office/drawing/2014/main" id="{945421A3-E79E-705E-FF9F-9EA028A1D08D}"/>
              </a:ext>
              <a:ext uri="{C183D7F6-B498-43B3-948B-1728B52AA6E4}">
                <adec:decorative xmlns:adec="http://schemas.microsoft.com/office/drawing/2017/decorative" val="1"/>
              </a:ext>
            </a:extLst>
          </p:cNvPr>
          <p:cNvCxnSpPr>
            <a:cxnSpLocks/>
          </p:cNvCxnSpPr>
          <p:nvPr/>
        </p:nvCxnSpPr>
        <p:spPr>
          <a:xfrm>
            <a:off x="6052029" y="2996292"/>
            <a:ext cx="0" cy="2824843"/>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2D050BA-75A9-9EB5-47C1-D3BEE2B3FC25}"/>
                  </a:ext>
                </a:extLst>
              </p:cNvPr>
              <p:cNvSpPr txBox="1"/>
              <p:nvPr/>
            </p:nvSpPr>
            <p:spPr>
              <a:xfrm>
                <a:off x="6167041" y="3061318"/>
                <a:ext cx="2277834" cy="3233346"/>
              </a:xfrm>
              <a:prstGeom prst="rect">
                <a:avLst/>
              </a:prstGeom>
              <a:noFill/>
            </p:spPr>
            <p:txBody>
              <a:bodyPr wrap="square" lIns="0" tIns="0" rIns="0" bIns="0" rtlCol="0">
                <a:noAutofit/>
              </a:bodyPr>
              <a:lstStyle/>
              <a:p>
                <a:r>
                  <a:rPr lang="en-AU" sz="1800" dirty="0"/>
                  <a:t>Consider positive and negative on RHS</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a:rPr lang="en-AU" sz="1800" i="1">
                          <a:latin typeface="Cambria Math" panose="02040503050406030204" pitchFamily="18" charset="0"/>
                        </a:rPr>
                        <m:t>+4</m:t>
                      </m:r>
                      <m:r>
                        <m:rPr>
                          <m:aln/>
                        </m:rPr>
                        <a:rPr lang="en-AU" sz="1800" i="1">
                          <a:latin typeface="Cambria Math" panose="02040503050406030204" pitchFamily="18" charset="0"/>
                        </a:rPr>
                        <m:t>=</m:t>
                      </m:r>
                      <m:r>
                        <a:rPr lang="en-AU" sz="1800" i="1">
                          <a:latin typeface="Cambria Math" panose="02040503050406030204" pitchFamily="18" charset="0"/>
                        </a:rPr>
                        <m:t>5</m:t>
                      </m:r>
                    </m:oMath>
                    <m:oMath xmlns:m="http://schemas.openxmlformats.org/officeDocument/2006/math">
                      <m:r>
                        <a:rPr lang="en-AU" sz="1800" i="1">
                          <a:latin typeface="Cambria Math" panose="02040503050406030204" pitchFamily="18" charset="0"/>
                        </a:rPr>
                        <m:t>3</m:t>
                      </m:r>
                      <m:r>
                        <a:rPr lang="en-AU" sz="1800" i="1">
                          <a:latin typeface="Cambria Math" panose="02040503050406030204" pitchFamily="18" charset="0"/>
                        </a:rPr>
                        <m:t>𝑥</m:t>
                      </m:r>
                      <m:r>
                        <m:rPr>
                          <m:aln/>
                        </m:rPr>
                        <a:rPr lang="en-AU" sz="1800" i="1">
                          <a:latin typeface="Cambria Math" panose="02040503050406030204" pitchFamily="18" charset="0"/>
                        </a:rPr>
                        <m:t>=</m:t>
                      </m:r>
                      <m:r>
                        <a:rPr lang="en-AU" sz="1800" i="1">
                          <a:latin typeface="Cambria Math" panose="02040503050406030204" pitchFamily="18" charset="0"/>
                        </a:rPr>
                        <m:t>1</m:t>
                      </m:r>
                    </m:oMath>
                    <m:oMath xmlns:m="http://schemas.openxmlformats.org/officeDocument/2006/math">
                      <m:r>
                        <a:rPr lang="en-AU" sz="1800" i="1">
                          <a:latin typeface="Cambria Math" panose="02040503050406030204" pitchFamily="18" charset="0"/>
                        </a:rPr>
                        <m:t>𝑥</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3</m:t>
                          </m:r>
                        </m:den>
                      </m:f>
                      <m:r>
                        <a:rPr lang="en-AU" sz="1800" i="1">
                          <a:latin typeface="Cambria Math" panose="02040503050406030204" pitchFamily="18" charset="0"/>
                        </a:rPr>
                        <m:t>, </m:t>
                      </m:r>
                      <m:r>
                        <m:rPr>
                          <m:nor/>
                        </m:rPr>
                        <a:rPr lang="en-AU" sz="1800" i="0">
                          <a:latin typeface="Cambria Math" panose="02040503050406030204" pitchFamily="18" charset="0"/>
                        </a:rPr>
                        <m:t>or</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+4=−5</m:t>
                      </m:r>
                    </m:oMath>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−9</m:t>
                      </m:r>
                    </m:oMath>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oMath>
                  </m:oMathPara>
                </a14:m>
                <a:br>
                  <a:rPr lang="en-AU" sz="1800" i="1" dirty="0">
                    <a:latin typeface="Cambria Math" panose="02040503050406030204" pitchFamily="18" charset="0"/>
                  </a:rPr>
                </a:br>
                <a:endParaRPr lang="en-AU" sz="1800" dirty="0"/>
              </a:p>
            </p:txBody>
          </p:sp>
        </mc:Choice>
        <mc:Fallback xmlns="">
          <p:sp>
            <p:nvSpPr>
              <p:cNvPr id="24" name="TextBox 23">
                <a:extLst>
                  <a:ext uri="{FF2B5EF4-FFF2-40B4-BE49-F238E27FC236}">
                    <a16:creationId xmlns:a16="http://schemas.microsoft.com/office/drawing/2014/main" id="{C2D050BA-75A9-9EB5-47C1-D3BEE2B3FC25}"/>
                  </a:ext>
                </a:extLst>
              </p:cNvPr>
              <p:cNvSpPr txBox="1">
                <a:spLocks noRot="1" noChangeAspect="1" noMove="1" noResize="1" noEditPoints="1" noAdjustHandles="1" noChangeArrowheads="1" noChangeShapeType="1" noTextEdit="1"/>
              </p:cNvSpPr>
              <p:nvPr/>
            </p:nvSpPr>
            <p:spPr>
              <a:xfrm>
                <a:off x="6167041" y="3061318"/>
                <a:ext cx="2277834" cy="3233346"/>
              </a:xfrm>
              <a:prstGeom prst="rect">
                <a:avLst/>
              </a:prstGeom>
              <a:blipFill>
                <a:blip r:embed="rId8"/>
                <a:stretch>
                  <a:fillRect l="-6434" t="-2448" r="-5630"/>
                </a:stretch>
              </a:blipFill>
            </p:spPr>
            <p:txBody>
              <a:bodyPr/>
              <a:lstStyle/>
              <a:p>
                <a:r>
                  <a:rPr lang="en-AU">
                    <a:noFill/>
                  </a:rPr>
                  <a:t> </a:t>
                </a:r>
              </a:p>
            </p:txBody>
          </p:sp>
        </mc:Fallback>
      </mc:AlternateContent>
      <p:cxnSp>
        <p:nvCxnSpPr>
          <p:cNvPr id="27" name="Straight Connector 26">
            <a:extLst>
              <a:ext uri="{FF2B5EF4-FFF2-40B4-BE49-F238E27FC236}">
                <a16:creationId xmlns:a16="http://schemas.microsoft.com/office/drawing/2014/main" id="{9FDA8186-212A-CF39-EA6A-BF9AF5F148CA}"/>
              </a:ext>
              <a:ext uri="{C183D7F6-B498-43B3-948B-1728B52AA6E4}">
                <adec:decorative xmlns:adec="http://schemas.microsoft.com/office/drawing/2017/decorative" val="1"/>
              </a:ext>
            </a:extLst>
          </p:cNvPr>
          <p:cNvCxnSpPr/>
          <p:nvPr/>
        </p:nvCxnSpPr>
        <p:spPr>
          <a:xfrm>
            <a:off x="8537122" y="1249415"/>
            <a:ext cx="0" cy="5446585"/>
          </a:xfrm>
          <a:prstGeom prst="line">
            <a:avLst/>
          </a:prstGeom>
          <a:ln w="12700"/>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DA6CBFB9-2C79-11B6-AFA5-8E9221FF5754}"/>
              </a:ext>
            </a:extLst>
          </p:cNvPr>
          <p:cNvSpPr/>
          <p:nvPr/>
        </p:nvSpPr>
        <p:spPr>
          <a:xfrm>
            <a:off x="9543468" y="1372036"/>
            <a:ext cx="1642183" cy="261257"/>
          </a:xfrm>
          <a:prstGeom prst="rect">
            <a:avLst/>
          </a:prstGeom>
          <a:solidFill>
            <a:srgbClr val="D7153A"/>
          </a:solidFill>
          <a:ln>
            <a:solidFill>
              <a:srgbClr val="FFB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AU" sz="1200" dirty="0">
                <a:latin typeface="Arial" panose="020B0604020202020204" pitchFamily="34" charset="0"/>
                <a:cs typeface="Arial" panose="020B0604020202020204" pitchFamily="34" charset="0"/>
              </a:rPr>
              <a:t>Critical point method</a:t>
            </a:r>
          </a:p>
        </p:txBody>
      </p:sp>
      <p:grpSp>
        <p:nvGrpSpPr>
          <p:cNvPr id="45" name="Group 44" descr="A number line from -19/3 to 11/3 with arrows showing distance from -4/3 to -19/3 and from -4/3 to 11/3.">
            <a:extLst>
              <a:ext uri="{FF2B5EF4-FFF2-40B4-BE49-F238E27FC236}">
                <a16:creationId xmlns:a16="http://schemas.microsoft.com/office/drawing/2014/main" id="{29FDC973-D0D7-D130-1EA7-C238152DE079}"/>
              </a:ext>
            </a:extLst>
          </p:cNvPr>
          <p:cNvGrpSpPr/>
          <p:nvPr/>
        </p:nvGrpSpPr>
        <p:grpSpPr>
          <a:xfrm>
            <a:off x="8764360" y="1651893"/>
            <a:ext cx="3200398" cy="1958355"/>
            <a:chOff x="8752114" y="1470645"/>
            <a:chExt cx="3200398" cy="1958355"/>
          </a:xfrm>
        </p:grpSpPr>
        <p:grpSp>
          <p:nvGrpSpPr>
            <p:cNvPr id="35" name="Group 34">
              <a:extLst>
                <a:ext uri="{FF2B5EF4-FFF2-40B4-BE49-F238E27FC236}">
                  <a16:creationId xmlns:a16="http://schemas.microsoft.com/office/drawing/2014/main" id="{B2FF940A-EFE8-720C-E49F-6C2EAC0BA134}"/>
                </a:ext>
              </a:extLst>
            </p:cNvPr>
            <p:cNvGrpSpPr/>
            <p:nvPr/>
          </p:nvGrpSpPr>
          <p:grpSpPr>
            <a:xfrm>
              <a:off x="8776605" y="2546679"/>
              <a:ext cx="3175907" cy="310242"/>
              <a:chOff x="8776607" y="2245179"/>
              <a:chExt cx="3175907" cy="310242"/>
            </a:xfrm>
          </p:grpSpPr>
          <p:cxnSp>
            <p:nvCxnSpPr>
              <p:cNvPr id="30" name="Straight Arrow Connector 29">
                <a:extLst>
                  <a:ext uri="{FF2B5EF4-FFF2-40B4-BE49-F238E27FC236}">
                    <a16:creationId xmlns:a16="http://schemas.microsoft.com/office/drawing/2014/main" id="{5BD5B9FF-F6CE-CA74-F47F-09A414AD1CD8}"/>
                  </a:ext>
                </a:extLst>
              </p:cNvPr>
              <p:cNvCxnSpPr/>
              <p:nvPr/>
            </p:nvCxnSpPr>
            <p:spPr>
              <a:xfrm>
                <a:off x="8776607" y="2384266"/>
                <a:ext cx="317590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114F750-576C-C29B-6C08-03ABC8EEC7B9}"/>
                  </a:ext>
                </a:extLst>
              </p:cNvPr>
              <p:cNvCxnSpPr>
                <a:cxnSpLocks/>
              </p:cNvCxnSpPr>
              <p:nvPr/>
            </p:nvCxnSpPr>
            <p:spPr>
              <a:xfrm>
                <a:off x="9013371" y="2245179"/>
                <a:ext cx="0" cy="31024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F1AF38F-94D5-BAE3-A78A-C16150998D75}"/>
                  </a:ext>
                </a:extLst>
              </p:cNvPr>
              <p:cNvCxnSpPr>
                <a:cxnSpLocks/>
              </p:cNvCxnSpPr>
              <p:nvPr/>
            </p:nvCxnSpPr>
            <p:spPr>
              <a:xfrm>
                <a:off x="10370003" y="2245179"/>
                <a:ext cx="0" cy="31024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C04B0F69-6376-E957-7E23-A3ACBD645F9D}"/>
                  </a:ext>
                </a:extLst>
              </p:cNvPr>
              <p:cNvCxnSpPr>
                <a:cxnSpLocks/>
              </p:cNvCxnSpPr>
              <p:nvPr/>
            </p:nvCxnSpPr>
            <p:spPr>
              <a:xfrm>
                <a:off x="11726635" y="2245179"/>
                <a:ext cx="0" cy="310242"/>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E30901D-8793-0957-916F-E6019C9F7BDA}"/>
                    </a:ext>
                  </a:extLst>
                </p:cNvPr>
                <p:cNvSpPr txBox="1"/>
                <p:nvPr/>
              </p:nvSpPr>
              <p:spPr>
                <a:xfrm>
                  <a:off x="9417559" y="1480272"/>
                  <a:ext cx="522510" cy="30827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oMath>
                    </m:oMathPara>
                  </a14:m>
                  <a:endParaRPr lang="en-AU" sz="1800" dirty="0"/>
                </a:p>
              </p:txBody>
            </p:sp>
          </mc:Choice>
          <mc:Fallback xmlns="">
            <p:sp>
              <p:nvSpPr>
                <p:cNvPr id="36" name="TextBox 35">
                  <a:extLst>
                    <a:ext uri="{FF2B5EF4-FFF2-40B4-BE49-F238E27FC236}">
                      <a16:creationId xmlns:a16="http://schemas.microsoft.com/office/drawing/2014/main" id="{DE30901D-8793-0957-916F-E6019C9F7BDA}"/>
                    </a:ext>
                  </a:extLst>
                </p:cNvPr>
                <p:cNvSpPr txBox="1">
                  <a:spLocks noRot="1" noChangeAspect="1" noMove="1" noResize="1" noEditPoints="1" noAdjustHandles="1" noChangeArrowheads="1" noChangeShapeType="1" noTextEdit="1"/>
                </p:cNvSpPr>
                <p:nvPr/>
              </p:nvSpPr>
              <p:spPr>
                <a:xfrm>
                  <a:off x="9417559" y="1480272"/>
                  <a:ext cx="522510" cy="308272"/>
                </a:xfrm>
                <a:prstGeom prst="rect">
                  <a:avLst/>
                </a:prstGeom>
                <a:blipFill>
                  <a:blip r:embed="rId9"/>
                  <a:stretch>
                    <a:fillRect b="-70000"/>
                  </a:stretch>
                </a:blipFill>
              </p:spPr>
              <p:txBody>
                <a:bodyPr/>
                <a:lstStyle/>
                <a:p>
                  <a:r>
                    <a:rPr lang="en-AU">
                      <a:noFill/>
                    </a:rPr>
                    <a:t> </a:t>
                  </a:r>
                </a:p>
              </p:txBody>
            </p:sp>
          </mc:Fallback>
        </mc:AlternateContent>
        <p:sp>
          <p:nvSpPr>
            <p:cNvPr id="37" name="Arrow: Curved Down 36">
              <a:extLst>
                <a:ext uri="{FF2B5EF4-FFF2-40B4-BE49-F238E27FC236}">
                  <a16:creationId xmlns:a16="http://schemas.microsoft.com/office/drawing/2014/main" id="{476F472F-7430-E829-150D-80EFDEE7307F}"/>
                </a:ext>
              </a:extLst>
            </p:cNvPr>
            <p:cNvSpPr/>
            <p:nvPr/>
          </p:nvSpPr>
          <p:spPr>
            <a:xfrm>
              <a:off x="10375429" y="2030184"/>
              <a:ext cx="1468571" cy="4469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38" name="Arrow: Curved Down 37">
              <a:extLst>
                <a:ext uri="{FF2B5EF4-FFF2-40B4-BE49-F238E27FC236}">
                  <a16:creationId xmlns:a16="http://schemas.microsoft.com/office/drawing/2014/main" id="{C3C54B3A-9D83-5A91-1DA0-289AB2C69A1E}"/>
                </a:ext>
              </a:extLst>
            </p:cNvPr>
            <p:cNvSpPr/>
            <p:nvPr/>
          </p:nvSpPr>
          <p:spPr>
            <a:xfrm flipH="1">
              <a:off x="8944529" y="2030183"/>
              <a:ext cx="1468571" cy="4469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D8D3DFF-453C-FE73-4579-7FC04F1070B7}"/>
                    </a:ext>
                  </a:extLst>
                </p:cNvPr>
                <p:cNvSpPr txBox="1"/>
                <p:nvPr/>
              </p:nvSpPr>
              <p:spPr>
                <a:xfrm>
                  <a:off x="10103303" y="2881997"/>
                  <a:ext cx="522510" cy="5470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oMath>
                    </m:oMathPara>
                  </a14:m>
                  <a:endParaRPr lang="en-AU" sz="1800" dirty="0"/>
                </a:p>
              </p:txBody>
            </p:sp>
          </mc:Choice>
          <mc:Fallback xmlns="">
            <p:sp>
              <p:nvSpPr>
                <p:cNvPr id="39" name="TextBox 38">
                  <a:extLst>
                    <a:ext uri="{FF2B5EF4-FFF2-40B4-BE49-F238E27FC236}">
                      <a16:creationId xmlns:a16="http://schemas.microsoft.com/office/drawing/2014/main" id="{3D8D3DFF-453C-FE73-4579-7FC04F1070B7}"/>
                    </a:ext>
                  </a:extLst>
                </p:cNvPr>
                <p:cNvSpPr txBox="1">
                  <a:spLocks noRot="1" noChangeAspect="1" noMove="1" noResize="1" noEditPoints="1" noAdjustHandles="1" noChangeArrowheads="1" noChangeShapeType="1" noTextEdit="1"/>
                </p:cNvSpPr>
                <p:nvPr/>
              </p:nvSpPr>
              <p:spPr>
                <a:xfrm>
                  <a:off x="10103303" y="2881997"/>
                  <a:ext cx="522510" cy="547003"/>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ACACA7C-DACC-7888-C83C-4F2F2C8E587A}"/>
                    </a:ext>
                  </a:extLst>
                </p:cNvPr>
                <p:cNvSpPr txBox="1"/>
                <p:nvPr/>
              </p:nvSpPr>
              <p:spPr>
                <a:xfrm>
                  <a:off x="10795771" y="1470645"/>
                  <a:ext cx="522510" cy="30827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oMath>
                    </m:oMathPara>
                  </a14:m>
                  <a:endParaRPr lang="en-AU" sz="1800" dirty="0"/>
                </a:p>
              </p:txBody>
            </p:sp>
          </mc:Choice>
          <mc:Fallback xmlns="">
            <p:sp>
              <p:nvSpPr>
                <p:cNvPr id="40" name="TextBox 39">
                  <a:extLst>
                    <a:ext uri="{FF2B5EF4-FFF2-40B4-BE49-F238E27FC236}">
                      <a16:creationId xmlns:a16="http://schemas.microsoft.com/office/drawing/2014/main" id="{CACACA7C-DACC-7888-C83C-4F2F2C8E587A}"/>
                    </a:ext>
                  </a:extLst>
                </p:cNvPr>
                <p:cNvSpPr txBox="1">
                  <a:spLocks noRot="1" noChangeAspect="1" noMove="1" noResize="1" noEditPoints="1" noAdjustHandles="1" noChangeArrowheads="1" noChangeShapeType="1" noTextEdit="1"/>
                </p:cNvSpPr>
                <p:nvPr/>
              </p:nvSpPr>
              <p:spPr>
                <a:xfrm>
                  <a:off x="10795771" y="1470645"/>
                  <a:ext cx="522510" cy="308272"/>
                </a:xfrm>
                <a:prstGeom prst="rect">
                  <a:avLst/>
                </a:prstGeom>
                <a:blipFill>
                  <a:blip r:embed="rId11"/>
                  <a:stretch>
                    <a:fillRect b="-6862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781D4E-324E-E0A3-47BA-AD39F766F11E}"/>
                    </a:ext>
                  </a:extLst>
                </p:cNvPr>
                <p:cNvSpPr txBox="1"/>
                <p:nvPr/>
              </p:nvSpPr>
              <p:spPr>
                <a:xfrm>
                  <a:off x="8752114" y="2856921"/>
                  <a:ext cx="522510" cy="5470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19</m:t>
                            </m:r>
                          </m:num>
                          <m:den>
                            <m:r>
                              <a:rPr lang="en-AU" sz="1800" b="0" i="1" smtClean="0">
                                <a:latin typeface="Cambria Math" panose="02040503050406030204" pitchFamily="18" charset="0"/>
                              </a:rPr>
                              <m:t>3</m:t>
                            </m:r>
                          </m:den>
                        </m:f>
                      </m:oMath>
                    </m:oMathPara>
                  </a14:m>
                  <a:endParaRPr lang="en-AU" sz="1800" dirty="0"/>
                </a:p>
              </p:txBody>
            </p:sp>
          </mc:Choice>
          <mc:Fallback xmlns="">
            <p:sp>
              <p:nvSpPr>
                <p:cNvPr id="41" name="TextBox 40">
                  <a:extLst>
                    <a:ext uri="{FF2B5EF4-FFF2-40B4-BE49-F238E27FC236}">
                      <a16:creationId xmlns:a16="http://schemas.microsoft.com/office/drawing/2014/main" id="{76781D4E-324E-E0A3-47BA-AD39F766F11E}"/>
                    </a:ext>
                  </a:extLst>
                </p:cNvPr>
                <p:cNvSpPr txBox="1">
                  <a:spLocks noRot="1" noChangeAspect="1" noMove="1" noResize="1" noEditPoints="1" noAdjustHandles="1" noChangeArrowheads="1" noChangeShapeType="1" noTextEdit="1"/>
                </p:cNvSpPr>
                <p:nvPr/>
              </p:nvSpPr>
              <p:spPr>
                <a:xfrm>
                  <a:off x="8752114" y="2856921"/>
                  <a:ext cx="522510" cy="547003"/>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1AF42F6-094A-098F-D14F-06F65ECD0CE9}"/>
                    </a:ext>
                  </a:extLst>
                </p:cNvPr>
                <p:cNvSpPr txBox="1"/>
                <p:nvPr/>
              </p:nvSpPr>
              <p:spPr>
                <a:xfrm>
                  <a:off x="11430002" y="2881996"/>
                  <a:ext cx="522510" cy="5470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11</m:t>
                            </m:r>
                          </m:num>
                          <m:den>
                            <m:r>
                              <a:rPr lang="en-AU" sz="1800" b="0" i="1" smtClean="0">
                                <a:latin typeface="Cambria Math" panose="02040503050406030204" pitchFamily="18" charset="0"/>
                              </a:rPr>
                              <m:t>3</m:t>
                            </m:r>
                          </m:den>
                        </m:f>
                      </m:oMath>
                    </m:oMathPara>
                  </a14:m>
                  <a:endParaRPr lang="en-AU" sz="1800" dirty="0"/>
                </a:p>
              </p:txBody>
            </p:sp>
          </mc:Choice>
          <mc:Fallback xmlns="">
            <p:sp>
              <p:nvSpPr>
                <p:cNvPr id="42" name="TextBox 41">
                  <a:extLst>
                    <a:ext uri="{FF2B5EF4-FFF2-40B4-BE49-F238E27FC236}">
                      <a16:creationId xmlns:a16="http://schemas.microsoft.com/office/drawing/2014/main" id="{11AF42F6-094A-098F-D14F-06F65ECD0CE9}"/>
                    </a:ext>
                  </a:extLst>
                </p:cNvPr>
                <p:cNvSpPr txBox="1">
                  <a:spLocks noRot="1" noChangeAspect="1" noMove="1" noResize="1" noEditPoints="1" noAdjustHandles="1" noChangeArrowheads="1" noChangeShapeType="1" noTextEdit="1"/>
                </p:cNvSpPr>
                <p:nvPr/>
              </p:nvSpPr>
              <p:spPr>
                <a:xfrm>
                  <a:off x="11430002" y="2881996"/>
                  <a:ext cx="522510" cy="547003"/>
                </a:xfrm>
                <a:prstGeom prst="rect">
                  <a:avLst/>
                </a:prstGeom>
                <a:blipFill>
                  <a:blip r:embed="rId13"/>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A636FAB-A2D8-B7BB-047C-83073D0CB4BD}"/>
                  </a:ext>
                </a:extLst>
              </p:cNvPr>
              <p:cNvSpPr txBox="1"/>
              <p:nvPr/>
            </p:nvSpPr>
            <p:spPr>
              <a:xfrm>
                <a:off x="8837392" y="3621853"/>
                <a:ext cx="3175907" cy="1107041"/>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m:rPr>
                          <m:aln/>
                        </m:rPr>
                        <a:rPr lang="en-AU" sz="1800" b="0" i="1" smtClean="0">
                          <a:latin typeface="Cambria Math" panose="02040503050406030204" pitchFamily="18" charset="0"/>
                        </a:rPr>
                        <m:t>=</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9</m:t>
                          </m:r>
                        </m:num>
                        <m:den>
                          <m:r>
                            <a:rPr lang="en-AU" sz="1800" b="0" i="1" smtClean="0">
                              <a:latin typeface="Cambria Math" panose="02040503050406030204" pitchFamily="18" charset="0"/>
                            </a:rPr>
                            <m:t>3</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m:t>
                          </m:r>
                        </m:num>
                        <m:den>
                          <m:r>
                            <a:rPr lang="en-AU" sz="1800" b="0" i="1" smtClean="0">
                              <a:latin typeface="Cambria Math" panose="02040503050406030204" pitchFamily="18" charset="0"/>
                            </a:rPr>
                            <m:t>3</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5</m:t>
                          </m:r>
                        </m:num>
                        <m:den>
                          <m:r>
                            <a:rPr lang="en-AU" sz="1800" b="0" i="1" smtClean="0">
                              <a:latin typeface="Cambria Math" panose="02040503050406030204" pitchFamily="18" charset="0"/>
                            </a:rPr>
                            <m:t>3</m:t>
                          </m:r>
                        </m:den>
                      </m:f>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3</m:t>
                          </m:r>
                        </m:den>
                      </m:f>
                    </m:oMath>
                  </m:oMathPara>
                </a14:m>
                <a:endParaRPr lang="en-AU" sz="1800" dirty="0"/>
              </a:p>
            </p:txBody>
          </p:sp>
        </mc:Choice>
        <mc:Fallback xmlns="">
          <p:sp>
            <p:nvSpPr>
              <p:cNvPr id="43" name="TextBox 42">
                <a:extLst>
                  <a:ext uri="{FF2B5EF4-FFF2-40B4-BE49-F238E27FC236}">
                    <a16:creationId xmlns:a16="http://schemas.microsoft.com/office/drawing/2014/main" id="{1A636FAB-A2D8-B7BB-047C-83073D0CB4BD}"/>
                  </a:ext>
                </a:extLst>
              </p:cNvPr>
              <p:cNvSpPr txBox="1">
                <a:spLocks noRot="1" noChangeAspect="1" noMove="1" noResize="1" noEditPoints="1" noAdjustHandles="1" noChangeArrowheads="1" noChangeShapeType="1" noTextEdit="1"/>
              </p:cNvSpPr>
              <p:nvPr/>
            </p:nvSpPr>
            <p:spPr>
              <a:xfrm>
                <a:off x="8837392" y="3621853"/>
                <a:ext cx="3175907" cy="1107041"/>
              </a:xfrm>
              <a:prstGeom prst="rect">
                <a:avLst/>
              </a:prstGeom>
              <a:blipFill>
                <a:blip r:embed="rId14"/>
                <a:stretch>
                  <a:fillRect b="-72527"/>
                </a:stretch>
              </a:blipFill>
            </p:spPr>
            <p:txBody>
              <a:bodyPr/>
              <a:lstStyle/>
              <a:p>
                <a:r>
                  <a:rPr lang="en-AU">
                    <a:noFill/>
                  </a:rPr>
                  <a:t> </a:t>
                </a:r>
              </a:p>
            </p:txBody>
          </p:sp>
        </mc:Fallback>
      </mc:AlternateContent>
      <p:sp>
        <p:nvSpPr>
          <p:cNvPr id="44" name="Speech Bubble: Rectangle with Corners Rounded 43">
            <a:extLst>
              <a:ext uri="{FF2B5EF4-FFF2-40B4-BE49-F238E27FC236}">
                <a16:creationId xmlns:a16="http://schemas.microsoft.com/office/drawing/2014/main" id="{0D1FDEBD-2978-8336-2F30-6F38EA8D651E}"/>
              </a:ext>
            </a:extLst>
          </p:cNvPr>
          <p:cNvSpPr/>
          <p:nvPr/>
        </p:nvSpPr>
        <p:spPr>
          <a:xfrm>
            <a:off x="2392332" y="5952399"/>
            <a:ext cx="7407336" cy="483280"/>
          </a:xfrm>
          <a:prstGeom prst="wedgeRoundRectCallout">
            <a:avLst>
              <a:gd name="adj1" fmla="val 48991"/>
              <a:gd name="adj2" fmla="val 10980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are some of the advantages of each method?</a:t>
            </a:r>
          </a:p>
        </p:txBody>
      </p:sp>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33945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71717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solve absolute value equations of the form </a:t>
                </a:r>
                <a14:m>
                  <m:oMath xmlns:m="http://schemas.openxmlformats.org/officeDocument/2006/math">
                    <m:d>
                      <m:dPr>
                        <m:begChr m:val="|"/>
                        <m:endChr m:val="|"/>
                        <m:ctrlPr>
                          <a:rPr lang="en-AU" sz="2000" b="0" i="1" smtClean="0">
                            <a:latin typeface="Cambria Math" panose="02040503050406030204" pitchFamily="18" charset="0"/>
                            <a:cs typeface="Arial" panose="020B0604020202020204" pitchFamily="34" charset="0"/>
                          </a:rPr>
                        </m:ctrlPr>
                      </m:dPr>
                      <m:e>
                        <m:r>
                          <a:rPr lang="en-AU" sz="2000" b="0" i="1" smtClean="0">
                            <a:latin typeface="Cambria Math" panose="02040503050406030204" pitchFamily="18" charset="0"/>
                            <a:cs typeface="Arial" panose="020B0604020202020204" pitchFamily="34" charset="0"/>
                          </a:rPr>
                          <m:t>𝑎𝑥</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𝑏</m:t>
                        </m:r>
                      </m:e>
                    </m:d>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𝑘</m:t>
                    </m:r>
                  </m:oMath>
                </a14:m>
                <a:r>
                  <a:rPr lang="en-AU" sz="2000" dirty="0">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solve an absolute value equation graphically.</a:t>
                </a:r>
                <a:endParaRPr lang="en-US" sz="2000" dirty="0">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solve an absolute value equation algebraically.</a:t>
                </a:r>
              </a:p>
              <a:p>
                <a:pPr marL="342900" indent="-342900">
                  <a:lnSpc>
                    <a:spcPct val="150000"/>
                  </a:lnSpc>
                  <a:spcAft>
                    <a:spcPts val="600"/>
                  </a:spcAft>
                  <a:buFont typeface="Arial"/>
                  <a:buChar char="•"/>
                </a:pPr>
                <a:r>
                  <a:rPr lang="en-AU" sz="2000" dirty="0">
                    <a:ea typeface="+mn-lt"/>
                    <a:cs typeface="Arial" panose="020B0604020202020204" pitchFamily="34" charset="0"/>
                  </a:rPr>
                  <a:t>I can solve an absolute value equation by considering the critical point.</a:t>
                </a:r>
              </a:p>
              <a:p>
                <a:pPr marL="342900" indent="-342900">
                  <a:lnSpc>
                    <a:spcPct val="150000"/>
                  </a:lnSpc>
                  <a:spcAft>
                    <a:spcPts val="600"/>
                  </a:spcAft>
                  <a:buFont typeface="Arial"/>
                  <a:buChar char="•"/>
                </a:pPr>
                <a:r>
                  <a:rPr lang="en-AU" sz="2000" dirty="0">
                    <a:ea typeface="+mn-lt"/>
                    <a:cs typeface="Arial" panose="020B0604020202020204" pitchFamily="34" charset="0"/>
                  </a:rPr>
                  <a:t>I can compare different methods used to solve absolute value equations.</a:t>
                </a:r>
                <a:endParaRPr lang="en-AU"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717171"/>
              </a:xfrm>
              <a:prstGeom prst="rect">
                <a:avLst/>
              </a:prstGeom>
              <a:blipFill>
                <a:blip r:embed="rId3"/>
                <a:stretch>
                  <a:fillRect l="-1402" b="-98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Pairs of equations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How many solutions are in each pair of equations? </a:t>
            </a:r>
            <a:r>
              <a:rPr lang="en-AU" dirty="0"/>
              <a:t>Use the graphs to support your answer. </a:t>
            </a:r>
            <a:endParaRPr lang="en-AU" dirty="0">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BA10A5E-5AA9-A795-5633-2359131C6277}"/>
                  </a:ext>
                </a:extLst>
              </p:cNvPr>
              <p:cNvSpPr txBox="1"/>
              <p:nvPr/>
            </p:nvSpPr>
            <p:spPr>
              <a:xfrm>
                <a:off x="1745600" y="2452130"/>
                <a:ext cx="2116183" cy="36488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+5 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=7</m:t>
                      </m:r>
                    </m:oMath>
                  </m:oMathPara>
                </a14:m>
                <a:endParaRPr lang="en-AU" sz="1800" dirty="0"/>
              </a:p>
            </p:txBody>
          </p:sp>
        </mc:Choice>
        <mc:Fallback xmlns="">
          <p:sp>
            <p:nvSpPr>
              <p:cNvPr id="8" name="TextBox 7">
                <a:extLst>
                  <a:ext uri="{FF2B5EF4-FFF2-40B4-BE49-F238E27FC236}">
                    <a16:creationId xmlns:a16="http://schemas.microsoft.com/office/drawing/2014/main" id="{5BA10A5E-5AA9-A795-5633-2359131C6277}"/>
                  </a:ext>
                </a:extLst>
              </p:cNvPr>
              <p:cNvSpPr txBox="1">
                <a:spLocks noRot="1" noChangeAspect="1" noMove="1" noResize="1" noEditPoints="1" noAdjustHandles="1" noChangeArrowheads="1" noChangeShapeType="1" noTextEdit="1"/>
              </p:cNvSpPr>
              <p:nvPr/>
            </p:nvSpPr>
            <p:spPr>
              <a:xfrm>
                <a:off x="1745600" y="2452130"/>
                <a:ext cx="2116183" cy="364888"/>
              </a:xfrm>
              <a:prstGeom prst="rect">
                <a:avLst/>
              </a:prstGeom>
              <a:blipFill>
                <a:blip r:embed="rId3"/>
                <a:stretch>
                  <a:fillRect l="-4035" r="-4035"/>
                </a:stretch>
              </a:blipFill>
            </p:spPr>
            <p:txBody>
              <a:bodyPr/>
              <a:lstStyle/>
              <a:p>
                <a:r>
                  <a:rPr lang="en-AU">
                    <a:noFill/>
                  </a:rPr>
                  <a:t> </a:t>
                </a:r>
              </a:p>
            </p:txBody>
          </p:sp>
        </mc:Fallback>
      </mc:AlternateContent>
      <p:pic>
        <p:nvPicPr>
          <p:cNvPr id="5" name="Picture 4" descr="A graph showing a horizontal line at 𝑦=7 and a diagonal line sloping upward.">
            <a:extLst>
              <a:ext uri="{FF2B5EF4-FFF2-40B4-BE49-F238E27FC236}">
                <a16:creationId xmlns:a16="http://schemas.microsoft.com/office/drawing/2014/main" id="{AE274D16-A07D-16F6-DC4D-938EFE9EB333}"/>
              </a:ext>
            </a:extLst>
          </p:cNvPr>
          <p:cNvPicPr>
            <a:picLocks noChangeAspect="1"/>
          </p:cNvPicPr>
          <p:nvPr/>
        </p:nvPicPr>
        <p:blipFill>
          <a:blip r:embed="rId4"/>
          <a:stretch>
            <a:fillRect/>
          </a:stretch>
        </p:blipFill>
        <p:spPr>
          <a:xfrm>
            <a:off x="360000" y="2817018"/>
            <a:ext cx="4887382" cy="369898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F57EF5-9AD0-D58E-BB0F-766BCFE3522E}"/>
                  </a:ext>
                </a:extLst>
              </p:cNvPr>
              <p:cNvSpPr txBox="1"/>
              <p:nvPr/>
            </p:nvSpPr>
            <p:spPr>
              <a:xfrm>
                <a:off x="7253580" y="2452130"/>
                <a:ext cx="2939610" cy="364888"/>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+3 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=7</m:t>
                      </m:r>
                    </m:oMath>
                  </m:oMathPara>
                </a14:m>
                <a:endParaRPr lang="en-AU" sz="1800" dirty="0"/>
              </a:p>
            </p:txBody>
          </p:sp>
        </mc:Choice>
        <mc:Fallback xmlns="">
          <p:sp>
            <p:nvSpPr>
              <p:cNvPr id="9" name="TextBox 8">
                <a:extLst>
                  <a:ext uri="{FF2B5EF4-FFF2-40B4-BE49-F238E27FC236}">
                    <a16:creationId xmlns:a16="http://schemas.microsoft.com/office/drawing/2014/main" id="{6BF57EF5-9AD0-D58E-BB0F-766BCFE3522E}"/>
                  </a:ext>
                </a:extLst>
              </p:cNvPr>
              <p:cNvSpPr txBox="1">
                <a:spLocks noRot="1" noChangeAspect="1" noMove="1" noResize="1" noEditPoints="1" noAdjustHandles="1" noChangeArrowheads="1" noChangeShapeType="1" noTextEdit="1"/>
              </p:cNvSpPr>
              <p:nvPr/>
            </p:nvSpPr>
            <p:spPr>
              <a:xfrm>
                <a:off x="7253580" y="2452130"/>
                <a:ext cx="2939610" cy="364888"/>
              </a:xfrm>
              <a:prstGeom prst="rect">
                <a:avLst/>
              </a:prstGeom>
              <a:blipFill>
                <a:blip r:embed="rId5"/>
                <a:stretch>
                  <a:fillRect/>
                </a:stretch>
              </a:blipFill>
            </p:spPr>
            <p:txBody>
              <a:bodyPr/>
              <a:lstStyle/>
              <a:p>
                <a:r>
                  <a:rPr lang="en-AU">
                    <a:noFill/>
                  </a:rPr>
                  <a:t> </a:t>
                </a:r>
              </a:p>
            </p:txBody>
          </p:sp>
        </mc:Fallback>
      </mc:AlternateContent>
      <p:pic>
        <p:nvPicPr>
          <p:cNvPr id="7" name="Picture 6" descr="A graph showing a horizontal line at 𝑦=7 and an upward-opening parabola with its vertex below the x-axis.">
            <a:extLst>
              <a:ext uri="{FF2B5EF4-FFF2-40B4-BE49-F238E27FC236}">
                <a16:creationId xmlns:a16="http://schemas.microsoft.com/office/drawing/2014/main" id="{FEF5CDEB-B7EB-51B5-48B9-572A2CA1537C}"/>
              </a:ext>
            </a:extLst>
          </p:cNvPr>
          <p:cNvPicPr>
            <a:picLocks noChangeAspect="1"/>
          </p:cNvPicPr>
          <p:nvPr/>
        </p:nvPicPr>
        <p:blipFill>
          <a:blip r:embed="rId6"/>
          <a:stretch>
            <a:fillRect/>
          </a:stretch>
        </p:blipFill>
        <p:spPr>
          <a:xfrm>
            <a:off x="6187237" y="2876488"/>
            <a:ext cx="5072297" cy="363951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B8B2D6-374A-0152-6750-37E0EB40C838}"/>
              </a:ext>
            </a:extLst>
          </p:cNvPr>
          <p:cNvSpPr>
            <a:spLocks noGrp="1"/>
          </p:cNvSpPr>
          <p:nvPr>
            <p:ph type="title"/>
          </p:nvPr>
        </p:nvSpPr>
        <p:spPr/>
        <p:txBody>
          <a:bodyPr/>
          <a:lstStyle/>
          <a:p>
            <a:r>
              <a:rPr lang="en-AU" dirty="0"/>
              <a:t>Number of intercepts</a:t>
            </a:r>
          </a:p>
        </p:txBody>
      </p:sp>
      <p:pic>
        <p:nvPicPr>
          <p:cNvPr id="6" name="Recording 2025-08-14 105045" descr="Animation of absolute value function intersecting with a horizontal line. Animation plays the line decreasing in value until it is below 0.">
            <a:hlinkClick r:id="" action="ppaction://media"/>
            <a:extLst>
              <a:ext uri="{FF2B5EF4-FFF2-40B4-BE49-F238E27FC236}">
                <a16:creationId xmlns:a16="http://schemas.microsoft.com/office/drawing/2014/main" id="{864C749F-D9E5-FF71-5640-D23FB5E6D7D6}"/>
              </a:ext>
            </a:extLst>
          </p:cNvPr>
          <p:cNvPicPr>
            <a:picLocks noChangeAspect="1"/>
          </p:cNvPicPr>
          <p:nvPr>
            <a:videoFile r:link="rId1"/>
            <p:extLst>
              <p:ext uri="{DAA4B4D4-6D71-4841-9C94-3DE7FCFB9230}">
                <p14:media xmlns:p14="http://schemas.microsoft.com/office/powerpoint/2010/main" r:embed="rId2">
                  <p14:trim st="3485"/>
                </p14:media>
              </p:ext>
            </p:extLst>
          </p:nvPr>
        </p:nvPicPr>
        <p:blipFill>
          <a:blip r:embed="rId4"/>
          <a:stretch>
            <a:fillRect/>
          </a:stretch>
        </p:blipFill>
        <p:spPr>
          <a:xfrm>
            <a:off x="3474799" y="1274618"/>
            <a:ext cx="5453564" cy="5070400"/>
          </a:xfrm>
          <a:prstGeom prst="rect">
            <a:avLst/>
          </a:prstGeom>
        </p:spPr>
      </p:pic>
      <p:sp>
        <p:nvSpPr>
          <p:cNvPr id="2" name="Slide Number Placeholder 1">
            <a:extLst>
              <a:ext uri="{FF2B5EF4-FFF2-40B4-BE49-F238E27FC236}">
                <a16:creationId xmlns:a16="http://schemas.microsoft.com/office/drawing/2014/main" id="{469692EE-BB31-B6CE-8C8C-ABC610C87C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97345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7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9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dirty="0"/>
              <a:t>Solving absolute value equations graphically (1)</a:t>
            </a:r>
            <a:endParaRPr lang="en-AU" dirty="0">
              <a:latin typeface="+mj-lt"/>
            </a:endParaRP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endParaRPr lang="en-AU" dirty="0">
              <a:latin typeface="+mj-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27106F-9F08-0F35-9CAD-489591D3BE85}"/>
                  </a:ext>
                </a:extLst>
              </p:cNvPr>
              <p:cNvSpPr txBox="1"/>
              <p:nvPr/>
            </p:nvSpPr>
            <p:spPr>
              <a:xfrm>
                <a:off x="360000" y="1415862"/>
                <a:ext cx="3754482" cy="400594"/>
              </a:xfrm>
              <a:prstGeom prst="rect">
                <a:avLst/>
              </a:prstGeom>
              <a:noFill/>
            </p:spPr>
            <p:txBody>
              <a:bodyPr wrap="square" lIns="0" tIns="0" rIns="0" bIns="0" rtlCol="0">
                <a:noAutofit/>
              </a:bodyPr>
              <a:lstStyle/>
              <a:p>
                <a:pPr algn="l">
                  <a:lnSpc>
                    <a:spcPct val="150000"/>
                  </a:lnSpc>
                </a:pPr>
                <a:r>
                  <a:rPr lang="en-AU" sz="1800" dirty="0"/>
                  <a:t>Use the graph to determine the solutions to</a:t>
                </a:r>
                <a:r>
                  <a:rPr lang="en-AU" sz="1800" b="0" dirty="0"/>
                  <a: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+5</m:t>
                        </m:r>
                      </m:e>
                    </m:d>
                    <m:r>
                      <a:rPr lang="en-AU" sz="1800" b="0" i="1" smtClean="0">
                        <a:latin typeface="Cambria Math" panose="02040503050406030204" pitchFamily="18" charset="0"/>
                      </a:rPr>
                      <m:t> </m:t>
                    </m:r>
                    <m:r>
                      <m:rPr>
                        <m:nor/>
                      </m:rPr>
                      <a:rPr lang="en-AU" sz="1800" b="0" i="0" smtClean="0">
                        <a:latin typeface="Cambria Math" panose="02040503050406030204" pitchFamily="18" charset="0"/>
                      </a:rPr>
                      <m:t>and</m:t>
                    </m:r>
                    <m:r>
                      <a:rPr lang="en-AU" sz="1800" b="0" i="1" smtClean="0">
                        <a:latin typeface="Cambria Math" panose="02040503050406030204" pitchFamily="18" charset="0"/>
                      </a:rPr>
                      <m:t> </m:t>
                    </m:r>
                    <m:r>
                      <a:rPr lang="en-AU" sz="1800" b="0" i="1" smtClean="0">
                        <a:latin typeface="Cambria Math" panose="02040503050406030204" pitchFamily="18" charset="0"/>
                      </a:rPr>
                      <m:t>𝑦</m:t>
                    </m:r>
                    <m:r>
                      <a:rPr lang="en-AU" sz="1800" b="0" i="1" smtClean="0">
                        <a:latin typeface="Cambria Math" panose="02040503050406030204" pitchFamily="18" charset="0"/>
                      </a:rPr>
                      <m:t>=7</m:t>
                    </m:r>
                  </m:oMath>
                </a14:m>
                <a:endParaRPr lang="en-AU" sz="1800" dirty="0"/>
              </a:p>
            </p:txBody>
          </p:sp>
        </mc:Choice>
        <mc:Fallback xmlns="">
          <p:sp>
            <p:nvSpPr>
              <p:cNvPr id="8" name="TextBox 7">
                <a:extLst>
                  <a:ext uri="{FF2B5EF4-FFF2-40B4-BE49-F238E27FC236}">
                    <a16:creationId xmlns:a16="http://schemas.microsoft.com/office/drawing/2014/main" id="{2427106F-9F08-0F35-9CAD-489591D3BE85}"/>
                  </a:ext>
                </a:extLst>
              </p:cNvPr>
              <p:cNvSpPr txBox="1">
                <a:spLocks noRot="1" noChangeAspect="1" noMove="1" noResize="1" noEditPoints="1" noAdjustHandles="1" noChangeArrowheads="1" noChangeShapeType="1" noTextEdit="1"/>
              </p:cNvSpPr>
              <p:nvPr/>
            </p:nvSpPr>
            <p:spPr>
              <a:xfrm>
                <a:off x="360000" y="1415862"/>
                <a:ext cx="3754482" cy="400594"/>
              </a:xfrm>
              <a:prstGeom prst="rect">
                <a:avLst/>
              </a:prstGeom>
              <a:blipFill>
                <a:blip r:embed="rId3"/>
                <a:stretch>
                  <a:fillRect l="-3734" b="-1287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F75D42AF-1BC8-4DEA-C978-435B4491170B}"/>
                  </a:ext>
                </a:extLst>
              </p:cNvPr>
              <p:cNvSpPr/>
              <p:nvPr/>
            </p:nvSpPr>
            <p:spPr>
              <a:xfrm>
                <a:off x="204570" y="2984399"/>
                <a:ext cx="3351430" cy="1148753"/>
              </a:xfrm>
              <a:prstGeom prst="wedgeRoundRectCallout">
                <a:avLst>
                  <a:gd name="adj1" fmla="val 27779"/>
                  <a:gd name="adj2" fmla="val -1032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How is the equation </a:t>
                </a:r>
                <a14:m>
                  <m:oMath xmlns:m="http://schemas.openxmlformats.org/officeDocument/2006/math">
                    <m:d>
                      <m:dPr>
                        <m:begChr m:val="|"/>
                        <m:endChr m:val="|"/>
                        <m:ctrlPr>
                          <a:rPr lang="en-AU" sz="1800" b="0" i="1" smtClean="0">
                            <a:latin typeface="Cambria Math" panose="02040503050406030204" pitchFamily="18" charset="0"/>
                          </a:rPr>
                        </m:ctrlPr>
                      </m:dPr>
                      <m:e>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+5</m:t>
                        </m:r>
                      </m:e>
                    </m:d>
                    <m:r>
                      <a:rPr lang="en-AU" sz="1800" b="0" i="1" smtClean="0">
                        <a:latin typeface="Cambria Math" panose="02040503050406030204" pitchFamily="18" charset="0"/>
                      </a:rPr>
                      <m:t>=7</m:t>
                    </m:r>
                  </m:oMath>
                </a14:m>
                <a:r>
                  <a:rPr lang="en-AU" sz="1800" dirty="0"/>
                  <a:t> the same as the pair of equations?</a:t>
                </a:r>
              </a:p>
            </p:txBody>
          </p:sp>
        </mc:Choice>
        <mc:Fallback xmlns="">
          <p:sp>
            <p:nvSpPr>
              <p:cNvPr id="20" name="Speech Bubble: Rectangle with Corners Rounded 19">
                <a:extLst>
                  <a:ext uri="{FF2B5EF4-FFF2-40B4-BE49-F238E27FC236}">
                    <a16:creationId xmlns:a16="http://schemas.microsoft.com/office/drawing/2014/main" id="{F75D42AF-1BC8-4DEA-C978-435B4491170B}"/>
                  </a:ext>
                </a:extLst>
              </p:cNvPr>
              <p:cNvSpPr>
                <a:spLocks noRot="1" noChangeAspect="1" noMove="1" noResize="1" noEditPoints="1" noAdjustHandles="1" noChangeArrowheads="1" noChangeShapeType="1" noTextEdit="1"/>
              </p:cNvSpPr>
              <p:nvPr/>
            </p:nvSpPr>
            <p:spPr>
              <a:xfrm>
                <a:off x="204570" y="2984399"/>
                <a:ext cx="3351430" cy="1148753"/>
              </a:xfrm>
              <a:prstGeom prst="wedgeRoundRectCallout">
                <a:avLst>
                  <a:gd name="adj1" fmla="val 27779"/>
                  <a:gd name="adj2" fmla="val -103220"/>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C0D2C8B-901E-5D79-C640-CA08216DCE61}"/>
                  </a:ext>
                </a:extLst>
              </p:cNvPr>
              <p:cNvSpPr txBox="1"/>
              <p:nvPr/>
            </p:nvSpPr>
            <p:spPr>
              <a:xfrm>
                <a:off x="204570" y="4562617"/>
                <a:ext cx="3754482" cy="400594"/>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r>
                        <a:rPr lang="en-AU" sz="1800" b="0" i="1" dirty="0" smtClean="0">
                          <a:latin typeface="Cambria Math" panose="02040503050406030204" pitchFamily="18" charset="0"/>
                        </a:rPr>
                        <m:t>=−6 </m:t>
                      </m:r>
                      <m:r>
                        <m:rPr>
                          <m:nor/>
                        </m:rPr>
                        <a:rPr lang="en-AU" sz="1800" b="0" i="0" dirty="0" smtClean="0">
                          <a:latin typeface="Cambria Math" panose="02040503050406030204" pitchFamily="18" charset="0"/>
                        </a:rPr>
                        <m:t>and</m:t>
                      </m:r>
                      <m:r>
                        <a:rPr lang="en-AU" sz="1800" b="0" i="1" dirty="0" smtClean="0">
                          <a:latin typeface="Cambria Math" panose="02040503050406030204" pitchFamily="18" charset="0"/>
                        </a:rPr>
                        <m:t> 1</m:t>
                      </m:r>
                    </m:oMath>
                  </m:oMathPara>
                </a14:m>
                <a:endParaRPr lang="en-AU" sz="1800" dirty="0"/>
              </a:p>
            </p:txBody>
          </p:sp>
        </mc:Choice>
        <mc:Fallback xmlns="">
          <p:sp>
            <p:nvSpPr>
              <p:cNvPr id="2" name="TextBox 1">
                <a:extLst>
                  <a:ext uri="{FF2B5EF4-FFF2-40B4-BE49-F238E27FC236}">
                    <a16:creationId xmlns:a16="http://schemas.microsoft.com/office/drawing/2014/main" id="{4C0D2C8B-901E-5D79-C640-CA08216DCE61}"/>
                  </a:ext>
                </a:extLst>
              </p:cNvPr>
              <p:cNvSpPr txBox="1">
                <a:spLocks noRot="1" noChangeAspect="1" noMove="1" noResize="1" noEditPoints="1" noAdjustHandles="1" noChangeArrowheads="1" noChangeShapeType="1" noTextEdit="1"/>
              </p:cNvSpPr>
              <p:nvPr/>
            </p:nvSpPr>
            <p:spPr>
              <a:xfrm>
                <a:off x="204570" y="4562617"/>
                <a:ext cx="3754482" cy="400594"/>
              </a:xfrm>
              <a:prstGeom prst="rect">
                <a:avLst/>
              </a:prstGeom>
              <a:blipFill>
                <a:blip r:embed="rId5"/>
                <a:stretch>
                  <a:fillRect/>
                </a:stretch>
              </a:blipFill>
            </p:spPr>
            <p:txBody>
              <a:bodyPr/>
              <a:lstStyle/>
              <a:p>
                <a:r>
                  <a:rPr lang="en-AU">
                    <a:noFill/>
                  </a:rPr>
                  <a:t> </a:t>
                </a:r>
              </a:p>
            </p:txBody>
          </p:sp>
        </mc:Fallback>
      </mc:AlternateContent>
      <p:pic>
        <p:nvPicPr>
          <p:cNvPr id="7" name="Picture 6" descr="A V-shaped graph of an absolute value function with its vertex below the x-axis, and a horizontal line at &#10;𝑦=7.">
            <a:extLst>
              <a:ext uri="{FF2B5EF4-FFF2-40B4-BE49-F238E27FC236}">
                <a16:creationId xmlns:a16="http://schemas.microsoft.com/office/drawing/2014/main" id="{862683BE-9042-999D-B0F8-00B518698BAE}"/>
              </a:ext>
            </a:extLst>
          </p:cNvPr>
          <p:cNvPicPr>
            <a:picLocks noChangeAspect="1"/>
          </p:cNvPicPr>
          <p:nvPr/>
        </p:nvPicPr>
        <p:blipFill>
          <a:blip r:embed="rId6"/>
          <a:stretch>
            <a:fillRect/>
          </a:stretch>
        </p:blipFill>
        <p:spPr>
          <a:xfrm>
            <a:off x="4297292" y="1045029"/>
            <a:ext cx="7618210" cy="5650971"/>
          </a:xfrm>
          <a:prstGeom prst="rect">
            <a:avLst/>
          </a:prstGeom>
        </p:spPr>
      </p:pic>
      <p:grpSp>
        <p:nvGrpSpPr>
          <p:cNvPr id="19" name="Group 18" descr="The graph highlights two intersection points labeled (−6,7) and (1,7).">
            <a:extLst>
              <a:ext uri="{FF2B5EF4-FFF2-40B4-BE49-F238E27FC236}">
                <a16:creationId xmlns:a16="http://schemas.microsoft.com/office/drawing/2014/main" id="{EF89763C-D9CD-293F-AB4A-2E22974B6135}"/>
              </a:ext>
            </a:extLst>
          </p:cNvPr>
          <p:cNvGrpSpPr/>
          <p:nvPr/>
        </p:nvGrpSpPr>
        <p:grpSpPr>
          <a:xfrm>
            <a:off x="3922104" y="2809037"/>
            <a:ext cx="6349574" cy="663970"/>
            <a:chOff x="3922104" y="2809037"/>
            <a:chExt cx="6349574" cy="66397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FF6A81-FB0E-92E0-462D-E99294658D5C}"/>
                    </a:ext>
                  </a:extLst>
                </p:cNvPr>
                <p:cNvSpPr txBox="1"/>
                <p:nvPr/>
              </p:nvSpPr>
              <p:spPr>
                <a:xfrm>
                  <a:off x="3922104" y="2984399"/>
                  <a:ext cx="1608188" cy="488608"/>
                </a:xfrm>
                <a:prstGeom prst="rect">
                  <a:avLst/>
                </a:prstGeom>
                <a:solidFill>
                  <a:schemeClr val="bg1"/>
                </a:solidFill>
              </p:spPr>
              <p:txBody>
                <a:bodyPr wrap="square" lIns="0" tIns="0" rIns="0" bIns="0" rtlCol="0">
                  <a:noAutofit/>
                </a:bodyPr>
                <a:lstStyle/>
                <a:p>
                  <a:pPr algn="l"/>
                  <a:r>
                    <a:rPr lang="en-AU" sz="1400" dirty="0"/>
                    <a:t>Point of intersection </a:t>
                  </a:r>
                  <a14:m>
                    <m:oMath xmlns:m="http://schemas.openxmlformats.org/officeDocument/2006/math">
                      <m:r>
                        <a:rPr lang="en-AU" sz="1400" i="1" dirty="0" smtClean="0">
                          <a:latin typeface="Cambria Math" panose="02040503050406030204" pitchFamily="18" charset="0"/>
                        </a:rPr>
                        <m:t>(−6,7)</m:t>
                      </m:r>
                    </m:oMath>
                  </a14:m>
                  <a:endParaRPr lang="en-AU" sz="1400" dirty="0"/>
                </a:p>
              </p:txBody>
            </p:sp>
          </mc:Choice>
          <mc:Fallback xmlns="">
            <p:sp>
              <p:nvSpPr>
                <p:cNvPr id="5" name="TextBox 4">
                  <a:extLst>
                    <a:ext uri="{FF2B5EF4-FFF2-40B4-BE49-F238E27FC236}">
                      <a16:creationId xmlns:a16="http://schemas.microsoft.com/office/drawing/2014/main" id="{85FF6A81-FB0E-92E0-462D-E99294658D5C}"/>
                    </a:ext>
                  </a:extLst>
                </p:cNvPr>
                <p:cNvSpPr txBox="1">
                  <a:spLocks noRot="1" noChangeAspect="1" noMove="1" noResize="1" noEditPoints="1" noAdjustHandles="1" noChangeArrowheads="1" noChangeShapeType="1" noTextEdit="1"/>
                </p:cNvSpPr>
                <p:nvPr/>
              </p:nvSpPr>
              <p:spPr>
                <a:xfrm>
                  <a:off x="3922104" y="2984399"/>
                  <a:ext cx="1608188" cy="488608"/>
                </a:xfrm>
                <a:prstGeom prst="rect">
                  <a:avLst/>
                </a:prstGeom>
                <a:blipFill>
                  <a:blip r:embed="rId7"/>
                  <a:stretch>
                    <a:fillRect l="-6818" t="-12500" r="-6818" b="-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3B51714-8D06-AFCC-FA16-4DDF8018C192}"/>
                    </a:ext>
                  </a:extLst>
                </p:cNvPr>
                <p:cNvSpPr txBox="1"/>
                <p:nvPr/>
              </p:nvSpPr>
              <p:spPr>
                <a:xfrm>
                  <a:off x="8663489" y="2940392"/>
                  <a:ext cx="1608189" cy="488608"/>
                </a:xfrm>
                <a:prstGeom prst="rect">
                  <a:avLst/>
                </a:prstGeom>
                <a:solidFill>
                  <a:schemeClr val="bg1"/>
                </a:solidFill>
              </p:spPr>
              <p:txBody>
                <a:bodyPr wrap="square" lIns="0" tIns="0" rIns="0" bIns="0" rtlCol="0">
                  <a:noAutofit/>
                </a:bodyPr>
                <a:lstStyle/>
                <a:p>
                  <a:pPr algn="l"/>
                  <a:r>
                    <a:rPr lang="en-AU" sz="1400" dirty="0"/>
                    <a:t>Point of intersection </a:t>
                  </a:r>
                  <a14:m>
                    <m:oMath xmlns:m="http://schemas.openxmlformats.org/officeDocument/2006/math">
                      <m:r>
                        <a:rPr lang="en-AU" sz="1400" i="1" dirty="0" smtClean="0">
                          <a:latin typeface="Cambria Math" panose="02040503050406030204" pitchFamily="18" charset="0"/>
                        </a:rPr>
                        <m:t>(</m:t>
                      </m:r>
                      <m:r>
                        <a:rPr lang="en-AU" sz="1400" b="0" i="1" dirty="0" smtClean="0">
                          <a:latin typeface="Cambria Math" panose="02040503050406030204" pitchFamily="18" charset="0"/>
                        </a:rPr>
                        <m:t>1</m:t>
                      </m:r>
                      <m:r>
                        <a:rPr lang="en-AU" sz="1400" i="1" dirty="0" smtClean="0">
                          <a:latin typeface="Cambria Math" panose="02040503050406030204" pitchFamily="18" charset="0"/>
                        </a:rPr>
                        <m:t>,7)</m:t>
                      </m:r>
                    </m:oMath>
                  </a14:m>
                  <a:endParaRPr lang="en-AU" sz="1400" dirty="0"/>
                </a:p>
              </p:txBody>
            </p:sp>
          </mc:Choice>
          <mc:Fallback xmlns="">
            <p:sp>
              <p:nvSpPr>
                <p:cNvPr id="6" name="TextBox 5">
                  <a:extLst>
                    <a:ext uri="{FF2B5EF4-FFF2-40B4-BE49-F238E27FC236}">
                      <a16:creationId xmlns:a16="http://schemas.microsoft.com/office/drawing/2014/main" id="{D3B51714-8D06-AFCC-FA16-4DDF8018C192}"/>
                    </a:ext>
                  </a:extLst>
                </p:cNvPr>
                <p:cNvSpPr txBox="1">
                  <a:spLocks noRot="1" noChangeAspect="1" noMove="1" noResize="1" noEditPoints="1" noAdjustHandles="1" noChangeArrowheads="1" noChangeShapeType="1" noTextEdit="1"/>
                </p:cNvSpPr>
                <p:nvPr/>
              </p:nvSpPr>
              <p:spPr>
                <a:xfrm>
                  <a:off x="8663489" y="2940392"/>
                  <a:ext cx="1608189" cy="488608"/>
                </a:xfrm>
                <a:prstGeom prst="rect">
                  <a:avLst/>
                </a:prstGeom>
                <a:blipFill>
                  <a:blip r:embed="rId8"/>
                  <a:stretch>
                    <a:fillRect l="-6818" t="-11111" r="-6818" b="-2469"/>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203FBE8D-0E55-2CFE-C6EC-66F4973DCE66}"/>
                </a:ext>
              </a:extLst>
            </p:cNvPr>
            <p:cNvCxnSpPr>
              <a:cxnSpLocks/>
              <a:stCxn id="5" idx="3"/>
            </p:cNvCxnSpPr>
            <p:nvPr/>
          </p:nvCxnSpPr>
          <p:spPr>
            <a:xfrm flipV="1">
              <a:off x="5530292" y="2809037"/>
              <a:ext cx="292607" cy="41966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82BB02A7-D025-BB06-E66E-8FDED5E0F14F}"/>
                </a:ext>
              </a:extLst>
            </p:cNvPr>
            <p:cNvCxnSpPr>
              <a:cxnSpLocks/>
              <a:stCxn id="6" idx="1"/>
            </p:cNvCxnSpPr>
            <p:nvPr/>
          </p:nvCxnSpPr>
          <p:spPr>
            <a:xfrm flipH="1" flipV="1">
              <a:off x="8459994" y="2809037"/>
              <a:ext cx="203495" cy="375659"/>
            </a:xfrm>
            <a:prstGeom prst="line">
              <a:avLst/>
            </a:prstGeom>
          </p:spPr>
          <p:style>
            <a:lnRef idx="1">
              <a:schemeClr val="dk1"/>
            </a:lnRef>
            <a:fillRef idx="0">
              <a:schemeClr val="dk1"/>
            </a:fillRef>
            <a:effectRef idx="0">
              <a:schemeClr val="dk1"/>
            </a:effectRef>
            <a:fontRef idx="minor">
              <a:schemeClr val="tx1"/>
            </a:fontRef>
          </p:style>
        </p:cxnSp>
      </p:gr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CF7F4-9DA3-FABA-3004-5DE361AC04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8BDD6C-35C6-1F36-7D87-7AC2F3D9654E}"/>
              </a:ext>
            </a:extLst>
          </p:cNvPr>
          <p:cNvSpPr>
            <a:spLocks noGrp="1"/>
          </p:cNvSpPr>
          <p:nvPr>
            <p:ph type="title"/>
          </p:nvPr>
        </p:nvSpPr>
        <p:spPr/>
        <p:txBody>
          <a:bodyPr/>
          <a:lstStyle/>
          <a:p>
            <a:r>
              <a:rPr lang="en-AU" dirty="0"/>
              <a:t>Solving absolute value equations graphically (2)</a:t>
            </a:r>
            <a:endParaRPr lang="en-AU" dirty="0">
              <a:latin typeface="+mj-lt"/>
            </a:endParaRPr>
          </a:p>
        </p:txBody>
      </p:sp>
      <p:sp>
        <p:nvSpPr>
          <p:cNvPr id="13" name="Text Placeholder 12">
            <a:extLst>
              <a:ext uri="{FF2B5EF4-FFF2-40B4-BE49-F238E27FC236}">
                <a16:creationId xmlns:a16="http://schemas.microsoft.com/office/drawing/2014/main" id="{5E660E0F-352B-291B-9661-4F78215C2689}"/>
              </a:ext>
            </a:extLst>
          </p:cNvPr>
          <p:cNvSpPr>
            <a:spLocks noGrp="1"/>
          </p:cNvSpPr>
          <p:nvPr>
            <p:ph type="body" sz="quarter" idx="18"/>
          </p:nvPr>
        </p:nvSpPr>
        <p:spPr>
          <a:xfrm>
            <a:off x="360000" y="982520"/>
            <a:ext cx="11483998" cy="356423"/>
          </a:xfrm>
        </p:spPr>
        <p:txBody>
          <a:bodyPr/>
          <a:lstStyle/>
          <a:p>
            <a:endParaRPr lang="en-AU" dirty="0">
              <a:latin typeface="+mj-lt"/>
            </a:endParaRPr>
          </a:p>
        </p:txBody>
      </p:sp>
      <p:sp>
        <p:nvSpPr>
          <p:cNvPr id="3" name="Slide Number Placeholder 2">
            <a:extLst>
              <a:ext uri="{FF2B5EF4-FFF2-40B4-BE49-F238E27FC236}">
                <a16:creationId xmlns:a16="http://schemas.microsoft.com/office/drawing/2014/main" id="{D6533A85-BF55-F05D-A4A6-2421208C22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21976B-5E25-3068-FC32-270A419C7674}"/>
                  </a:ext>
                </a:extLst>
              </p:cNvPr>
              <p:cNvSpPr txBox="1"/>
              <p:nvPr/>
            </p:nvSpPr>
            <p:spPr>
              <a:xfrm>
                <a:off x="360000" y="1578337"/>
                <a:ext cx="3206160" cy="400594"/>
              </a:xfrm>
              <a:prstGeom prst="rect">
                <a:avLst/>
              </a:prstGeom>
              <a:noFill/>
            </p:spPr>
            <p:txBody>
              <a:bodyPr wrap="square" lIns="0" tIns="0" rIns="0" bIns="0" rtlCol="0">
                <a:noAutofit/>
              </a:bodyPr>
              <a:lstStyle/>
              <a:p>
                <a:pPr>
                  <a:lnSpc>
                    <a:spcPct val="150000"/>
                  </a:lnSpc>
                </a:pPr>
                <a:r>
                  <a:rPr lang="en-AU" sz="1800" dirty="0"/>
                  <a:t>Use the graph to determine the solutions to </a:t>
                </a:r>
                <a14:m>
                  <m:oMath xmlns:m="http://schemas.openxmlformats.org/officeDocument/2006/math">
                    <m:r>
                      <a:rPr lang="en-AU" sz="1800" b="0" i="1" smtClean="0">
                        <a:latin typeface="Cambria Math" panose="02040503050406030204" pitchFamily="18" charset="0"/>
                      </a:rPr>
                      <m:t>|3</m:t>
                    </m:r>
                    <m:r>
                      <a:rPr lang="en-AU" sz="1800" b="0" i="1" smtClean="0">
                        <a:latin typeface="Cambria Math" panose="02040503050406030204" pitchFamily="18" charset="0"/>
                      </a:rPr>
                      <m:t>𝑥</m:t>
                    </m:r>
                    <m:r>
                      <a:rPr lang="en-AU" sz="1800" b="0" i="1" smtClean="0">
                        <a:latin typeface="Cambria Math" panose="02040503050406030204" pitchFamily="18" charset="0"/>
                      </a:rPr>
                      <m:t>−2|=8</m:t>
                    </m:r>
                  </m:oMath>
                </a14:m>
                <a:endParaRPr lang="en-AU" sz="1800" dirty="0"/>
              </a:p>
            </p:txBody>
          </p:sp>
        </mc:Choice>
        <mc:Fallback xmlns="">
          <p:sp>
            <p:nvSpPr>
              <p:cNvPr id="8" name="TextBox 7">
                <a:extLst>
                  <a:ext uri="{FF2B5EF4-FFF2-40B4-BE49-F238E27FC236}">
                    <a16:creationId xmlns:a16="http://schemas.microsoft.com/office/drawing/2014/main" id="{9421976B-5E25-3068-FC32-270A419C7674}"/>
                  </a:ext>
                </a:extLst>
              </p:cNvPr>
              <p:cNvSpPr txBox="1">
                <a:spLocks noRot="1" noChangeAspect="1" noMove="1" noResize="1" noEditPoints="1" noAdjustHandles="1" noChangeArrowheads="1" noChangeShapeType="1" noTextEdit="1"/>
              </p:cNvSpPr>
              <p:nvPr/>
            </p:nvSpPr>
            <p:spPr>
              <a:xfrm>
                <a:off x="360000" y="1578337"/>
                <a:ext cx="3206160" cy="400594"/>
              </a:xfrm>
              <a:prstGeom prst="rect">
                <a:avLst/>
              </a:prstGeom>
              <a:blipFill>
                <a:blip r:embed="rId3"/>
                <a:stretch>
                  <a:fillRect l="-4373" r="-4753" b="-127273"/>
                </a:stretch>
              </a:blipFill>
            </p:spPr>
            <p:txBody>
              <a:bodyPr/>
              <a:lstStyle/>
              <a:p>
                <a:r>
                  <a:rPr lang="en-AU">
                    <a:noFill/>
                  </a:rPr>
                  <a:t> </a:t>
                </a:r>
              </a:p>
            </p:txBody>
          </p:sp>
        </mc:Fallback>
      </mc:AlternateContent>
      <p:pic>
        <p:nvPicPr>
          <p:cNvPr id="7" name="Picture 6" descr="A V-shaped absolute value graph with vertex at (1,0), intersected by a horizontal line at y=8.">
            <a:extLst>
              <a:ext uri="{FF2B5EF4-FFF2-40B4-BE49-F238E27FC236}">
                <a16:creationId xmlns:a16="http://schemas.microsoft.com/office/drawing/2014/main" id="{FBF0572E-B7FC-ECEB-2220-DAADE2162728}"/>
              </a:ext>
            </a:extLst>
          </p:cNvPr>
          <p:cNvPicPr>
            <a:picLocks noChangeAspect="1"/>
          </p:cNvPicPr>
          <p:nvPr/>
        </p:nvPicPr>
        <p:blipFill>
          <a:blip r:embed="rId4"/>
          <a:stretch>
            <a:fillRect/>
          </a:stretch>
        </p:blipFill>
        <p:spPr>
          <a:xfrm>
            <a:off x="3913875" y="905601"/>
            <a:ext cx="7718609" cy="5725444"/>
          </a:xfrm>
          <a:prstGeom prst="rect">
            <a:avLst/>
          </a:prstGeom>
        </p:spPr>
      </p:pic>
      <p:grpSp>
        <p:nvGrpSpPr>
          <p:cNvPr id="10" name="Group 9" descr="The graph highlights two intersection points labeled (−2,8) and (10/3 ,8).">
            <a:extLst>
              <a:ext uri="{FF2B5EF4-FFF2-40B4-BE49-F238E27FC236}">
                <a16:creationId xmlns:a16="http://schemas.microsoft.com/office/drawing/2014/main" id="{3045545D-472B-384D-2308-F9DE73D55072}"/>
              </a:ext>
            </a:extLst>
          </p:cNvPr>
          <p:cNvGrpSpPr/>
          <p:nvPr/>
        </p:nvGrpSpPr>
        <p:grpSpPr>
          <a:xfrm>
            <a:off x="4322698" y="2066068"/>
            <a:ext cx="5772495" cy="1694917"/>
            <a:chOff x="3922104" y="1778090"/>
            <a:chExt cx="5772495" cy="1694917"/>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D011E6-0A22-5BB3-998A-D354DB646130}"/>
                    </a:ext>
                  </a:extLst>
                </p:cNvPr>
                <p:cNvSpPr txBox="1"/>
                <p:nvPr/>
              </p:nvSpPr>
              <p:spPr>
                <a:xfrm>
                  <a:off x="3922104" y="2984399"/>
                  <a:ext cx="1608188" cy="488608"/>
                </a:xfrm>
                <a:prstGeom prst="rect">
                  <a:avLst/>
                </a:prstGeom>
                <a:solidFill>
                  <a:schemeClr val="bg1"/>
                </a:solidFill>
              </p:spPr>
              <p:txBody>
                <a:bodyPr wrap="square" lIns="0" tIns="0" rIns="0" bIns="0" rtlCol="0">
                  <a:noAutofit/>
                </a:bodyPr>
                <a:lstStyle/>
                <a:p>
                  <a:pPr algn="l"/>
                  <a:r>
                    <a:rPr lang="en-AU" sz="1400" dirty="0"/>
                    <a:t>Point of intersection </a:t>
                  </a:r>
                  <a14:m>
                    <m:oMath xmlns:m="http://schemas.openxmlformats.org/officeDocument/2006/math">
                      <m:r>
                        <a:rPr lang="en-AU" sz="1400" i="1" dirty="0" smtClean="0">
                          <a:latin typeface="Cambria Math" panose="02040503050406030204" pitchFamily="18" charset="0"/>
                        </a:rPr>
                        <m:t>(−</m:t>
                      </m:r>
                      <m:r>
                        <a:rPr lang="en-AU" sz="1400" b="0" i="1" dirty="0" smtClean="0">
                          <a:latin typeface="Cambria Math" panose="02040503050406030204" pitchFamily="18" charset="0"/>
                        </a:rPr>
                        <m:t>2</m:t>
                      </m:r>
                      <m:r>
                        <a:rPr lang="en-AU" sz="1400" i="1" dirty="0" smtClean="0">
                          <a:latin typeface="Cambria Math" panose="02040503050406030204" pitchFamily="18" charset="0"/>
                        </a:rPr>
                        <m:t>,</m:t>
                      </m:r>
                      <m:r>
                        <a:rPr lang="en-AU" sz="1400" b="0" i="1" dirty="0" smtClean="0">
                          <a:latin typeface="Cambria Math" panose="02040503050406030204" pitchFamily="18" charset="0"/>
                        </a:rPr>
                        <m:t>8</m:t>
                      </m:r>
                      <m:r>
                        <a:rPr lang="en-AU" sz="1400" i="1" dirty="0" smtClean="0">
                          <a:latin typeface="Cambria Math" panose="02040503050406030204" pitchFamily="18" charset="0"/>
                        </a:rPr>
                        <m:t>)</m:t>
                      </m:r>
                    </m:oMath>
                  </a14:m>
                  <a:endParaRPr lang="en-AU" sz="1400" dirty="0"/>
                </a:p>
              </p:txBody>
            </p:sp>
          </mc:Choice>
          <mc:Fallback xmlns="">
            <p:sp>
              <p:nvSpPr>
                <p:cNvPr id="11" name="TextBox 10">
                  <a:extLst>
                    <a:ext uri="{FF2B5EF4-FFF2-40B4-BE49-F238E27FC236}">
                      <a16:creationId xmlns:a16="http://schemas.microsoft.com/office/drawing/2014/main" id="{BAD011E6-0A22-5BB3-998A-D354DB646130}"/>
                    </a:ext>
                  </a:extLst>
                </p:cNvPr>
                <p:cNvSpPr txBox="1">
                  <a:spLocks noRot="1" noChangeAspect="1" noMove="1" noResize="1" noEditPoints="1" noAdjustHandles="1" noChangeArrowheads="1" noChangeShapeType="1" noTextEdit="1"/>
                </p:cNvSpPr>
                <p:nvPr/>
              </p:nvSpPr>
              <p:spPr>
                <a:xfrm>
                  <a:off x="3922104" y="2984399"/>
                  <a:ext cx="1608188" cy="488608"/>
                </a:xfrm>
                <a:prstGeom prst="rect">
                  <a:avLst/>
                </a:prstGeom>
                <a:blipFill>
                  <a:blip r:embed="rId5"/>
                  <a:stretch>
                    <a:fillRect l="-6818" t="-11250" r="-6818" b="-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F1573E3-037F-CC54-AD8D-C2603D8E9684}"/>
                    </a:ext>
                  </a:extLst>
                </p:cNvPr>
                <p:cNvSpPr txBox="1"/>
                <p:nvPr/>
              </p:nvSpPr>
              <p:spPr>
                <a:xfrm>
                  <a:off x="7882915" y="1778090"/>
                  <a:ext cx="1608189" cy="553563"/>
                </a:xfrm>
                <a:prstGeom prst="rect">
                  <a:avLst/>
                </a:prstGeom>
                <a:solidFill>
                  <a:schemeClr val="bg1"/>
                </a:solidFill>
              </p:spPr>
              <p:txBody>
                <a:bodyPr wrap="square" lIns="0" tIns="0" rIns="0" bIns="0" rtlCol="0">
                  <a:noAutofit/>
                </a:bodyPr>
                <a:lstStyle/>
                <a:p>
                  <a:pPr algn="l"/>
                  <a:r>
                    <a:rPr lang="en-AU" sz="1400" dirty="0"/>
                    <a:t>Point of intersection </a:t>
                  </a:r>
                  <a14:m>
                    <m:oMath xmlns:m="http://schemas.openxmlformats.org/officeDocument/2006/math">
                      <m:r>
                        <a:rPr lang="en-AU" sz="1400" i="1" dirty="0" smtClean="0">
                          <a:latin typeface="Cambria Math" panose="02040503050406030204" pitchFamily="18" charset="0"/>
                        </a:rPr>
                        <m:t>(</m:t>
                      </m:r>
                      <m:f>
                        <m:fPr>
                          <m:ctrlPr>
                            <a:rPr lang="en-AU" sz="1400" b="0" i="1" dirty="0" smtClean="0">
                              <a:latin typeface="Cambria Math" panose="02040503050406030204" pitchFamily="18" charset="0"/>
                            </a:rPr>
                          </m:ctrlPr>
                        </m:fPr>
                        <m:num>
                          <m:r>
                            <a:rPr lang="en-AU" sz="1400" b="0" i="1" dirty="0" smtClean="0">
                              <a:latin typeface="Cambria Math" panose="02040503050406030204" pitchFamily="18" charset="0"/>
                            </a:rPr>
                            <m:t>10</m:t>
                          </m:r>
                        </m:num>
                        <m:den>
                          <m:r>
                            <a:rPr lang="en-AU" sz="1400" b="0" i="1" dirty="0" smtClean="0">
                              <a:latin typeface="Cambria Math" panose="02040503050406030204" pitchFamily="18" charset="0"/>
                            </a:rPr>
                            <m:t>3</m:t>
                          </m:r>
                        </m:den>
                      </m:f>
                      <m:r>
                        <a:rPr lang="en-AU" sz="1400" i="1" dirty="0" smtClean="0">
                          <a:latin typeface="Cambria Math" panose="02040503050406030204" pitchFamily="18" charset="0"/>
                        </a:rPr>
                        <m:t>,</m:t>
                      </m:r>
                      <m:r>
                        <a:rPr lang="en-AU" sz="1400" b="0" i="1" dirty="0" smtClean="0">
                          <a:latin typeface="Cambria Math" panose="02040503050406030204" pitchFamily="18" charset="0"/>
                        </a:rPr>
                        <m:t>8</m:t>
                      </m:r>
                      <m:r>
                        <a:rPr lang="en-AU" sz="1400" i="1" dirty="0" smtClean="0">
                          <a:latin typeface="Cambria Math" panose="02040503050406030204" pitchFamily="18" charset="0"/>
                        </a:rPr>
                        <m:t>)</m:t>
                      </m:r>
                    </m:oMath>
                  </a14:m>
                  <a:endParaRPr lang="en-AU" sz="1400" dirty="0"/>
                </a:p>
              </p:txBody>
            </p:sp>
          </mc:Choice>
          <mc:Fallback xmlns="">
            <p:sp>
              <p:nvSpPr>
                <p:cNvPr id="12" name="TextBox 11">
                  <a:extLst>
                    <a:ext uri="{FF2B5EF4-FFF2-40B4-BE49-F238E27FC236}">
                      <a16:creationId xmlns:a16="http://schemas.microsoft.com/office/drawing/2014/main" id="{8F1573E3-037F-CC54-AD8D-C2603D8E9684}"/>
                    </a:ext>
                  </a:extLst>
                </p:cNvPr>
                <p:cNvSpPr txBox="1">
                  <a:spLocks noRot="1" noChangeAspect="1" noMove="1" noResize="1" noEditPoints="1" noAdjustHandles="1" noChangeArrowheads="1" noChangeShapeType="1" noTextEdit="1"/>
                </p:cNvSpPr>
                <p:nvPr/>
              </p:nvSpPr>
              <p:spPr>
                <a:xfrm>
                  <a:off x="7882915" y="1778090"/>
                  <a:ext cx="1608189" cy="553563"/>
                </a:xfrm>
                <a:prstGeom prst="rect">
                  <a:avLst/>
                </a:prstGeom>
                <a:blipFill>
                  <a:blip r:embed="rId6"/>
                  <a:stretch>
                    <a:fillRect l="-6818" t="-9890" r="-6818" b="-1099"/>
                  </a:stretch>
                </a:blipFill>
              </p:spPr>
              <p:txBody>
                <a:bodyPr/>
                <a:lstStyle/>
                <a:p>
                  <a:r>
                    <a:rPr lang="en-AU">
                      <a:noFill/>
                    </a:rPr>
                    <a:t> </a:t>
                  </a:r>
                </a:p>
              </p:txBody>
            </p:sp>
          </mc:Fallback>
        </mc:AlternateContent>
        <p:cxnSp>
          <p:nvCxnSpPr>
            <p:cNvPr id="14" name="Straight Connector 13">
              <a:extLst>
                <a:ext uri="{FF2B5EF4-FFF2-40B4-BE49-F238E27FC236}">
                  <a16:creationId xmlns:a16="http://schemas.microsoft.com/office/drawing/2014/main" id="{5338BAFF-9297-1B65-D38C-C81B646A15B8}"/>
                </a:ext>
              </a:extLst>
            </p:cNvPr>
            <p:cNvCxnSpPr>
              <a:cxnSpLocks/>
              <a:stCxn id="11" idx="3"/>
            </p:cNvCxnSpPr>
            <p:nvPr/>
          </p:nvCxnSpPr>
          <p:spPr>
            <a:xfrm flipV="1">
              <a:off x="5530292" y="2809037"/>
              <a:ext cx="292607" cy="41966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1EE67C1-468A-EDE2-6920-6225A9E893EC}"/>
                </a:ext>
              </a:extLst>
            </p:cNvPr>
            <p:cNvCxnSpPr>
              <a:cxnSpLocks/>
            </p:cNvCxnSpPr>
            <p:nvPr/>
          </p:nvCxnSpPr>
          <p:spPr>
            <a:xfrm flipH="1" flipV="1">
              <a:off x="9491104" y="2331654"/>
              <a:ext cx="203495" cy="375659"/>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1324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FC388-6FC5-005B-2C57-807BA5042CD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5C8D0EF-3040-0E38-9ED0-81FD150CB8F6}"/>
                  </a:ext>
                </a:extLst>
              </p:cNvPr>
              <p:cNvSpPr>
                <a:spLocks noGrp="1"/>
              </p:cNvSpPr>
              <p:nvPr>
                <p:ph type="title"/>
              </p:nvPr>
            </p:nvSpPr>
            <p:spPr>
              <a:xfrm>
                <a:off x="360000" y="360000"/>
                <a:ext cx="11484000" cy="545601"/>
              </a:xfrm>
            </p:spPr>
            <p:txBody>
              <a:bodyPr/>
              <a:lstStyle/>
              <a:p>
                <a:r>
                  <a:rPr lang="en-AU" dirty="0"/>
                  <a:t>Solving </a:t>
                </a:r>
                <a14:m>
                  <m:oMath xmlns:m="http://schemas.openxmlformats.org/officeDocument/2006/math">
                    <m:d>
                      <m:dPr>
                        <m:begChr m:val="|"/>
                        <m:endChr m:val="|"/>
                        <m:ctrlPr>
                          <a:rPr lang="en-AU" b="0" i="1" dirty="0" smtClean="0">
                            <a:latin typeface="Cambria Math" panose="02040503050406030204" pitchFamily="18" charset="0"/>
                          </a:rPr>
                        </m:ctrlPr>
                      </m:dPr>
                      <m:e>
                        <m:r>
                          <a:rPr lang="en-AU" b="0" i="1" dirty="0" smtClean="0">
                            <a:latin typeface="Cambria Math" panose="02040503050406030204" pitchFamily="18" charset="0"/>
                          </a:rPr>
                          <m:t>3</m:t>
                        </m:r>
                        <m:r>
                          <a:rPr lang="en-AU" b="0" i="1" dirty="0" smtClean="0">
                            <a:latin typeface="Cambria Math" panose="02040503050406030204" pitchFamily="18" charset="0"/>
                          </a:rPr>
                          <m:t>𝑥</m:t>
                        </m:r>
                        <m:r>
                          <a:rPr lang="en-AU" b="0" i="1" dirty="0" smtClean="0">
                            <a:latin typeface="Cambria Math" panose="02040503050406030204" pitchFamily="18" charset="0"/>
                          </a:rPr>
                          <m:t>−2</m:t>
                        </m:r>
                      </m:e>
                    </m:d>
                    <m:r>
                      <a:rPr lang="en-AU" b="0" i="1" dirty="0" smtClean="0">
                        <a:latin typeface="Cambria Math" panose="02040503050406030204" pitchFamily="18" charset="0"/>
                      </a:rPr>
                      <m:t>=8</m:t>
                    </m:r>
                  </m:oMath>
                </a14:m>
                <a:endParaRPr lang="en-AU" dirty="0"/>
              </a:p>
            </p:txBody>
          </p:sp>
        </mc:Choice>
        <mc:Fallback xmlns="">
          <p:sp>
            <p:nvSpPr>
              <p:cNvPr id="4" name="Title 3">
                <a:extLst>
                  <a:ext uri="{FF2B5EF4-FFF2-40B4-BE49-F238E27FC236}">
                    <a16:creationId xmlns:a16="http://schemas.microsoft.com/office/drawing/2014/main" id="{95C8D0EF-3040-0E38-9ED0-81FD150CB8F6}"/>
                  </a:ext>
                </a:extLst>
              </p:cNvPr>
              <p:cNvSpPr>
                <a:spLocks noGrp="1" noRot="1" noChangeAspect="1" noMove="1" noResize="1" noEditPoints="1" noAdjustHandles="1" noChangeArrowheads="1" noChangeShapeType="1" noTextEdit="1"/>
              </p:cNvSpPr>
              <p:nvPr>
                <p:ph type="title"/>
              </p:nvPr>
            </p:nvSpPr>
            <p:spPr>
              <a:xfrm>
                <a:off x="360000" y="360000"/>
                <a:ext cx="11484000" cy="545601"/>
              </a:xfrm>
              <a:blipFill>
                <a:blip r:embed="rId3"/>
                <a:stretch>
                  <a:fillRect l="-2389" t="-35556" b="-41111"/>
                </a:stretch>
              </a:blipFill>
            </p:spPr>
            <p:txBody>
              <a:bodyPr/>
              <a:lstStyle/>
              <a:p>
                <a:r>
                  <a:rPr lang="en-AU">
                    <a:noFill/>
                  </a:rPr>
                  <a:t> </a:t>
                </a:r>
              </a:p>
            </p:txBody>
          </p:sp>
        </mc:Fallback>
      </mc:AlternateContent>
      <p:sp>
        <p:nvSpPr>
          <p:cNvPr id="9" name="Text Placeholder 8">
            <a:extLst>
              <a:ext uri="{FF2B5EF4-FFF2-40B4-BE49-F238E27FC236}">
                <a16:creationId xmlns:a16="http://schemas.microsoft.com/office/drawing/2014/main" id="{8EA2CB37-1DA6-E3C4-5952-B78F3A043B33}"/>
              </a:ext>
            </a:extLst>
          </p:cNvPr>
          <p:cNvSpPr>
            <a:spLocks noGrp="1"/>
          </p:cNvSpPr>
          <p:nvPr>
            <p:ph type="body" sz="quarter" idx="18"/>
          </p:nvPr>
        </p:nvSpPr>
        <p:spPr/>
        <p:txBody>
          <a:bodyPr/>
          <a:lstStyle/>
          <a:p>
            <a:r>
              <a:rPr lang="en-AU" dirty="0"/>
              <a:t>2 methods</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23182E1F-F041-2F0B-A977-5622E3C95A09}"/>
                  </a:ext>
                </a:extLst>
              </p:cNvPr>
              <p:cNvSpPr>
                <a:spLocks noGrp="1"/>
              </p:cNvSpPr>
              <p:nvPr>
                <p:ph type="body" sz="quarter" idx="17"/>
              </p:nvPr>
            </p:nvSpPr>
            <p:spPr>
              <a:xfrm>
                <a:off x="348000" y="721460"/>
                <a:ext cx="11484000" cy="1391094"/>
              </a:xfrm>
            </p:spPr>
            <p:txBody>
              <a:bodyPr/>
              <a:lstStyle/>
              <a:p>
                <a:r>
                  <a:rPr lang="en-AU" dirty="0"/>
                  <a:t>Write the absolute value function as a piecewise-defined function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e>
                    </m:d>
                    <m:r>
                      <a:rPr lang="en-AU" b="0" i="1" smtClean="0">
                        <a:latin typeface="Cambria Math" panose="02040503050406030204" pitchFamily="18" charset="0"/>
                      </a:rPr>
                      <m:t>=</m:t>
                    </m:r>
                    <m:d>
                      <m:dPr>
                        <m:begChr m:val="{"/>
                        <m:endChr m:val=""/>
                        <m:ctrlPr>
                          <a:rPr lang="en-AU" b="0" i="1" smtClean="0">
                            <a:latin typeface="Cambria Math" panose="02040503050406030204" pitchFamily="18" charset="0"/>
                          </a:rPr>
                        </m:ctrlPr>
                      </m:dPr>
                      <m:e>
                        <m:eqArr>
                          <m:eqArrPr>
                            <m:ctrlPr>
                              <a:rPr lang="en-AU" b="0" i="1" smtClean="0">
                                <a:latin typeface="Cambria Math" panose="02040503050406030204" pitchFamily="18" charset="0"/>
                              </a:rPr>
                            </m:ctrlPr>
                          </m:eqArr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e>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e>
                            </m:d>
                            <m:r>
                              <m:rPr>
                                <m:nor/>
                              </m:rPr>
                              <a:rPr lang="en-AU" b="0" i="0" smtClean="0">
                                <a:latin typeface="Cambria Math" panose="02040503050406030204" pitchFamily="18" charset="0"/>
                              </a:rPr>
                              <m:t> </m:t>
                            </m:r>
                            <m:r>
                              <m:rPr>
                                <m:nor/>
                              </m:rPr>
                              <a:rPr lang="en-AU" b="0" i="0" smtClean="0">
                                <a:latin typeface="Cambria Math" panose="02040503050406030204" pitchFamily="18" charset="0"/>
                              </a:rPr>
                              <m:t>for</m:t>
                            </m:r>
                            <m:r>
                              <a:rPr lang="en-AU" b="0" i="1" smtClean="0">
                                <a:latin typeface="Cambria Math" panose="02040503050406030204" pitchFamily="18" charset="0"/>
                              </a:rPr>
                              <m:t> </m:t>
                            </m:r>
                            <m:r>
                              <a:rPr lang="en-AU" b="0" i="1" smtClean="0">
                                <a:latin typeface="Cambria Math" panose="02040503050406030204" pitchFamily="18" charset="0"/>
                              </a:rPr>
                              <m:t>𝑥</m:t>
                            </m:r>
                            <m:r>
                              <a:rPr lang="en-AU" b="0" i="1" smtClean="0">
                                <a:latin typeface="Cambria Math" panose="02040503050406030204" pitchFamily="18" charset="0"/>
                              </a:rPr>
                              <m:t>&lt;</m:t>
                            </m:r>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3</m:t>
                                </m:r>
                              </m:den>
                            </m:f>
                          </m:e>
                        </m:eqArr>
                      </m:e>
                    </m:d>
                  </m:oMath>
                </a14:m>
                <a:endParaRPr lang="en-AU" dirty="0"/>
              </a:p>
            </p:txBody>
          </p:sp>
        </mc:Choice>
        <mc:Fallback xmlns="">
          <p:sp>
            <p:nvSpPr>
              <p:cNvPr id="6" name="Text Placeholder 5">
                <a:extLst>
                  <a:ext uri="{FF2B5EF4-FFF2-40B4-BE49-F238E27FC236}">
                    <a16:creationId xmlns:a16="http://schemas.microsoft.com/office/drawing/2014/main" id="{23182E1F-F041-2F0B-A977-5622E3C95A09}"/>
                  </a:ext>
                </a:extLst>
              </p:cNvPr>
              <p:cNvSpPr>
                <a:spLocks noGrp="1" noRot="1" noChangeAspect="1" noMove="1" noResize="1" noEditPoints="1" noAdjustHandles="1" noChangeArrowheads="1" noChangeShapeType="1" noTextEdit="1"/>
              </p:cNvSpPr>
              <p:nvPr>
                <p:ph type="body" sz="quarter" idx="17"/>
              </p:nvPr>
            </p:nvSpPr>
            <p:spPr>
              <a:xfrm>
                <a:off x="348000" y="721460"/>
                <a:ext cx="11484000" cy="1391094"/>
              </a:xfrm>
              <a:blipFill>
                <a:blip r:embed="rId4"/>
                <a:stretch>
                  <a:fillRect l="-1327" b="-480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 Placeholder 5">
                <a:extLst>
                  <a:ext uri="{FF2B5EF4-FFF2-40B4-BE49-F238E27FC236}">
                    <a16:creationId xmlns:a16="http://schemas.microsoft.com/office/drawing/2014/main" id="{4486878C-1C0B-9D44-1EB3-CA749EDB1008}"/>
                  </a:ext>
                </a:extLst>
              </p:cNvPr>
              <p:cNvSpPr txBox="1">
                <a:spLocks/>
              </p:cNvSpPr>
              <p:nvPr/>
            </p:nvSpPr>
            <p:spPr>
              <a:xfrm>
                <a:off x="360350" y="2608909"/>
                <a:ext cx="5396214" cy="408709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Consider the positive and negative of the LHS</a:t>
                </a:r>
              </a:p>
              <a:p>
                <a:pPr>
                  <a:lnSpc>
                    <a:spcPct val="100000"/>
                  </a:lnSpc>
                </a:pPr>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3</m:t>
                          </m:r>
                        </m:den>
                      </m:f>
                    </m:oMath>
                  </m:oMathPara>
                </a14:m>
                <a:endParaRPr lang="en-AU" b="0" dirty="0"/>
              </a:p>
              <a:p>
                <a:pPr>
                  <a:lnSpc>
                    <a:spcPct val="100000"/>
                  </a:lnSpc>
                </a:pPr>
                <a:r>
                  <a:rPr lang="en-AU" dirty="0"/>
                  <a:t>Negative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e>
                      </m:d>
                      <m:r>
                        <m:rPr>
                          <m:aln/>
                        </m:rPr>
                        <a:rPr lang="en-AU" b="0" i="1" smtClean="0">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10" name="Text Placeholder 5">
                <a:extLst>
                  <a:ext uri="{FF2B5EF4-FFF2-40B4-BE49-F238E27FC236}">
                    <a16:creationId xmlns:a16="http://schemas.microsoft.com/office/drawing/2014/main" id="{4486878C-1C0B-9D44-1EB3-CA749EDB1008}"/>
                  </a:ext>
                </a:extLst>
              </p:cNvPr>
              <p:cNvSpPr txBox="1">
                <a:spLocks noRot="1" noChangeAspect="1" noMove="1" noResize="1" noEditPoints="1" noAdjustHandles="1" noChangeArrowheads="1" noChangeShapeType="1" noTextEdit="1"/>
              </p:cNvSpPr>
              <p:nvPr/>
            </p:nvSpPr>
            <p:spPr>
              <a:xfrm>
                <a:off x="360350" y="2608909"/>
                <a:ext cx="5396214" cy="4087091"/>
              </a:xfrm>
              <a:prstGeom prst="rect">
                <a:avLst/>
              </a:prstGeom>
              <a:blipFill>
                <a:blip r:embed="rId5"/>
                <a:stretch>
                  <a:fillRect l="-282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5">
                <a:extLst>
                  <a:ext uri="{FF2B5EF4-FFF2-40B4-BE49-F238E27FC236}">
                    <a16:creationId xmlns:a16="http://schemas.microsoft.com/office/drawing/2014/main" id="{5F5135F3-DEB7-B51E-D2E2-41742EE5CE53}"/>
                  </a:ext>
                </a:extLst>
              </p:cNvPr>
              <p:cNvSpPr txBox="1">
                <a:spLocks/>
              </p:cNvSpPr>
              <p:nvPr/>
            </p:nvSpPr>
            <p:spPr>
              <a:xfrm>
                <a:off x="6447784" y="2608908"/>
                <a:ext cx="5396214" cy="408709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2"/>
                    </a:solidFill>
                  </a:rPr>
                  <a:t>Consider the positive and negative of the RHS</a:t>
                </a:r>
              </a:p>
              <a:p>
                <a:pPr>
                  <a:lnSpc>
                    <a:spcPct val="100000"/>
                  </a:lnSpc>
                </a:pPr>
                <a:r>
                  <a:rPr lang="en-AU" dirty="0"/>
                  <a:t>Positive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10</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10</m:t>
                          </m:r>
                        </m:num>
                        <m:den>
                          <m:r>
                            <a:rPr lang="en-AU" b="0" i="1" smtClean="0">
                              <a:latin typeface="Cambria Math" panose="02040503050406030204" pitchFamily="18" charset="0"/>
                            </a:rPr>
                            <m:t>3</m:t>
                          </m:r>
                        </m:den>
                      </m:f>
                    </m:oMath>
                  </m:oMathPara>
                </a14:m>
                <a:endParaRPr lang="en-AU" dirty="0"/>
              </a:p>
              <a:p>
                <a:pPr>
                  <a:lnSpc>
                    <a:spcPct val="100000"/>
                  </a:lnSpc>
                </a:pPr>
                <a:r>
                  <a:rPr lang="en-AU" dirty="0"/>
                  <a:t>Negative case</a:t>
                </a:r>
              </a:p>
              <a:p>
                <a:pPr>
                  <a:lnSpc>
                    <a:spcPct val="10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−2</m:t>
                      </m:r>
                      <m:r>
                        <m:rPr>
                          <m:aln/>
                        </m:rPr>
                        <a:rPr lang="en-AU" b="0" i="1" smtClean="0">
                          <a:latin typeface="Cambria Math" panose="02040503050406030204" pitchFamily="18" charset="0"/>
                        </a:rPr>
                        <m:t>=</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𝑥</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11" name="Text Placeholder 5">
                <a:extLst>
                  <a:ext uri="{FF2B5EF4-FFF2-40B4-BE49-F238E27FC236}">
                    <a16:creationId xmlns:a16="http://schemas.microsoft.com/office/drawing/2014/main" id="{5F5135F3-DEB7-B51E-D2E2-41742EE5CE53}"/>
                  </a:ext>
                </a:extLst>
              </p:cNvPr>
              <p:cNvSpPr txBox="1">
                <a:spLocks noRot="1" noChangeAspect="1" noMove="1" noResize="1" noEditPoints="1" noAdjustHandles="1" noChangeArrowheads="1" noChangeShapeType="1" noTextEdit="1"/>
              </p:cNvSpPr>
              <p:nvPr/>
            </p:nvSpPr>
            <p:spPr>
              <a:xfrm>
                <a:off x="6447784" y="2608908"/>
                <a:ext cx="5396214" cy="4087091"/>
              </a:xfrm>
              <a:prstGeom prst="rect">
                <a:avLst/>
              </a:prstGeom>
              <a:blipFill>
                <a:blip r:embed="rId6"/>
                <a:stretch>
                  <a:fillRect l="-2938"/>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B66EA343-E911-51F0-588D-E69A0739FAD2}"/>
              </a:ext>
            </a:extLst>
          </p:cNvPr>
          <p:cNvSpPr/>
          <p:nvPr/>
        </p:nvSpPr>
        <p:spPr>
          <a:xfrm>
            <a:off x="4476079" y="5875480"/>
            <a:ext cx="3227841" cy="820519"/>
          </a:xfrm>
          <a:prstGeom prst="wedgeRoundRectCallout">
            <a:avLst>
              <a:gd name="adj1" fmla="val -8850"/>
              <a:gd name="adj2" fmla="val -1097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dirty="0"/>
              <a:t>What is similar and different about the two methods?</a:t>
            </a:r>
          </a:p>
        </p:txBody>
      </p:sp>
      <p:cxnSp>
        <p:nvCxnSpPr>
          <p:cNvPr id="2" name="Straight Connector 1">
            <a:extLst>
              <a:ext uri="{FF2B5EF4-FFF2-40B4-BE49-F238E27FC236}">
                <a16:creationId xmlns:a16="http://schemas.microsoft.com/office/drawing/2014/main" id="{C9E07A9C-5D48-FAC8-7D6A-02A8908295EC}"/>
              </a:ext>
              <a:ext uri="{C183D7F6-B498-43B3-948B-1728B52AA6E4}">
                <adec:decorative xmlns:adec="http://schemas.microsoft.com/office/drawing/2017/decorative" val="1"/>
              </a:ext>
            </a:extLst>
          </p:cNvPr>
          <p:cNvCxnSpPr>
            <a:cxnSpLocks/>
          </p:cNvCxnSpPr>
          <p:nvPr/>
        </p:nvCxnSpPr>
        <p:spPr>
          <a:xfrm>
            <a:off x="5984546" y="2764007"/>
            <a:ext cx="0" cy="2714712"/>
          </a:xfrm>
          <a:prstGeom prst="line">
            <a:avLst/>
          </a:prstGeom>
          <a:ln w="12700"/>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8382AE37-23C2-524C-3C2E-FA9351C8911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418500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3603D3-31AA-468C-9E8C-44D192EA8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E76218-B129-49DE-ACFC-BAB9D9414ACE}">
  <ds:schemaRefs>
    <ds:schemaRef ds:uri="http://schemas.microsoft.com/office/2006/metadata/properties"/>
    <ds:schemaRef ds:uri="http://schemas.microsoft.com/office/2006/documentManagement/types"/>
    <ds:schemaRef ds:uri="http://www.w3.org/XML/1998/namespace"/>
    <ds:schemaRef ds:uri="http://purl.org/dc/terms/"/>
    <ds:schemaRef ds:uri="98740c54-966f-451d-a76c-e38eb7fddd55"/>
    <ds:schemaRef ds:uri="http://purl.org/dc/dcmitype/"/>
    <ds:schemaRef ds:uri="http://schemas.microsoft.com/office/infopath/2007/PartnerControls"/>
    <ds:schemaRef ds:uri="http://schemas.openxmlformats.org/package/2006/metadata/core-properties"/>
    <ds:schemaRef ds:uri="094ce8ca-8c20-4eb0-bb23-b47a1c76b753"/>
    <ds:schemaRef ds:uri="http://purl.org/dc/elements/1.1/"/>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maths-stage6-adv-unit4- lesson 00 TEMPLATE 20251</Template>
  <TotalTime>1770</TotalTime>
  <Words>1664</Words>
  <Application>Microsoft Office PowerPoint</Application>
  <PresentationFormat>Widescreen</PresentationFormat>
  <Paragraphs>234</Paragraphs>
  <Slides>19</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Cambria Math</vt:lpstr>
      <vt:lpstr>Public Sans</vt:lpstr>
      <vt:lpstr>Times New Roman</vt:lpstr>
      <vt:lpstr>Calibri</vt:lpstr>
      <vt:lpstr>Arial</vt:lpstr>
      <vt:lpstr>NSWG Corporate</vt:lpstr>
      <vt:lpstr>Solving absolute value equations</vt:lpstr>
      <vt:lpstr>Learning intentions and success criteria</vt:lpstr>
      <vt:lpstr>Activating prior knowledge</vt:lpstr>
      <vt:lpstr>Pairs of equations</vt:lpstr>
      <vt:lpstr>Connecting learning</vt:lpstr>
      <vt:lpstr>Number of intercepts</vt:lpstr>
      <vt:lpstr>Solving absolute value equations graphically (1)</vt:lpstr>
      <vt:lpstr>Solving absolute value equations graphically (2)</vt:lpstr>
      <vt:lpstr>Solving |3x-2|=8</vt:lpstr>
      <vt:lpstr>Solving absolute value equations algebraically (1)</vt:lpstr>
      <vt:lpstr>Solving absolute value equations algebraically (2)</vt:lpstr>
      <vt:lpstr>Solving using the critical point (1)</vt:lpstr>
      <vt:lpstr>Solving using the critical point (2)</vt:lpstr>
      <vt:lpstr>Solving using the critical point (3)</vt:lpstr>
      <vt:lpstr>Solving using the critical point (4)</vt:lpstr>
      <vt:lpstr>Releasing responsibility</vt:lpstr>
      <vt:lpstr>Worked example comparison</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3 – Solving absolute value equations – slide deck – Mathematics Advanced</dc:title>
  <dc:subject>mathematics; stage 6; unit 4</dc:subject>
  <dc:creator>NSW Department of Education</dc:creator>
  <cp:keywords>graph; transformation; mathematics; Unit 4 – graphing transformations</cp:keywords>
  <dcterms:created xsi:type="dcterms:W3CDTF">2025-07-16T00:52:08Z</dcterms:created>
  <dcterms:modified xsi:type="dcterms:W3CDTF">2025-10-20T03:36:02Z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