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5"/>
  </p:notesMasterIdLst>
  <p:handoutMasterIdLst>
    <p:handoutMasterId r:id="rId26"/>
  </p:handoutMasterIdLst>
  <p:sldIdLst>
    <p:sldId id="26505" r:id="rId5"/>
    <p:sldId id="26383" r:id="rId6"/>
    <p:sldId id="271" r:id="rId7"/>
    <p:sldId id="289" r:id="rId8"/>
    <p:sldId id="26506" r:id="rId9"/>
    <p:sldId id="26539" r:id="rId10"/>
    <p:sldId id="26540" r:id="rId11"/>
    <p:sldId id="26528" r:id="rId12"/>
    <p:sldId id="26541" r:id="rId13"/>
    <p:sldId id="26542" r:id="rId14"/>
    <p:sldId id="26543" r:id="rId15"/>
    <p:sldId id="26508" r:id="rId16"/>
    <p:sldId id="26535" r:id="rId17"/>
    <p:sldId id="26531" r:id="rId18"/>
    <p:sldId id="26532" r:id="rId19"/>
    <p:sldId id="26510" r:id="rId20"/>
    <p:sldId id="26522" r:id="rId21"/>
    <p:sldId id="26507" r:id="rId22"/>
    <p:sldId id="360" r:id="rId23"/>
    <p:sldId id="361" r:id="rId24"/>
  </p:sldIdLst>
  <p:sldSz cx="12192000" cy="6858000"/>
  <p:notesSz cx="6858000" cy="9144000"/>
  <p:embeddedFontLst>
    <p:embeddedFont>
      <p:font typeface="Cambria Math" panose="02040503050406030204" pitchFamily="18" charset="0"/>
      <p:regular r:id="rId27"/>
    </p:embeddedFont>
    <p:embeddedFont>
      <p:font typeface="Public Sans" pitchFamily="2" charset="0"/>
      <p:regular r:id="rId28"/>
      <p:bold r:id="rId29"/>
      <p:italic r:id="rId30"/>
      <p:bold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285E8F-099C-44AA-B37D-62ACCCFBC7CC}" v="2" dt="2026-06-17T00:23:14.90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2" y="328"/>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v Howard" userId="e43a82a0-9159-4f0f-aa14-ac7f95b5b562" providerId="ADAL" clId="{C87B0BC5-BEF9-4006-98BC-9F1FAB210A8B}"/>
    <pc:docChg chg="mod">
      <pc:chgData name="Liv Howard" userId="e43a82a0-9159-4f0f-aa14-ac7f95b5b562" providerId="ADAL" clId="{C87B0BC5-BEF9-4006-98BC-9F1FAB210A8B}" dt="2026-06-17T00:22:20.430"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17/06/2026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17/06/2026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4DE00-EAB2-F703-3210-3EEE8A9E5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50D33-04D9-BA61-6303-08BA0B2A81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C6395-4D0D-B590-C998-FE2842182DB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E6C2242-0693-87F2-DF58-E953C438B3A8}"/>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896067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4F71A-2A19-0D04-C375-A795ED9A0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C370A-B8E6-685C-A5F7-6C84E566CB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307D0A-2CBA-0A24-BB15-5F986B6C928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9059FAB-9E62-6BC5-2B08-9832A58B180D}"/>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404287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05FF9-B2E4-49FA-0BF4-6FDB96BB7A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6375C-7E04-F38A-F7CA-12215F1C79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39D094-DD01-6A65-78B1-6A3D58419B4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9F25BB5-7522-698D-8E43-FEB0ACF15F37}"/>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63124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274F2-33AD-1BA3-55E4-F416BAFC8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E6A98-1BE7-800A-BC75-0693105242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F245BD-AF0A-E1C9-0BC4-0A04E830A26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302D873-680A-20EB-BF91-2190E3C2DDC9}"/>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555310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62286-12EB-78C0-060B-BF65E8365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8DA7AA-D3F8-3F54-3AF7-FF52E9A78C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EACF08-68DD-DDA9-D263-8294FD2219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D3A876D-CF24-A906-8BC0-5EA0A40217C6}"/>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21463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F04D9-67ED-C202-2000-18D8D0EEF6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9D42E-AB36-6A84-B8BF-C0AB1C37CA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26C9BD-9F37-6A38-4D5E-045559453A5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5EBA3E5-3657-5194-5798-23799336CD05}"/>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66455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8AED0-50B8-76C9-6B25-24CDC8A760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B6E743-C782-54AF-5D00-14F486643B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74A76-90AD-3FD9-FA90-24AA5374EDF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2606A73-0023-1C49-8F36-E796A7CD7D97}"/>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889180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2F8AD-E1D0-F886-C08F-046AC7E6F7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4D3C9E-FE84-A58B-55B0-47059EA27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F9737B-0261-1DD0-AD79-350B68015CA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051E571-C253-1A40-E32F-17C59CCA6FF1}"/>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748774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303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4" r:id="rId10"/>
    <p:sldLayoutId id="214748376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20.png"/><Relationship Id="rId4" Type="http://schemas.openxmlformats.org/officeDocument/2006/relationships/image" Target="../media/image2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20.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hyperlink" Target="https://www.nsw.gov.au/education-and-training/nesa/copyright"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www.nsw.gov.au/education-and-training/nes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0.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mj-lt"/>
                <a:ea typeface="Times New Roman" panose="02020603050405020304" pitchFamily="18" charset="0"/>
              </a:rPr>
              <a:t>Differentiating </a:t>
            </a:r>
            <a:r>
              <a:rPr lang="en-AU" dirty="0">
                <a:effectLst/>
                <a:latin typeface="+mj-lt"/>
                <a:ea typeface="Times New Roman" panose="02020603050405020304" pitchFamily="18" charset="0"/>
              </a:rPr>
              <a:t>natural </a:t>
            </a:r>
            <a:r>
              <a:rPr lang="en-AU">
                <a:effectLst/>
                <a:latin typeface="+mj-lt"/>
                <a:ea typeface="Times New Roman" panose="02020603050405020304" pitchFamily="18" charset="0"/>
              </a:rPr>
              <a:t>logarithmic functions</a:t>
            </a:r>
            <a:endParaRPr lang="en-AU">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Advanced – Stage 6 (Year 12)</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Further differentiation, modelling and graphing</a:t>
            </a:r>
          </a:p>
        </p:txBody>
      </p:sp>
      <p:pic>
        <p:nvPicPr>
          <p:cNvPr id="5" name="Picture Placeholder 4" descr="student writing on whiteboard">
            <a:extLst>
              <a:ext uri="{FF2B5EF4-FFF2-40B4-BE49-F238E27FC236}">
                <a16:creationId xmlns:a16="http://schemas.microsoft.com/office/drawing/2014/main" id="{44CFF12D-A746-BAF9-7E58-4E40EC98020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ED912-EDA6-C9B7-FA91-6802D1F839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6BF934B-C052-66A0-6DDF-69EBFD76929E}"/>
              </a:ext>
            </a:extLst>
          </p:cNvPr>
          <p:cNvSpPr>
            <a:spLocks noGrp="1"/>
          </p:cNvSpPr>
          <p:nvPr>
            <p:ph type="title"/>
          </p:nvPr>
        </p:nvSpPr>
        <p:spPr/>
        <p:txBody>
          <a:bodyPr/>
          <a:lstStyle/>
          <a:p>
            <a:r>
              <a:rPr lang="en-AU" dirty="0">
                <a:latin typeface="+mj-lt"/>
              </a:rPr>
              <a:t>Solution – question 2</a:t>
            </a:r>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B864F3A7-11CA-5FF4-AEF3-3173CAE226E9}"/>
                  </a:ext>
                </a:extLst>
              </p:cNvPr>
              <p:cNvSpPr>
                <a:spLocks noGrp="1"/>
              </p:cNvSpPr>
              <p:nvPr>
                <p:ph type="body" sz="quarter" idx="18"/>
              </p:nvPr>
            </p:nvSpPr>
            <p:spPr>
              <a:xfrm>
                <a:off x="360000" y="982520"/>
                <a:ext cx="11483998" cy="356423"/>
              </a:xfrm>
            </p:spPr>
            <p:txBody>
              <a:bodyPr/>
              <a:lstStyle/>
              <a:p>
                <a:r>
                  <a:rPr lang="en-AU">
                    <a:latin typeface="+mj-lt"/>
                  </a:rPr>
                  <a:t>Chain rule: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𝑑𝑢</m:t>
                        </m:r>
                      </m:den>
                    </m:f>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𝑑𝑢</m:t>
                        </m:r>
                      </m:num>
                      <m:den>
                        <m:r>
                          <a:rPr lang="en-AU" b="0" i="1" smtClean="0">
                            <a:latin typeface="Cambria Math" panose="02040503050406030204" pitchFamily="18" charset="0"/>
                            <a:ea typeface="Cambria Math" panose="02040503050406030204" pitchFamily="18" charset="0"/>
                          </a:rPr>
                          <m:t>𝑑𝑥</m:t>
                        </m:r>
                      </m:den>
                    </m:f>
                  </m:oMath>
                </a14:m>
                <a:endParaRPr lang="en-AU">
                  <a:latin typeface="+mj-lt"/>
                </a:endParaRPr>
              </a:p>
            </p:txBody>
          </p:sp>
        </mc:Choice>
        <mc:Fallback xmlns="">
          <p:sp>
            <p:nvSpPr>
              <p:cNvPr id="13" name="Text Placeholder 12">
                <a:extLst>
                  <a:ext uri="{FF2B5EF4-FFF2-40B4-BE49-F238E27FC236}">
                    <a16:creationId xmlns:a16="http://schemas.microsoft.com/office/drawing/2014/main" id="{B864F3A7-11CA-5FF4-AEF3-3173CAE226E9}"/>
                  </a:ext>
                </a:extLst>
              </p:cNvPr>
              <p:cNvSpPr>
                <a:spLocks noGrp="1" noRot="1" noChangeAspect="1" noMove="1" noResize="1" noEditPoints="1" noAdjustHandles="1" noChangeArrowheads="1" noChangeShapeType="1" noTextEdit="1"/>
              </p:cNvSpPr>
              <p:nvPr>
                <p:ph type="body" sz="quarter" idx="18"/>
              </p:nvPr>
            </p:nvSpPr>
            <p:spPr>
              <a:xfrm>
                <a:off x="360000" y="982520"/>
                <a:ext cx="11483998" cy="356423"/>
              </a:xfrm>
              <a:blipFill>
                <a:blip r:embed="rId3"/>
                <a:stretch>
                  <a:fillRect l="-1327" t="-25424" b="-2372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6C9DA9CD-74FE-1949-106E-6F0D0B758362}"/>
                  </a:ext>
                </a:extLst>
              </p:cNvPr>
              <p:cNvSpPr>
                <a:spLocks noGrp="1"/>
              </p:cNvSpPr>
              <p:nvPr>
                <p:ph type="body" sz="quarter" idx="17"/>
              </p:nvPr>
            </p:nvSpPr>
            <p:spPr>
              <a:xfrm>
                <a:off x="359999" y="1567086"/>
                <a:ext cx="6401285" cy="3101167"/>
              </a:xfrm>
            </p:spPr>
            <p:txBody>
              <a:bodyPr/>
              <a:lstStyle/>
              <a:p>
                <a:pPr/>
                <a14:m>
                  <m:oMathPara xmlns:m="http://schemas.openxmlformats.org/officeDocument/2006/math">
                    <m:oMathParaPr>
                      <m:jc m:val="left"/>
                    </m:oMathParaPr>
                    <m:oMath xmlns:m="http://schemas.openxmlformats.org/officeDocument/2006/math">
                      <m:r>
                        <a:rPr lang="en-AU" sz="2400" i="1" smtClean="0">
                          <a:latin typeface="Cambria Math" panose="02040503050406030204" pitchFamily="18" charset="0"/>
                        </a:rPr>
                        <m:t>𝑦</m:t>
                      </m:r>
                      <m:r>
                        <a:rPr lang="en-AU" sz="2400" i="1" smtClean="0">
                          <a:latin typeface="Cambria Math" panose="02040503050406030204" pitchFamily="18" charset="0"/>
                        </a:rPr>
                        <m:t>=</m:t>
                      </m:r>
                      <m:func>
                        <m:funcPr>
                          <m:ctrlPr>
                            <a:rPr lang="en-AU" sz="2400" i="1">
                              <a:latin typeface="Cambria Math" panose="02040503050406030204" pitchFamily="18" charset="0"/>
                            </a:rPr>
                          </m:ctrlPr>
                        </m:funcPr>
                        <m:fName>
                          <m:r>
                            <m:rPr>
                              <m:sty m:val="p"/>
                            </m:rPr>
                            <a:rPr lang="en-AU" sz="2400">
                              <a:latin typeface="Cambria Math" panose="02040503050406030204" pitchFamily="18" charset="0"/>
                            </a:rPr>
                            <m:t>ln</m:t>
                          </m:r>
                        </m:fName>
                        <m:e>
                          <m:r>
                            <a:rPr lang="en-AU" sz="2400" b="0" i="1" smtClean="0">
                              <a:latin typeface="Cambria Math" panose="02040503050406030204" pitchFamily="18" charset="0"/>
                            </a:rPr>
                            <m:t>4</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𝑥</m:t>
                              </m:r>
                            </m:e>
                            <m:sup>
                              <m:r>
                                <a:rPr lang="en-AU" sz="2400" b="0" i="1" smtClean="0">
                                  <a:latin typeface="Cambria Math" panose="02040503050406030204" pitchFamily="18" charset="0"/>
                                </a:rPr>
                                <m:t>3</m:t>
                              </m:r>
                            </m:sup>
                          </m:sSup>
                        </m:e>
                      </m:func>
                    </m:oMath>
                  </m:oMathPara>
                </a14:m>
                <a:endParaRPr lang="en-AU" sz="2400" dirty="0"/>
              </a:p>
              <a:p>
                <a14:m>
                  <m:oMath xmlns:m="http://schemas.openxmlformats.org/officeDocument/2006/math">
                    <m:r>
                      <a:rPr lang="en-AU" sz="2400" i="1">
                        <a:latin typeface="Cambria Math" panose="02040503050406030204" pitchFamily="18" charset="0"/>
                      </a:rPr>
                      <m:t>𝑢</m:t>
                    </m:r>
                    <m:r>
                      <a:rPr lang="en-AU" sz="2400" i="1">
                        <a:latin typeface="Cambria Math" panose="02040503050406030204" pitchFamily="18" charset="0"/>
                      </a:rPr>
                      <m:t>=</m:t>
                    </m:r>
                  </m:oMath>
                </a14:m>
                <a:r>
                  <a:rPr lang="en-AU" sz="2400" dirty="0"/>
                  <a:t> </a:t>
                </a:r>
                <a14:m>
                  <m:oMath xmlns:m="http://schemas.openxmlformats.org/officeDocument/2006/math">
                    <m:r>
                      <a:rPr lang="en-AU" sz="2400" i="1" dirty="0">
                        <a:latin typeface="Cambria Math" panose="02040503050406030204" pitchFamily="18" charset="0"/>
                      </a:rPr>
                      <m:t>4</m:t>
                    </m:r>
                    <m:sSup>
                      <m:sSupPr>
                        <m:ctrlPr>
                          <a:rPr lang="en-AU" sz="2400" i="1">
                            <a:latin typeface="Cambria Math" panose="02040503050406030204" pitchFamily="18" charset="0"/>
                          </a:rPr>
                        </m:ctrlPr>
                      </m:sSupPr>
                      <m:e>
                        <m:r>
                          <a:rPr lang="en-AU" sz="2400" i="1">
                            <a:latin typeface="Cambria Math" panose="02040503050406030204" pitchFamily="18" charset="0"/>
                          </a:rPr>
                          <m:t>𝑥</m:t>
                        </m:r>
                      </m:e>
                      <m:sup>
                        <m:r>
                          <a:rPr lang="en-AU" sz="2400" b="0" i="1" smtClean="0">
                            <a:latin typeface="Cambria Math" panose="02040503050406030204" pitchFamily="18" charset="0"/>
                          </a:rPr>
                          <m:t>3</m:t>
                        </m:r>
                      </m:sup>
                    </m:sSup>
                  </m:oMath>
                </a14:m>
                <a:r>
                  <a:rPr lang="en-AU" sz="2400" dirty="0"/>
                  <a:t>				</a:t>
                </a:r>
                <a14:m>
                  <m:oMath xmlns:m="http://schemas.openxmlformats.org/officeDocument/2006/math">
                    <m:f>
                      <m:fPr>
                        <m:ctrlPr>
                          <a:rPr lang="en-AU" sz="2400" i="1">
                            <a:latin typeface="Cambria Math" panose="02040503050406030204" pitchFamily="18" charset="0"/>
                          </a:rPr>
                        </m:ctrlPr>
                      </m:fPr>
                      <m:num>
                        <m:r>
                          <a:rPr lang="en-AU" sz="2400" i="1">
                            <a:latin typeface="Cambria Math" panose="02040503050406030204" pitchFamily="18" charset="0"/>
                          </a:rPr>
                          <m:t>𝑑𝑢</m:t>
                        </m:r>
                      </m:num>
                      <m:den>
                        <m:r>
                          <a:rPr lang="en-AU" sz="2400" i="1">
                            <a:latin typeface="Cambria Math" panose="02040503050406030204" pitchFamily="18" charset="0"/>
                          </a:rPr>
                          <m:t>𝑑𝑥</m:t>
                        </m:r>
                      </m:den>
                    </m:f>
                    <m:r>
                      <a:rPr lang="en-AU" sz="2400" i="1">
                        <a:latin typeface="Cambria Math" panose="02040503050406030204" pitchFamily="18" charset="0"/>
                      </a:rPr>
                      <m:t>=</m:t>
                    </m:r>
                    <m:r>
                      <a:rPr lang="en-AU" sz="2400" b="0" i="1" smtClean="0">
                        <a:latin typeface="Cambria Math" panose="02040503050406030204" pitchFamily="18" charset="0"/>
                      </a:rPr>
                      <m:t>12</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𝑥</m:t>
                        </m:r>
                      </m:e>
                      <m:sup>
                        <m:r>
                          <a:rPr lang="en-AU" sz="2400" b="0" i="1" smtClean="0">
                            <a:latin typeface="Cambria Math" panose="02040503050406030204" pitchFamily="18" charset="0"/>
                          </a:rPr>
                          <m:t>2</m:t>
                        </m:r>
                      </m:sup>
                    </m:sSup>
                  </m:oMath>
                </a14:m>
                <a:endParaRPr lang="en-AU" sz="2400" dirty="0"/>
              </a:p>
              <a:p>
                <a14:m>
                  <m:oMath xmlns:m="http://schemas.openxmlformats.org/officeDocument/2006/math">
                    <m:r>
                      <a:rPr lang="en-AU" sz="2400" i="1">
                        <a:latin typeface="Cambria Math" panose="02040503050406030204" pitchFamily="18" charset="0"/>
                      </a:rPr>
                      <m:t>𝑦</m:t>
                    </m:r>
                    <m:r>
                      <a:rPr lang="en-AU" sz="2400" i="1">
                        <a:latin typeface="Cambria Math" panose="02040503050406030204" pitchFamily="18" charset="0"/>
                      </a:rPr>
                      <m:t>=</m:t>
                    </m:r>
                    <m:func>
                      <m:funcPr>
                        <m:ctrlPr>
                          <a:rPr lang="en-AU" sz="2400" i="1">
                            <a:latin typeface="Cambria Math" panose="02040503050406030204" pitchFamily="18" charset="0"/>
                          </a:rPr>
                        </m:ctrlPr>
                      </m:funcPr>
                      <m:fName>
                        <m:r>
                          <m:rPr>
                            <m:sty m:val="p"/>
                          </m:rPr>
                          <a:rPr lang="en-AU" sz="2400">
                            <a:latin typeface="Cambria Math" panose="02040503050406030204" pitchFamily="18" charset="0"/>
                          </a:rPr>
                          <m:t>ln</m:t>
                        </m:r>
                      </m:fName>
                      <m:e>
                        <m:r>
                          <a:rPr lang="en-AU" sz="2400" i="1">
                            <a:latin typeface="Cambria Math" panose="02040503050406030204" pitchFamily="18" charset="0"/>
                          </a:rPr>
                          <m:t>𝑢</m:t>
                        </m:r>
                      </m:e>
                    </m:func>
                  </m:oMath>
                </a14:m>
                <a:r>
                  <a:rPr lang="en-AU" sz="2400" dirty="0"/>
                  <a:t>				 </a:t>
                </a:r>
                <a14:m>
                  <m:oMath xmlns:m="http://schemas.openxmlformats.org/officeDocument/2006/math">
                    <m:f>
                      <m:fPr>
                        <m:ctrlPr>
                          <a:rPr lang="en-AU" sz="2400" i="1">
                            <a:latin typeface="Cambria Math" panose="02040503050406030204" pitchFamily="18" charset="0"/>
                          </a:rPr>
                        </m:ctrlPr>
                      </m:fPr>
                      <m:num>
                        <m:r>
                          <a:rPr lang="en-AU" sz="2400" i="1">
                            <a:latin typeface="Cambria Math" panose="02040503050406030204" pitchFamily="18" charset="0"/>
                          </a:rPr>
                          <m:t>𝑑𝑦</m:t>
                        </m:r>
                      </m:num>
                      <m:den>
                        <m:r>
                          <a:rPr lang="en-AU" sz="2400" i="1">
                            <a:latin typeface="Cambria Math" panose="02040503050406030204" pitchFamily="18" charset="0"/>
                          </a:rPr>
                          <m:t>𝑑𝑢</m:t>
                        </m:r>
                      </m:den>
                    </m:f>
                    <m:r>
                      <a:rPr lang="en-AU" sz="2400" i="1">
                        <a:latin typeface="Cambria Math" panose="02040503050406030204" pitchFamily="18" charset="0"/>
                      </a:rPr>
                      <m:t>=</m:t>
                    </m:r>
                    <m:f>
                      <m:fPr>
                        <m:ctrlPr>
                          <a:rPr lang="en-AU" sz="2400" i="1">
                            <a:latin typeface="Cambria Math" panose="02040503050406030204" pitchFamily="18" charset="0"/>
                          </a:rPr>
                        </m:ctrlPr>
                      </m:fPr>
                      <m:num>
                        <m:r>
                          <a:rPr lang="en-AU" sz="2400" i="1">
                            <a:latin typeface="Cambria Math" panose="02040503050406030204" pitchFamily="18" charset="0"/>
                          </a:rPr>
                          <m:t>1</m:t>
                        </m:r>
                      </m:num>
                      <m:den>
                        <m:r>
                          <a:rPr lang="en-AU" sz="2400" i="1">
                            <a:latin typeface="Cambria Math" panose="02040503050406030204" pitchFamily="18" charset="0"/>
                          </a:rPr>
                          <m:t>𝑢</m:t>
                        </m:r>
                      </m:den>
                    </m:f>
                  </m:oMath>
                </a14:m>
                <a:endParaRPr lang="en-AU" sz="2400" dirty="0"/>
              </a:p>
              <a:p>
                <a:pPr/>
                <a14:m>
                  <m:oMathPara xmlns:m="http://schemas.openxmlformats.org/officeDocument/2006/math">
                    <m:oMathParaPr>
                      <m:jc m:val="left"/>
                    </m:oMathParaPr>
                    <m:oMath xmlns:m="http://schemas.openxmlformats.org/officeDocument/2006/math">
                      <m:f>
                        <m:fPr>
                          <m:ctrlPr>
                            <a:rPr lang="en-AU" sz="2400" i="1">
                              <a:latin typeface="Cambria Math" panose="02040503050406030204" pitchFamily="18" charset="0"/>
                            </a:rPr>
                          </m:ctrlPr>
                        </m:fPr>
                        <m:num>
                          <m:r>
                            <a:rPr lang="en-AU" sz="2400" i="1">
                              <a:latin typeface="Cambria Math" panose="02040503050406030204" pitchFamily="18" charset="0"/>
                            </a:rPr>
                            <m:t>𝑑𝑦</m:t>
                          </m:r>
                        </m:num>
                        <m:den>
                          <m:r>
                            <a:rPr lang="en-AU" sz="2400" i="1">
                              <a:latin typeface="Cambria Math" panose="02040503050406030204" pitchFamily="18" charset="0"/>
                            </a:rPr>
                            <m:t>𝑑𝑥</m:t>
                          </m:r>
                        </m:den>
                      </m:f>
                      <m:r>
                        <a:rPr lang="en-AU" sz="2400" i="1">
                          <a:latin typeface="Cambria Math" panose="02040503050406030204" pitchFamily="18" charset="0"/>
                        </a:rPr>
                        <m:t>=</m:t>
                      </m:r>
                      <m:f>
                        <m:fPr>
                          <m:ctrlPr>
                            <a:rPr lang="en-AU" sz="2400" i="1">
                              <a:latin typeface="Cambria Math" panose="02040503050406030204" pitchFamily="18" charset="0"/>
                            </a:rPr>
                          </m:ctrlPr>
                        </m:fPr>
                        <m:num>
                          <m:r>
                            <a:rPr lang="en-AU" sz="2400" i="1">
                              <a:latin typeface="Cambria Math" panose="02040503050406030204" pitchFamily="18" charset="0"/>
                            </a:rPr>
                            <m:t>1</m:t>
                          </m:r>
                        </m:num>
                        <m:den>
                          <m:r>
                            <a:rPr lang="en-AU" sz="2400" i="1">
                              <a:latin typeface="Cambria Math" panose="02040503050406030204" pitchFamily="18" charset="0"/>
                            </a:rPr>
                            <m:t>𝑢</m:t>
                          </m:r>
                        </m:den>
                      </m:f>
                      <m:r>
                        <a:rPr lang="en-AU" sz="2400" i="1">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12</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𝑥</m:t>
                          </m:r>
                        </m:e>
                        <m:sup>
                          <m:r>
                            <a:rPr lang="en-AU" sz="2400" b="0" i="1" smtClean="0">
                              <a:latin typeface="Cambria Math" panose="02040503050406030204" pitchFamily="18" charset="0"/>
                              <a:ea typeface="Cambria Math" panose="02040503050406030204" pitchFamily="18" charset="0"/>
                            </a:rPr>
                            <m:t>2</m:t>
                          </m:r>
                        </m:sup>
                      </m:sSup>
                      <m:r>
                        <a:rPr lang="en-AU" sz="2400" i="1">
                          <a:latin typeface="Cambria Math" panose="02040503050406030204" pitchFamily="18" charset="0"/>
                          <a:ea typeface="Cambria Math" panose="02040503050406030204" pitchFamily="18" charset="0"/>
                        </a:rPr>
                        <m:t>=</m:t>
                      </m:r>
                      <m:f>
                        <m:fPr>
                          <m:ctrlPr>
                            <a:rPr lang="en-AU" sz="2400" i="1">
                              <a:latin typeface="Cambria Math" panose="02040503050406030204" pitchFamily="18" charset="0"/>
                            </a:rPr>
                          </m:ctrlPr>
                        </m:fPr>
                        <m:num>
                          <m:r>
                            <a:rPr lang="en-AU" sz="2400" b="0" i="1" smtClean="0">
                              <a:latin typeface="Cambria Math" panose="02040503050406030204" pitchFamily="18" charset="0"/>
                            </a:rPr>
                            <m:t>12</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𝑥</m:t>
                              </m:r>
                            </m:e>
                            <m:sup>
                              <m:r>
                                <a:rPr lang="en-AU" sz="2400" b="0" i="1" smtClean="0">
                                  <a:latin typeface="Cambria Math" panose="02040503050406030204" pitchFamily="18" charset="0"/>
                                </a:rPr>
                                <m:t>2</m:t>
                              </m:r>
                            </m:sup>
                          </m:sSup>
                        </m:num>
                        <m:den>
                          <m:r>
                            <a:rPr lang="en-AU" sz="2400" b="0" i="1" smtClean="0">
                              <a:latin typeface="Cambria Math" panose="02040503050406030204" pitchFamily="18" charset="0"/>
                            </a:rPr>
                            <m:t>4</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𝑥</m:t>
                              </m:r>
                            </m:e>
                            <m:sup>
                              <m:r>
                                <a:rPr lang="en-AU" sz="2400" b="0" i="1" smtClean="0">
                                  <a:latin typeface="Cambria Math" panose="02040503050406030204" pitchFamily="18" charset="0"/>
                                </a:rPr>
                                <m:t>3</m:t>
                              </m:r>
                            </m:sup>
                          </m:sSup>
                        </m:den>
                      </m:f>
                      <m:r>
                        <a:rPr lang="en-AU" sz="2400" i="1">
                          <a:latin typeface="Cambria Math" panose="02040503050406030204" pitchFamily="18" charset="0"/>
                        </a:rPr>
                        <m:t>=</m:t>
                      </m:r>
                      <m:f>
                        <m:fPr>
                          <m:ctrlPr>
                            <a:rPr lang="en-AU" sz="2400" i="1">
                              <a:latin typeface="Cambria Math" panose="02040503050406030204" pitchFamily="18" charset="0"/>
                            </a:rPr>
                          </m:ctrlPr>
                        </m:fPr>
                        <m:num>
                          <m:r>
                            <a:rPr lang="en-AU" sz="2400" b="0" i="1" smtClean="0">
                              <a:latin typeface="Cambria Math" panose="02040503050406030204" pitchFamily="18" charset="0"/>
                            </a:rPr>
                            <m:t>3</m:t>
                          </m:r>
                        </m:num>
                        <m:den>
                          <m:r>
                            <a:rPr lang="en-AU" sz="2400" i="1">
                              <a:latin typeface="Cambria Math" panose="02040503050406030204" pitchFamily="18" charset="0"/>
                            </a:rPr>
                            <m:t>𝑥</m:t>
                          </m:r>
                        </m:den>
                      </m:f>
                    </m:oMath>
                  </m:oMathPara>
                </a14:m>
                <a:endParaRPr lang="en-AU" sz="2400" dirty="0"/>
              </a:p>
              <a:p>
                <a:endParaRPr lang="en-AU" sz="3200" dirty="0"/>
              </a:p>
            </p:txBody>
          </p:sp>
        </mc:Choice>
        <mc:Fallback xmlns="">
          <p:sp>
            <p:nvSpPr>
              <p:cNvPr id="12" name="Text Placeholder 11">
                <a:extLst>
                  <a:ext uri="{FF2B5EF4-FFF2-40B4-BE49-F238E27FC236}">
                    <a16:creationId xmlns:a16="http://schemas.microsoft.com/office/drawing/2014/main" id="{6C9DA9CD-74FE-1949-106E-6F0D0B758362}"/>
                  </a:ext>
                </a:extLst>
              </p:cNvPr>
              <p:cNvSpPr>
                <a:spLocks noGrp="1" noRot="1" noChangeAspect="1" noMove="1" noResize="1" noEditPoints="1" noAdjustHandles="1" noChangeArrowheads="1" noChangeShapeType="1" noTextEdit="1"/>
              </p:cNvSpPr>
              <p:nvPr>
                <p:ph type="body" sz="quarter" idx="17"/>
              </p:nvPr>
            </p:nvSpPr>
            <p:spPr>
              <a:xfrm>
                <a:off x="359999" y="1567086"/>
                <a:ext cx="6401285" cy="3101167"/>
              </a:xfrm>
              <a:blipFill>
                <a:blip r:embed="rId4"/>
                <a:stretch>
                  <a:fillRect b="-15914"/>
                </a:stretch>
              </a:blipFill>
            </p:spPr>
            <p:txBody>
              <a:bodyPr/>
              <a:lstStyle/>
              <a:p>
                <a:r>
                  <a:rPr lang="en-AU">
                    <a:noFill/>
                  </a:rPr>
                  <a:t> </a:t>
                </a:r>
              </a:p>
            </p:txBody>
          </p:sp>
        </mc:Fallback>
      </mc:AlternateContent>
      <p:sp>
        <p:nvSpPr>
          <p:cNvPr id="8" name="Speech Bubble: Rectangle with Corners Rounded 7">
            <a:extLst>
              <a:ext uri="{FF2B5EF4-FFF2-40B4-BE49-F238E27FC236}">
                <a16:creationId xmlns:a16="http://schemas.microsoft.com/office/drawing/2014/main" id="{95231932-2365-DC05-A870-BAE9467F4613}"/>
              </a:ext>
            </a:extLst>
          </p:cNvPr>
          <p:cNvSpPr/>
          <p:nvPr/>
        </p:nvSpPr>
        <p:spPr>
          <a:xfrm>
            <a:off x="2086863" y="1567085"/>
            <a:ext cx="2101208" cy="1169377"/>
          </a:xfrm>
          <a:prstGeom prst="wedgeRoundRectCallout">
            <a:avLst>
              <a:gd name="adj1" fmla="val -71481"/>
              <a:gd name="adj2" fmla="val 549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Where does this appear in the answer?</a:t>
            </a:r>
          </a:p>
        </p:txBody>
      </p:sp>
      <p:sp>
        <p:nvSpPr>
          <p:cNvPr id="7" name="Speech Bubble: Rectangle with Corners Rounded 6">
            <a:extLst>
              <a:ext uri="{FF2B5EF4-FFF2-40B4-BE49-F238E27FC236}">
                <a16:creationId xmlns:a16="http://schemas.microsoft.com/office/drawing/2014/main" id="{42265257-4C57-BFDB-C163-FEC03EE5282D}"/>
              </a:ext>
            </a:extLst>
          </p:cNvPr>
          <p:cNvSpPr/>
          <p:nvPr/>
        </p:nvSpPr>
        <p:spPr>
          <a:xfrm>
            <a:off x="6831779" y="1567084"/>
            <a:ext cx="2101208" cy="1169377"/>
          </a:xfrm>
          <a:prstGeom prst="wedgeRoundRectCallout">
            <a:avLst>
              <a:gd name="adj1" fmla="val -71481"/>
              <a:gd name="adj2" fmla="val 549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Where does this appear in the answer?</a:t>
            </a:r>
          </a:p>
        </p:txBody>
      </p:sp>
      <p:sp>
        <p:nvSpPr>
          <p:cNvPr id="3" name="Slide Number Placeholder 2">
            <a:extLst>
              <a:ext uri="{FF2B5EF4-FFF2-40B4-BE49-F238E27FC236}">
                <a16:creationId xmlns:a16="http://schemas.microsoft.com/office/drawing/2014/main" id="{B2068AFB-4B73-9314-023D-597080D039D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398762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A6DAF-F1B5-70AD-1EB2-460B8CCCBF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F64317-EEC6-4530-1CBC-A330DAF7B939}"/>
              </a:ext>
            </a:extLst>
          </p:cNvPr>
          <p:cNvSpPr>
            <a:spLocks noGrp="1"/>
          </p:cNvSpPr>
          <p:nvPr>
            <p:ph type="title"/>
          </p:nvPr>
        </p:nvSpPr>
        <p:spPr/>
        <p:txBody>
          <a:bodyPr/>
          <a:lstStyle/>
          <a:p>
            <a:r>
              <a:rPr lang="en-AU" dirty="0">
                <a:latin typeface="+mj-lt"/>
              </a:rPr>
              <a:t>Solution – question 3</a:t>
            </a:r>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E284C767-854B-896D-3B3D-57AD43696922}"/>
                  </a:ext>
                </a:extLst>
              </p:cNvPr>
              <p:cNvSpPr>
                <a:spLocks noGrp="1"/>
              </p:cNvSpPr>
              <p:nvPr>
                <p:ph type="body" sz="quarter" idx="18"/>
              </p:nvPr>
            </p:nvSpPr>
            <p:spPr>
              <a:xfrm>
                <a:off x="360002" y="1058132"/>
                <a:ext cx="11483998" cy="356423"/>
              </a:xfrm>
            </p:spPr>
            <p:txBody>
              <a:bodyPr/>
              <a:lstStyle/>
              <a:p>
                <a:r>
                  <a:rPr lang="en-AU" dirty="0">
                    <a:latin typeface="+mj-lt"/>
                  </a:rPr>
                  <a:t>Chain rule: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𝑑𝑢</m:t>
                        </m:r>
                      </m:den>
                    </m:f>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𝑑𝑢</m:t>
                        </m:r>
                      </m:num>
                      <m:den>
                        <m:r>
                          <a:rPr lang="en-AU" b="0" i="1" smtClean="0">
                            <a:latin typeface="Cambria Math" panose="02040503050406030204" pitchFamily="18" charset="0"/>
                            <a:ea typeface="Cambria Math" panose="02040503050406030204" pitchFamily="18" charset="0"/>
                          </a:rPr>
                          <m:t>𝑑𝑥</m:t>
                        </m:r>
                      </m:den>
                    </m:f>
                  </m:oMath>
                </a14:m>
                <a:endParaRPr lang="en-AU" dirty="0">
                  <a:latin typeface="+mj-lt"/>
                </a:endParaRPr>
              </a:p>
            </p:txBody>
          </p:sp>
        </mc:Choice>
        <mc:Fallback xmlns="">
          <p:sp>
            <p:nvSpPr>
              <p:cNvPr id="13" name="Text Placeholder 12">
                <a:extLst>
                  <a:ext uri="{FF2B5EF4-FFF2-40B4-BE49-F238E27FC236}">
                    <a16:creationId xmlns:a16="http://schemas.microsoft.com/office/drawing/2014/main" id="{E284C767-854B-896D-3B3D-57AD43696922}"/>
                  </a:ext>
                </a:extLst>
              </p:cNvPr>
              <p:cNvSpPr>
                <a:spLocks noGrp="1" noRot="1" noChangeAspect="1" noMove="1" noResize="1" noEditPoints="1" noAdjustHandles="1" noChangeArrowheads="1" noChangeShapeType="1" noTextEdit="1"/>
              </p:cNvSpPr>
              <p:nvPr>
                <p:ph type="body" sz="quarter" idx="18"/>
              </p:nvPr>
            </p:nvSpPr>
            <p:spPr>
              <a:xfrm>
                <a:off x="360002" y="1058132"/>
                <a:ext cx="11483998" cy="356423"/>
              </a:xfrm>
              <a:blipFill>
                <a:blip r:embed="rId3"/>
                <a:stretch>
                  <a:fillRect l="-1327" t="-27586" b="-2586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4F70B995-E186-802F-567C-E04D83DC2880}"/>
                  </a:ext>
                </a:extLst>
              </p:cNvPr>
              <p:cNvSpPr>
                <a:spLocks noGrp="1"/>
              </p:cNvSpPr>
              <p:nvPr>
                <p:ph type="body" sz="quarter" idx="17"/>
              </p:nvPr>
            </p:nvSpPr>
            <p:spPr>
              <a:xfrm>
                <a:off x="360000" y="1567086"/>
                <a:ext cx="6682638" cy="3101167"/>
              </a:xfrm>
            </p:spPr>
            <p:txBody>
              <a:bodyPr/>
              <a:lstStyle/>
              <a:p>
                <a:pPr/>
                <a14:m>
                  <m:oMathPara xmlns:m="http://schemas.openxmlformats.org/officeDocument/2006/math">
                    <m:oMathParaPr>
                      <m:jc m:val="left"/>
                    </m:oMathParaPr>
                    <m:oMath xmlns:m="http://schemas.openxmlformats.org/officeDocument/2006/math">
                      <m:r>
                        <a:rPr lang="en-AU" sz="2400" i="1" smtClean="0">
                          <a:latin typeface="Cambria Math" panose="02040503050406030204" pitchFamily="18" charset="0"/>
                        </a:rPr>
                        <m:t>𝑦</m:t>
                      </m:r>
                      <m:r>
                        <a:rPr lang="en-AU" sz="2400" i="1" smtClean="0">
                          <a:latin typeface="Cambria Math" panose="02040503050406030204" pitchFamily="18" charset="0"/>
                        </a:rPr>
                        <m:t>=</m:t>
                      </m:r>
                      <m:func>
                        <m:funcPr>
                          <m:ctrlPr>
                            <a:rPr lang="en-AU" sz="2400" i="1">
                              <a:latin typeface="Cambria Math" panose="02040503050406030204" pitchFamily="18" charset="0"/>
                            </a:rPr>
                          </m:ctrlPr>
                        </m:funcPr>
                        <m:fName>
                          <m:r>
                            <m:rPr>
                              <m:sty m:val="p"/>
                            </m:rPr>
                            <a:rPr lang="en-AU" sz="2400">
                              <a:latin typeface="Cambria Math" panose="02040503050406030204" pitchFamily="18" charset="0"/>
                            </a:rPr>
                            <m:t>ln</m:t>
                          </m:r>
                        </m:fName>
                        <m:e>
                          <m:r>
                            <a:rPr lang="en-AU" sz="2400" b="0" i="1" smtClean="0">
                              <a:latin typeface="Cambria Math" panose="02040503050406030204" pitchFamily="18" charset="0"/>
                            </a:rPr>
                            <m:t>(</m:t>
                          </m:r>
                          <m:r>
                            <a:rPr lang="en-AU" sz="2400" i="1">
                              <a:latin typeface="Cambria Math" panose="02040503050406030204" pitchFamily="18" charset="0"/>
                            </a:rPr>
                            <m:t>3</m:t>
                          </m:r>
                          <m:sSup>
                            <m:sSupPr>
                              <m:ctrlPr>
                                <a:rPr lang="en-AU" sz="2400" i="1">
                                  <a:latin typeface="Cambria Math" panose="02040503050406030204" pitchFamily="18" charset="0"/>
                                </a:rPr>
                              </m:ctrlPr>
                            </m:sSupPr>
                            <m:e>
                              <m:r>
                                <a:rPr lang="en-AU" sz="2400" i="1">
                                  <a:latin typeface="Cambria Math" panose="02040503050406030204" pitchFamily="18" charset="0"/>
                                </a:rPr>
                                <m:t>𝑥</m:t>
                              </m:r>
                            </m:e>
                            <m:sup>
                              <m:r>
                                <a:rPr lang="en-AU" sz="2400" i="1">
                                  <a:latin typeface="Cambria Math" panose="02040503050406030204" pitchFamily="18" charset="0"/>
                                </a:rPr>
                                <m:t>2</m:t>
                              </m:r>
                            </m:sup>
                          </m:sSup>
                          <m:r>
                            <a:rPr lang="en-AU" sz="2400" b="0" i="1" smtClean="0">
                              <a:latin typeface="Cambria Math" panose="02040503050406030204" pitchFamily="18" charset="0"/>
                            </a:rPr>
                            <m:t>+5</m:t>
                          </m:r>
                          <m:r>
                            <a:rPr lang="en-AU" sz="2400" b="0" i="1" smtClean="0">
                              <a:latin typeface="Cambria Math" panose="02040503050406030204" pitchFamily="18" charset="0"/>
                            </a:rPr>
                            <m:t>𝑥</m:t>
                          </m:r>
                          <m:r>
                            <a:rPr lang="en-AU" sz="2400" b="0" i="1" smtClean="0">
                              <a:latin typeface="Cambria Math" panose="02040503050406030204" pitchFamily="18" charset="0"/>
                            </a:rPr>
                            <m:t>)</m:t>
                          </m:r>
                        </m:e>
                      </m:func>
                    </m:oMath>
                  </m:oMathPara>
                </a14:m>
                <a:endParaRPr lang="en-AU" sz="2400" dirty="0"/>
              </a:p>
              <a:p>
                <a14:m>
                  <m:oMath xmlns:m="http://schemas.openxmlformats.org/officeDocument/2006/math">
                    <m:r>
                      <a:rPr lang="en-AU" sz="2400" i="1">
                        <a:latin typeface="Cambria Math" panose="02040503050406030204" pitchFamily="18" charset="0"/>
                      </a:rPr>
                      <m:t>𝑢</m:t>
                    </m:r>
                    <m:r>
                      <a:rPr lang="en-AU" sz="2400" i="1">
                        <a:latin typeface="Cambria Math" panose="02040503050406030204" pitchFamily="18" charset="0"/>
                      </a:rPr>
                      <m:t>=</m:t>
                    </m:r>
                  </m:oMath>
                </a14:m>
                <a:r>
                  <a:rPr lang="en-AU" sz="2400" dirty="0"/>
                  <a:t> </a:t>
                </a:r>
                <a14:m>
                  <m:oMath xmlns:m="http://schemas.openxmlformats.org/officeDocument/2006/math">
                    <m:r>
                      <a:rPr lang="en-AU" sz="2400" i="1">
                        <a:latin typeface="Cambria Math" panose="02040503050406030204" pitchFamily="18" charset="0"/>
                      </a:rPr>
                      <m:t>3</m:t>
                    </m:r>
                    <m:sSup>
                      <m:sSupPr>
                        <m:ctrlPr>
                          <a:rPr lang="en-AU" sz="2400" i="1">
                            <a:latin typeface="Cambria Math" panose="02040503050406030204" pitchFamily="18" charset="0"/>
                          </a:rPr>
                        </m:ctrlPr>
                      </m:sSupPr>
                      <m:e>
                        <m:r>
                          <a:rPr lang="en-AU" sz="2400" i="1">
                            <a:latin typeface="Cambria Math" panose="02040503050406030204" pitchFamily="18" charset="0"/>
                          </a:rPr>
                          <m:t>𝑥</m:t>
                        </m:r>
                      </m:e>
                      <m:sup>
                        <m:r>
                          <a:rPr lang="en-AU" sz="2400" i="1">
                            <a:latin typeface="Cambria Math" panose="02040503050406030204" pitchFamily="18" charset="0"/>
                          </a:rPr>
                          <m:t>2</m:t>
                        </m:r>
                      </m:sup>
                    </m:sSup>
                    <m:r>
                      <a:rPr lang="en-AU" sz="2400" b="0" i="1" smtClean="0">
                        <a:latin typeface="Cambria Math" panose="02040503050406030204" pitchFamily="18" charset="0"/>
                      </a:rPr>
                      <m:t>+5</m:t>
                    </m:r>
                    <m:r>
                      <a:rPr lang="en-AU" sz="2400" b="0" i="1" smtClean="0">
                        <a:latin typeface="Cambria Math" panose="02040503050406030204" pitchFamily="18" charset="0"/>
                      </a:rPr>
                      <m:t>𝑥</m:t>
                    </m:r>
                  </m:oMath>
                </a14:m>
                <a:r>
                  <a:rPr lang="en-AU" sz="2400" dirty="0"/>
                  <a:t>				</a:t>
                </a:r>
                <a14:m>
                  <m:oMath xmlns:m="http://schemas.openxmlformats.org/officeDocument/2006/math">
                    <m:f>
                      <m:fPr>
                        <m:ctrlPr>
                          <a:rPr lang="en-AU" sz="2400" i="1">
                            <a:latin typeface="Cambria Math" panose="02040503050406030204" pitchFamily="18" charset="0"/>
                          </a:rPr>
                        </m:ctrlPr>
                      </m:fPr>
                      <m:num>
                        <m:r>
                          <a:rPr lang="en-AU" sz="2400" i="1">
                            <a:latin typeface="Cambria Math" panose="02040503050406030204" pitchFamily="18" charset="0"/>
                          </a:rPr>
                          <m:t>𝑑𝑢</m:t>
                        </m:r>
                      </m:num>
                      <m:den>
                        <m:r>
                          <a:rPr lang="en-AU" sz="2400" i="1">
                            <a:latin typeface="Cambria Math" panose="02040503050406030204" pitchFamily="18" charset="0"/>
                          </a:rPr>
                          <m:t>𝑑𝑥</m:t>
                        </m:r>
                      </m:den>
                    </m:f>
                    <m:r>
                      <a:rPr lang="en-AU" sz="2400" i="1">
                        <a:latin typeface="Cambria Math" panose="02040503050406030204" pitchFamily="18" charset="0"/>
                      </a:rPr>
                      <m:t>=6</m:t>
                    </m:r>
                    <m:r>
                      <a:rPr lang="en-AU" sz="2400" i="1">
                        <a:latin typeface="Cambria Math" panose="02040503050406030204" pitchFamily="18" charset="0"/>
                      </a:rPr>
                      <m:t>𝑥</m:t>
                    </m:r>
                    <m:r>
                      <a:rPr lang="en-AU" sz="2400" b="0" i="1" smtClean="0">
                        <a:latin typeface="Cambria Math" panose="02040503050406030204" pitchFamily="18" charset="0"/>
                      </a:rPr>
                      <m:t>+5</m:t>
                    </m:r>
                  </m:oMath>
                </a14:m>
                <a:endParaRPr lang="en-AU" sz="2400" dirty="0"/>
              </a:p>
              <a:p>
                <a14:m>
                  <m:oMath xmlns:m="http://schemas.openxmlformats.org/officeDocument/2006/math">
                    <m:r>
                      <a:rPr lang="en-AU" sz="2400" i="1">
                        <a:latin typeface="Cambria Math" panose="02040503050406030204" pitchFamily="18" charset="0"/>
                      </a:rPr>
                      <m:t>𝑦</m:t>
                    </m:r>
                    <m:r>
                      <a:rPr lang="en-AU" sz="2400" i="1">
                        <a:latin typeface="Cambria Math" panose="02040503050406030204" pitchFamily="18" charset="0"/>
                      </a:rPr>
                      <m:t>=</m:t>
                    </m:r>
                    <m:func>
                      <m:funcPr>
                        <m:ctrlPr>
                          <a:rPr lang="en-AU" sz="2400" i="1">
                            <a:latin typeface="Cambria Math" panose="02040503050406030204" pitchFamily="18" charset="0"/>
                          </a:rPr>
                        </m:ctrlPr>
                      </m:funcPr>
                      <m:fName>
                        <m:r>
                          <m:rPr>
                            <m:sty m:val="p"/>
                          </m:rPr>
                          <a:rPr lang="en-AU" sz="2400">
                            <a:latin typeface="Cambria Math" panose="02040503050406030204" pitchFamily="18" charset="0"/>
                          </a:rPr>
                          <m:t>ln</m:t>
                        </m:r>
                      </m:fName>
                      <m:e>
                        <m:r>
                          <a:rPr lang="en-AU" sz="2400" i="1">
                            <a:latin typeface="Cambria Math" panose="02040503050406030204" pitchFamily="18" charset="0"/>
                          </a:rPr>
                          <m:t>𝑢</m:t>
                        </m:r>
                      </m:e>
                    </m:func>
                  </m:oMath>
                </a14:m>
                <a:r>
                  <a:rPr lang="en-AU" sz="2400" dirty="0"/>
                  <a:t>				 </a:t>
                </a:r>
                <a14:m>
                  <m:oMath xmlns:m="http://schemas.openxmlformats.org/officeDocument/2006/math">
                    <m:f>
                      <m:fPr>
                        <m:ctrlPr>
                          <a:rPr lang="en-AU" sz="2400" i="1">
                            <a:latin typeface="Cambria Math" panose="02040503050406030204" pitchFamily="18" charset="0"/>
                          </a:rPr>
                        </m:ctrlPr>
                      </m:fPr>
                      <m:num>
                        <m:r>
                          <a:rPr lang="en-AU" sz="2400" i="1">
                            <a:latin typeface="Cambria Math" panose="02040503050406030204" pitchFamily="18" charset="0"/>
                          </a:rPr>
                          <m:t>𝑑𝑦</m:t>
                        </m:r>
                      </m:num>
                      <m:den>
                        <m:r>
                          <a:rPr lang="en-AU" sz="2400" i="1">
                            <a:latin typeface="Cambria Math" panose="02040503050406030204" pitchFamily="18" charset="0"/>
                          </a:rPr>
                          <m:t>𝑑𝑢</m:t>
                        </m:r>
                      </m:den>
                    </m:f>
                    <m:r>
                      <a:rPr lang="en-AU" sz="2400" i="1">
                        <a:latin typeface="Cambria Math" panose="02040503050406030204" pitchFamily="18" charset="0"/>
                      </a:rPr>
                      <m:t>=</m:t>
                    </m:r>
                    <m:f>
                      <m:fPr>
                        <m:ctrlPr>
                          <a:rPr lang="en-AU" sz="2400" i="1">
                            <a:latin typeface="Cambria Math" panose="02040503050406030204" pitchFamily="18" charset="0"/>
                          </a:rPr>
                        </m:ctrlPr>
                      </m:fPr>
                      <m:num>
                        <m:r>
                          <a:rPr lang="en-AU" sz="2400" i="1">
                            <a:latin typeface="Cambria Math" panose="02040503050406030204" pitchFamily="18" charset="0"/>
                          </a:rPr>
                          <m:t>1</m:t>
                        </m:r>
                      </m:num>
                      <m:den>
                        <m:r>
                          <a:rPr lang="en-AU" sz="2400" i="1">
                            <a:latin typeface="Cambria Math" panose="02040503050406030204" pitchFamily="18" charset="0"/>
                          </a:rPr>
                          <m:t>𝑢</m:t>
                        </m:r>
                      </m:den>
                    </m:f>
                  </m:oMath>
                </a14:m>
                <a:endParaRPr lang="en-AU" sz="2400" dirty="0"/>
              </a:p>
              <a:p>
                <a:pPr/>
                <a14:m>
                  <m:oMathPara xmlns:m="http://schemas.openxmlformats.org/officeDocument/2006/math">
                    <m:oMathParaPr>
                      <m:jc m:val="left"/>
                    </m:oMathParaPr>
                    <m:oMath xmlns:m="http://schemas.openxmlformats.org/officeDocument/2006/math">
                      <m:f>
                        <m:fPr>
                          <m:ctrlPr>
                            <a:rPr lang="en-AU" sz="2400" i="1">
                              <a:latin typeface="Cambria Math" panose="02040503050406030204" pitchFamily="18" charset="0"/>
                            </a:rPr>
                          </m:ctrlPr>
                        </m:fPr>
                        <m:num>
                          <m:r>
                            <a:rPr lang="en-AU" sz="2400" i="1">
                              <a:latin typeface="Cambria Math" panose="02040503050406030204" pitchFamily="18" charset="0"/>
                            </a:rPr>
                            <m:t>𝑑𝑦</m:t>
                          </m:r>
                        </m:num>
                        <m:den>
                          <m:r>
                            <a:rPr lang="en-AU" sz="2400" i="1">
                              <a:latin typeface="Cambria Math" panose="02040503050406030204" pitchFamily="18" charset="0"/>
                            </a:rPr>
                            <m:t>𝑑𝑥</m:t>
                          </m:r>
                        </m:den>
                      </m:f>
                      <m:r>
                        <a:rPr lang="en-AU" sz="2400" i="1">
                          <a:latin typeface="Cambria Math" panose="02040503050406030204" pitchFamily="18" charset="0"/>
                        </a:rPr>
                        <m:t>=</m:t>
                      </m:r>
                      <m:f>
                        <m:fPr>
                          <m:ctrlPr>
                            <a:rPr lang="en-AU" sz="2400" i="1">
                              <a:latin typeface="Cambria Math" panose="02040503050406030204" pitchFamily="18" charset="0"/>
                            </a:rPr>
                          </m:ctrlPr>
                        </m:fPr>
                        <m:num>
                          <m:r>
                            <a:rPr lang="en-AU" sz="2400" i="1">
                              <a:latin typeface="Cambria Math" panose="02040503050406030204" pitchFamily="18" charset="0"/>
                            </a:rPr>
                            <m:t>1</m:t>
                          </m:r>
                        </m:num>
                        <m:den>
                          <m:r>
                            <a:rPr lang="en-AU" sz="2400" i="1">
                              <a:latin typeface="Cambria Math" panose="02040503050406030204" pitchFamily="18" charset="0"/>
                            </a:rPr>
                            <m:t>𝑢</m:t>
                          </m:r>
                        </m:den>
                      </m:f>
                      <m:r>
                        <a:rPr lang="en-AU" sz="2400" i="1">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m:t>
                      </m:r>
                      <m:r>
                        <a:rPr lang="en-AU" sz="2400" i="1">
                          <a:latin typeface="Cambria Math" panose="02040503050406030204" pitchFamily="18" charset="0"/>
                          <a:ea typeface="Cambria Math" panose="02040503050406030204" pitchFamily="18" charset="0"/>
                        </a:rPr>
                        <m:t>6</m:t>
                      </m:r>
                      <m:r>
                        <a:rPr lang="en-AU" sz="2400" i="1">
                          <a:latin typeface="Cambria Math" panose="02040503050406030204" pitchFamily="18" charset="0"/>
                          <a:ea typeface="Cambria Math" panose="02040503050406030204" pitchFamily="18" charset="0"/>
                        </a:rPr>
                        <m:t>𝑥</m:t>
                      </m:r>
                      <m:r>
                        <a:rPr lang="en-AU" sz="2400" b="0" i="1" smtClean="0">
                          <a:latin typeface="Cambria Math" panose="02040503050406030204" pitchFamily="18" charset="0"/>
                          <a:ea typeface="Cambria Math" panose="02040503050406030204" pitchFamily="18" charset="0"/>
                        </a:rPr>
                        <m:t>+5)</m:t>
                      </m:r>
                      <m:r>
                        <a:rPr lang="en-AU" sz="2400" i="1">
                          <a:latin typeface="Cambria Math" panose="02040503050406030204" pitchFamily="18" charset="0"/>
                          <a:ea typeface="Cambria Math" panose="02040503050406030204" pitchFamily="18" charset="0"/>
                        </a:rPr>
                        <m:t>=</m:t>
                      </m:r>
                      <m:f>
                        <m:fPr>
                          <m:ctrlPr>
                            <a:rPr lang="en-AU" sz="2400" i="1">
                              <a:latin typeface="Cambria Math" panose="02040503050406030204" pitchFamily="18" charset="0"/>
                            </a:rPr>
                          </m:ctrlPr>
                        </m:fPr>
                        <m:num>
                          <m:r>
                            <a:rPr lang="en-AU" sz="2400" i="1">
                              <a:latin typeface="Cambria Math" panose="02040503050406030204" pitchFamily="18" charset="0"/>
                            </a:rPr>
                            <m:t>6</m:t>
                          </m:r>
                          <m:r>
                            <a:rPr lang="en-AU" sz="2400" i="1">
                              <a:latin typeface="Cambria Math" panose="02040503050406030204" pitchFamily="18" charset="0"/>
                            </a:rPr>
                            <m:t>𝑥</m:t>
                          </m:r>
                          <m:r>
                            <a:rPr lang="en-AU" sz="2400" b="0" i="1" smtClean="0">
                              <a:latin typeface="Cambria Math" panose="02040503050406030204" pitchFamily="18" charset="0"/>
                            </a:rPr>
                            <m:t>+5</m:t>
                          </m:r>
                        </m:num>
                        <m:den>
                          <m:r>
                            <a:rPr lang="en-AU" sz="2400" i="1">
                              <a:latin typeface="Cambria Math" panose="02040503050406030204" pitchFamily="18" charset="0"/>
                            </a:rPr>
                            <m:t>3</m:t>
                          </m:r>
                          <m:sSup>
                            <m:sSupPr>
                              <m:ctrlPr>
                                <a:rPr lang="en-AU" sz="2400" i="1">
                                  <a:latin typeface="Cambria Math" panose="02040503050406030204" pitchFamily="18" charset="0"/>
                                </a:rPr>
                              </m:ctrlPr>
                            </m:sSupPr>
                            <m:e>
                              <m:r>
                                <a:rPr lang="en-AU" sz="2400" i="1">
                                  <a:latin typeface="Cambria Math" panose="02040503050406030204" pitchFamily="18" charset="0"/>
                                </a:rPr>
                                <m:t>𝑥</m:t>
                              </m:r>
                            </m:e>
                            <m:sup>
                              <m:r>
                                <a:rPr lang="en-AU" sz="2400" i="1">
                                  <a:latin typeface="Cambria Math" panose="02040503050406030204" pitchFamily="18" charset="0"/>
                                </a:rPr>
                                <m:t>2</m:t>
                              </m:r>
                            </m:sup>
                          </m:sSup>
                          <m:r>
                            <a:rPr lang="en-AU" sz="2400" b="0" i="1" smtClean="0">
                              <a:latin typeface="Cambria Math" panose="02040503050406030204" pitchFamily="18" charset="0"/>
                            </a:rPr>
                            <m:t>+5</m:t>
                          </m:r>
                          <m:r>
                            <a:rPr lang="en-AU" sz="2400" b="0" i="1" smtClean="0">
                              <a:latin typeface="Cambria Math" panose="02040503050406030204" pitchFamily="18" charset="0"/>
                            </a:rPr>
                            <m:t>𝑥</m:t>
                          </m:r>
                        </m:den>
                      </m:f>
                    </m:oMath>
                  </m:oMathPara>
                </a14:m>
                <a:endParaRPr lang="en-AU" sz="3200" dirty="0"/>
              </a:p>
              <a:p>
                <a:endParaRPr lang="en-AU" sz="3200" dirty="0"/>
              </a:p>
            </p:txBody>
          </p:sp>
        </mc:Choice>
        <mc:Fallback xmlns="">
          <p:sp>
            <p:nvSpPr>
              <p:cNvPr id="12" name="Text Placeholder 11">
                <a:extLst>
                  <a:ext uri="{FF2B5EF4-FFF2-40B4-BE49-F238E27FC236}">
                    <a16:creationId xmlns:a16="http://schemas.microsoft.com/office/drawing/2014/main" id="{4F70B995-E186-802F-567C-E04D83DC2880}"/>
                  </a:ext>
                </a:extLst>
              </p:cNvPr>
              <p:cNvSpPr>
                <a:spLocks noGrp="1" noRot="1" noChangeAspect="1" noMove="1" noResize="1" noEditPoints="1" noAdjustHandles="1" noChangeArrowheads="1" noChangeShapeType="1" noTextEdit="1"/>
              </p:cNvSpPr>
              <p:nvPr>
                <p:ph type="body" sz="quarter" idx="17"/>
              </p:nvPr>
            </p:nvSpPr>
            <p:spPr>
              <a:xfrm>
                <a:off x="360000" y="1567086"/>
                <a:ext cx="6682638" cy="3101167"/>
              </a:xfrm>
              <a:blipFill>
                <a:blip r:embed="rId4"/>
                <a:stretch>
                  <a:fillRect b="-14342"/>
                </a:stretch>
              </a:blipFill>
            </p:spPr>
            <p:txBody>
              <a:bodyPr/>
              <a:lstStyle/>
              <a:p>
                <a:r>
                  <a:rPr lang="en-AU">
                    <a:noFill/>
                  </a:rPr>
                  <a:t> </a:t>
                </a:r>
              </a:p>
            </p:txBody>
          </p:sp>
        </mc:Fallback>
      </mc:AlternateContent>
      <p:sp>
        <p:nvSpPr>
          <p:cNvPr id="8" name="Speech Bubble: Rectangle with Corners Rounded 7">
            <a:extLst>
              <a:ext uri="{FF2B5EF4-FFF2-40B4-BE49-F238E27FC236}">
                <a16:creationId xmlns:a16="http://schemas.microsoft.com/office/drawing/2014/main" id="{B037EA21-B86D-8A6D-1DCB-E9F85E19BC6D}"/>
              </a:ext>
            </a:extLst>
          </p:cNvPr>
          <p:cNvSpPr/>
          <p:nvPr/>
        </p:nvSpPr>
        <p:spPr>
          <a:xfrm>
            <a:off x="2737494" y="1702257"/>
            <a:ext cx="2101208" cy="1169377"/>
          </a:xfrm>
          <a:prstGeom prst="wedgeRoundRectCallout">
            <a:avLst>
              <a:gd name="adj1" fmla="val -75665"/>
              <a:gd name="adj2" fmla="val 4295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Where does this appear in the answer?</a:t>
            </a:r>
          </a:p>
        </p:txBody>
      </p:sp>
      <p:sp>
        <p:nvSpPr>
          <p:cNvPr id="7" name="Speech Bubble: Rectangle with Corners Rounded 6">
            <a:extLst>
              <a:ext uri="{FF2B5EF4-FFF2-40B4-BE49-F238E27FC236}">
                <a16:creationId xmlns:a16="http://schemas.microsoft.com/office/drawing/2014/main" id="{D1D24BF5-500E-3B17-60A6-0F34AE39B87F}"/>
              </a:ext>
            </a:extLst>
          </p:cNvPr>
          <p:cNvSpPr/>
          <p:nvPr/>
        </p:nvSpPr>
        <p:spPr>
          <a:xfrm>
            <a:off x="7157094" y="1702258"/>
            <a:ext cx="2101208" cy="1169377"/>
          </a:xfrm>
          <a:prstGeom prst="wedgeRoundRectCallout">
            <a:avLst>
              <a:gd name="adj1" fmla="val -79013"/>
              <a:gd name="adj2" fmla="val 4445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Where does this appear in the answer?</a:t>
            </a:r>
          </a:p>
        </p:txBody>
      </p:sp>
      <p:sp>
        <p:nvSpPr>
          <p:cNvPr id="3" name="Slide Number Placeholder 2">
            <a:extLst>
              <a:ext uri="{FF2B5EF4-FFF2-40B4-BE49-F238E27FC236}">
                <a16:creationId xmlns:a16="http://schemas.microsoft.com/office/drawing/2014/main" id="{21C9FEDF-0D16-A6BD-CE74-40469612691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118280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0FDDD-E7F8-6E31-331D-A4BFB228809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9A87E3-255D-8886-6D94-FC17DE10318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
        <p:nvSpPr>
          <p:cNvPr id="4" name="Title 3">
            <a:extLst>
              <a:ext uri="{FF2B5EF4-FFF2-40B4-BE49-F238E27FC236}">
                <a16:creationId xmlns:a16="http://schemas.microsoft.com/office/drawing/2014/main" id="{424DAFD7-4EF9-FD66-DBC0-E1C387CDEDCB}"/>
              </a:ext>
            </a:extLst>
          </p:cNvPr>
          <p:cNvSpPr>
            <a:spLocks noGrp="1"/>
          </p:cNvSpPr>
          <p:nvPr>
            <p:ph type="title"/>
          </p:nvPr>
        </p:nvSpPr>
        <p:spPr/>
        <p:txBody>
          <a:bodyPr/>
          <a:lstStyle/>
          <a:p>
            <a:r>
              <a:rPr lang="en-AU">
                <a:latin typeface="+mj-lt"/>
              </a:rPr>
              <a:t>Reference sheet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6B538E2-44CF-E94B-88A9-707C408CE00E}"/>
                  </a:ext>
                </a:extLst>
              </p:cNvPr>
              <p:cNvSpPr txBox="1"/>
              <p:nvPr/>
            </p:nvSpPr>
            <p:spPr>
              <a:xfrm>
                <a:off x="489560" y="3119384"/>
                <a:ext cx="6288832" cy="1500741"/>
              </a:xfrm>
              <a:prstGeom prst="rect">
                <a:avLst/>
              </a:prstGeom>
              <a:noFill/>
              <a:ln w="38100">
                <a:solidFill>
                  <a:schemeClr val="accent2"/>
                </a:solidFill>
              </a:ln>
            </p:spPr>
            <p:txBody>
              <a:bodyPr wrap="square" lIns="0" tIns="0" rIns="0" bIns="0" rtlCol="0">
                <a:noAutofit/>
              </a:bodyPr>
              <a:lstStyle/>
              <a:p>
                <a:pPr algn="ctr">
                  <a:lnSpc>
                    <a:spcPct val="150000"/>
                  </a:lnSpc>
                </a:pPr>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𝑦</m:t>
                      </m:r>
                      <m:r>
                        <a:rPr lang="en-AU" sz="2800" i="1">
                          <a:latin typeface="Cambria Math" panose="02040503050406030204" pitchFamily="18" charset="0"/>
                        </a:rPr>
                        <m:t>=</m:t>
                      </m:r>
                      <m:func>
                        <m:funcPr>
                          <m:ctrlPr>
                            <a:rPr lang="en-AU" sz="2800" b="0" i="1" smtClean="0">
                              <a:latin typeface="Cambria Math" panose="02040503050406030204" pitchFamily="18" charset="0"/>
                            </a:rPr>
                          </m:ctrlPr>
                        </m:funcPr>
                        <m:fName>
                          <m:r>
                            <m:rPr>
                              <m:sty m:val="p"/>
                            </m:rPr>
                            <a:rPr lang="en-AU" sz="2800" b="0" i="0" smtClean="0">
                              <a:latin typeface="Cambria Math" panose="02040503050406030204" pitchFamily="18" charset="0"/>
                            </a:rPr>
                            <m:t>ln</m:t>
                          </m:r>
                        </m:fName>
                        <m:e>
                          <m:r>
                            <a:rPr lang="en-AU" sz="2800" b="0" i="1" smtClean="0">
                              <a:latin typeface="Cambria Math" panose="02040503050406030204" pitchFamily="18" charset="0"/>
                            </a:rPr>
                            <m:t>𝑓</m:t>
                          </m:r>
                          <m:r>
                            <a:rPr lang="en-AU" sz="2800" b="0" i="1" smtClean="0">
                              <a:latin typeface="Cambria Math" panose="02040503050406030204" pitchFamily="18" charset="0"/>
                            </a:rPr>
                            <m:t>(</m:t>
                          </m:r>
                          <m:r>
                            <a:rPr lang="en-AU" sz="2800" b="0" i="1" smtClean="0">
                              <a:latin typeface="Cambria Math" panose="02040503050406030204" pitchFamily="18" charset="0"/>
                            </a:rPr>
                            <m:t>𝑥</m:t>
                          </m:r>
                          <m:r>
                            <a:rPr lang="en-AU" sz="2800" b="0" i="1" smtClean="0">
                              <a:latin typeface="Cambria Math" panose="02040503050406030204" pitchFamily="18" charset="0"/>
                            </a:rPr>
                            <m:t>)</m:t>
                          </m:r>
                        </m:e>
                      </m:func>
                      <m:r>
                        <a:rPr lang="en-AU" sz="2800" b="0" i="1" smtClean="0">
                          <a:latin typeface="Cambria Math" panose="02040503050406030204" pitchFamily="18" charset="0"/>
                        </a:rPr>
                        <m:t>         </m:t>
                      </m:r>
                      <m:f>
                        <m:fPr>
                          <m:ctrlPr>
                            <a:rPr lang="en-AU" sz="2800" b="0" i="1" dirty="0" smtClean="0">
                              <a:latin typeface="Cambria Math" panose="02040503050406030204" pitchFamily="18" charset="0"/>
                            </a:rPr>
                          </m:ctrlPr>
                        </m:fPr>
                        <m:num>
                          <m:r>
                            <a:rPr lang="en-AU" sz="2800" b="0" i="1" dirty="0" smtClean="0">
                              <a:latin typeface="Cambria Math" panose="02040503050406030204" pitchFamily="18" charset="0"/>
                            </a:rPr>
                            <m:t>𝑑𝑦</m:t>
                          </m:r>
                        </m:num>
                        <m:den>
                          <m:r>
                            <a:rPr lang="en-AU" sz="2800" b="0" i="1" dirty="0" smtClean="0">
                              <a:latin typeface="Cambria Math" panose="02040503050406030204" pitchFamily="18" charset="0"/>
                            </a:rPr>
                            <m:t>𝑑𝑥</m:t>
                          </m:r>
                        </m:den>
                      </m:f>
                      <m:r>
                        <a:rPr lang="en-AU" sz="2800" b="0" i="1" dirty="0" smtClean="0">
                          <a:latin typeface="Cambria Math" panose="02040503050406030204" pitchFamily="18" charset="0"/>
                        </a:rPr>
                        <m:t>=</m:t>
                      </m:r>
                      <m:f>
                        <m:fPr>
                          <m:ctrlPr>
                            <a:rPr lang="en-AU" sz="2800" b="0" i="1" dirty="0" smtClean="0">
                              <a:latin typeface="Cambria Math" panose="02040503050406030204" pitchFamily="18" charset="0"/>
                            </a:rPr>
                          </m:ctrlPr>
                        </m:fPr>
                        <m:num>
                          <m:sSup>
                            <m:sSupPr>
                              <m:ctrlPr>
                                <a:rPr lang="en-AU" sz="2800" b="0" i="1" dirty="0" smtClean="0">
                                  <a:latin typeface="Cambria Math" panose="02040503050406030204" pitchFamily="18" charset="0"/>
                                </a:rPr>
                              </m:ctrlPr>
                            </m:sSupPr>
                            <m:e>
                              <m:r>
                                <a:rPr lang="en-AU" sz="2800" b="0" i="1" dirty="0" smtClean="0">
                                  <a:latin typeface="Cambria Math" panose="02040503050406030204" pitchFamily="18" charset="0"/>
                                </a:rPr>
                                <m:t>𝑓</m:t>
                              </m:r>
                            </m:e>
                            <m:sup>
                              <m:r>
                                <a:rPr lang="en-AU" sz="2800" b="0" i="1" dirty="0" smtClean="0">
                                  <a:latin typeface="Cambria Math" panose="02040503050406030204" pitchFamily="18" charset="0"/>
                                </a:rPr>
                                <m:t>′</m:t>
                              </m:r>
                            </m:sup>
                          </m:sSup>
                          <m:d>
                            <m:dPr>
                              <m:ctrlPr>
                                <a:rPr lang="en-AU" sz="2800" b="0" i="1" dirty="0" smtClean="0">
                                  <a:latin typeface="Cambria Math" panose="02040503050406030204" pitchFamily="18" charset="0"/>
                                </a:rPr>
                              </m:ctrlPr>
                            </m:dPr>
                            <m:e>
                              <m:r>
                                <a:rPr lang="en-AU" sz="2800" b="0" i="1" dirty="0" smtClean="0">
                                  <a:latin typeface="Cambria Math" panose="02040503050406030204" pitchFamily="18" charset="0"/>
                                </a:rPr>
                                <m:t>𝑥</m:t>
                              </m:r>
                            </m:e>
                          </m:d>
                        </m:num>
                        <m:den>
                          <m:r>
                            <a:rPr lang="en-AU" sz="2800" b="0" i="1" dirty="0" smtClean="0">
                              <a:latin typeface="Cambria Math" panose="02040503050406030204" pitchFamily="18" charset="0"/>
                            </a:rPr>
                            <m:t>𝑓</m:t>
                          </m:r>
                          <m:r>
                            <a:rPr lang="en-AU" sz="2800" b="0" i="1" dirty="0" smtClean="0">
                              <a:latin typeface="Cambria Math" panose="02040503050406030204" pitchFamily="18" charset="0"/>
                            </a:rPr>
                            <m:t>(</m:t>
                          </m:r>
                          <m:r>
                            <a:rPr lang="en-AU" sz="2800" b="0" i="1" dirty="0" smtClean="0">
                              <a:latin typeface="Cambria Math" panose="02040503050406030204" pitchFamily="18" charset="0"/>
                            </a:rPr>
                            <m:t>𝑥</m:t>
                          </m:r>
                          <m:r>
                            <a:rPr lang="en-AU" sz="2800" b="0" i="1" dirty="0" smtClean="0">
                              <a:latin typeface="Cambria Math" panose="02040503050406030204" pitchFamily="18" charset="0"/>
                            </a:rPr>
                            <m:t>)</m:t>
                          </m:r>
                        </m:den>
                      </m:f>
                    </m:oMath>
                  </m:oMathPara>
                </a14:m>
                <a:endParaRPr lang="en-AU" sz="2800" i="1" dirty="0"/>
              </a:p>
              <a:p>
                <a:pPr algn="ctr">
                  <a:lnSpc>
                    <a:spcPct val="150000"/>
                  </a:lnSpc>
                </a:pPr>
                <a:endParaRPr lang="en-AU" sz="2800" i="1" dirty="0"/>
              </a:p>
            </p:txBody>
          </p:sp>
        </mc:Choice>
        <mc:Fallback xmlns="">
          <p:sp>
            <p:nvSpPr>
              <p:cNvPr id="8" name="TextBox 7">
                <a:extLst>
                  <a:ext uri="{FF2B5EF4-FFF2-40B4-BE49-F238E27FC236}">
                    <a16:creationId xmlns:a16="http://schemas.microsoft.com/office/drawing/2014/main" id="{06B538E2-44CF-E94B-88A9-707C408CE00E}"/>
                  </a:ext>
                </a:extLst>
              </p:cNvPr>
              <p:cNvSpPr txBox="1">
                <a:spLocks noRot="1" noChangeAspect="1" noMove="1" noResize="1" noEditPoints="1" noAdjustHandles="1" noChangeArrowheads="1" noChangeShapeType="1" noTextEdit="1"/>
              </p:cNvSpPr>
              <p:nvPr/>
            </p:nvSpPr>
            <p:spPr>
              <a:xfrm>
                <a:off x="489560" y="3119384"/>
                <a:ext cx="6288832" cy="1500741"/>
              </a:xfrm>
              <a:prstGeom prst="rect">
                <a:avLst/>
              </a:prstGeom>
              <a:blipFill>
                <a:blip r:embed="rId3"/>
                <a:stretch>
                  <a:fillRect/>
                </a:stretch>
              </a:blipFill>
              <a:ln w="38100">
                <a:solidFill>
                  <a:schemeClr val="accent2"/>
                </a:solidFill>
              </a:ln>
            </p:spPr>
            <p:txBody>
              <a:bodyPr/>
              <a:lstStyle/>
              <a:p>
                <a:r>
                  <a:rPr lang="en-AU">
                    <a:noFill/>
                  </a:rPr>
                  <a:t> </a:t>
                </a:r>
              </a:p>
            </p:txBody>
          </p:sp>
        </mc:Fallback>
      </mc:AlternateContent>
      <p:pic>
        <p:nvPicPr>
          <p:cNvPr id="7" name="Picture 6" descr="page 2 of the HSC reference sheet indicating where the formula is located">
            <a:extLst>
              <a:ext uri="{FF2B5EF4-FFF2-40B4-BE49-F238E27FC236}">
                <a16:creationId xmlns:a16="http://schemas.microsoft.com/office/drawing/2014/main" id="{6552DDD6-D066-7BB4-7A52-0309056FC745}"/>
              </a:ext>
            </a:extLst>
          </p:cNvPr>
          <p:cNvPicPr>
            <a:picLocks noChangeAspect="1"/>
          </p:cNvPicPr>
          <p:nvPr/>
        </p:nvPicPr>
        <p:blipFill>
          <a:blip r:embed="rId4"/>
          <a:stretch>
            <a:fillRect/>
          </a:stretch>
        </p:blipFill>
        <p:spPr>
          <a:xfrm>
            <a:off x="7276619" y="151195"/>
            <a:ext cx="4466529" cy="6346805"/>
          </a:xfrm>
          <a:prstGeom prst="rect">
            <a:avLst/>
          </a:prstGeom>
        </p:spPr>
      </p:pic>
    </p:spTree>
    <p:extLst>
      <p:ext uri="{BB962C8B-B14F-4D97-AF65-F5344CB8AC3E}">
        <p14:creationId xmlns:p14="http://schemas.microsoft.com/office/powerpoint/2010/main" val="268815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94849-F09F-773D-92B9-9046E092C9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B7E789-A17D-0BB0-B3EC-E539149A46DA}"/>
              </a:ext>
            </a:extLst>
          </p:cNvPr>
          <p:cNvSpPr>
            <a:spLocks noGrp="1"/>
          </p:cNvSpPr>
          <p:nvPr>
            <p:ph type="title"/>
          </p:nvPr>
        </p:nvSpPr>
        <p:spPr/>
        <p:txBody>
          <a:bodyPr/>
          <a:lstStyle/>
          <a:p>
            <a:r>
              <a:rPr lang="en-AU" dirty="0"/>
              <a:t>Finding the derivative (1)</a:t>
            </a:r>
            <a:endParaRPr lang="en-AU" dirty="0">
              <a:latin typeface="+mj-lt"/>
            </a:endParaRPr>
          </a:p>
        </p:txBody>
      </p:sp>
      <p:sp>
        <p:nvSpPr>
          <p:cNvPr id="13" name="Text Placeholder 12">
            <a:extLst>
              <a:ext uri="{FF2B5EF4-FFF2-40B4-BE49-F238E27FC236}">
                <a16:creationId xmlns:a16="http://schemas.microsoft.com/office/drawing/2014/main" id="{616A78E3-CF5F-18CB-61C7-0FA7955A3D8A}"/>
              </a:ext>
            </a:extLst>
          </p:cNvPr>
          <p:cNvSpPr>
            <a:spLocks noGrp="1"/>
          </p:cNvSpPr>
          <p:nvPr>
            <p:ph type="body" sz="quarter" idx="18"/>
          </p:nvPr>
        </p:nvSpPr>
        <p:spPr>
          <a:xfrm>
            <a:off x="360000" y="982520"/>
            <a:ext cx="11483998" cy="356423"/>
          </a:xfrm>
        </p:spPr>
        <p:txBody>
          <a:bodyPr/>
          <a:lstStyle/>
          <a:p>
            <a:r>
              <a:rPr lang="en-AU"/>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2D8C0B28-DDD5-C059-EA6E-45C4F2B2F595}"/>
                  </a:ext>
                </a:extLst>
              </p:cNvPr>
              <p:cNvSpPr>
                <a:spLocks noGrp="1"/>
              </p:cNvSpPr>
              <p:nvPr>
                <p:ph type="body" sz="quarter" idx="17"/>
              </p:nvPr>
            </p:nvSpPr>
            <p:spPr>
              <a:xfrm>
                <a:off x="360000" y="1567087"/>
                <a:ext cx="3375936" cy="1004664"/>
              </a:xfrm>
            </p:spPr>
            <p:txBody>
              <a:bodyPr/>
              <a:lstStyle/>
              <a:p>
                <a:r>
                  <a:rPr lang="en-AU" dirty="0">
                    <a:solidFill>
                      <a:schemeClr val="tx1"/>
                    </a:solidFill>
                    <a:latin typeface="+mn-lt"/>
                  </a:rPr>
                  <a:t>Find </a:t>
                </a:r>
                <a14:m>
                  <m:oMath xmlns:m="http://schemas.openxmlformats.org/officeDocument/2006/math">
                    <m:f>
                      <m:fPr>
                        <m:ctrlPr>
                          <a:rPr lang="en-AU" b="0" i="1" smtClean="0">
                            <a:solidFill>
                              <a:schemeClr val="tx1"/>
                            </a:solidFill>
                            <a:latin typeface="Cambria Math" panose="02040503050406030204" pitchFamily="18" charset="0"/>
                          </a:rPr>
                        </m:ctrlPr>
                      </m:fPr>
                      <m:num>
                        <m:r>
                          <a:rPr lang="en-AU" b="0" i="1" smtClean="0">
                            <a:solidFill>
                              <a:schemeClr val="tx1"/>
                            </a:solidFill>
                            <a:latin typeface="Cambria Math" panose="02040503050406030204" pitchFamily="18" charset="0"/>
                          </a:rPr>
                          <m:t>𝑑𝑦</m:t>
                        </m:r>
                      </m:num>
                      <m:den>
                        <m:r>
                          <a:rPr lang="en-AU" b="0" i="1" smtClean="0">
                            <a:solidFill>
                              <a:schemeClr val="tx1"/>
                            </a:solidFill>
                            <a:latin typeface="Cambria Math" panose="02040503050406030204" pitchFamily="18" charset="0"/>
                          </a:rPr>
                          <m:t>𝑑𝑥</m:t>
                        </m:r>
                      </m:den>
                    </m:f>
                  </m:oMath>
                </a14:m>
                <a:r>
                  <a:rPr lang="en-AU" dirty="0">
                    <a:solidFill>
                      <a:schemeClr val="tx1"/>
                    </a:solidFill>
                    <a:latin typeface="+mn-lt"/>
                  </a:rPr>
                  <a:t> if </a:t>
                </a:r>
                <a14:m>
                  <m:oMath xmlns:m="http://schemas.openxmlformats.org/officeDocument/2006/math">
                    <m:r>
                      <a:rPr lang="en-AU" b="0" i="1" smtClean="0">
                        <a:solidFill>
                          <a:schemeClr val="tx1"/>
                        </a:solidFill>
                        <a:latin typeface="Cambria Math" panose="02040503050406030204" pitchFamily="18" charset="0"/>
                      </a:rPr>
                      <m:t>𝑦</m:t>
                    </m:r>
                    <m:r>
                      <a:rPr lang="en-AU" b="0" i="1" smtClean="0">
                        <a:solidFill>
                          <a:schemeClr val="tx1"/>
                        </a:solidFill>
                        <a:latin typeface="Cambria Math" panose="02040503050406030204" pitchFamily="18" charset="0"/>
                      </a:rPr>
                      <m:t>=5</m:t>
                    </m:r>
                    <m:func>
                      <m:funcPr>
                        <m:ctrlPr>
                          <a:rPr lang="en-AU" b="0" i="1" smtClean="0">
                            <a:solidFill>
                              <a:schemeClr val="tx1"/>
                            </a:solidFill>
                            <a:latin typeface="Cambria Math" panose="02040503050406030204" pitchFamily="18" charset="0"/>
                          </a:rPr>
                        </m:ctrlPr>
                      </m:funcPr>
                      <m:fName>
                        <m:r>
                          <m:rPr>
                            <m:sty m:val="p"/>
                          </m:rPr>
                          <a:rPr lang="en-AU" b="0" i="0" smtClean="0">
                            <a:solidFill>
                              <a:schemeClr val="tx1"/>
                            </a:solidFill>
                            <a:latin typeface="Cambria Math" panose="02040503050406030204" pitchFamily="18" charset="0"/>
                          </a:rPr>
                          <m:t>ln</m:t>
                        </m:r>
                      </m:fName>
                      <m:e>
                        <m:r>
                          <a:rPr lang="en-AU" b="0" i="1" smtClean="0">
                            <a:solidFill>
                              <a:schemeClr val="tx1"/>
                            </a:solidFill>
                            <a:latin typeface="Cambria Math" panose="02040503050406030204" pitchFamily="18" charset="0"/>
                          </a:rPr>
                          <m:t>5</m:t>
                        </m:r>
                        <m:sSup>
                          <m:sSupPr>
                            <m:ctrlPr>
                              <a:rPr lang="en-AU" b="0" i="1" smtClean="0">
                                <a:solidFill>
                                  <a:schemeClr val="tx1"/>
                                </a:solidFill>
                                <a:latin typeface="Cambria Math" panose="02040503050406030204" pitchFamily="18" charset="0"/>
                              </a:rPr>
                            </m:ctrlPr>
                          </m:sSupPr>
                          <m:e>
                            <m:r>
                              <a:rPr lang="en-AU" b="0" i="1" smtClean="0">
                                <a:solidFill>
                                  <a:schemeClr val="tx1"/>
                                </a:solidFill>
                                <a:latin typeface="Cambria Math" panose="02040503050406030204" pitchFamily="18" charset="0"/>
                              </a:rPr>
                              <m:t>𝑥</m:t>
                            </m:r>
                          </m:e>
                          <m:sup>
                            <m:r>
                              <a:rPr lang="en-AU" b="0" i="1" smtClean="0">
                                <a:solidFill>
                                  <a:schemeClr val="tx1"/>
                                </a:solidFill>
                                <a:latin typeface="Cambria Math" panose="02040503050406030204" pitchFamily="18" charset="0"/>
                              </a:rPr>
                              <m:t>2</m:t>
                            </m:r>
                          </m:sup>
                        </m:sSup>
                      </m:e>
                    </m:func>
                  </m:oMath>
                </a14:m>
                <a:endParaRPr lang="en-AU" b="0" dirty="0">
                  <a:solidFill>
                    <a:schemeClr val="tx1"/>
                  </a:solidFill>
                  <a:latin typeface="+mn-lt"/>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2D8C0B28-DDD5-C059-EA6E-45C4F2B2F595}"/>
                  </a:ext>
                </a:extLst>
              </p:cNvPr>
              <p:cNvSpPr>
                <a:spLocks noGrp="1" noRot="1" noChangeAspect="1" noMove="1" noResize="1" noEditPoints="1" noAdjustHandles="1" noChangeArrowheads="1" noChangeShapeType="1" noTextEdit="1"/>
              </p:cNvSpPr>
              <p:nvPr>
                <p:ph type="body" sz="quarter" idx="17"/>
              </p:nvPr>
            </p:nvSpPr>
            <p:spPr>
              <a:xfrm>
                <a:off x="360000" y="1567087"/>
                <a:ext cx="3375936" cy="1004664"/>
              </a:xfrm>
              <a:blipFill>
                <a:blip r:embed="rId3"/>
                <a:stretch>
                  <a:fillRect l="-451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73FF8D2-C76D-D8DF-19DD-AE33B9581CDD}"/>
                  </a:ext>
                </a:extLst>
              </p:cNvPr>
              <p:cNvSpPr txBox="1"/>
              <p:nvPr/>
            </p:nvSpPr>
            <p:spPr>
              <a:xfrm>
                <a:off x="360000" y="2596296"/>
                <a:ext cx="4495336" cy="1500741"/>
              </a:xfrm>
              <a:prstGeom prst="rect">
                <a:avLst/>
              </a:prstGeom>
              <a:noFill/>
              <a:ln w="38100">
                <a:solidFill>
                  <a:schemeClr val="accent2"/>
                </a:solidFill>
              </a:ln>
            </p:spPr>
            <p:txBody>
              <a:bodyPr wrap="square" lIns="0" tIns="0" rIns="0" bIns="0" rtlCol="0">
                <a:noAutofit/>
              </a:bodyPr>
              <a:lstStyle/>
              <a:p>
                <a:pPr algn="ctr">
                  <a:lnSpc>
                    <a:spcPct val="150000"/>
                  </a:lnSpc>
                </a:pPr>
                <a:r>
                  <a:rPr lang="en-AU" sz="1800" b="0" dirty="0"/>
                  <a:t>From the reference sheet:</a:t>
                </a:r>
              </a:p>
              <a:p>
                <a:pPr algn="ct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i="1">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ln</m:t>
                          </m:r>
                        </m:fName>
                        <m:e>
                          <m:r>
                            <a:rPr lang="en-AU" sz="1800" b="0" i="1" smtClean="0">
                              <a:latin typeface="Cambria Math" panose="02040503050406030204" pitchFamily="18" charset="0"/>
                            </a:rPr>
                            <m:t>𝑓</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e>
                      </m:func>
                      <m:r>
                        <a:rPr lang="en-AU" sz="1800" b="0" i="1" smtClean="0">
                          <a:latin typeface="Cambria Math" panose="02040503050406030204" pitchFamily="18" charset="0"/>
                        </a:rPr>
                        <m:t>         </m:t>
                      </m:r>
                      <m:f>
                        <m:fPr>
                          <m:ctrlPr>
                            <a:rPr lang="en-AU" sz="1800" b="0" i="1" dirty="0" smtClean="0">
                              <a:latin typeface="Cambria Math" panose="02040503050406030204" pitchFamily="18" charset="0"/>
                            </a:rPr>
                          </m:ctrlPr>
                        </m:fPr>
                        <m:num>
                          <m:r>
                            <a:rPr lang="en-AU" sz="1800" b="0" i="1" dirty="0" smtClean="0">
                              <a:latin typeface="Cambria Math" panose="02040503050406030204" pitchFamily="18" charset="0"/>
                            </a:rPr>
                            <m:t>𝑑𝑦</m:t>
                          </m:r>
                        </m:num>
                        <m:den>
                          <m:r>
                            <a:rPr lang="en-AU" sz="1800" b="0" i="1" dirty="0" smtClean="0">
                              <a:latin typeface="Cambria Math" panose="02040503050406030204" pitchFamily="18" charset="0"/>
                            </a:rPr>
                            <m:t>𝑑𝑥</m:t>
                          </m:r>
                        </m:den>
                      </m:f>
                      <m:r>
                        <a:rPr lang="en-AU" sz="1800" b="0" i="1" dirty="0" smtClean="0">
                          <a:latin typeface="Cambria Math" panose="02040503050406030204" pitchFamily="18" charset="0"/>
                        </a:rPr>
                        <m:t>=</m:t>
                      </m:r>
                      <m:f>
                        <m:fPr>
                          <m:ctrlPr>
                            <a:rPr lang="en-AU" sz="1800" b="0" i="1" dirty="0" smtClean="0">
                              <a:latin typeface="Cambria Math" panose="02040503050406030204" pitchFamily="18" charset="0"/>
                            </a:rPr>
                          </m:ctrlPr>
                        </m:fPr>
                        <m:num>
                          <m:sSup>
                            <m:sSupPr>
                              <m:ctrlPr>
                                <a:rPr lang="en-AU" sz="1800" b="0" i="1" dirty="0" smtClean="0">
                                  <a:latin typeface="Cambria Math" panose="02040503050406030204" pitchFamily="18" charset="0"/>
                                </a:rPr>
                              </m:ctrlPr>
                            </m:sSupPr>
                            <m:e>
                              <m:r>
                                <a:rPr lang="en-AU" sz="1800" b="0" i="1" dirty="0" smtClean="0">
                                  <a:latin typeface="Cambria Math" panose="02040503050406030204" pitchFamily="18" charset="0"/>
                                </a:rPr>
                                <m:t>𝑓</m:t>
                              </m:r>
                            </m:e>
                            <m:sup>
                              <m:r>
                                <a:rPr lang="en-AU" sz="1800" b="0" i="1" dirty="0" smtClean="0">
                                  <a:latin typeface="Cambria Math" panose="02040503050406030204" pitchFamily="18" charset="0"/>
                                </a:rPr>
                                <m:t>′</m:t>
                              </m:r>
                            </m:sup>
                          </m:sSup>
                          <m:d>
                            <m:dPr>
                              <m:ctrlPr>
                                <a:rPr lang="en-AU" sz="1800" b="0" i="1" dirty="0" smtClean="0">
                                  <a:latin typeface="Cambria Math" panose="02040503050406030204" pitchFamily="18" charset="0"/>
                                </a:rPr>
                              </m:ctrlPr>
                            </m:dPr>
                            <m:e>
                              <m:r>
                                <a:rPr lang="en-AU" sz="1800" b="0" i="1" dirty="0" smtClean="0">
                                  <a:latin typeface="Cambria Math" panose="02040503050406030204" pitchFamily="18" charset="0"/>
                                </a:rPr>
                                <m:t>𝑥</m:t>
                              </m:r>
                            </m:e>
                          </m:d>
                        </m:num>
                        <m:den>
                          <m:r>
                            <a:rPr lang="en-AU" sz="1800" b="0" i="1" dirty="0" smtClean="0">
                              <a:latin typeface="Cambria Math" panose="02040503050406030204" pitchFamily="18" charset="0"/>
                            </a:rPr>
                            <m:t>𝑓</m:t>
                          </m:r>
                          <m:r>
                            <a:rPr lang="en-AU" sz="1800" b="0" i="1" dirty="0" smtClean="0">
                              <a:latin typeface="Cambria Math" panose="02040503050406030204" pitchFamily="18" charset="0"/>
                            </a:rPr>
                            <m:t>(</m:t>
                          </m:r>
                          <m:r>
                            <a:rPr lang="en-AU" sz="1800" b="0" i="1" dirty="0" smtClean="0">
                              <a:latin typeface="Cambria Math" panose="02040503050406030204" pitchFamily="18" charset="0"/>
                            </a:rPr>
                            <m:t>𝑥</m:t>
                          </m:r>
                          <m:r>
                            <a:rPr lang="en-AU" sz="1800" b="0" i="1" dirty="0" smtClean="0">
                              <a:latin typeface="Cambria Math" panose="02040503050406030204" pitchFamily="18" charset="0"/>
                            </a:rPr>
                            <m:t>)</m:t>
                          </m:r>
                        </m:den>
                      </m:f>
                    </m:oMath>
                  </m:oMathPara>
                </a14:m>
                <a:endParaRPr lang="en-AU" sz="1800" i="1" dirty="0"/>
              </a:p>
              <a:p>
                <a:pPr algn="ctr">
                  <a:lnSpc>
                    <a:spcPct val="150000"/>
                  </a:lnSpc>
                </a:pPr>
                <a:endParaRPr lang="en-AU" sz="1800" i="1" dirty="0"/>
              </a:p>
            </p:txBody>
          </p:sp>
        </mc:Choice>
        <mc:Fallback xmlns="">
          <p:sp>
            <p:nvSpPr>
              <p:cNvPr id="11" name="TextBox 10">
                <a:extLst>
                  <a:ext uri="{FF2B5EF4-FFF2-40B4-BE49-F238E27FC236}">
                    <a16:creationId xmlns:a16="http://schemas.microsoft.com/office/drawing/2014/main" id="{773FF8D2-C76D-D8DF-19DD-AE33B9581CDD}"/>
                  </a:ext>
                </a:extLst>
              </p:cNvPr>
              <p:cNvSpPr txBox="1">
                <a:spLocks noRot="1" noChangeAspect="1" noMove="1" noResize="1" noEditPoints="1" noAdjustHandles="1" noChangeArrowheads="1" noChangeShapeType="1" noTextEdit="1"/>
              </p:cNvSpPr>
              <p:nvPr/>
            </p:nvSpPr>
            <p:spPr>
              <a:xfrm>
                <a:off x="360000" y="2596296"/>
                <a:ext cx="4495336" cy="1500741"/>
              </a:xfrm>
              <a:prstGeom prst="rect">
                <a:avLst/>
              </a:prstGeom>
              <a:blipFill>
                <a:blip r:embed="rId5"/>
                <a:stretch>
                  <a:fillRect/>
                </a:stretch>
              </a:blipFill>
              <a:ln w="38100">
                <a:solidFill>
                  <a:schemeClr val="accent2"/>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11">
                <a:extLst>
                  <a:ext uri="{FF2B5EF4-FFF2-40B4-BE49-F238E27FC236}">
                    <a16:creationId xmlns:a16="http://schemas.microsoft.com/office/drawing/2014/main" id="{CDBF6FBC-0D49-A536-6450-F7CE57FAC08A}"/>
                  </a:ext>
                </a:extLst>
              </p:cNvPr>
              <p:cNvSpPr txBox="1">
                <a:spLocks/>
              </p:cNvSpPr>
              <p:nvPr/>
            </p:nvSpPr>
            <p:spPr>
              <a:xfrm>
                <a:off x="5835778" y="1670848"/>
                <a:ext cx="4174495" cy="359096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AU" sz="2400" i="1" smtClean="0">
                              <a:latin typeface="Cambria Math" panose="02040503050406030204" pitchFamily="18" charset="0"/>
                            </a:rPr>
                          </m:ctrlPr>
                        </m:fPr>
                        <m:num>
                          <m:r>
                            <a:rPr lang="en-AU" sz="2400" b="0" i="1" smtClean="0">
                              <a:latin typeface="Cambria Math" panose="02040503050406030204" pitchFamily="18" charset="0"/>
                            </a:rPr>
                            <m:t>𝑑</m:t>
                          </m:r>
                        </m:num>
                        <m:den>
                          <m:r>
                            <a:rPr lang="en-AU" sz="2400" b="0" i="1" smtClean="0">
                              <a:latin typeface="Cambria Math" panose="02040503050406030204" pitchFamily="18" charset="0"/>
                            </a:rPr>
                            <m:t>𝑑𝑥</m:t>
                          </m:r>
                        </m:den>
                      </m:f>
                      <m:r>
                        <a:rPr lang="en-AU" sz="2400" b="0" i="1" smtClean="0">
                          <a:latin typeface="Cambria Math" panose="02040503050406030204" pitchFamily="18" charset="0"/>
                        </a:rPr>
                        <m:t>5</m:t>
                      </m:r>
                      <m:func>
                        <m:funcPr>
                          <m:ctrlPr>
                            <a:rPr lang="en-AU" sz="2400" b="0" i="1" smtClean="0">
                              <a:latin typeface="Cambria Math" panose="02040503050406030204" pitchFamily="18" charset="0"/>
                            </a:rPr>
                          </m:ctrlPr>
                        </m:funcPr>
                        <m:fName>
                          <m:r>
                            <m:rPr>
                              <m:sty m:val="p"/>
                            </m:rPr>
                            <a:rPr lang="en-AU" sz="2400" b="0" i="0" smtClean="0">
                              <a:latin typeface="Cambria Math" panose="02040503050406030204" pitchFamily="18" charset="0"/>
                            </a:rPr>
                            <m:t>ln</m:t>
                          </m:r>
                        </m:fName>
                        <m:e>
                          <m:r>
                            <a:rPr lang="en-AU" sz="2400" b="0" i="1" smtClean="0">
                              <a:latin typeface="Cambria Math" panose="02040503050406030204" pitchFamily="18" charset="0"/>
                            </a:rPr>
                            <m:t>5</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𝑥</m:t>
                              </m:r>
                            </m:e>
                            <m:sup>
                              <m:r>
                                <a:rPr lang="en-AU" sz="2400" b="0" i="1" smtClean="0">
                                  <a:latin typeface="Cambria Math" panose="02040503050406030204" pitchFamily="18" charset="0"/>
                                </a:rPr>
                                <m:t>2</m:t>
                              </m:r>
                            </m:sup>
                          </m:sSup>
                        </m:e>
                      </m:func>
                      <m:r>
                        <m:rPr>
                          <m:aln/>
                        </m:rPr>
                        <a:rPr lang="en-AU" sz="2400" b="0" i="1">
                          <a:latin typeface="Cambria Math" panose="02040503050406030204" pitchFamily="18" charset="0"/>
                        </a:rPr>
                        <m:t>=</m:t>
                      </m:r>
                      <m:r>
                        <a:rPr lang="en-AU" sz="2400" b="0" i="1" smtClean="0">
                          <a:latin typeface="Cambria Math" panose="02040503050406030204" pitchFamily="18" charset="0"/>
                        </a:rPr>
                        <m:t>5</m:t>
                      </m:r>
                      <m:r>
                        <a:rPr lang="en-AU" sz="2400" b="0" i="1" smtClean="0">
                          <a:latin typeface="Cambria Math" panose="02040503050406030204" pitchFamily="18" charset="0"/>
                          <a:ea typeface="Cambria Math" panose="02040503050406030204" pitchFamily="18" charset="0"/>
                        </a:rPr>
                        <m:t>×</m:t>
                      </m:r>
                      <m:f>
                        <m:fPr>
                          <m:ctrlPr>
                            <a:rPr lang="en-AU" sz="2400" b="0" i="1" smtClean="0">
                              <a:latin typeface="Cambria Math" panose="02040503050406030204" pitchFamily="18" charset="0"/>
                              <a:ea typeface="Cambria Math" panose="02040503050406030204" pitchFamily="18" charset="0"/>
                            </a:rPr>
                          </m:ctrlPr>
                        </m:fPr>
                        <m:num>
                          <m:r>
                            <a:rPr lang="en-AU" sz="2400" b="0" i="1" smtClean="0">
                              <a:latin typeface="Cambria Math" panose="02040503050406030204" pitchFamily="18" charset="0"/>
                              <a:ea typeface="Cambria Math" panose="02040503050406030204" pitchFamily="18" charset="0"/>
                            </a:rPr>
                            <m:t>𝑑</m:t>
                          </m:r>
                        </m:num>
                        <m:den>
                          <m:r>
                            <a:rPr lang="en-AU" sz="2400" b="0" i="1" smtClean="0">
                              <a:latin typeface="Cambria Math" panose="02040503050406030204" pitchFamily="18" charset="0"/>
                              <a:ea typeface="Cambria Math" panose="02040503050406030204" pitchFamily="18" charset="0"/>
                            </a:rPr>
                            <m:t>𝑑𝑥</m:t>
                          </m:r>
                        </m:den>
                      </m:f>
                      <m:func>
                        <m:funcPr>
                          <m:ctrlPr>
                            <a:rPr lang="en-AU" sz="2400" b="0" i="1" smtClean="0">
                              <a:latin typeface="Cambria Math" panose="02040503050406030204" pitchFamily="18" charset="0"/>
                              <a:ea typeface="Cambria Math" panose="02040503050406030204" pitchFamily="18" charset="0"/>
                            </a:rPr>
                          </m:ctrlPr>
                        </m:funcPr>
                        <m:fName>
                          <m:r>
                            <m:rPr>
                              <m:sty m:val="p"/>
                            </m:rPr>
                            <a:rPr lang="en-AU" sz="2400" b="0" i="0" smtClean="0">
                              <a:latin typeface="Cambria Math" panose="02040503050406030204" pitchFamily="18" charset="0"/>
                              <a:ea typeface="Cambria Math" panose="02040503050406030204" pitchFamily="18" charset="0"/>
                            </a:rPr>
                            <m:t>ln</m:t>
                          </m:r>
                        </m:fName>
                        <m:e>
                          <m:r>
                            <a:rPr lang="en-AU" sz="2400" b="0" i="1" smtClean="0">
                              <a:latin typeface="Cambria Math" panose="02040503050406030204" pitchFamily="18" charset="0"/>
                              <a:ea typeface="Cambria Math" panose="02040503050406030204" pitchFamily="18" charset="0"/>
                            </a:rPr>
                            <m:t>5</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𝑥</m:t>
                              </m:r>
                            </m:e>
                            <m:sup>
                              <m:r>
                                <a:rPr lang="en-AU" sz="2400" b="0" i="1" smtClean="0">
                                  <a:latin typeface="Cambria Math" panose="02040503050406030204" pitchFamily="18" charset="0"/>
                                  <a:ea typeface="Cambria Math" panose="02040503050406030204" pitchFamily="18" charset="0"/>
                                </a:rPr>
                                <m:t>2</m:t>
                              </m:r>
                            </m:sup>
                          </m:sSup>
                        </m:e>
                      </m:func>
                    </m:oMath>
                    <m:oMath xmlns:m="http://schemas.openxmlformats.org/officeDocument/2006/math">
                      <m:r>
                        <m:rPr>
                          <m:aln/>
                        </m:rPr>
                        <a:rPr lang="en-AU" sz="2400" b="0" i="1" smtClean="0">
                          <a:latin typeface="Cambria Math" panose="02040503050406030204" pitchFamily="18" charset="0"/>
                        </a:rPr>
                        <m:t>=</m:t>
                      </m:r>
                      <m:r>
                        <a:rPr lang="en-AU" sz="2400" b="0" i="1" smtClean="0">
                          <a:latin typeface="Cambria Math" panose="02040503050406030204" pitchFamily="18" charset="0"/>
                        </a:rPr>
                        <m:t>5</m:t>
                      </m:r>
                      <m:r>
                        <a:rPr lang="en-AU" sz="2400" b="0" i="1" smtClean="0">
                          <a:latin typeface="Cambria Math" panose="02040503050406030204" pitchFamily="18" charset="0"/>
                          <a:ea typeface="Cambria Math" panose="02040503050406030204" pitchFamily="18" charset="0"/>
                        </a:rPr>
                        <m:t>×</m:t>
                      </m:r>
                      <m:f>
                        <m:fPr>
                          <m:ctrlPr>
                            <a:rPr lang="en-AU" sz="2400" b="0" i="1" smtClean="0">
                              <a:latin typeface="Cambria Math" panose="02040503050406030204" pitchFamily="18" charset="0"/>
                              <a:ea typeface="Cambria Math" panose="02040503050406030204" pitchFamily="18" charset="0"/>
                            </a:rPr>
                          </m:ctrlPr>
                        </m:fPr>
                        <m:num>
                          <m:r>
                            <a:rPr lang="en-AU" sz="2400" b="0" i="1" smtClean="0">
                              <a:latin typeface="Cambria Math" panose="02040503050406030204" pitchFamily="18" charset="0"/>
                              <a:ea typeface="Cambria Math" panose="02040503050406030204" pitchFamily="18" charset="0"/>
                            </a:rPr>
                            <m:t>10</m:t>
                          </m:r>
                          <m:r>
                            <a:rPr lang="en-AU" sz="2400" b="0" i="1" smtClean="0">
                              <a:latin typeface="Cambria Math" panose="02040503050406030204" pitchFamily="18" charset="0"/>
                              <a:ea typeface="Cambria Math" panose="02040503050406030204" pitchFamily="18" charset="0"/>
                            </a:rPr>
                            <m:t>𝑥</m:t>
                          </m:r>
                        </m:num>
                        <m:den>
                          <m:r>
                            <a:rPr lang="en-AU" sz="2400" b="0" i="1" smtClean="0">
                              <a:latin typeface="Cambria Math" panose="02040503050406030204" pitchFamily="18" charset="0"/>
                              <a:ea typeface="Cambria Math" panose="02040503050406030204" pitchFamily="18" charset="0"/>
                            </a:rPr>
                            <m:t>5</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𝑥</m:t>
                              </m:r>
                            </m:e>
                            <m:sup>
                              <m:r>
                                <a:rPr lang="en-AU" sz="2400" b="0" i="1" smtClean="0">
                                  <a:latin typeface="Cambria Math" panose="02040503050406030204" pitchFamily="18" charset="0"/>
                                  <a:ea typeface="Cambria Math" panose="02040503050406030204" pitchFamily="18" charset="0"/>
                                </a:rPr>
                                <m:t>2</m:t>
                              </m:r>
                            </m:sup>
                          </m:sSup>
                        </m:den>
                      </m:f>
                    </m:oMath>
                    <m:oMath xmlns:m="http://schemas.openxmlformats.org/officeDocument/2006/math">
                      <m:r>
                        <m:rPr>
                          <m:aln/>
                        </m:rPr>
                        <a:rPr lang="en-AU" sz="2400" b="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5×</m:t>
                      </m:r>
                      <m:f>
                        <m:fPr>
                          <m:ctrlPr>
                            <a:rPr lang="en-AU" sz="2400" b="0" i="1" smtClean="0">
                              <a:latin typeface="Cambria Math" panose="02040503050406030204" pitchFamily="18" charset="0"/>
                              <a:ea typeface="Cambria Math" panose="02040503050406030204" pitchFamily="18" charset="0"/>
                            </a:rPr>
                          </m:ctrlPr>
                        </m:fPr>
                        <m:num>
                          <m:r>
                            <a:rPr lang="en-AU" sz="2400" b="0" i="1" smtClean="0">
                              <a:latin typeface="Cambria Math" panose="02040503050406030204" pitchFamily="18" charset="0"/>
                              <a:ea typeface="Cambria Math" panose="02040503050406030204" pitchFamily="18" charset="0"/>
                            </a:rPr>
                            <m:t>2</m:t>
                          </m:r>
                        </m:num>
                        <m:den>
                          <m:r>
                            <a:rPr lang="en-AU" sz="2400" b="0" i="1" smtClean="0">
                              <a:latin typeface="Cambria Math" panose="02040503050406030204" pitchFamily="18" charset="0"/>
                              <a:ea typeface="Cambria Math" panose="02040503050406030204" pitchFamily="18" charset="0"/>
                            </a:rPr>
                            <m:t>𝑥</m:t>
                          </m:r>
                        </m:den>
                      </m:f>
                    </m:oMath>
                    <m:oMath xmlns:m="http://schemas.openxmlformats.org/officeDocument/2006/math">
                      <m:r>
                        <m:rPr>
                          <m:aln/>
                        </m:rPr>
                        <a:rPr lang="en-AU" sz="2400" b="0" i="1" smtClean="0">
                          <a:latin typeface="Cambria Math" panose="02040503050406030204" pitchFamily="18" charset="0"/>
                          <a:ea typeface="Cambria Math" panose="02040503050406030204" pitchFamily="18" charset="0"/>
                        </a:rPr>
                        <m:t>=</m:t>
                      </m:r>
                      <m:f>
                        <m:fPr>
                          <m:ctrlPr>
                            <a:rPr lang="en-AU" sz="2400" b="0" i="1" smtClean="0">
                              <a:latin typeface="Cambria Math" panose="02040503050406030204" pitchFamily="18" charset="0"/>
                              <a:ea typeface="Cambria Math" panose="02040503050406030204" pitchFamily="18" charset="0"/>
                            </a:rPr>
                          </m:ctrlPr>
                        </m:fPr>
                        <m:num>
                          <m:r>
                            <a:rPr lang="en-AU" sz="2400" b="0" i="1" smtClean="0">
                              <a:latin typeface="Cambria Math" panose="02040503050406030204" pitchFamily="18" charset="0"/>
                              <a:ea typeface="Cambria Math" panose="02040503050406030204" pitchFamily="18" charset="0"/>
                            </a:rPr>
                            <m:t>10</m:t>
                          </m:r>
                        </m:num>
                        <m:den>
                          <m:r>
                            <a:rPr lang="en-AU" sz="2400" b="0" i="1" smtClean="0">
                              <a:latin typeface="Cambria Math" panose="02040503050406030204" pitchFamily="18" charset="0"/>
                              <a:ea typeface="Cambria Math" panose="02040503050406030204" pitchFamily="18" charset="0"/>
                            </a:rPr>
                            <m:t>𝑥</m:t>
                          </m:r>
                        </m:den>
                      </m:f>
                    </m:oMath>
                  </m:oMathPara>
                </a14:m>
                <a:endParaRPr lang="en-AU" sz="1800" dirty="0">
                  <a:latin typeface="+mn-lt"/>
                </a:endParaRPr>
              </a:p>
            </p:txBody>
          </p:sp>
        </mc:Choice>
        <mc:Fallback xmlns="">
          <p:sp>
            <p:nvSpPr>
              <p:cNvPr id="5" name="Text Placeholder 11">
                <a:extLst>
                  <a:ext uri="{FF2B5EF4-FFF2-40B4-BE49-F238E27FC236}">
                    <a16:creationId xmlns:a16="http://schemas.microsoft.com/office/drawing/2014/main" id="{CDBF6FBC-0D49-A536-6450-F7CE57FAC08A}"/>
                  </a:ext>
                </a:extLst>
              </p:cNvPr>
              <p:cNvSpPr txBox="1">
                <a:spLocks noRot="1" noChangeAspect="1" noMove="1" noResize="1" noEditPoints="1" noAdjustHandles="1" noChangeArrowheads="1" noChangeShapeType="1" noTextEdit="1"/>
              </p:cNvSpPr>
              <p:nvPr/>
            </p:nvSpPr>
            <p:spPr>
              <a:xfrm>
                <a:off x="5835778" y="1670848"/>
                <a:ext cx="4174495" cy="3590963"/>
              </a:xfrm>
              <a:prstGeom prst="rect">
                <a:avLst/>
              </a:prstGeom>
              <a:blipFill>
                <a:blip r:embed="rId4"/>
                <a:stretch>
                  <a:fillRect b="-12733"/>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E9394487-406B-17A9-4924-AD8DE4CCC7C3}"/>
              </a:ext>
            </a:extLst>
          </p:cNvPr>
          <p:cNvSpPr/>
          <p:nvPr/>
        </p:nvSpPr>
        <p:spPr>
          <a:xfrm>
            <a:off x="2980285" y="4862284"/>
            <a:ext cx="3355875" cy="1013196"/>
          </a:xfrm>
          <a:prstGeom prst="wedgeRoundRectCallout">
            <a:avLst>
              <a:gd name="adj1" fmla="val 43817"/>
              <a:gd name="adj2" fmla="val -10083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Which differentiation rules are being used?</a:t>
            </a:r>
          </a:p>
        </p:txBody>
      </p:sp>
      <p:sp>
        <p:nvSpPr>
          <p:cNvPr id="10" name="Speech Bubble: Rectangle with Corners Rounded 9">
            <a:extLst>
              <a:ext uri="{FF2B5EF4-FFF2-40B4-BE49-F238E27FC236}">
                <a16:creationId xmlns:a16="http://schemas.microsoft.com/office/drawing/2014/main" id="{394DA524-50EA-E536-838F-E668FE2E38C0}"/>
              </a:ext>
            </a:extLst>
          </p:cNvPr>
          <p:cNvSpPr/>
          <p:nvPr/>
        </p:nvSpPr>
        <p:spPr>
          <a:xfrm>
            <a:off x="9568813" y="3949055"/>
            <a:ext cx="2428535" cy="1826457"/>
          </a:xfrm>
          <a:prstGeom prst="wedgeRoundRectCallout">
            <a:avLst>
              <a:gd name="adj1" fmla="val -40533"/>
              <a:gd name="adj2" fmla="val -8811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How could we use the chain rule to differentiate this instead?</a:t>
            </a:r>
          </a:p>
        </p:txBody>
      </p:sp>
      <p:sp>
        <p:nvSpPr>
          <p:cNvPr id="3" name="Slide Number Placeholder 2">
            <a:extLst>
              <a:ext uri="{FF2B5EF4-FFF2-40B4-BE49-F238E27FC236}">
                <a16:creationId xmlns:a16="http://schemas.microsoft.com/office/drawing/2014/main" id="{AEB92724-D356-B4A1-FCA8-0AAA9FE1C36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87208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A2951-86F3-A1D2-9C36-A6551E46DB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A27F62-11AA-A14C-E03A-E914F9C2F61A}"/>
              </a:ext>
            </a:extLst>
          </p:cNvPr>
          <p:cNvSpPr>
            <a:spLocks noGrp="1"/>
          </p:cNvSpPr>
          <p:nvPr>
            <p:ph type="title"/>
          </p:nvPr>
        </p:nvSpPr>
        <p:spPr/>
        <p:txBody>
          <a:bodyPr/>
          <a:lstStyle/>
          <a:p>
            <a:r>
              <a:rPr lang="en-AU" dirty="0"/>
              <a:t>Finding the derivative (2)</a:t>
            </a:r>
            <a:endParaRPr lang="en-AU" dirty="0">
              <a:latin typeface="+mj-lt"/>
            </a:endParaRPr>
          </a:p>
        </p:txBody>
      </p:sp>
      <p:sp>
        <p:nvSpPr>
          <p:cNvPr id="13" name="Text Placeholder 12">
            <a:extLst>
              <a:ext uri="{FF2B5EF4-FFF2-40B4-BE49-F238E27FC236}">
                <a16:creationId xmlns:a16="http://schemas.microsoft.com/office/drawing/2014/main" id="{F0E4CD70-EC34-3A36-4D33-F272B83B2D31}"/>
              </a:ext>
            </a:extLst>
          </p:cNvPr>
          <p:cNvSpPr>
            <a:spLocks noGrp="1"/>
          </p:cNvSpPr>
          <p:nvPr>
            <p:ph type="body" sz="quarter" idx="18"/>
          </p:nvPr>
        </p:nvSpPr>
        <p:spPr>
          <a:xfrm>
            <a:off x="360000" y="982520"/>
            <a:ext cx="11483998" cy="356423"/>
          </a:xfrm>
        </p:spPr>
        <p:txBody>
          <a:bodyPr/>
          <a:lstStyle/>
          <a:p>
            <a:r>
              <a:rPr lang="en-AU"/>
              <a:t>Your turn – Question 1</a:t>
            </a:r>
            <a:endParaRPr lang="en-AU">
              <a:latin typeface="+mj-lt"/>
            </a:endParaRPr>
          </a:p>
        </p:txBody>
      </p:sp>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491BACA8-CCDC-63E5-B763-02B88040CCD2}"/>
                  </a:ext>
                </a:extLst>
              </p:cNvPr>
              <p:cNvSpPr>
                <a:spLocks noGrp="1"/>
              </p:cNvSpPr>
              <p:nvPr>
                <p:ph type="body" sz="quarter" idx="17"/>
              </p:nvPr>
            </p:nvSpPr>
            <p:spPr>
              <a:xfrm>
                <a:off x="360000" y="1567087"/>
                <a:ext cx="3375936" cy="1004664"/>
              </a:xfrm>
            </p:spPr>
            <p:txBody>
              <a:bodyPr/>
              <a:lstStyle/>
              <a:p>
                <a:r>
                  <a:rPr lang="en-AU" dirty="0">
                    <a:solidFill>
                      <a:schemeClr val="tx1"/>
                    </a:solidFill>
                    <a:latin typeface="+mn-lt"/>
                  </a:rPr>
                  <a:t>Find </a:t>
                </a:r>
                <a14:m>
                  <m:oMath xmlns:m="http://schemas.openxmlformats.org/officeDocument/2006/math">
                    <m:f>
                      <m:fPr>
                        <m:ctrlPr>
                          <a:rPr lang="en-AU" b="0" i="1" smtClean="0">
                            <a:solidFill>
                              <a:schemeClr val="tx1"/>
                            </a:solidFill>
                            <a:latin typeface="Cambria Math" panose="02040503050406030204" pitchFamily="18" charset="0"/>
                          </a:rPr>
                        </m:ctrlPr>
                      </m:fPr>
                      <m:num>
                        <m:r>
                          <a:rPr lang="en-AU" b="0" i="1" smtClean="0">
                            <a:solidFill>
                              <a:schemeClr val="tx1"/>
                            </a:solidFill>
                            <a:latin typeface="Cambria Math" panose="02040503050406030204" pitchFamily="18" charset="0"/>
                          </a:rPr>
                          <m:t>𝑑𝑦</m:t>
                        </m:r>
                      </m:num>
                      <m:den>
                        <m:r>
                          <a:rPr lang="en-AU" b="0" i="1" smtClean="0">
                            <a:solidFill>
                              <a:schemeClr val="tx1"/>
                            </a:solidFill>
                            <a:latin typeface="Cambria Math" panose="02040503050406030204" pitchFamily="18" charset="0"/>
                          </a:rPr>
                          <m:t>𝑑𝑥</m:t>
                        </m:r>
                      </m:den>
                    </m:f>
                  </m:oMath>
                </a14:m>
                <a:r>
                  <a:rPr lang="en-AU" dirty="0">
                    <a:solidFill>
                      <a:schemeClr val="tx1"/>
                    </a:solidFill>
                    <a:latin typeface="+mn-lt"/>
                  </a:rPr>
                  <a:t> if </a:t>
                </a:r>
                <a14:m>
                  <m:oMath xmlns:m="http://schemas.openxmlformats.org/officeDocument/2006/math">
                    <m:r>
                      <a:rPr lang="en-AU" b="0" i="1" smtClean="0">
                        <a:solidFill>
                          <a:schemeClr val="tx1"/>
                        </a:solidFill>
                        <a:latin typeface="Cambria Math" panose="02040503050406030204" pitchFamily="18" charset="0"/>
                      </a:rPr>
                      <m:t>𝑦</m:t>
                    </m:r>
                    <m:r>
                      <a:rPr lang="en-AU" b="0" i="1" smtClean="0">
                        <a:solidFill>
                          <a:schemeClr val="tx1"/>
                        </a:solidFill>
                        <a:latin typeface="Cambria Math" panose="02040503050406030204" pitchFamily="18" charset="0"/>
                      </a:rPr>
                      <m:t>=4</m:t>
                    </m:r>
                    <m:func>
                      <m:funcPr>
                        <m:ctrlPr>
                          <a:rPr lang="en-AU" b="0" i="1" smtClean="0">
                            <a:solidFill>
                              <a:schemeClr val="tx1"/>
                            </a:solidFill>
                            <a:latin typeface="Cambria Math" panose="02040503050406030204" pitchFamily="18" charset="0"/>
                          </a:rPr>
                        </m:ctrlPr>
                      </m:funcPr>
                      <m:fName>
                        <m:r>
                          <m:rPr>
                            <m:sty m:val="p"/>
                          </m:rPr>
                          <a:rPr lang="en-AU" b="0" i="0" smtClean="0">
                            <a:solidFill>
                              <a:schemeClr val="tx1"/>
                            </a:solidFill>
                            <a:latin typeface="Cambria Math" panose="02040503050406030204" pitchFamily="18" charset="0"/>
                          </a:rPr>
                          <m:t>ln</m:t>
                        </m:r>
                      </m:fName>
                      <m:e>
                        <m:r>
                          <a:rPr lang="en-AU" b="0" i="1" smtClean="0">
                            <a:solidFill>
                              <a:schemeClr val="tx1"/>
                            </a:solidFill>
                            <a:latin typeface="Cambria Math" panose="02040503050406030204" pitchFamily="18" charset="0"/>
                          </a:rPr>
                          <m:t>(2</m:t>
                        </m:r>
                        <m:sSup>
                          <m:sSupPr>
                            <m:ctrlPr>
                              <a:rPr lang="en-AU" b="0" i="1" smtClean="0">
                                <a:solidFill>
                                  <a:schemeClr val="tx1"/>
                                </a:solidFill>
                                <a:latin typeface="Cambria Math" panose="02040503050406030204" pitchFamily="18" charset="0"/>
                              </a:rPr>
                            </m:ctrlPr>
                          </m:sSupPr>
                          <m:e>
                            <m:r>
                              <a:rPr lang="en-AU" b="0" i="1" smtClean="0">
                                <a:solidFill>
                                  <a:schemeClr val="tx1"/>
                                </a:solidFill>
                                <a:latin typeface="Cambria Math" panose="02040503050406030204" pitchFamily="18" charset="0"/>
                              </a:rPr>
                              <m:t>𝑥</m:t>
                            </m:r>
                          </m:e>
                          <m:sup>
                            <m:r>
                              <a:rPr lang="en-AU" b="0" i="1" smtClean="0">
                                <a:solidFill>
                                  <a:schemeClr val="tx1"/>
                                </a:solidFill>
                                <a:latin typeface="Cambria Math" panose="02040503050406030204" pitchFamily="18" charset="0"/>
                              </a:rPr>
                              <m:t>3</m:t>
                            </m:r>
                          </m:sup>
                        </m:sSup>
                        <m:r>
                          <a:rPr lang="en-AU" b="0" i="1" smtClean="0">
                            <a:solidFill>
                              <a:schemeClr val="tx1"/>
                            </a:solidFill>
                            <a:latin typeface="Cambria Math" panose="02040503050406030204" pitchFamily="18" charset="0"/>
                          </a:rPr>
                          <m:t>+1)</m:t>
                        </m:r>
                      </m:e>
                    </m:func>
                  </m:oMath>
                </a14:m>
                <a:endParaRPr lang="en-AU" b="0" dirty="0">
                  <a:solidFill>
                    <a:schemeClr val="tx1"/>
                  </a:solidFill>
                  <a:latin typeface="+mn-lt"/>
                </a:endParaRPr>
              </a:p>
              <a:p>
                <a:endParaRPr lang="en-AU" dirty="0">
                  <a:latin typeface="+mn-lt"/>
                </a:endParaRPr>
              </a:p>
            </p:txBody>
          </p:sp>
        </mc:Choice>
        <mc:Fallback xmlns="">
          <p:sp>
            <p:nvSpPr>
              <p:cNvPr id="8" name="Text Placeholder 11">
                <a:extLst>
                  <a:ext uri="{FF2B5EF4-FFF2-40B4-BE49-F238E27FC236}">
                    <a16:creationId xmlns:a16="http://schemas.microsoft.com/office/drawing/2014/main" id="{491BACA8-CCDC-63E5-B763-02B88040CCD2}"/>
                  </a:ext>
                </a:extLst>
              </p:cNvPr>
              <p:cNvSpPr>
                <a:spLocks noGrp="1" noRot="1" noChangeAspect="1" noMove="1" noResize="1" noEditPoints="1" noAdjustHandles="1" noChangeArrowheads="1" noChangeShapeType="1" noTextEdit="1"/>
              </p:cNvSpPr>
              <p:nvPr>
                <p:ph type="body" sz="quarter" idx="17"/>
              </p:nvPr>
            </p:nvSpPr>
            <p:spPr>
              <a:xfrm>
                <a:off x="360000" y="1567087"/>
                <a:ext cx="3375936" cy="1004664"/>
              </a:xfrm>
              <a:blipFill>
                <a:blip r:embed="rId3"/>
                <a:stretch>
                  <a:fillRect l="-451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E66B5F3-A7FE-A87D-569F-F3F793164C35}"/>
                  </a:ext>
                </a:extLst>
              </p:cNvPr>
              <p:cNvSpPr txBox="1"/>
              <p:nvPr/>
            </p:nvSpPr>
            <p:spPr>
              <a:xfrm>
                <a:off x="360000" y="2596296"/>
                <a:ext cx="4495336" cy="1500741"/>
              </a:xfrm>
              <a:prstGeom prst="rect">
                <a:avLst/>
              </a:prstGeom>
              <a:noFill/>
              <a:ln w="38100">
                <a:solidFill>
                  <a:schemeClr val="accent2"/>
                </a:solidFill>
              </a:ln>
            </p:spPr>
            <p:txBody>
              <a:bodyPr wrap="square" lIns="0" tIns="0" rIns="0" bIns="0" rtlCol="0">
                <a:noAutofit/>
              </a:bodyPr>
              <a:lstStyle/>
              <a:p>
                <a:pPr algn="ctr">
                  <a:lnSpc>
                    <a:spcPct val="150000"/>
                  </a:lnSpc>
                </a:pPr>
                <a:r>
                  <a:rPr lang="en-AU" sz="1800" b="0" dirty="0"/>
                  <a:t>From the reference sheet:</a:t>
                </a:r>
              </a:p>
              <a:p>
                <a:pPr algn="ct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i="1">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ln</m:t>
                          </m:r>
                        </m:fName>
                        <m:e>
                          <m:r>
                            <a:rPr lang="en-AU" sz="1800" b="0" i="1" smtClean="0">
                              <a:latin typeface="Cambria Math" panose="02040503050406030204" pitchFamily="18" charset="0"/>
                            </a:rPr>
                            <m:t>𝑓</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e>
                      </m:func>
                      <m:r>
                        <a:rPr lang="en-AU" sz="1800" b="0" i="1" smtClean="0">
                          <a:latin typeface="Cambria Math" panose="02040503050406030204" pitchFamily="18" charset="0"/>
                        </a:rPr>
                        <m:t>         </m:t>
                      </m:r>
                      <m:f>
                        <m:fPr>
                          <m:ctrlPr>
                            <a:rPr lang="en-AU" sz="1800" b="0" i="1" dirty="0" smtClean="0">
                              <a:latin typeface="Cambria Math" panose="02040503050406030204" pitchFamily="18" charset="0"/>
                            </a:rPr>
                          </m:ctrlPr>
                        </m:fPr>
                        <m:num>
                          <m:r>
                            <a:rPr lang="en-AU" sz="1800" b="0" i="1" dirty="0" smtClean="0">
                              <a:latin typeface="Cambria Math" panose="02040503050406030204" pitchFamily="18" charset="0"/>
                            </a:rPr>
                            <m:t>𝑑𝑦</m:t>
                          </m:r>
                        </m:num>
                        <m:den>
                          <m:r>
                            <a:rPr lang="en-AU" sz="1800" b="0" i="1" dirty="0" smtClean="0">
                              <a:latin typeface="Cambria Math" panose="02040503050406030204" pitchFamily="18" charset="0"/>
                            </a:rPr>
                            <m:t>𝑑𝑥</m:t>
                          </m:r>
                        </m:den>
                      </m:f>
                      <m:r>
                        <a:rPr lang="en-AU" sz="1800" b="0" i="1" dirty="0" smtClean="0">
                          <a:latin typeface="Cambria Math" panose="02040503050406030204" pitchFamily="18" charset="0"/>
                        </a:rPr>
                        <m:t>=</m:t>
                      </m:r>
                      <m:f>
                        <m:fPr>
                          <m:ctrlPr>
                            <a:rPr lang="en-AU" sz="1800" b="0" i="1" dirty="0" smtClean="0">
                              <a:latin typeface="Cambria Math" panose="02040503050406030204" pitchFamily="18" charset="0"/>
                            </a:rPr>
                          </m:ctrlPr>
                        </m:fPr>
                        <m:num>
                          <m:sSup>
                            <m:sSupPr>
                              <m:ctrlPr>
                                <a:rPr lang="en-AU" sz="1800" b="0" i="1" dirty="0" smtClean="0">
                                  <a:latin typeface="Cambria Math" panose="02040503050406030204" pitchFamily="18" charset="0"/>
                                </a:rPr>
                              </m:ctrlPr>
                            </m:sSupPr>
                            <m:e>
                              <m:r>
                                <a:rPr lang="en-AU" sz="1800" b="0" i="1" dirty="0" smtClean="0">
                                  <a:latin typeface="Cambria Math" panose="02040503050406030204" pitchFamily="18" charset="0"/>
                                </a:rPr>
                                <m:t>𝑓</m:t>
                              </m:r>
                            </m:e>
                            <m:sup>
                              <m:r>
                                <a:rPr lang="en-AU" sz="1800" b="0" i="1" dirty="0" smtClean="0">
                                  <a:latin typeface="Cambria Math" panose="02040503050406030204" pitchFamily="18" charset="0"/>
                                </a:rPr>
                                <m:t>′</m:t>
                              </m:r>
                            </m:sup>
                          </m:sSup>
                          <m:d>
                            <m:dPr>
                              <m:ctrlPr>
                                <a:rPr lang="en-AU" sz="1800" b="0" i="1" dirty="0" smtClean="0">
                                  <a:latin typeface="Cambria Math" panose="02040503050406030204" pitchFamily="18" charset="0"/>
                                </a:rPr>
                              </m:ctrlPr>
                            </m:dPr>
                            <m:e>
                              <m:r>
                                <a:rPr lang="en-AU" sz="1800" b="0" i="1" dirty="0" smtClean="0">
                                  <a:latin typeface="Cambria Math" panose="02040503050406030204" pitchFamily="18" charset="0"/>
                                </a:rPr>
                                <m:t>𝑥</m:t>
                              </m:r>
                            </m:e>
                          </m:d>
                        </m:num>
                        <m:den>
                          <m:r>
                            <a:rPr lang="en-AU" sz="1800" b="0" i="1" dirty="0" smtClean="0">
                              <a:latin typeface="Cambria Math" panose="02040503050406030204" pitchFamily="18" charset="0"/>
                            </a:rPr>
                            <m:t>𝑓</m:t>
                          </m:r>
                          <m:r>
                            <a:rPr lang="en-AU" sz="1800" b="0" i="1" dirty="0" smtClean="0">
                              <a:latin typeface="Cambria Math" panose="02040503050406030204" pitchFamily="18" charset="0"/>
                            </a:rPr>
                            <m:t>(</m:t>
                          </m:r>
                          <m:r>
                            <a:rPr lang="en-AU" sz="1800" b="0" i="1" dirty="0" smtClean="0">
                              <a:latin typeface="Cambria Math" panose="02040503050406030204" pitchFamily="18" charset="0"/>
                            </a:rPr>
                            <m:t>𝑥</m:t>
                          </m:r>
                          <m:r>
                            <a:rPr lang="en-AU" sz="1800" b="0" i="1" dirty="0" smtClean="0">
                              <a:latin typeface="Cambria Math" panose="02040503050406030204" pitchFamily="18" charset="0"/>
                            </a:rPr>
                            <m:t>)</m:t>
                          </m:r>
                        </m:den>
                      </m:f>
                    </m:oMath>
                  </m:oMathPara>
                </a14:m>
                <a:endParaRPr lang="en-AU" sz="1800" i="1" dirty="0"/>
              </a:p>
              <a:p>
                <a:pPr algn="ctr">
                  <a:lnSpc>
                    <a:spcPct val="150000"/>
                  </a:lnSpc>
                </a:pPr>
                <a:endParaRPr lang="en-AU" sz="1800" i="1" dirty="0"/>
              </a:p>
            </p:txBody>
          </p:sp>
        </mc:Choice>
        <mc:Fallback xmlns="">
          <p:sp>
            <p:nvSpPr>
              <p:cNvPr id="10" name="TextBox 9">
                <a:extLst>
                  <a:ext uri="{FF2B5EF4-FFF2-40B4-BE49-F238E27FC236}">
                    <a16:creationId xmlns:a16="http://schemas.microsoft.com/office/drawing/2014/main" id="{7E66B5F3-A7FE-A87D-569F-F3F793164C35}"/>
                  </a:ext>
                </a:extLst>
              </p:cNvPr>
              <p:cNvSpPr txBox="1">
                <a:spLocks noRot="1" noChangeAspect="1" noMove="1" noResize="1" noEditPoints="1" noAdjustHandles="1" noChangeArrowheads="1" noChangeShapeType="1" noTextEdit="1"/>
              </p:cNvSpPr>
              <p:nvPr/>
            </p:nvSpPr>
            <p:spPr>
              <a:xfrm>
                <a:off x="360000" y="2596296"/>
                <a:ext cx="4495336" cy="1500741"/>
              </a:xfrm>
              <a:prstGeom prst="rect">
                <a:avLst/>
              </a:prstGeom>
              <a:blipFill>
                <a:blip r:embed="rId5"/>
                <a:stretch>
                  <a:fillRect/>
                </a:stretch>
              </a:blipFill>
              <a:ln w="38100">
                <a:solidFill>
                  <a:schemeClr val="accent2"/>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 Placeholder 11">
                <a:extLst>
                  <a:ext uri="{FF2B5EF4-FFF2-40B4-BE49-F238E27FC236}">
                    <a16:creationId xmlns:a16="http://schemas.microsoft.com/office/drawing/2014/main" id="{D1AEC108-FE78-DC6E-353E-F361B2AD5A36}"/>
                  </a:ext>
                </a:extLst>
              </p:cNvPr>
              <p:cNvSpPr txBox="1">
                <a:spLocks/>
              </p:cNvSpPr>
              <p:nvPr/>
            </p:nvSpPr>
            <p:spPr>
              <a:xfrm>
                <a:off x="5835778" y="1670848"/>
                <a:ext cx="5288222" cy="359096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AU" sz="2400" i="1" smtClean="0">
                              <a:latin typeface="Cambria Math" panose="02040503050406030204" pitchFamily="18" charset="0"/>
                            </a:rPr>
                          </m:ctrlPr>
                        </m:fPr>
                        <m:num>
                          <m:r>
                            <a:rPr lang="en-AU" sz="2400" b="0" i="1" smtClean="0">
                              <a:latin typeface="Cambria Math" panose="02040503050406030204" pitchFamily="18" charset="0"/>
                            </a:rPr>
                            <m:t>𝑑</m:t>
                          </m:r>
                        </m:num>
                        <m:den>
                          <m:r>
                            <a:rPr lang="en-AU" sz="2400" b="0" i="1" smtClean="0">
                              <a:latin typeface="Cambria Math" panose="02040503050406030204" pitchFamily="18" charset="0"/>
                            </a:rPr>
                            <m:t>𝑑𝑥</m:t>
                          </m:r>
                        </m:den>
                      </m:f>
                      <m:r>
                        <a:rPr lang="en-AU" sz="2400" i="1">
                          <a:latin typeface="Cambria Math" panose="02040503050406030204" pitchFamily="18" charset="0"/>
                        </a:rPr>
                        <m:t>4</m:t>
                      </m:r>
                      <m:func>
                        <m:funcPr>
                          <m:ctrlPr>
                            <a:rPr lang="en-AU" sz="2400" i="1">
                              <a:latin typeface="Cambria Math" panose="02040503050406030204" pitchFamily="18" charset="0"/>
                            </a:rPr>
                          </m:ctrlPr>
                        </m:funcPr>
                        <m:fName>
                          <m:r>
                            <m:rPr>
                              <m:sty m:val="p"/>
                            </m:rPr>
                            <a:rPr lang="en-AU" sz="2400">
                              <a:latin typeface="Cambria Math" panose="02040503050406030204" pitchFamily="18" charset="0"/>
                            </a:rPr>
                            <m:t>ln</m:t>
                          </m:r>
                        </m:fName>
                        <m:e>
                          <m:r>
                            <a:rPr lang="en-AU" sz="2400" i="1">
                              <a:latin typeface="Cambria Math" panose="02040503050406030204" pitchFamily="18" charset="0"/>
                            </a:rPr>
                            <m:t>(2</m:t>
                          </m:r>
                          <m:sSup>
                            <m:sSupPr>
                              <m:ctrlPr>
                                <a:rPr lang="en-AU" sz="2400" i="1">
                                  <a:latin typeface="Cambria Math" panose="02040503050406030204" pitchFamily="18" charset="0"/>
                                </a:rPr>
                              </m:ctrlPr>
                            </m:sSupPr>
                            <m:e>
                              <m:r>
                                <a:rPr lang="en-AU" sz="2400" i="1">
                                  <a:latin typeface="Cambria Math" panose="02040503050406030204" pitchFamily="18" charset="0"/>
                                </a:rPr>
                                <m:t>𝑥</m:t>
                              </m:r>
                            </m:e>
                            <m:sup>
                              <m:r>
                                <a:rPr lang="en-AU" sz="2400" i="1">
                                  <a:latin typeface="Cambria Math" panose="02040503050406030204" pitchFamily="18" charset="0"/>
                                </a:rPr>
                                <m:t>3</m:t>
                              </m:r>
                            </m:sup>
                          </m:sSup>
                          <m:r>
                            <a:rPr lang="en-AU" sz="2400" i="1">
                              <a:latin typeface="Cambria Math" panose="02040503050406030204" pitchFamily="18" charset="0"/>
                            </a:rPr>
                            <m:t>+1)</m:t>
                          </m:r>
                        </m:e>
                      </m:func>
                      <m:r>
                        <m:rPr>
                          <m:aln/>
                        </m:rPr>
                        <a:rPr lang="en-AU" sz="2400" b="0" i="1">
                          <a:latin typeface="Cambria Math" panose="02040503050406030204" pitchFamily="18" charset="0"/>
                        </a:rPr>
                        <m:t>=</m:t>
                      </m:r>
                      <m:r>
                        <a:rPr lang="en-AU" sz="2400" b="0" i="1" smtClean="0">
                          <a:latin typeface="Cambria Math" panose="02040503050406030204" pitchFamily="18" charset="0"/>
                        </a:rPr>
                        <m:t>4</m:t>
                      </m:r>
                      <m:r>
                        <a:rPr lang="en-AU" sz="2400" b="0" i="1" smtClean="0">
                          <a:latin typeface="Cambria Math" panose="02040503050406030204" pitchFamily="18" charset="0"/>
                          <a:ea typeface="Cambria Math" panose="02040503050406030204" pitchFamily="18" charset="0"/>
                        </a:rPr>
                        <m:t>×</m:t>
                      </m:r>
                      <m:f>
                        <m:fPr>
                          <m:ctrlPr>
                            <a:rPr lang="en-AU" sz="2400" b="0" i="1" smtClean="0">
                              <a:latin typeface="Cambria Math" panose="02040503050406030204" pitchFamily="18" charset="0"/>
                              <a:ea typeface="Cambria Math" panose="02040503050406030204" pitchFamily="18" charset="0"/>
                            </a:rPr>
                          </m:ctrlPr>
                        </m:fPr>
                        <m:num>
                          <m:r>
                            <a:rPr lang="en-AU" sz="2400" b="0" i="1" smtClean="0">
                              <a:latin typeface="Cambria Math" panose="02040503050406030204" pitchFamily="18" charset="0"/>
                              <a:ea typeface="Cambria Math" panose="02040503050406030204" pitchFamily="18" charset="0"/>
                            </a:rPr>
                            <m:t>𝑑</m:t>
                          </m:r>
                        </m:num>
                        <m:den>
                          <m:r>
                            <a:rPr lang="en-AU" sz="2400" b="0" i="1" smtClean="0">
                              <a:latin typeface="Cambria Math" panose="02040503050406030204" pitchFamily="18" charset="0"/>
                              <a:ea typeface="Cambria Math" panose="02040503050406030204" pitchFamily="18" charset="0"/>
                            </a:rPr>
                            <m:t>𝑑𝑥</m:t>
                          </m:r>
                        </m:den>
                      </m:f>
                      <m:func>
                        <m:funcPr>
                          <m:ctrlPr>
                            <a:rPr lang="en-AU" sz="2400" i="1">
                              <a:latin typeface="Cambria Math" panose="02040503050406030204" pitchFamily="18" charset="0"/>
                            </a:rPr>
                          </m:ctrlPr>
                        </m:funcPr>
                        <m:fName>
                          <m:r>
                            <m:rPr>
                              <m:sty m:val="p"/>
                            </m:rPr>
                            <a:rPr lang="en-AU" sz="2400">
                              <a:latin typeface="Cambria Math" panose="02040503050406030204" pitchFamily="18" charset="0"/>
                            </a:rPr>
                            <m:t>ln</m:t>
                          </m:r>
                        </m:fName>
                        <m:e>
                          <m:r>
                            <a:rPr lang="en-AU" sz="2400" i="1">
                              <a:latin typeface="Cambria Math" panose="02040503050406030204" pitchFamily="18" charset="0"/>
                            </a:rPr>
                            <m:t>(2</m:t>
                          </m:r>
                          <m:sSup>
                            <m:sSupPr>
                              <m:ctrlPr>
                                <a:rPr lang="en-AU" sz="2400" i="1">
                                  <a:latin typeface="Cambria Math" panose="02040503050406030204" pitchFamily="18" charset="0"/>
                                </a:rPr>
                              </m:ctrlPr>
                            </m:sSupPr>
                            <m:e>
                              <m:r>
                                <a:rPr lang="en-AU" sz="2400" i="1">
                                  <a:latin typeface="Cambria Math" panose="02040503050406030204" pitchFamily="18" charset="0"/>
                                </a:rPr>
                                <m:t>𝑥</m:t>
                              </m:r>
                            </m:e>
                            <m:sup>
                              <m:r>
                                <a:rPr lang="en-AU" sz="2400" i="1">
                                  <a:latin typeface="Cambria Math" panose="02040503050406030204" pitchFamily="18" charset="0"/>
                                </a:rPr>
                                <m:t>3</m:t>
                              </m:r>
                            </m:sup>
                          </m:sSup>
                          <m:r>
                            <a:rPr lang="en-AU" sz="2400" i="1">
                              <a:latin typeface="Cambria Math" panose="02040503050406030204" pitchFamily="18" charset="0"/>
                            </a:rPr>
                            <m:t>+1)</m:t>
                          </m:r>
                        </m:e>
                      </m:func>
                    </m:oMath>
                    <m:oMath xmlns:m="http://schemas.openxmlformats.org/officeDocument/2006/math">
                      <m:r>
                        <m:rPr>
                          <m:aln/>
                        </m:rPr>
                        <a:rPr lang="en-AU" sz="2400" b="0" i="1" smtClean="0">
                          <a:latin typeface="Cambria Math" panose="02040503050406030204" pitchFamily="18" charset="0"/>
                        </a:rPr>
                        <m:t>=</m:t>
                      </m:r>
                      <m:r>
                        <a:rPr lang="en-AU" sz="2400" b="0" i="1" smtClean="0">
                          <a:latin typeface="Cambria Math" panose="02040503050406030204" pitchFamily="18" charset="0"/>
                        </a:rPr>
                        <m:t>4</m:t>
                      </m:r>
                      <m:r>
                        <a:rPr lang="en-AU" sz="2400" b="0" i="1" smtClean="0">
                          <a:latin typeface="Cambria Math" panose="02040503050406030204" pitchFamily="18" charset="0"/>
                          <a:ea typeface="Cambria Math" panose="02040503050406030204" pitchFamily="18" charset="0"/>
                        </a:rPr>
                        <m:t>×</m:t>
                      </m:r>
                      <m:f>
                        <m:fPr>
                          <m:ctrlPr>
                            <a:rPr lang="en-AU" sz="2400" b="0" i="1" smtClean="0">
                              <a:latin typeface="Cambria Math" panose="02040503050406030204" pitchFamily="18" charset="0"/>
                              <a:ea typeface="Cambria Math" panose="02040503050406030204" pitchFamily="18" charset="0"/>
                            </a:rPr>
                          </m:ctrlPr>
                        </m:fPr>
                        <m:num>
                          <m:r>
                            <a:rPr lang="en-AU" sz="2400" b="0" i="1" smtClean="0">
                              <a:latin typeface="Cambria Math" panose="02040503050406030204" pitchFamily="18" charset="0"/>
                              <a:ea typeface="Cambria Math" panose="02040503050406030204" pitchFamily="18" charset="0"/>
                            </a:rPr>
                            <m:t>6</m:t>
                          </m:r>
                          <m:sSup>
                            <m:sSupPr>
                              <m:ctrlPr>
                                <a:rPr lang="en-AU" sz="2400" b="0" i="1" smtClean="0">
                                  <a:latin typeface="Cambria Math" panose="02040503050406030204" pitchFamily="18" charset="0"/>
                                  <a:ea typeface="Cambria Math" panose="02040503050406030204" pitchFamily="18" charset="0"/>
                                </a:rPr>
                              </m:ctrlPr>
                            </m:sSupPr>
                            <m:e>
                              <m:r>
                                <a:rPr lang="en-AU" sz="2400" b="0" i="1" smtClean="0">
                                  <a:latin typeface="Cambria Math" panose="02040503050406030204" pitchFamily="18" charset="0"/>
                                  <a:ea typeface="Cambria Math" panose="02040503050406030204" pitchFamily="18" charset="0"/>
                                </a:rPr>
                                <m:t>𝑥</m:t>
                              </m:r>
                            </m:e>
                            <m:sup>
                              <m:r>
                                <a:rPr lang="en-AU" sz="2400" b="0" i="1" smtClean="0">
                                  <a:latin typeface="Cambria Math" panose="02040503050406030204" pitchFamily="18" charset="0"/>
                                  <a:ea typeface="Cambria Math" panose="02040503050406030204" pitchFamily="18" charset="0"/>
                                </a:rPr>
                                <m:t>2</m:t>
                              </m:r>
                            </m:sup>
                          </m:sSup>
                        </m:num>
                        <m:den>
                          <m:r>
                            <a:rPr lang="en-AU" sz="2400" i="1">
                              <a:latin typeface="Cambria Math" panose="02040503050406030204" pitchFamily="18" charset="0"/>
                            </a:rPr>
                            <m:t>2</m:t>
                          </m:r>
                          <m:sSup>
                            <m:sSupPr>
                              <m:ctrlPr>
                                <a:rPr lang="en-AU" sz="2400" i="1">
                                  <a:latin typeface="Cambria Math" panose="02040503050406030204" pitchFamily="18" charset="0"/>
                                </a:rPr>
                              </m:ctrlPr>
                            </m:sSupPr>
                            <m:e>
                              <m:r>
                                <a:rPr lang="en-AU" sz="2400" i="1">
                                  <a:latin typeface="Cambria Math" panose="02040503050406030204" pitchFamily="18" charset="0"/>
                                </a:rPr>
                                <m:t>𝑥</m:t>
                              </m:r>
                            </m:e>
                            <m:sup>
                              <m:r>
                                <a:rPr lang="en-AU" sz="2400" i="1">
                                  <a:latin typeface="Cambria Math" panose="02040503050406030204" pitchFamily="18" charset="0"/>
                                </a:rPr>
                                <m:t>3</m:t>
                              </m:r>
                            </m:sup>
                          </m:sSup>
                          <m:r>
                            <a:rPr lang="en-AU" sz="2400" i="1">
                              <a:latin typeface="Cambria Math" panose="02040503050406030204" pitchFamily="18" charset="0"/>
                            </a:rPr>
                            <m:t>+1</m:t>
                          </m:r>
                        </m:den>
                      </m:f>
                    </m:oMath>
                    <m:oMath xmlns:m="http://schemas.openxmlformats.org/officeDocument/2006/math">
                      <m:r>
                        <m:rPr>
                          <m:aln/>
                        </m:rPr>
                        <a:rPr lang="en-AU" sz="2400" b="0" i="1" smtClean="0">
                          <a:latin typeface="Cambria Math" panose="02040503050406030204" pitchFamily="18" charset="0"/>
                          <a:ea typeface="Cambria Math" panose="02040503050406030204" pitchFamily="18" charset="0"/>
                        </a:rPr>
                        <m:t>=</m:t>
                      </m:r>
                      <m:f>
                        <m:fPr>
                          <m:ctrlPr>
                            <a:rPr lang="en-AU" sz="2400" i="1">
                              <a:latin typeface="Cambria Math" panose="02040503050406030204" pitchFamily="18" charset="0"/>
                              <a:ea typeface="Cambria Math" panose="02040503050406030204" pitchFamily="18" charset="0"/>
                            </a:rPr>
                          </m:ctrlPr>
                        </m:fPr>
                        <m:num>
                          <m:r>
                            <a:rPr lang="en-AU" sz="2400" b="0" i="1" smtClean="0">
                              <a:latin typeface="Cambria Math" panose="02040503050406030204" pitchFamily="18" charset="0"/>
                              <a:ea typeface="Cambria Math" panose="02040503050406030204" pitchFamily="18" charset="0"/>
                            </a:rPr>
                            <m:t>24</m:t>
                          </m:r>
                          <m:sSup>
                            <m:sSupPr>
                              <m:ctrlPr>
                                <a:rPr lang="en-AU" sz="2400" i="1">
                                  <a:latin typeface="Cambria Math" panose="02040503050406030204" pitchFamily="18" charset="0"/>
                                  <a:ea typeface="Cambria Math" panose="02040503050406030204" pitchFamily="18" charset="0"/>
                                </a:rPr>
                              </m:ctrlPr>
                            </m:sSupPr>
                            <m:e>
                              <m:r>
                                <a:rPr lang="en-AU" sz="2400" i="1">
                                  <a:latin typeface="Cambria Math" panose="02040503050406030204" pitchFamily="18" charset="0"/>
                                  <a:ea typeface="Cambria Math" panose="02040503050406030204" pitchFamily="18" charset="0"/>
                                </a:rPr>
                                <m:t>𝑥</m:t>
                              </m:r>
                            </m:e>
                            <m:sup>
                              <m:r>
                                <a:rPr lang="en-AU" sz="2400" i="1">
                                  <a:latin typeface="Cambria Math" panose="02040503050406030204" pitchFamily="18" charset="0"/>
                                  <a:ea typeface="Cambria Math" panose="02040503050406030204" pitchFamily="18" charset="0"/>
                                </a:rPr>
                                <m:t>2</m:t>
                              </m:r>
                            </m:sup>
                          </m:sSup>
                        </m:num>
                        <m:den>
                          <m:r>
                            <a:rPr lang="en-AU" sz="2400" i="1">
                              <a:latin typeface="Cambria Math" panose="02040503050406030204" pitchFamily="18" charset="0"/>
                            </a:rPr>
                            <m:t>2</m:t>
                          </m:r>
                          <m:sSup>
                            <m:sSupPr>
                              <m:ctrlPr>
                                <a:rPr lang="en-AU" sz="2400" i="1">
                                  <a:latin typeface="Cambria Math" panose="02040503050406030204" pitchFamily="18" charset="0"/>
                                </a:rPr>
                              </m:ctrlPr>
                            </m:sSupPr>
                            <m:e>
                              <m:r>
                                <a:rPr lang="en-AU" sz="2400" i="1">
                                  <a:latin typeface="Cambria Math" panose="02040503050406030204" pitchFamily="18" charset="0"/>
                                </a:rPr>
                                <m:t>𝑥</m:t>
                              </m:r>
                            </m:e>
                            <m:sup>
                              <m:r>
                                <a:rPr lang="en-AU" sz="2400" i="1">
                                  <a:latin typeface="Cambria Math" panose="02040503050406030204" pitchFamily="18" charset="0"/>
                                </a:rPr>
                                <m:t>3</m:t>
                              </m:r>
                            </m:sup>
                          </m:sSup>
                          <m:r>
                            <a:rPr lang="en-AU" sz="2400" i="1">
                              <a:latin typeface="Cambria Math" panose="02040503050406030204" pitchFamily="18" charset="0"/>
                            </a:rPr>
                            <m:t>+1</m:t>
                          </m:r>
                        </m:den>
                      </m:f>
                    </m:oMath>
                  </m:oMathPara>
                </a14:m>
                <a:endParaRPr lang="en-AU" sz="1800" dirty="0">
                  <a:latin typeface="+mn-lt"/>
                </a:endParaRPr>
              </a:p>
            </p:txBody>
          </p:sp>
        </mc:Choice>
        <mc:Fallback xmlns="">
          <p:sp>
            <p:nvSpPr>
              <p:cNvPr id="9" name="Text Placeholder 11">
                <a:extLst>
                  <a:ext uri="{FF2B5EF4-FFF2-40B4-BE49-F238E27FC236}">
                    <a16:creationId xmlns:a16="http://schemas.microsoft.com/office/drawing/2014/main" id="{D1AEC108-FE78-DC6E-353E-F361B2AD5A36}"/>
                  </a:ext>
                </a:extLst>
              </p:cNvPr>
              <p:cNvSpPr txBox="1">
                <a:spLocks noRot="1" noChangeAspect="1" noMove="1" noResize="1" noEditPoints="1" noAdjustHandles="1" noChangeArrowheads="1" noChangeShapeType="1" noTextEdit="1"/>
              </p:cNvSpPr>
              <p:nvPr/>
            </p:nvSpPr>
            <p:spPr>
              <a:xfrm>
                <a:off x="5835778" y="1670848"/>
                <a:ext cx="5288222" cy="3590963"/>
              </a:xfrm>
              <a:prstGeom prst="rect">
                <a:avLst/>
              </a:prstGeom>
              <a:blipFill>
                <a:blip r:embed="rId4"/>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A0277037-92CE-5FEC-E33B-FEADF3275D3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207515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
        <p:nvSpPr>
          <p:cNvPr id="3" name="Title 2">
            <a:extLst>
              <a:ext uri="{FF2B5EF4-FFF2-40B4-BE49-F238E27FC236}">
                <a16:creationId xmlns:a16="http://schemas.microsoft.com/office/drawing/2014/main" id="{96DFFADD-8E70-6267-A10B-6F1BC096779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a:t>Approaching questions scaffold</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a:latin typeface="+mj-lt"/>
              </a:rPr>
              <a:t>HSC-style question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a:xfrm>
                <a:off x="360000" y="1255660"/>
                <a:ext cx="4867729" cy="4807835"/>
              </a:xfrm>
            </p:spPr>
            <p:txBody>
              <a:bodyPr/>
              <a:lstStyle/>
              <a:p>
                <a:r>
                  <a:rPr lang="en-AU" dirty="0"/>
                  <a:t>The graphs of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unc>
                      <m:funcPr>
                        <m:ctrlPr>
                          <a:rPr lang="en-AU" i="1" smtClean="0">
                            <a:latin typeface="Cambria Math" panose="02040503050406030204" pitchFamily="18" charset="0"/>
                          </a:rPr>
                        </m:ctrlPr>
                      </m:funcPr>
                      <m:fName>
                        <m:r>
                          <m:rPr>
                            <m:sty m:val="p"/>
                          </m:rPr>
                          <a:rPr lang="en-AU" i="0" smtClean="0">
                            <a:latin typeface="Cambria Math" panose="02040503050406030204" pitchFamily="18" charset="0"/>
                          </a:rPr>
                          <m:t>ln</m:t>
                        </m:r>
                      </m:fName>
                      <m:e>
                        <m:r>
                          <a:rPr lang="en-AU" b="0" i="1" smtClean="0">
                            <a:latin typeface="Cambria Math" panose="02040503050406030204" pitchFamily="18" charset="0"/>
                          </a:rPr>
                          <m:t>𝑥</m:t>
                        </m:r>
                      </m:e>
                    </m:func>
                  </m:oMath>
                </a14:m>
                <a:r>
                  <a:rPr lang="en-AU" dirty="0"/>
                  <a:t> and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𝑝𝑥</m:t>
                        </m:r>
                      </m:e>
                      <m:sup>
                        <m:r>
                          <a:rPr lang="en-AU" i="1">
                            <a:latin typeface="Cambria Math" panose="02040503050406030204" pitchFamily="18" charset="0"/>
                          </a:rPr>
                          <m:t>2</m:t>
                        </m:r>
                      </m:sup>
                    </m:sSup>
                    <m:r>
                      <a:rPr lang="en-AU" i="1">
                        <a:latin typeface="Cambria Math" panose="02040503050406030204" pitchFamily="18" charset="0"/>
                      </a:rPr>
                      <m:t>+</m:t>
                    </m:r>
                    <m:r>
                      <a:rPr lang="en-AU" i="1">
                        <a:latin typeface="Cambria Math" panose="02040503050406030204" pitchFamily="18" charset="0"/>
                      </a:rPr>
                      <m:t>𝑞</m:t>
                    </m:r>
                  </m:oMath>
                </a14:m>
                <a:r>
                  <a:rPr lang="en-AU" dirty="0"/>
                  <a:t> </a:t>
                </a:r>
                <a:br>
                  <a:rPr lang="en-AU" dirty="0"/>
                </a:br>
                <a:r>
                  <a:rPr lang="en-AU" dirty="0"/>
                  <a:t>intersect at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𝑎</m:t>
                    </m:r>
                  </m:oMath>
                </a14:m>
                <a:r>
                  <a:rPr lang="en-AU" dirty="0"/>
                  <a:t>. </a:t>
                </a:r>
              </a:p>
              <a:p>
                <a:r>
                  <a:rPr lang="en-AU" dirty="0"/>
                  <a:t>At this point, the tangent to both curves is parallel to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=2</m:t>
                    </m:r>
                    <m:r>
                      <a:rPr lang="en-AU" i="1">
                        <a:latin typeface="Cambria Math" panose="02040503050406030204" pitchFamily="18" charset="0"/>
                      </a:rPr>
                      <m:t>𝑥</m:t>
                    </m:r>
                  </m:oMath>
                </a14:m>
                <a:r>
                  <a:rPr lang="en-AU" dirty="0"/>
                  <a:t>.</a:t>
                </a:r>
              </a:p>
              <a:p>
                <a:endParaRPr lang="en-AU" dirty="0"/>
              </a:p>
              <a:p>
                <a:pPr marL="457200" lvl="0" indent="-457200">
                  <a:buFont typeface="+mj-lt"/>
                  <a:buAutoNum type="alphaLcParenR"/>
                </a:pPr>
                <a:r>
                  <a:rPr lang="en-AU" dirty="0"/>
                  <a:t>Find the values of </a:t>
                </a:r>
                <a14:m>
                  <m:oMath xmlns:m="http://schemas.openxmlformats.org/officeDocument/2006/math">
                    <m:r>
                      <a:rPr lang="en-AU" i="1" dirty="0" smtClean="0">
                        <a:latin typeface="Cambria Math" panose="02040503050406030204" pitchFamily="18" charset="0"/>
                      </a:rPr>
                      <m:t>𝑎</m:t>
                    </m:r>
                  </m:oMath>
                </a14:m>
                <a:r>
                  <a:rPr lang="en-AU" dirty="0"/>
                  <a:t>, </a:t>
                </a:r>
                <a14:m>
                  <m:oMath xmlns:m="http://schemas.openxmlformats.org/officeDocument/2006/math">
                    <m:r>
                      <a:rPr lang="en-AU" i="1" dirty="0" smtClean="0">
                        <a:latin typeface="Cambria Math" panose="02040503050406030204" pitchFamily="18" charset="0"/>
                      </a:rPr>
                      <m:t>𝑝</m:t>
                    </m:r>
                  </m:oMath>
                </a14:m>
                <a:r>
                  <a:rPr lang="en-AU" dirty="0"/>
                  <a:t> and </a:t>
                </a:r>
                <a14:m>
                  <m:oMath xmlns:m="http://schemas.openxmlformats.org/officeDocument/2006/math">
                    <m:r>
                      <a:rPr lang="en-AU" i="1" dirty="0" smtClean="0">
                        <a:latin typeface="Cambria Math" panose="02040503050406030204" pitchFamily="18" charset="0"/>
                      </a:rPr>
                      <m:t>𝑞</m:t>
                    </m:r>
                  </m:oMath>
                </a14:m>
                <a:r>
                  <a:rPr lang="en-AU" dirty="0"/>
                  <a:t>.</a:t>
                </a:r>
              </a:p>
              <a:p>
                <a:pPr marL="457200" lvl="0" indent="-457200">
                  <a:buFont typeface="+mj-lt"/>
                  <a:buAutoNum type="alphaLcParenR"/>
                </a:pPr>
                <a:r>
                  <a:rPr lang="en-AU" dirty="0"/>
                  <a:t>Find the equation of the normal to </a:t>
                </a:r>
                <a:br>
                  <a:rPr lang="en-AU" dirty="0"/>
                </a:b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r>
                          <a:rPr lang="en-AU" i="1">
                            <a:latin typeface="Cambria Math" panose="02040503050406030204" pitchFamily="18" charset="0"/>
                          </a:rPr>
                          <m:t>𝑥</m:t>
                        </m:r>
                      </m:e>
                    </m:func>
                  </m:oMath>
                </a14:m>
                <a:r>
                  <a:rPr lang="en-AU" dirty="0"/>
                  <a:t> at the point of intersection in the form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r>
                      <a:rPr lang="en-AU" i="1">
                        <a:latin typeface="Cambria Math" panose="02040503050406030204" pitchFamily="18" charset="0"/>
                      </a:rPr>
                      <m:t>𝑚𝑥</m:t>
                    </m:r>
                    <m:r>
                      <a:rPr lang="en-AU" i="1">
                        <a:latin typeface="Cambria Math" panose="02040503050406030204" pitchFamily="18" charset="0"/>
                      </a:rPr>
                      <m:t>+</m:t>
                    </m:r>
                    <m:r>
                      <a:rPr lang="en-AU" i="1">
                        <a:latin typeface="Cambria Math" panose="02040503050406030204" pitchFamily="18" charset="0"/>
                      </a:rPr>
                      <m:t>𝑐</m:t>
                    </m:r>
                  </m:oMath>
                </a14:m>
                <a:r>
                  <a:rPr lang="en-AU" dirty="0"/>
                  <a:t>.</a:t>
                </a:r>
              </a:p>
              <a:p>
                <a:endParaRPr lang="en-AU" dirty="0">
                  <a:latin typeface="+mn-lt"/>
                </a:endParaRP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xfrm>
                <a:off x="360000" y="1255660"/>
                <a:ext cx="4867729" cy="4807835"/>
              </a:xfrm>
              <a:blipFill>
                <a:blip r:embed="rId3"/>
                <a:stretch>
                  <a:fillRect l="-3129" r="-125" b="-253"/>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a:p>
        </p:txBody>
      </p:sp>
      <p:pic>
        <p:nvPicPr>
          <p:cNvPr id="9" name="Picture 8" descr="graphs of the two functions in the question">
            <a:extLst>
              <a:ext uri="{FF2B5EF4-FFF2-40B4-BE49-F238E27FC236}">
                <a16:creationId xmlns:a16="http://schemas.microsoft.com/office/drawing/2014/main" id="{FDFC4082-472F-9765-D10F-82A4F69CFD1D}"/>
              </a:ext>
            </a:extLst>
          </p:cNvPr>
          <p:cNvPicPr>
            <a:picLocks noChangeAspect="1"/>
          </p:cNvPicPr>
          <p:nvPr/>
        </p:nvPicPr>
        <p:blipFill>
          <a:blip r:embed="rId4"/>
          <a:stretch>
            <a:fillRect/>
          </a:stretch>
        </p:blipFill>
        <p:spPr>
          <a:xfrm>
            <a:off x="5212489" y="1774142"/>
            <a:ext cx="6905509" cy="4393721"/>
          </a:xfrm>
          <a:prstGeom prst="rect">
            <a:avLst/>
          </a:prstGeom>
        </p:spPr>
      </p:pic>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lvl="0">
              <a:lnSpc>
                <a:spcPct val="150000"/>
              </a:lnSpc>
              <a:spcAft>
                <a:spcPts val="600"/>
              </a:spcAft>
              <a:defRPr/>
            </a:pPr>
            <a:r>
              <a:rPr lang="en-AU" sz="1200" dirty="0">
                <a:solidFill>
                  <a:schemeClr val="accent6"/>
                </a:solidFill>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a:lnSpc>
                <a:spcPct val="150000"/>
              </a:lnSpc>
              <a:spcAft>
                <a:spcPts val="600"/>
              </a:spcAft>
            </a:pPr>
            <a:r>
              <a:rPr lang="en-AU" sz="1200" dirty="0">
                <a:solidFill>
                  <a:schemeClr val="accent6"/>
                </a:solidFill>
              </a:rPr>
              <a:t>Please refer to the NESA Copyright Disclaimer for more information </a:t>
            </a:r>
            <a:r>
              <a:rPr lang="en-AU" sz="1200" u="sng" dirty="0">
                <a:solidFill>
                  <a:schemeClr val="accent4"/>
                </a:solidFill>
                <a:hlinkClick r:id="rId3">
                  <a:extLst>
                    <a:ext uri="{A12FA001-AC4F-418D-AE19-62706E023703}">
                      <ahyp:hlinkClr xmlns:ahyp="http://schemas.microsoft.com/office/drawing/2018/hyperlinkcolor" val="tx"/>
                    </a:ext>
                  </a:extLst>
                </a:hlinkClick>
              </a:rPr>
              <a:t>https://www.nsw.gov.au/education-and-training/nesa/copyright</a:t>
            </a:r>
            <a:r>
              <a:rPr lang="en-AU" sz="1200" dirty="0">
                <a:solidFill>
                  <a:schemeClr val="accent6"/>
                </a:solidFill>
              </a:rPr>
              <a:t>.</a:t>
            </a:r>
          </a:p>
          <a:p>
            <a:pPr>
              <a:lnSpc>
                <a:spcPct val="150000"/>
              </a:lnSpc>
              <a:spcAft>
                <a:spcPts val="600"/>
              </a:spcAft>
            </a:pPr>
            <a:r>
              <a:rPr lang="en-AU" sz="1200" dirty="0">
                <a:solidFill>
                  <a:schemeClr val="accent6"/>
                </a:solidFill>
              </a:rPr>
              <a:t>NESA holds the only official and up-to-date versions of the NSW Curriculum and syllabus documents. Please visit NESA </a:t>
            </a:r>
            <a:r>
              <a:rPr lang="en-AU" sz="1200" u="sng" dirty="0">
                <a:solidFill>
                  <a:schemeClr val="accent4"/>
                </a:solidFill>
                <a:hlinkClick r:id="rId4">
                  <a:extLst>
                    <a:ext uri="{A12FA001-AC4F-418D-AE19-62706E023703}">
                      <ahyp:hlinkClr xmlns:ahyp="http://schemas.microsoft.com/office/drawing/2018/hyperlinkcolor" val="tx"/>
                    </a:ext>
                  </a:extLst>
                </a:hlinkClick>
              </a:rPr>
              <a:t>https://www.nsw.gov.au/education-and-training/nesa</a:t>
            </a:r>
            <a:r>
              <a:rPr lang="en-AU" sz="1200" dirty="0">
                <a:solidFill>
                  <a:schemeClr val="accent6"/>
                </a:solidFill>
              </a:rPr>
              <a:t> and NSW Curriculum </a:t>
            </a:r>
            <a:r>
              <a:rPr lang="en-AU" sz="1200" u="sng" dirty="0">
                <a:solidFill>
                  <a:schemeClr val="accent4"/>
                </a:solidFill>
                <a:hlinkClick r:id="rId5">
                  <a:extLst>
                    <a:ext uri="{A12FA001-AC4F-418D-AE19-62706E023703}">
                      <ahyp:hlinkClr xmlns:ahyp="http://schemas.microsoft.com/office/drawing/2018/hyperlinkcolor" val="tx"/>
                    </a:ext>
                  </a:extLst>
                </a:hlinkClick>
              </a:rPr>
              <a:t>https://curriculum.nsw.edu.au</a:t>
            </a:r>
            <a:r>
              <a:rPr lang="en-AU" sz="1200" dirty="0">
                <a:solidFill>
                  <a:schemeClr val="accent6"/>
                </a:solidFill>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a:t>
            </a:r>
            <a:r>
              <a:rPr lang="en-AU" dirty="0">
                <a:latin typeface="+mj-lt"/>
              </a:rPr>
              <a:t>intention</a:t>
            </a:r>
            <a:r>
              <a:rPr lang="en-AU">
                <a:latin typeface="+mj-lt"/>
              </a:rPr>
              <a:t>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40548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a:solidFill>
                      <a:schemeClr val="accent1"/>
                    </a:solidFill>
                    <a:latin typeface="+mj-lt"/>
                    <a:cs typeface="Arial" panose="020B0604020202020204" pitchFamily="34" charset="0"/>
                  </a:rPr>
                  <a:t>Learning intention</a:t>
                </a:r>
                <a:endParaRPr lang="en-AU" sz="2000" b="1">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To be able to apply differentiation rules to functions involving </a:t>
                </a:r>
                <a:r>
                  <a:rPr lang="en-AU" sz="2000" dirty="0">
                    <a:cs typeface="Arial" panose="020B0604020202020204" pitchFamily="34" charset="0"/>
                  </a:rPr>
                  <a:t>natural </a:t>
                </a:r>
                <a:r>
                  <a:rPr lang="en-AU" sz="2000">
                    <a:cs typeface="Arial" panose="020B0604020202020204" pitchFamily="34" charset="0"/>
                  </a:rPr>
                  <a:t>logarithms.</a:t>
                </a:r>
              </a:p>
              <a:p>
                <a:pPr>
                  <a:lnSpc>
                    <a:spcPct val="150000"/>
                  </a:lnSpc>
                  <a:spcAft>
                    <a:spcPts val="600"/>
                  </a:spcAft>
                </a:pPr>
                <a:r>
                  <a:rPr lang="en-AU" sz="2000" b="1">
                    <a:solidFill>
                      <a:schemeClr val="accent1"/>
                    </a:solidFill>
                    <a:latin typeface="+mj-lt"/>
                    <a:cs typeface="Arial" panose="020B0604020202020204" pitchFamily="34" charset="0"/>
                  </a:rPr>
                  <a:t>Success criteria</a:t>
                </a:r>
                <a:endParaRPr lang="en-US" sz="2000">
                  <a:solidFill>
                    <a:schemeClr val="accent1"/>
                  </a:solidFill>
                  <a:latin typeface="+mj-lt"/>
                  <a:cs typeface="Arial" panose="020B0604020202020204" pitchFamily="34" charset="0"/>
                </a:endParaRPr>
              </a:p>
              <a:p>
                <a:pPr marL="342900" lvl="0" indent="-342900">
                  <a:lnSpc>
                    <a:spcPct val="150000"/>
                  </a:lnSpc>
                  <a:buFont typeface="Arial" panose="020B0604020202020204" pitchFamily="34" charset="0"/>
                  <a:buChar char="•"/>
                </a:pPr>
                <a:r>
                  <a:rPr lang="en-AU" sz="2000"/>
                  <a:t>I can differentiate the natural logarithm function.</a:t>
                </a:r>
              </a:p>
              <a:p>
                <a:pPr marL="342900" lvl="0" indent="-342900">
                  <a:lnSpc>
                    <a:spcPct val="150000"/>
                  </a:lnSpc>
                  <a:buFont typeface="Arial" panose="020B0604020202020204" pitchFamily="34" charset="0"/>
                  <a:buChar char="•"/>
                </a:pPr>
                <a:r>
                  <a:rPr lang="en-AU" sz="2000"/>
                  <a:t>I can explain how to use the chain rule to prove the derivative of </a:t>
                </a:r>
                <a14:m>
                  <m:oMath xmlns:m="http://schemas.openxmlformats.org/officeDocument/2006/math">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ln</m:t>
                        </m:r>
                      </m:fName>
                      <m:e>
                        <m:r>
                          <a:rPr lang="en-AU" sz="2000" i="1">
                            <a:latin typeface="Cambria Math" panose="02040503050406030204" pitchFamily="18" charset="0"/>
                          </a:rPr>
                          <m:t>𝑥</m:t>
                        </m:r>
                      </m:e>
                    </m:func>
                  </m:oMath>
                </a14:m>
                <a:r>
                  <a:rPr lang="en-AU" sz="2000"/>
                  <a:t>.</a:t>
                </a:r>
              </a:p>
              <a:p>
                <a:pPr marL="342900" lvl="0" indent="-342900">
                  <a:lnSpc>
                    <a:spcPct val="150000"/>
                  </a:lnSpc>
                  <a:buFont typeface="Arial" panose="020B0604020202020204" pitchFamily="34" charset="0"/>
                  <a:buChar char="•"/>
                </a:pPr>
                <a:r>
                  <a:rPr lang="en-AU" sz="2000"/>
                  <a:t>I can use product, quotient and chain rules to differentiate functions involving</a:t>
                </a:r>
                <a:r>
                  <a:rPr lang="en-AU" sz="2000" dirty="0"/>
                  <a:t> natural</a:t>
                </a:r>
                <a:r>
                  <a:rPr lang="en-AU" sz="2000"/>
                  <a:t> logarithms.</a:t>
                </a:r>
              </a:p>
              <a:p>
                <a:pPr marL="342900" lvl="0" indent="-342900">
                  <a:lnSpc>
                    <a:spcPct val="150000"/>
                  </a:lnSpc>
                  <a:buFont typeface="Arial" panose="020B0604020202020204" pitchFamily="34" charset="0"/>
                  <a:buChar char="•"/>
                </a:pPr>
                <a:r>
                  <a:rPr lang="en-AU" sz="2000"/>
                  <a:t>I can solve problems involving the equations of tangent and normal lines.</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3405484"/>
              </a:xfrm>
              <a:prstGeom prst="rect">
                <a:avLst/>
              </a:prstGeom>
              <a:blipFill>
                <a:blip r:embed="rId3"/>
                <a:stretch>
                  <a:fillRect l="-1402" b="-3763"/>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2026.</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a:latin typeface="+mj-lt"/>
              </a:rPr>
              <a:t>Logarithmic and exponential function</a:t>
            </a:r>
          </a:p>
        </p:txBody>
      </p:sp>
      <p:sp>
        <p:nvSpPr>
          <p:cNvPr id="12" name="Text Placeholder 11" descr="graphs of natural log and exponential function showing reflection over the line y=x">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a:latin typeface="+mn-lt"/>
              </a:rPr>
              <a:t>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pic>
        <p:nvPicPr>
          <p:cNvPr id="7" name="Picture 6" descr="graph showing natural log and exponential base e with reflection over line y=x">
            <a:extLst>
              <a:ext uri="{FF2B5EF4-FFF2-40B4-BE49-F238E27FC236}">
                <a16:creationId xmlns:a16="http://schemas.microsoft.com/office/drawing/2014/main" id="{78E99026-28E0-8348-8311-8F3BB2395B54}"/>
              </a:ext>
            </a:extLst>
          </p:cNvPr>
          <p:cNvPicPr>
            <a:picLocks noChangeAspect="1"/>
          </p:cNvPicPr>
          <p:nvPr/>
        </p:nvPicPr>
        <p:blipFill>
          <a:blip r:embed="rId3"/>
          <a:stretch>
            <a:fillRect/>
          </a:stretch>
        </p:blipFill>
        <p:spPr>
          <a:xfrm>
            <a:off x="530524" y="1216630"/>
            <a:ext cx="10930170" cy="4955569"/>
          </a:xfrm>
          <a:prstGeom prst="rect">
            <a:avLst/>
          </a:prstGeom>
        </p:spPr>
      </p:pic>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4376C-F4DB-041C-A5BA-1FFAACF41BA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2B9FC60B-53EC-D3B1-5275-B8A11FD488CA}"/>
                  </a:ext>
                </a:extLst>
              </p:cNvPr>
              <p:cNvSpPr>
                <a:spLocks noGrp="1"/>
              </p:cNvSpPr>
              <p:nvPr>
                <p:ph type="title"/>
              </p:nvPr>
            </p:nvSpPr>
            <p:spPr/>
            <p:txBody>
              <a:bodyPr/>
              <a:lstStyle/>
              <a:p>
                <a:r>
                  <a:rPr lang="en-AU" dirty="0"/>
                  <a:t>Prove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m:t>
                        </m:r>
                      </m:num>
                      <m:den>
                        <m:r>
                          <a:rPr lang="en-AU" i="1">
                            <a:latin typeface="Cambria Math" panose="02040503050406030204" pitchFamily="18" charset="0"/>
                          </a:rPr>
                          <m:t>𝑑𝑥</m:t>
                        </m:r>
                      </m:den>
                    </m:f>
                    <m:d>
                      <m:dPr>
                        <m:ctrlPr>
                          <a:rPr lang="en-AU" i="1">
                            <a:latin typeface="Cambria Math" panose="02040503050406030204" pitchFamily="18" charset="0"/>
                          </a:rPr>
                        </m:ctrlPr>
                      </m:dPr>
                      <m:e>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r>
                              <a:rPr lang="en-AU" i="1">
                                <a:latin typeface="Cambria Math" panose="02040503050406030204" pitchFamily="18" charset="0"/>
                              </a:rPr>
                              <m:t>𝑥</m:t>
                            </m:r>
                          </m:e>
                        </m:func>
                      </m:e>
                    </m:d>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𝑥</m:t>
                        </m:r>
                      </m:den>
                    </m:f>
                  </m:oMath>
                </a14:m>
                <a:r>
                  <a:rPr lang="en-AU" dirty="0"/>
                  <a:t> where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&gt;0</m:t>
                    </m:r>
                  </m:oMath>
                </a14:m>
                <a:endParaRPr lang="en-AU" dirty="0"/>
              </a:p>
            </p:txBody>
          </p:sp>
        </mc:Choice>
        <mc:Fallback xmlns="">
          <p:sp>
            <p:nvSpPr>
              <p:cNvPr id="3" name="Title 2">
                <a:extLst>
                  <a:ext uri="{FF2B5EF4-FFF2-40B4-BE49-F238E27FC236}">
                    <a16:creationId xmlns:a16="http://schemas.microsoft.com/office/drawing/2014/main" id="{2B9FC60B-53EC-D3B1-5275-B8A11FD488CA}"/>
                  </a:ext>
                </a:extLst>
              </p:cNvPr>
              <p:cNvSpPr>
                <a:spLocks noGrp="1" noRot="1" noChangeAspect="1" noMove="1" noResize="1" noEditPoints="1" noAdjustHandles="1" noChangeArrowheads="1" noChangeShapeType="1" noTextEdit="1"/>
              </p:cNvSpPr>
              <p:nvPr>
                <p:ph type="title"/>
              </p:nvPr>
            </p:nvSpPr>
            <p:spPr>
              <a:blipFill>
                <a:blip r:embed="rId3"/>
                <a:stretch>
                  <a:fillRect l="-2389" t="-15556" b="-61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C5B8A9A-D2AE-3CFB-2ED7-FDFB928C6895}"/>
                  </a:ext>
                </a:extLst>
              </p:cNvPr>
              <p:cNvSpPr txBox="1"/>
              <p:nvPr/>
            </p:nvSpPr>
            <p:spPr>
              <a:xfrm>
                <a:off x="4394777" y="1837665"/>
                <a:ext cx="3296308" cy="1358962"/>
              </a:xfrm>
              <a:prstGeom prst="rect">
                <a:avLst/>
              </a:prstGeom>
              <a:noFill/>
              <a:ln>
                <a:noFill/>
              </a:ln>
            </p:spPr>
            <p:txBody>
              <a:bodyPr wrap="squar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sSup>
                        <m:sSupPr>
                          <m:ctrlPr>
                            <a:rPr lang="en-AU" sz="2000" i="1" smtClean="0">
                              <a:latin typeface="Cambria Math" panose="02040503050406030204" pitchFamily="18" charset="0"/>
                            </a:rPr>
                          </m:ctrlPr>
                        </m:sSupPr>
                        <m:e>
                          <m:r>
                            <a:rPr lang="en-AU" sz="2000" i="1">
                              <a:latin typeface="Cambria Math" panose="02040503050406030204" pitchFamily="18" charset="0"/>
                            </a:rPr>
                            <m:t>𝑒</m:t>
                          </m:r>
                        </m:e>
                        <m:sup>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ln</m:t>
                              </m:r>
                            </m:fName>
                            <m:e>
                              <m:r>
                                <a:rPr lang="en-AU" sz="2000" i="1">
                                  <a:latin typeface="Cambria Math" panose="02040503050406030204" pitchFamily="18" charset="0"/>
                                </a:rPr>
                                <m:t>𝑥</m:t>
                              </m:r>
                            </m:e>
                          </m:func>
                        </m:sup>
                      </m:sSup>
                      <m:r>
                        <m:rPr>
                          <m:aln/>
                        </m:rPr>
                        <a:rPr lang="en-AU" sz="2000" i="1">
                          <a:latin typeface="Cambria Math" panose="02040503050406030204" pitchFamily="18" charset="0"/>
                        </a:rPr>
                        <m:t>=</m:t>
                      </m:r>
                      <m:r>
                        <a:rPr lang="en-AU" sz="2000" i="1">
                          <a:latin typeface="Cambria Math" panose="02040503050406030204" pitchFamily="18" charset="0"/>
                        </a:rPr>
                        <m:t>𝑥</m:t>
                      </m:r>
                    </m:oMath>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m:t>
                          </m:r>
                        </m:num>
                        <m:den>
                          <m:r>
                            <a:rPr lang="en-AU" sz="2000" b="0" i="1" smtClean="0">
                              <a:latin typeface="Cambria Math" panose="02040503050406030204" pitchFamily="18" charset="0"/>
                            </a:rPr>
                            <m:t>𝑑𝑥</m:t>
                          </m:r>
                        </m:den>
                      </m:f>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𝑒</m:t>
                          </m:r>
                        </m:e>
                        <m:sup>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ln</m:t>
                              </m:r>
                            </m:fName>
                            <m:e>
                              <m:r>
                                <a:rPr lang="en-AU" sz="2000" b="0" i="1" smtClean="0">
                                  <a:latin typeface="Cambria Math" panose="02040503050406030204" pitchFamily="18" charset="0"/>
                                </a:rPr>
                                <m:t>𝑥</m:t>
                              </m:r>
                            </m:e>
                          </m:func>
                        </m:sup>
                      </m:sSup>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m:t>
                          </m:r>
                        </m:num>
                        <m:den>
                          <m:r>
                            <a:rPr lang="en-AU" sz="2000" b="0" i="1" smtClean="0">
                              <a:latin typeface="Cambria Math" panose="02040503050406030204" pitchFamily="18" charset="0"/>
                            </a:rPr>
                            <m:t>𝑑𝑥</m:t>
                          </m:r>
                        </m:den>
                      </m:f>
                      <m:r>
                        <a:rPr lang="en-AU" sz="2000" b="0" i="1" smtClean="0">
                          <a:latin typeface="Cambria Math" panose="02040503050406030204" pitchFamily="18" charset="0"/>
                        </a:rPr>
                        <m:t>𝑥</m:t>
                      </m:r>
                    </m:oMath>
                  </m:oMathPara>
                </a14:m>
                <a:br>
                  <a:rPr lang="en-AU" sz="2000" b="0" i="1" dirty="0">
                    <a:latin typeface="Cambria Math" panose="02040503050406030204" pitchFamily="18" charset="0"/>
                  </a:rPr>
                </a:br>
                <a:endParaRPr lang="en-AU" sz="2000" dirty="0"/>
              </a:p>
            </p:txBody>
          </p:sp>
        </mc:Choice>
        <mc:Fallback xmlns="">
          <p:sp>
            <p:nvSpPr>
              <p:cNvPr id="8" name="TextBox 7">
                <a:extLst>
                  <a:ext uri="{FF2B5EF4-FFF2-40B4-BE49-F238E27FC236}">
                    <a16:creationId xmlns:a16="http://schemas.microsoft.com/office/drawing/2014/main" id="{9C5B8A9A-D2AE-3CFB-2ED7-FDFB928C6895}"/>
                  </a:ext>
                </a:extLst>
              </p:cNvPr>
              <p:cNvSpPr txBox="1">
                <a:spLocks noRot="1" noChangeAspect="1" noMove="1" noResize="1" noEditPoints="1" noAdjustHandles="1" noChangeArrowheads="1" noChangeShapeType="1" noTextEdit="1"/>
              </p:cNvSpPr>
              <p:nvPr/>
            </p:nvSpPr>
            <p:spPr>
              <a:xfrm>
                <a:off x="4394777" y="1837665"/>
                <a:ext cx="3296308" cy="1358962"/>
              </a:xfrm>
              <a:prstGeom prst="rect">
                <a:avLst/>
              </a:prstGeom>
              <a:blipFill>
                <a:blip r:embed="rId4"/>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9B60C84-D81A-DC65-C48C-EE23F380F0BA}"/>
                  </a:ext>
                </a:extLst>
              </p:cNvPr>
              <p:cNvSpPr txBox="1"/>
              <p:nvPr/>
            </p:nvSpPr>
            <p:spPr>
              <a:xfrm>
                <a:off x="3865876" y="3196627"/>
                <a:ext cx="3296308" cy="1037335"/>
              </a:xfrm>
              <a:prstGeom prst="rect">
                <a:avLst/>
              </a:prstGeom>
              <a:noFill/>
              <a:ln>
                <a:noFill/>
              </a:ln>
            </p:spPr>
            <p:txBody>
              <a:bodyPr wrap="squar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d>
                        <m:dPr>
                          <m:ctrlPr>
                            <a:rPr lang="en-AU" sz="2000" b="0" i="1" smtClean="0">
                              <a:latin typeface="Cambria Math" panose="02040503050406030204" pitchFamily="18" charset="0"/>
                            </a:rPr>
                          </m:ctrlPr>
                        </m:dPr>
                        <m:e>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m:t>
                              </m:r>
                            </m:num>
                            <m:den>
                              <m:r>
                                <a:rPr lang="en-AU" sz="2000" b="0" i="1" smtClean="0">
                                  <a:latin typeface="Cambria Math" panose="02040503050406030204" pitchFamily="18" charset="0"/>
                                </a:rPr>
                                <m:t>𝑑𝑥</m:t>
                              </m:r>
                            </m:den>
                          </m:f>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ln</m:t>
                              </m:r>
                            </m:fName>
                            <m:e>
                              <m:r>
                                <a:rPr lang="en-AU" sz="2000" b="0" i="1" smtClean="0">
                                  <a:latin typeface="Cambria Math" panose="02040503050406030204" pitchFamily="18" charset="0"/>
                                </a:rPr>
                                <m:t>𝑥</m:t>
                              </m:r>
                            </m:e>
                          </m:func>
                        </m:e>
                      </m:d>
                      <m:sSup>
                        <m:sSupPr>
                          <m:ctrlPr>
                            <a:rPr lang="en-AU" sz="2000" i="1">
                              <a:latin typeface="Cambria Math" panose="02040503050406030204" pitchFamily="18" charset="0"/>
                            </a:rPr>
                          </m:ctrlPr>
                        </m:sSupPr>
                        <m:e>
                          <m:r>
                            <a:rPr lang="en-AU" sz="2000" i="1">
                              <a:latin typeface="Cambria Math" panose="02040503050406030204" pitchFamily="18" charset="0"/>
                            </a:rPr>
                            <m:t>𝑒</m:t>
                          </m:r>
                        </m:e>
                        <m:sup>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ln</m:t>
                              </m:r>
                            </m:fName>
                            <m:e>
                              <m:r>
                                <a:rPr lang="en-AU" sz="2000" i="1">
                                  <a:latin typeface="Cambria Math" panose="02040503050406030204" pitchFamily="18" charset="0"/>
                                </a:rPr>
                                <m:t>𝑥</m:t>
                              </m:r>
                            </m:e>
                          </m:func>
                        </m:sup>
                      </m:sSup>
                      <m:r>
                        <m:rPr>
                          <m:aln/>
                        </m:rPr>
                        <a:rPr lang="en-AU" sz="2000" b="0" i="1" smtClean="0">
                          <a:latin typeface="Cambria Math" panose="02040503050406030204" pitchFamily="18" charset="0"/>
                        </a:rPr>
                        <m:t>=</m:t>
                      </m:r>
                      <m:r>
                        <a:rPr lang="en-AU" sz="2000" b="0" i="1" smtClean="0">
                          <a:latin typeface="Cambria Math" panose="02040503050406030204" pitchFamily="18" charset="0"/>
                        </a:rPr>
                        <m:t>1</m:t>
                      </m:r>
                    </m:oMath>
                  </m:oMathPara>
                </a14:m>
                <a:br>
                  <a:rPr lang="en-AU" sz="2000" b="0" i="1" dirty="0">
                    <a:latin typeface="Cambria Math" panose="02040503050406030204" pitchFamily="18" charset="0"/>
                  </a:rPr>
                </a:br>
                <a:endParaRPr lang="en-AU" sz="2000" dirty="0"/>
              </a:p>
            </p:txBody>
          </p:sp>
        </mc:Choice>
        <mc:Fallback xmlns="">
          <p:sp>
            <p:nvSpPr>
              <p:cNvPr id="7" name="TextBox 6">
                <a:extLst>
                  <a:ext uri="{FF2B5EF4-FFF2-40B4-BE49-F238E27FC236}">
                    <a16:creationId xmlns:a16="http://schemas.microsoft.com/office/drawing/2014/main" id="{C9B60C84-D81A-DC65-C48C-EE23F380F0BA}"/>
                  </a:ext>
                </a:extLst>
              </p:cNvPr>
              <p:cNvSpPr txBox="1">
                <a:spLocks noRot="1" noChangeAspect="1" noMove="1" noResize="1" noEditPoints="1" noAdjustHandles="1" noChangeArrowheads="1" noChangeShapeType="1" noTextEdit="1"/>
              </p:cNvSpPr>
              <p:nvPr/>
            </p:nvSpPr>
            <p:spPr>
              <a:xfrm>
                <a:off x="3865876" y="3196627"/>
                <a:ext cx="3296308" cy="1037335"/>
              </a:xfrm>
              <a:prstGeom prst="rect">
                <a:avLst/>
              </a:prstGeom>
              <a:blipFill>
                <a:blip r:embed="rId5"/>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6F20C35-2C7F-D82B-8284-05A314F86BE1}"/>
                  </a:ext>
                </a:extLst>
              </p:cNvPr>
              <p:cNvSpPr txBox="1"/>
              <p:nvPr/>
            </p:nvSpPr>
            <p:spPr>
              <a:xfrm>
                <a:off x="4886340" y="4233962"/>
                <a:ext cx="3296308" cy="1037335"/>
              </a:xfrm>
              <a:prstGeom prst="rect">
                <a:avLst/>
              </a:prstGeom>
              <a:noFill/>
              <a:ln>
                <a:noFill/>
              </a:ln>
            </p:spPr>
            <p:txBody>
              <a:bodyPr wrap="square" lIns="0" tIns="0" rIns="0" bIns="0" rtlCol="0">
                <a:spAutoFit/>
              </a:bodyPr>
              <a:lstStyle/>
              <a:p>
                <a:pPr>
                  <a:lnSpc>
                    <a:spcPct val="150000"/>
                  </a:lnSpc>
                </a:pPr>
                <a14:m>
                  <m:oMathPara xmlns:m="http://schemas.openxmlformats.org/officeDocument/2006/math">
                    <m:oMathParaPr>
                      <m:jc m:val="left"/>
                    </m:oMathParaPr>
                    <m:oMath xmlns:m="http://schemas.openxmlformats.org/officeDocument/2006/math">
                      <m:d>
                        <m:dPr>
                          <m:ctrlPr>
                            <a:rPr lang="en-AU" sz="2000" b="0" i="1" smtClean="0">
                              <a:latin typeface="Cambria Math" panose="02040503050406030204" pitchFamily="18" charset="0"/>
                            </a:rPr>
                          </m:ctrlPr>
                        </m:dPr>
                        <m:e>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m:t>
                              </m:r>
                            </m:num>
                            <m:den>
                              <m:r>
                                <a:rPr lang="en-AU" sz="2000" b="0" i="1" smtClean="0">
                                  <a:latin typeface="Cambria Math" panose="02040503050406030204" pitchFamily="18" charset="0"/>
                                </a:rPr>
                                <m:t>𝑑𝑥</m:t>
                              </m:r>
                            </m:den>
                          </m:f>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ln</m:t>
                              </m:r>
                            </m:fName>
                            <m:e>
                              <m:r>
                                <a:rPr lang="en-AU" sz="2000" b="0" i="1" smtClean="0">
                                  <a:latin typeface="Cambria Math" panose="02040503050406030204" pitchFamily="18" charset="0"/>
                                </a:rPr>
                                <m:t>𝑥</m:t>
                              </m:r>
                            </m:e>
                          </m:func>
                        </m:e>
                      </m:d>
                      <m:r>
                        <a:rPr lang="en-AU" sz="2000" i="1">
                          <a:latin typeface="Cambria Math" panose="02040503050406030204" pitchFamily="18" charset="0"/>
                        </a:rPr>
                        <m:t>𝑥</m:t>
                      </m:r>
                      <m:r>
                        <m:rPr>
                          <m:aln/>
                        </m:rPr>
                        <a:rPr lang="en-AU" sz="2000" b="0" i="1" smtClean="0">
                          <a:latin typeface="Cambria Math" panose="02040503050406030204" pitchFamily="18" charset="0"/>
                        </a:rPr>
                        <m:t>=</m:t>
                      </m:r>
                      <m:r>
                        <a:rPr lang="en-AU" sz="2000" b="0" i="1" smtClean="0">
                          <a:latin typeface="Cambria Math" panose="02040503050406030204" pitchFamily="18" charset="0"/>
                        </a:rPr>
                        <m:t>1</m:t>
                      </m:r>
                    </m:oMath>
                  </m:oMathPara>
                </a14:m>
                <a:br>
                  <a:rPr lang="en-AU" sz="2000" b="0" i="1" dirty="0">
                    <a:latin typeface="Cambria Math" panose="02040503050406030204" pitchFamily="18" charset="0"/>
                  </a:rPr>
                </a:br>
                <a:endParaRPr lang="en-AU" sz="2000" dirty="0"/>
              </a:p>
            </p:txBody>
          </p:sp>
        </mc:Choice>
        <mc:Fallback xmlns="">
          <p:sp>
            <p:nvSpPr>
              <p:cNvPr id="11" name="TextBox 10">
                <a:extLst>
                  <a:ext uri="{FF2B5EF4-FFF2-40B4-BE49-F238E27FC236}">
                    <a16:creationId xmlns:a16="http://schemas.microsoft.com/office/drawing/2014/main" id="{96F20C35-2C7F-D82B-8284-05A314F86BE1}"/>
                  </a:ext>
                </a:extLst>
              </p:cNvPr>
              <p:cNvSpPr txBox="1">
                <a:spLocks noRot="1" noChangeAspect="1" noMove="1" noResize="1" noEditPoints="1" noAdjustHandles="1" noChangeArrowheads="1" noChangeShapeType="1" noTextEdit="1"/>
              </p:cNvSpPr>
              <p:nvPr/>
            </p:nvSpPr>
            <p:spPr>
              <a:xfrm>
                <a:off x="4886340" y="4233962"/>
                <a:ext cx="3296308" cy="1037335"/>
              </a:xfrm>
              <a:prstGeom prst="rect">
                <a:avLst/>
              </a:prstGeom>
              <a:blipFill>
                <a:blip r:embed="rId6"/>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47B2BB7-1C46-6F4A-1F59-FE8BBF39271B}"/>
                  </a:ext>
                </a:extLst>
              </p:cNvPr>
              <p:cNvSpPr txBox="1"/>
              <p:nvPr/>
            </p:nvSpPr>
            <p:spPr>
              <a:xfrm>
                <a:off x="5388472" y="5271297"/>
                <a:ext cx="3296308" cy="876587"/>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left"/>
                    </m:oMathParaPr>
                    <m:oMath xmlns:m="http://schemas.openxmlformats.org/officeDocument/2006/math">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𝑑</m:t>
                          </m:r>
                        </m:num>
                        <m:den>
                          <m:r>
                            <a:rPr lang="en-AU" sz="2000" b="0" i="1" smtClean="0">
                              <a:latin typeface="Cambria Math" panose="02040503050406030204" pitchFamily="18" charset="0"/>
                            </a:rPr>
                            <m:t>𝑑𝑥</m:t>
                          </m:r>
                        </m:den>
                      </m:f>
                      <m:func>
                        <m:funcPr>
                          <m:ctrlPr>
                            <a:rPr lang="en-AU" sz="2000" b="0" i="1" smtClean="0">
                              <a:latin typeface="Cambria Math" panose="02040503050406030204" pitchFamily="18" charset="0"/>
                            </a:rPr>
                          </m:ctrlPr>
                        </m:funcPr>
                        <m:fName>
                          <m:r>
                            <m:rPr>
                              <m:sty m:val="p"/>
                            </m:rPr>
                            <a:rPr lang="en-AU" sz="2000" b="0" i="0" smtClean="0">
                              <a:latin typeface="Cambria Math" panose="02040503050406030204" pitchFamily="18" charset="0"/>
                            </a:rPr>
                            <m:t>ln</m:t>
                          </m:r>
                        </m:fName>
                        <m:e>
                          <m:r>
                            <a:rPr lang="en-AU" sz="2000" b="0" i="1" smtClean="0">
                              <a:latin typeface="Cambria Math" panose="02040503050406030204" pitchFamily="18" charset="0"/>
                            </a:rPr>
                            <m:t>𝑥</m:t>
                          </m:r>
                        </m:e>
                      </m:func>
                      <m:r>
                        <m:rPr>
                          <m:aln/>
                        </m:rP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𝑥</m:t>
                          </m:r>
                        </m:den>
                      </m:f>
                    </m:oMath>
                  </m:oMathPara>
                </a14:m>
                <a:endParaRPr lang="en-AU" sz="2000" dirty="0"/>
              </a:p>
            </p:txBody>
          </p:sp>
        </mc:Choice>
        <mc:Fallback xmlns="">
          <p:sp>
            <p:nvSpPr>
              <p:cNvPr id="6" name="TextBox 5">
                <a:extLst>
                  <a:ext uri="{FF2B5EF4-FFF2-40B4-BE49-F238E27FC236}">
                    <a16:creationId xmlns:a16="http://schemas.microsoft.com/office/drawing/2014/main" id="{647B2BB7-1C46-6F4A-1F59-FE8BBF39271B}"/>
                  </a:ext>
                </a:extLst>
              </p:cNvPr>
              <p:cNvSpPr txBox="1">
                <a:spLocks noRot="1" noChangeAspect="1" noMove="1" noResize="1" noEditPoints="1" noAdjustHandles="1" noChangeArrowheads="1" noChangeShapeType="1" noTextEdit="1"/>
              </p:cNvSpPr>
              <p:nvPr/>
            </p:nvSpPr>
            <p:spPr>
              <a:xfrm>
                <a:off x="5388472" y="5271297"/>
                <a:ext cx="3296308" cy="876587"/>
              </a:xfrm>
              <a:prstGeom prst="rect">
                <a:avLst/>
              </a:prstGeom>
              <a:blipFill>
                <a:blip r:embed="rId7"/>
                <a:stretch>
                  <a:fillRect l="-185"/>
                </a:stretch>
              </a:blipFill>
            </p:spPr>
            <p:txBody>
              <a:bodyPr/>
              <a:lstStyle/>
              <a:p>
                <a:r>
                  <a:rPr lang="en-AU">
                    <a:noFill/>
                  </a:rPr>
                  <a:t> </a:t>
                </a:r>
              </a:p>
            </p:txBody>
          </p:sp>
        </mc:Fallback>
      </mc:AlternateContent>
      <p:sp>
        <p:nvSpPr>
          <p:cNvPr id="4" name="Speech Bubble: Rectangle with Corners Rounded 3">
            <a:extLst>
              <a:ext uri="{FF2B5EF4-FFF2-40B4-BE49-F238E27FC236}">
                <a16:creationId xmlns:a16="http://schemas.microsoft.com/office/drawing/2014/main" id="{9F957EBF-3959-C7C9-B083-A40E06891FF0}"/>
              </a:ext>
            </a:extLst>
          </p:cNvPr>
          <p:cNvSpPr/>
          <p:nvPr/>
        </p:nvSpPr>
        <p:spPr>
          <a:xfrm>
            <a:off x="7237475" y="887605"/>
            <a:ext cx="1890346" cy="1358962"/>
          </a:xfrm>
          <a:prstGeom prst="wedgeRoundRectCallout">
            <a:avLst>
              <a:gd name="adj1" fmla="val -75717"/>
              <a:gd name="adj2" fmla="val 3985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What identity has been used here?</a:t>
            </a:r>
          </a:p>
        </p:txBody>
      </p:sp>
      <p:sp>
        <p:nvSpPr>
          <p:cNvPr id="9" name="Speech Bubble: Rectangle with Corners Rounded 8">
            <a:extLst>
              <a:ext uri="{FF2B5EF4-FFF2-40B4-BE49-F238E27FC236}">
                <a16:creationId xmlns:a16="http://schemas.microsoft.com/office/drawing/2014/main" id="{DC83E19E-D53F-A223-0361-22B827F02645}"/>
              </a:ext>
            </a:extLst>
          </p:cNvPr>
          <p:cNvSpPr/>
          <p:nvPr/>
        </p:nvSpPr>
        <p:spPr>
          <a:xfrm>
            <a:off x="2391802" y="2264563"/>
            <a:ext cx="1890346" cy="1358962"/>
          </a:xfrm>
          <a:prstGeom prst="wedgeRoundRectCallout">
            <a:avLst>
              <a:gd name="adj1" fmla="val 81958"/>
              <a:gd name="adj2" fmla="val -25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Why can we differentiate both sides?</a:t>
            </a:r>
          </a:p>
        </p:txBody>
      </p:sp>
      <p:sp>
        <p:nvSpPr>
          <p:cNvPr id="12" name="Speech Bubble: Rectangle with Corners Rounded 11">
            <a:extLst>
              <a:ext uri="{FF2B5EF4-FFF2-40B4-BE49-F238E27FC236}">
                <a16:creationId xmlns:a16="http://schemas.microsoft.com/office/drawing/2014/main" id="{7B1068E4-8B90-E668-D2EB-86A0A6E20ABC}"/>
              </a:ext>
            </a:extLst>
          </p:cNvPr>
          <p:cNvSpPr/>
          <p:nvPr/>
        </p:nvSpPr>
        <p:spPr>
          <a:xfrm>
            <a:off x="7237475" y="4073149"/>
            <a:ext cx="1890346" cy="1358962"/>
          </a:xfrm>
          <a:prstGeom prst="wedgeRoundRectCallout">
            <a:avLst>
              <a:gd name="adj1" fmla="val -124554"/>
              <a:gd name="adj2" fmla="val -6301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Where did this go?</a:t>
            </a:r>
          </a:p>
        </p:txBody>
      </p:sp>
      <p:sp>
        <p:nvSpPr>
          <p:cNvPr id="10" name="Speech Bubble: Rectangle with Corners Rounded 9">
            <a:extLst>
              <a:ext uri="{FF2B5EF4-FFF2-40B4-BE49-F238E27FC236}">
                <a16:creationId xmlns:a16="http://schemas.microsoft.com/office/drawing/2014/main" id="{CD9829AC-2B52-24EB-AEC3-06830F1786E1}"/>
              </a:ext>
            </a:extLst>
          </p:cNvPr>
          <p:cNvSpPr/>
          <p:nvPr/>
        </p:nvSpPr>
        <p:spPr>
          <a:xfrm>
            <a:off x="2301887" y="4350628"/>
            <a:ext cx="1890346" cy="1358962"/>
          </a:xfrm>
          <a:prstGeom prst="wedgeRoundRectCallout">
            <a:avLst>
              <a:gd name="adj1" fmla="val 84748"/>
              <a:gd name="adj2" fmla="val -584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What rule has been used to differentiate this?</a:t>
            </a:r>
          </a:p>
        </p:txBody>
      </p:sp>
      <p:sp>
        <p:nvSpPr>
          <p:cNvPr id="2" name="Slide Number Placeholder 1">
            <a:extLst>
              <a:ext uri="{FF2B5EF4-FFF2-40B4-BE49-F238E27FC236}">
                <a16:creationId xmlns:a16="http://schemas.microsoft.com/office/drawing/2014/main" id="{52BD99E2-70DD-990E-EFF7-2C5DF6F6F0A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418413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F8A6C1C0-0BC2-0798-938C-067186788DA0}"/>
                  </a:ext>
                </a:extLst>
              </p:cNvPr>
              <p:cNvSpPr>
                <a:spLocks noGrp="1"/>
              </p:cNvSpPr>
              <p:nvPr>
                <p:ph type="title"/>
              </p:nvPr>
            </p:nvSpPr>
            <p:spPr/>
            <p:txBody>
              <a:bodyPr/>
              <a:lstStyle/>
              <a:p>
                <a:r>
                  <a:rPr lang="en-AU" dirty="0"/>
                  <a:t>Differentiating </a:t>
                </a:r>
                <a14:m>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r>
                          <a:rPr lang="en-AU" i="1">
                            <a:latin typeface="Cambria Math" panose="02040503050406030204" pitchFamily="18" charset="0"/>
                          </a:rPr>
                          <m:t>𝑥</m:t>
                        </m:r>
                      </m:e>
                    </m:func>
                  </m:oMath>
                </a14:m>
                <a:endParaRPr lang="en-AU" dirty="0"/>
              </a:p>
            </p:txBody>
          </p:sp>
        </mc:Choice>
        <mc:Fallback xmlns="">
          <p:sp>
            <p:nvSpPr>
              <p:cNvPr id="3" name="Title 2">
                <a:extLst>
                  <a:ext uri="{FF2B5EF4-FFF2-40B4-BE49-F238E27FC236}">
                    <a16:creationId xmlns:a16="http://schemas.microsoft.com/office/drawing/2014/main" id="{F8A6C1C0-0BC2-0798-938C-067186788DA0}"/>
                  </a:ext>
                </a:extLst>
              </p:cNvPr>
              <p:cNvSpPr>
                <a:spLocks noGrp="1" noRot="1" noChangeAspect="1" noMove="1" noResize="1" noEditPoints="1" noAdjustHandles="1" noChangeArrowheads="1" noChangeShapeType="1" noTextEdit="1"/>
              </p:cNvSpPr>
              <p:nvPr>
                <p:ph type="title"/>
              </p:nvPr>
            </p:nvSpPr>
            <p:spPr>
              <a:blipFill>
                <a:blip r:embed="rId2"/>
                <a:stretch>
                  <a:fillRect l="-2389" t="-35556" b="-41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B69252E4-3AC0-0969-14A1-88052EF0B204}"/>
                  </a:ext>
                </a:extLst>
              </p:cNvPr>
              <p:cNvSpPr>
                <a:spLocks noGrp="1"/>
              </p:cNvSpPr>
              <p:nvPr>
                <p:ph type="body" sz="quarter" idx="18"/>
              </p:nvPr>
            </p:nvSpPr>
            <p:spPr>
              <a:xfrm>
                <a:off x="354000" y="1081336"/>
                <a:ext cx="11483999" cy="310015"/>
              </a:xfrm>
            </p:spPr>
            <p:txBody>
              <a:bodyPr/>
              <a:lstStyle/>
              <a:p>
                <a:r>
                  <a:rPr lang="en-AU" dirty="0"/>
                  <a:t>Use the rule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m:t>
                        </m:r>
                      </m:num>
                      <m:den>
                        <m:r>
                          <a:rPr lang="en-AU" i="1">
                            <a:latin typeface="Cambria Math" panose="02040503050406030204" pitchFamily="18" charset="0"/>
                          </a:rPr>
                          <m:t>𝑑𝑥</m:t>
                        </m:r>
                      </m:den>
                    </m:f>
                    <m:d>
                      <m:dPr>
                        <m:ctrlPr>
                          <a:rPr lang="en-AU" i="1">
                            <a:latin typeface="Cambria Math" panose="02040503050406030204" pitchFamily="18" charset="0"/>
                          </a:rPr>
                        </m:ctrlPr>
                      </m:dPr>
                      <m:e>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r>
                              <a:rPr lang="en-AU" i="1">
                                <a:latin typeface="Cambria Math" panose="02040503050406030204" pitchFamily="18" charset="0"/>
                              </a:rPr>
                              <m:t>𝑥</m:t>
                            </m:r>
                          </m:e>
                        </m:func>
                      </m:e>
                    </m:d>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𝑥</m:t>
                        </m:r>
                      </m:den>
                    </m:f>
                  </m:oMath>
                </a14:m>
                <a:r>
                  <a:rPr lang="en-AU" dirty="0"/>
                  <a:t>  to differentiate the following</a:t>
                </a:r>
              </a:p>
            </p:txBody>
          </p:sp>
        </mc:Choice>
        <mc:Fallback xmlns="">
          <p:sp>
            <p:nvSpPr>
              <p:cNvPr id="4" name="Text Placeholder 3">
                <a:extLst>
                  <a:ext uri="{FF2B5EF4-FFF2-40B4-BE49-F238E27FC236}">
                    <a16:creationId xmlns:a16="http://schemas.microsoft.com/office/drawing/2014/main" id="{B69252E4-3AC0-0969-14A1-88052EF0B204}"/>
                  </a:ext>
                </a:extLst>
              </p:cNvPr>
              <p:cNvSpPr>
                <a:spLocks noGrp="1" noRot="1" noChangeAspect="1" noMove="1" noResize="1" noEditPoints="1" noAdjustHandles="1" noChangeArrowheads="1" noChangeShapeType="1" noTextEdit="1"/>
              </p:cNvSpPr>
              <p:nvPr>
                <p:ph type="body" sz="quarter" idx="18"/>
              </p:nvPr>
            </p:nvSpPr>
            <p:spPr>
              <a:xfrm>
                <a:off x="354000" y="1081336"/>
                <a:ext cx="11483999" cy="310015"/>
              </a:xfrm>
              <a:blipFill>
                <a:blip r:embed="rId3"/>
                <a:stretch>
                  <a:fillRect l="-1327" t="-45098" b="-2941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327812C-7061-FD17-C48A-9BAACD1DFFB5}"/>
                  </a:ext>
                </a:extLst>
              </p:cNvPr>
              <p:cNvSpPr>
                <a:spLocks noGrp="1"/>
              </p:cNvSpPr>
              <p:nvPr>
                <p:ph type="body" sz="quarter" idx="17"/>
              </p:nvPr>
            </p:nvSpPr>
            <p:spPr>
              <a:xfrm>
                <a:off x="360000" y="1679331"/>
                <a:ext cx="2339238" cy="4695590"/>
              </a:xfrm>
            </p:spPr>
            <p:txBody>
              <a:bodyPr/>
              <a:lstStyle/>
              <a:p>
                <a:pPr marL="457200" indent="-457200">
                  <a:lnSpc>
                    <a:spcPct val="200000"/>
                  </a:lnSpc>
                  <a:buFont typeface="+mj-lt"/>
                  <a:buAutoNum type="arabicPeriod"/>
                </a:pP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y</m:t>
                        </m:r>
                        <m:r>
                          <a:rPr lang="en-AU" b="0" i="0" smtClean="0">
                            <a:latin typeface="Cambria Math" panose="02040503050406030204" pitchFamily="18" charset="0"/>
                          </a:rPr>
                          <m:t>=</m:t>
                        </m:r>
                        <m:r>
                          <m:rPr>
                            <m:sty m:val="p"/>
                          </m:rPr>
                          <a:rPr lang="en-AU" b="0" i="0" smtClean="0">
                            <a:latin typeface="Cambria Math" panose="02040503050406030204" pitchFamily="18" charset="0"/>
                          </a:rPr>
                          <m:t>ln</m:t>
                        </m:r>
                      </m:fName>
                      <m:e>
                        <m:r>
                          <a:rPr lang="en-AU" b="0" i="1" smtClean="0">
                            <a:latin typeface="Cambria Math" panose="02040503050406030204" pitchFamily="18" charset="0"/>
                          </a:rPr>
                          <m:t>𝑥</m:t>
                        </m:r>
                        <m:r>
                          <a:rPr lang="en-AU" b="0" i="1" smtClean="0">
                            <a:latin typeface="Cambria Math" panose="02040503050406030204" pitchFamily="18" charset="0"/>
                          </a:rPr>
                          <m:t>+2</m:t>
                        </m:r>
                      </m:e>
                    </m:func>
                  </m:oMath>
                </a14:m>
                <a:endParaRPr lang="en-AU" dirty="0"/>
              </a:p>
              <a:p>
                <a:pPr marL="457200" indent="-457200">
                  <a:lnSpc>
                    <a:spcPct val="200000"/>
                  </a:lnSpc>
                  <a:buFont typeface="+mj-lt"/>
                  <a:buAutoNum type="arabicPeriod"/>
                </a:pP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=3</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r>
                          <a:rPr lang="en-AU" b="0" i="1" smtClean="0">
                            <a:latin typeface="Cambria Math" panose="02040503050406030204" pitchFamily="18" charset="0"/>
                          </a:rPr>
                          <m:t>𝑥</m:t>
                        </m:r>
                      </m:e>
                    </m:func>
                  </m:oMath>
                </a14:m>
                <a:endParaRPr lang="en-AU" b="0" dirty="0"/>
              </a:p>
              <a:p>
                <a:pPr marL="457200" indent="-457200">
                  <a:lnSpc>
                    <a:spcPct val="200000"/>
                  </a:lnSpc>
                  <a:buFont typeface="+mj-lt"/>
                  <a:buAutoNum type="arabicPeriod"/>
                </a:pP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=2</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r>
                          <a:rPr lang="en-AU" b="0" i="1" smtClean="0">
                            <a:latin typeface="Cambria Math" panose="02040503050406030204" pitchFamily="18" charset="0"/>
                          </a:rPr>
                          <m:t>𝑥</m:t>
                        </m:r>
                        <m:r>
                          <a:rPr lang="en-AU" b="0" i="1" smtClean="0">
                            <a:latin typeface="Cambria Math" panose="02040503050406030204" pitchFamily="18" charset="0"/>
                          </a:rPr>
                          <m:t>−1</m:t>
                        </m:r>
                      </m:e>
                    </m:func>
                  </m:oMath>
                </a14:m>
                <a:endParaRPr lang="en-AU" dirty="0"/>
              </a:p>
            </p:txBody>
          </p:sp>
        </mc:Choice>
        <mc:Fallback xmlns="">
          <p:sp>
            <p:nvSpPr>
              <p:cNvPr id="5" name="Text Placeholder 4">
                <a:extLst>
                  <a:ext uri="{FF2B5EF4-FFF2-40B4-BE49-F238E27FC236}">
                    <a16:creationId xmlns:a16="http://schemas.microsoft.com/office/drawing/2014/main" id="{D327812C-7061-FD17-C48A-9BAACD1DFFB5}"/>
                  </a:ext>
                </a:extLst>
              </p:cNvPr>
              <p:cNvSpPr>
                <a:spLocks noGrp="1" noRot="1" noChangeAspect="1" noMove="1" noResize="1" noEditPoints="1" noAdjustHandles="1" noChangeArrowheads="1" noChangeShapeType="1" noTextEdit="1"/>
              </p:cNvSpPr>
              <p:nvPr>
                <p:ph type="body" sz="quarter" idx="17"/>
              </p:nvPr>
            </p:nvSpPr>
            <p:spPr>
              <a:xfrm>
                <a:off x="360000" y="1679331"/>
                <a:ext cx="2339238" cy="4695590"/>
              </a:xfrm>
              <a:blipFill>
                <a:blip r:embed="rId4"/>
                <a:stretch>
                  <a:fillRect l="-651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396E2D22-115D-DCD8-1881-057AFC049EAC}"/>
                  </a:ext>
                </a:extLst>
              </p:cNvPr>
              <p:cNvSpPr txBox="1">
                <a:spLocks/>
              </p:cNvSpPr>
              <p:nvPr/>
            </p:nvSpPr>
            <p:spPr>
              <a:xfrm>
                <a:off x="4301885" y="1567086"/>
                <a:ext cx="3901338"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14:m>
                  <m:oMath xmlns:m="http://schemas.openxmlformats.org/officeDocument/2006/math">
                    <m:func>
                      <m:funcPr>
                        <m:ctrlPr>
                          <a:rPr lang="en-AU" i="1" smtClean="0">
                            <a:latin typeface="Cambria Math" panose="02040503050406030204" pitchFamily="18" charset="0"/>
                          </a:rPr>
                        </m:ctrlPr>
                      </m:funcPr>
                      <m:fName>
                        <m:f>
                          <m:fPr>
                            <m:ctrlPr>
                              <a:rPr lang="en-AU"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a:rPr lang="en-AU" smtClean="0">
                            <a:latin typeface="Cambria Math" panose="02040503050406030204" pitchFamily="18" charset="0"/>
                          </a:rPr>
                          <m:t>=</m:t>
                        </m:r>
                      </m:fName>
                      <m:e>
                        <m:f>
                          <m:fPr>
                            <m:ctrlPr>
                              <a:rPr lang="en-AU"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𝑥</m:t>
                            </m:r>
                          </m:den>
                        </m:f>
                      </m:e>
                    </m:func>
                  </m:oMath>
                </a14:m>
                <a:endParaRPr lang="en-AU" dirty="0"/>
              </a:p>
              <a:p>
                <a:pPr marL="457200" indent="-457200">
                  <a:buFont typeface="+mj-lt"/>
                  <a:buAutoNum type="arabicPeriod"/>
                </a:pPr>
                <a14:m>
                  <m:oMath xmlns:m="http://schemas.openxmlformats.org/officeDocument/2006/math">
                    <m:f>
                      <m:fPr>
                        <m:ctrlPr>
                          <a:rPr lang="en-AU"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a:rPr lang="en-AU" i="1" smtClean="0">
                        <a:latin typeface="Cambria Math" panose="02040503050406030204" pitchFamily="18" charset="0"/>
                      </a:rPr>
                      <m:t>=3</m:t>
                    </m:r>
                    <m:f>
                      <m:fPr>
                        <m:ctrlPr>
                          <a:rPr lang="en-AU" i="1" smtClean="0">
                            <a:latin typeface="Cambria Math" panose="02040503050406030204" pitchFamily="18" charset="0"/>
                          </a:rPr>
                        </m:ctrlPr>
                      </m:fPr>
                      <m:num>
                        <m:r>
                          <a:rPr lang="en-AU" b="0" i="1" smtClean="0">
                            <a:latin typeface="Cambria Math" panose="02040503050406030204" pitchFamily="18" charset="0"/>
                          </a:rPr>
                          <m:t>𝑑</m:t>
                        </m:r>
                      </m:num>
                      <m:den>
                        <m:r>
                          <a:rPr lang="en-AU" b="0" i="1" smtClean="0">
                            <a:latin typeface="Cambria Math" panose="02040503050406030204" pitchFamily="18" charset="0"/>
                          </a:rPr>
                          <m:t>𝑑𝑥</m:t>
                        </m:r>
                      </m:den>
                    </m:f>
                    <m:r>
                      <a:rPr lang="en-AU" b="0" i="1" smtClean="0">
                        <a:latin typeface="Cambria Math" panose="02040503050406030204" pitchFamily="18" charset="0"/>
                      </a:rPr>
                      <m:t>(</m:t>
                    </m:r>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ln</m:t>
                        </m:r>
                      </m:fName>
                      <m:e>
                        <m:r>
                          <a:rPr lang="en-AU"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𝑥</m:t>
                            </m:r>
                          </m:den>
                        </m:f>
                      </m:e>
                    </m:func>
                  </m:oMath>
                </a14:m>
                <a:endParaRPr lang="en-AU" dirty="0"/>
              </a:p>
              <a:p>
                <a:pPr marL="457200" indent="-457200">
                  <a:buFont typeface="+mj-lt"/>
                  <a:buAutoNum type="arabicPeriod"/>
                </a:pPr>
                <a14:m>
                  <m:oMath xmlns:m="http://schemas.openxmlformats.org/officeDocument/2006/math">
                    <m:f>
                      <m:fPr>
                        <m:ctrlPr>
                          <a:rPr lang="en-AU"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a:rPr lang="en-AU" i="1" smtClean="0">
                        <a:latin typeface="Cambria Math" panose="02040503050406030204" pitchFamily="18" charset="0"/>
                      </a:rPr>
                      <m:t>=2</m:t>
                    </m:r>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ln</m:t>
                        </m:r>
                      </m:fName>
                      <m:e>
                        <m:r>
                          <a:rPr lang="en-AU" i="1" smtClean="0">
                            <a:latin typeface="Cambria Math" panose="02040503050406030204" pitchFamily="18" charset="0"/>
                          </a:rPr>
                          <m:t>𝑥</m:t>
                        </m:r>
                        <m:r>
                          <a:rPr lang="en-AU" i="1" smtClean="0">
                            <a:latin typeface="Cambria Math" panose="02040503050406030204" pitchFamily="18" charset="0"/>
                          </a:rPr>
                          <m:t>−1</m:t>
                        </m:r>
                      </m:e>
                    </m:func>
                  </m:oMath>
                </a14:m>
                <a:endParaRPr lang="en-AU" dirty="0"/>
              </a:p>
            </p:txBody>
          </p:sp>
        </mc:Choice>
        <mc:Fallback xmlns="">
          <p:sp>
            <p:nvSpPr>
              <p:cNvPr id="6" name="Text Placeholder 4">
                <a:extLst>
                  <a:ext uri="{FF2B5EF4-FFF2-40B4-BE49-F238E27FC236}">
                    <a16:creationId xmlns:a16="http://schemas.microsoft.com/office/drawing/2014/main" id="{396E2D22-115D-DCD8-1881-057AFC049EAC}"/>
                  </a:ext>
                </a:extLst>
              </p:cNvPr>
              <p:cNvSpPr txBox="1">
                <a:spLocks noRot="1" noChangeAspect="1" noMove="1" noResize="1" noEditPoints="1" noAdjustHandles="1" noChangeArrowheads="1" noChangeShapeType="1" noTextEdit="1"/>
              </p:cNvSpPr>
              <p:nvPr/>
            </p:nvSpPr>
            <p:spPr>
              <a:xfrm>
                <a:off x="4301885" y="1567086"/>
                <a:ext cx="3901338" cy="4807835"/>
              </a:xfrm>
              <a:prstGeom prst="rect">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91BD34EC-3D87-42CF-C72D-56F712D02EB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32186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59178-0C9F-6FE2-E2E1-09CB024FDC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3C7E560-C563-767E-5997-0953C6D68013}"/>
              </a:ext>
            </a:extLst>
          </p:cNvPr>
          <p:cNvSpPr>
            <a:spLocks noGrp="1"/>
          </p:cNvSpPr>
          <p:nvPr>
            <p:ph type="title"/>
          </p:nvPr>
        </p:nvSpPr>
        <p:spPr/>
        <p:txBody>
          <a:bodyPr/>
          <a:lstStyle/>
          <a:p>
            <a:r>
              <a:rPr lang="en-AU">
                <a:latin typeface="+mj-lt"/>
              </a:rPr>
              <a:t>Differentiate the following</a:t>
            </a:r>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F245ED76-AE74-CFE3-5D19-13D219216C91}"/>
                  </a:ext>
                </a:extLst>
              </p:cNvPr>
              <p:cNvSpPr>
                <a:spLocks noGrp="1"/>
              </p:cNvSpPr>
              <p:nvPr>
                <p:ph type="body" sz="quarter" idx="18"/>
              </p:nvPr>
            </p:nvSpPr>
            <p:spPr>
              <a:xfrm>
                <a:off x="360000" y="982520"/>
                <a:ext cx="11483998" cy="356423"/>
              </a:xfrm>
            </p:spPr>
            <p:txBody>
              <a:bodyPr/>
              <a:lstStyle/>
              <a:p>
                <a:r>
                  <a:rPr lang="en-AU">
                    <a:latin typeface="+mj-lt"/>
                  </a:rPr>
                  <a:t>Chain rule: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𝑑𝑢</m:t>
                        </m:r>
                      </m:den>
                    </m:f>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𝑑𝑢</m:t>
                        </m:r>
                      </m:num>
                      <m:den>
                        <m:r>
                          <a:rPr lang="en-AU" b="0" i="1" smtClean="0">
                            <a:latin typeface="Cambria Math" panose="02040503050406030204" pitchFamily="18" charset="0"/>
                            <a:ea typeface="Cambria Math" panose="02040503050406030204" pitchFamily="18" charset="0"/>
                          </a:rPr>
                          <m:t>𝑑𝑥</m:t>
                        </m:r>
                      </m:den>
                    </m:f>
                  </m:oMath>
                </a14:m>
                <a:endParaRPr lang="en-AU">
                  <a:latin typeface="+mj-lt"/>
                </a:endParaRPr>
              </a:p>
            </p:txBody>
          </p:sp>
        </mc:Choice>
        <mc:Fallback xmlns="">
          <p:sp>
            <p:nvSpPr>
              <p:cNvPr id="13" name="Text Placeholder 12">
                <a:extLst>
                  <a:ext uri="{FF2B5EF4-FFF2-40B4-BE49-F238E27FC236}">
                    <a16:creationId xmlns:a16="http://schemas.microsoft.com/office/drawing/2014/main" id="{F245ED76-AE74-CFE3-5D19-13D219216C91}"/>
                  </a:ext>
                </a:extLst>
              </p:cNvPr>
              <p:cNvSpPr>
                <a:spLocks noGrp="1" noRot="1" noChangeAspect="1" noMove="1" noResize="1" noEditPoints="1" noAdjustHandles="1" noChangeArrowheads="1" noChangeShapeType="1" noTextEdit="1"/>
              </p:cNvSpPr>
              <p:nvPr>
                <p:ph type="body" sz="quarter" idx="18"/>
              </p:nvPr>
            </p:nvSpPr>
            <p:spPr>
              <a:xfrm>
                <a:off x="360000" y="982520"/>
                <a:ext cx="11483998" cy="356423"/>
              </a:xfrm>
              <a:blipFill>
                <a:blip r:embed="rId3"/>
                <a:stretch>
                  <a:fillRect l="-1327" t="-25424" b="-2372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7C62B7DA-9A1B-4A8F-317F-0AD03DF17B16}"/>
                  </a:ext>
                </a:extLst>
              </p:cNvPr>
              <p:cNvSpPr>
                <a:spLocks noGrp="1"/>
              </p:cNvSpPr>
              <p:nvPr>
                <p:ph type="body" sz="quarter" idx="17"/>
              </p:nvPr>
            </p:nvSpPr>
            <p:spPr>
              <a:xfrm>
                <a:off x="360000" y="1567086"/>
                <a:ext cx="4484716" cy="3101167"/>
              </a:xfrm>
            </p:spPr>
            <p:txBody>
              <a:bodyPr/>
              <a:lstStyle/>
              <a:p>
                <a:pPr marL="457200" indent="-457200">
                  <a:buFont typeface="Arial" panose="020B0604020202020204" pitchFamily="34" charset="0"/>
                  <a:buChar char="•"/>
                </a:pPr>
                <a14:m>
                  <m:oMath xmlns:m="http://schemas.openxmlformats.org/officeDocument/2006/math">
                    <m:r>
                      <a:rPr lang="en-AU" sz="3200" b="0" i="1" smtClean="0">
                        <a:latin typeface="Cambria Math" panose="02040503050406030204" pitchFamily="18" charset="0"/>
                      </a:rPr>
                      <m:t>𝑦</m:t>
                    </m:r>
                    <m:r>
                      <a:rPr lang="en-AU" sz="3200" b="0" i="1" smtClean="0">
                        <a:latin typeface="Cambria Math" panose="02040503050406030204" pitchFamily="18" charset="0"/>
                      </a:rPr>
                      <m:t>=</m:t>
                    </m:r>
                    <m:func>
                      <m:funcPr>
                        <m:ctrlPr>
                          <a:rPr lang="en-AU" sz="3200" b="0" i="1" smtClean="0">
                            <a:latin typeface="Cambria Math" panose="02040503050406030204" pitchFamily="18" charset="0"/>
                          </a:rPr>
                        </m:ctrlPr>
                      </m:funcPr>
                      <m:fName>
                        <m:r>
                          <m:rPr>
                            <m:sty m:val="p"/>
                          </m:rPr>
                          <a:rPr lang="en-AU" sz="3200" b="0" i="0" smtClean="0">
                            <a:latin typeface="Cambria Math" panose="02040503050406030204" pitchFamily="18" charset="0"/>
                          </a:rPr>
                          <m:t>ln</m:t>
                        </m:r>
                      </m:fName>
                      <m:e>
                        <m:r>
                          <a:rPr lang="en-AU" sz="3200" b="0" i="1" smtClean="0">
                            <a:latin typeface="Cambria Math" panose="02040503050406030204" pitchFamily="18" charset="0"/>
                          </a:rPr>
                          <m:t>3</m:t>
                        </m:r>
                        <m:sSup>
                          <m:sSupPr>
                            <m:ctrlPr>
                              <a:rPr lang="en-AU" sz="3200" b="0" i="1" smtClean="0">
                                <a:latin typeface="Cambria Math" panose="02040503050406030204" pitchFamily="18" charset="0"/>
                              </a:rPr>
                            </m:ctrlPr>
                          </m:sSupPr>
                          <m:e>
                            <m:r>
                              <a:rPr lang="en-AU" sz="3200" b="0" i="1" smtClean="0">
                                <a:latin typeface="Cambria Math" panose="02040503050406030204" pitchFamily="18" charset="0"/>
                              </a:rPr>
                              <m:t>𝑥</m:t>
                            </m:r>
                          </m:e>
                          <m:sup>
                            <m:r>
                              <a:rPr lang="en-AU" sz="3200" b="0" i="1" smtClean="0">
                                <a:latin typeface="Cambria Math" panose="02040503050406030204" pitchFamily="18" charset="0"/>
                              </a:rPr>
                              <m:t>2</m:t>
                            </m:r>
                          </m:sup>
                        </m:sSup>
                      </m:e>
                    </m:func>
                  </m:oMath>
                </a14:m>
                <a:endParaRPr lang="en-AU" sz="3200" dirty="0"/>
              </a:p>
              <a:p>
                <a:pPr marL="457200" indent="-457200">
                  <a:buFont typeface="Arial" panose="020B0604020202020204" pitchFamily="34" charset="0"/>
                  <a:buChar char="•"/>
                </a:pPr>
                <a14:m>
                  <m:oMath xmlns:m="http://schemas.openxmlformats.org/officeDocument/2006/math">
                    <m:r>
                      <a:rPr lang="en-AU" sz="3200" i="1">
                        <a:latin typeface="Cambria Math" panose="02040503050406030204" pitchFamily="18" charset="0"/>
                      </a:rPr>
                      <m:t>𝑦</m:t>
                    </m:r>
                    <m:r>
                      <a:rPr lang="en-AU" sz="3200" i="1">
                        <a:latin typeface="Cambria Math" panose="02040503050406030204" pitchFamily="18" charset="0"/>
                      </a:rPr>
                      <m:t>=</m:t>
                    </m:r>
                    <m:func>
                      <m:funcPr>
                        <m:ctrlPr>
                          <a:rPr lang="en-AU" sz="3200" i="1">
                            <a:latin typeface="Cambria Math" panose="02040503050406030204" pitchFamily="18" charset="0"/>
                          </a:rPr>
                        </m:ctrlPr>
                      </m:funcPr>
                      <m:fName>
                        <m:r>
                          <m:rPr>
                            <m:sty m:val="p"/>
                          </m:rPr>
                          <a:rPr lang="en-AU" sz="3200">
                            <a:latin typeface="Cambria Math" panose="02040503050406030204" pitchFamily="18" charset="0"/>
                          </a:rPr>
                          <m:t>ln</m:t>
                        </m:r>
                      </m:fName>
                      <m:e>
                        <m:r>
                          <a:rPr lang="en-AU" sz="3200" b="0" i="1" smtClean="0">
                            <a:latin typeface="Cambria Math" panose="02040503050406030204" pitchFamily="18" charset="0"/>
                          </a:rPr>
                          <m:t>4</m:t>
                        </m:r>
                        <m:sSup>
                          <m:sSupPr>
                            <m:ctrlPr>
                              <a:rPr lang="en-AU" sz="3200" b="0" i="1" smtClean="0">
                                <a:latin typeface="Cambria Math" panose="02040503050406030204" pitchFamily="18" charset="0"/>
                              </a:rPr>
                            </m:ctrlPr>
                          </m:sSupPr>
                          <m:e>
                            <m:r>
                              <a:rPr lang="en-AU" sz="3200" b="0" i="1" smtClean="0">
                                <a:latin typeface="Cambria Math" panose="02040503050406030204" pitchFamily="18" charset="0"/>
                              </a:rPr>
                              <m:t>𝑥</m:t>
                            </m:r>
                          </m:e>
                          <m:sup>
                            <m:r>
                              <a:rPr lang="en-AU" sz="3200" b="0" i="1" smtClean="0">
                                <a:latin typeface="Cambria Math" panose="02040503050406030204" pitchFamily="18" charset="0"/>
                              </a:rPr>
                              <m:t>3</m:t>
                            </m:r>
                          </m:sup>
                        </m:sSup>
                      </m:e>
                    </m:func>
                  </m:oMath>
                </a14:m>
                <a:endParaRPr lang="en-AU" sz="3200" dirty="0"/>
              </a:p>
              <a:p>
                <a:pPr marL="457200" indent="-457200">
                  <a:buFont typeface="Arial" panose="020B0604020202020204" pitchFamily="34" charset="0"/>
                  <a:buChar char="•"/>
                </a:pPr>
                <a14:m>
                  <m:oMath xmlns:m="http://schemas.openxmlformats.org/officeDocument/2006/math">
                    <m:r>
                      <a:rPr lang="en-AU" sz="3200" i="1" smtClean="0">
                        <a:latin typeface="Cambria Math" panose="02040503050406030204" pitchFamily="18" charset="0"/>
                      </a:rPr>
                      <m:t>𝑦</m:t>
                    </m:r>
                    <m:r>
                      <a:rPr lang="en-AU" sz="3200" i="1" smtClean="0">
                        <a:latin typeface="Cambria Math" panose="02040503050406030204" pitchFamily="18" charset="0"/>
                      </a:rPr>
                      <m:t>=</m:t>
                    </m:r>
                    <m:func>
                      <m:funcPr>
                        <m:ctrlPr>
                          <a:rPr lang="en-AU" sz="3200" i="1">
                            <a:latin typeface="Cambria Math" panose="02040503050406030204" pitchFamily="18" charset="0"/>
                          </a:rPr>
                        </m:ctrlPr>
                      </m:funcPr>
                      <m:fName>
                        <m:r>
                          <m:rPr>
                            <m:sty m:val="p"/>
                          </m:rPr>
                          <a:rPr lang="en-AU" sz="3200">
                            <a:latin typeface="Cambria Math" panose="02040503050406030204" pitchFamily="18" charset="0"/>
                          </a:rPr>
                          <m:t>ln</m:t>
                        </m:r>
                      </m:fName>
                      <m:e>
                        <m:r>
                          <a:rPr lang="en-AU" sz="3200" b="0" i="1" smtClean="0">
                            <a:latin typeface="Cambria Math" panose="02040503050406030204" pitchFamily="18" charset="0"/>
                          </a:rPr>
                          <m:t>(</m:t>
                        </m:r>
                        <m:r>
                          <a:rPr lang="en-AU" sz="3200" i="1">
                            <a:latin typeface="Cambria Math" panose="02040503050406030204" pitchFamily="18" charset="0"/>
                          </a:rPr>
                          <m:t>3</m:t>
                        </m:r>
                        <m:sSup>
                          <m:sSupPr>
                            <m:ctrlPr>
                              <a:rPr lang="en-AU" sz="3200" i="1">
                                <a:latin typeface="Cambria Math" panose="02040503050406030204" pitchFamily="18" charset="0"/>
                              </a:rPr>
                            </m:ctrlPr>
                          </m:sSupPr>
                          <m:e>
                            <m:r>
                              <a:rPr lang="en-AU" sz="3200" i="1">
                                <a:latin typeface="Cambria Math" panose="02040503050406030204" pitchFamily="18" charset="0"/>
                              </a:rPr>
                              <m:t>𝑥</m:t>
                            </m:r>
                          </m:e>
                          <m:sup>
                            <m:r>
                              <a:rPr lang="en-AU" sz="3200" i="1">
                                <a:latin typeface="Cambria Math" panose="02040503050406030204" pitchFamily="18" charset="0"/>
                              </a:rPr>
                              <m:t>2</m:t>
                            </m:r>
                          </m:sup>
                        </m:sSup>
                        <m:r>
                          <a:rPr lang="en-AU" sz="3200" b="0" i="1" smtClean="0">
                            <a:latin typeface="Cambria Math" panose="02040503050406030204" pitchFamily="18" charset="0"/>
                          </a:rPr>
                          <m:t>+5</m:t>
                        </m:r>
                        <m:r>
                          <a:rPr lang="en-AU" sz="3200" b="0" i="1" smtClean="0">
                            <a:latin typeface="Cambria Math" panose="02040503050406030204" pitchFamily="18" charset="0"/>
                          </a:rPr>
                          <m:t>𝑥</m:t>
                        </m:r>
                        <m:r>
                          <a:rPr lang="en-AU" sz="3200" b="0" i="1" smtClean="0">
                            <a:latin typeface="Cambria Math" panose="02040503050406030204" pitchFamily="18" charset="0"/>
                          </a:rPr>
                          <m:t>)</m:t>
                        </m:r>
                      </m:e>
                    </m:func>
                  </m:oMath>
                </a14:m>
                <a:endParaRPr lang="en-AU" sz="3200" dirty="0"/>
              </a:p>
            </p:txBody>
          </p:sp>
        </mc:Choice>
        <mc:Fallback xmlns="">
          <p:sp>
            <p:nvSpPr>
              <p:cNvPr id="12" name="Text Placeholder 11">
                <a:extLst>
                  <a:ext uri="{FF2B5EF4-FFF2-40B4-BE49-F238E27FC236}">
                    <a16:creationId xmlns:a16="http://schemas.microsoft.com/office/drawing/2014/main" id="{7C62B7DA-9A1B-4A8F-317F-0AD03DF17B16}"/>
                  </a:ext>
                </a:extLst>
              </p:cNvPr>
              <p:cNvSpPr>
                <a:spLocks noGrp="1" noRot="1" noChangeAspect="1" noMove="1" noResize="1" noEditPoints="1" noAdjustHandles="1" noChangeArrowheads="1" noChangeShapeType="1" noTextEdit="1"/>
              </p:cNvSpPr>
              <p:nvPr>
                <p:ph type="body" sz="quarter" idx="17"/>
              </p:nvPr>
            </p:nvSpPr>
            <p:spPr>
              <a:xfrm>
                <a:off x="360000" y="1567086"/>
                <a:ext cx="4484716" cy="3101167"/>
              </a:xfr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18C103C3-5CE1-12AE-F14C-88438BE64196}"/>
                  </a:ext>
                </a:extLst>
              </p:cNvPr>
              <p:cNvSpPr/>
              <p:nvPr/>
            </p:nvSpPr>
            <p:spPr>
              <a:xfrm>
                <a:off x="5169877" y="1494692"/>
                <a:ext cx="2409092" cy="1635370"/>
              </a:xfrm>
              <a:prstGeom prst="wedgeRoundRectCallout">
                <a:avLst>
                  <a:gd name="adj1" fmla="val -142001"/>
                  <a:gd name="adj2" fmla="val -208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Let </a:t>
                </a:r>
                <a14:m>
                  <m:oMath xmlns:m="http://schemas.openxmlformats.org/officeDocument/2006/math">
                    <m:r>
                      <a:rPr lang="en-AU" b="0" i="1" smtClean="0">
                        <a:latin typeface="Cambria Math" panose="02040503050406030204" pitchFamily="18" charset="0"/>
                      </a:rPr>
                      <m:t>𝑢</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endParaRPr lang="en-AU" dirty="0"/>
              </a:p>
            </p:txBody>
          </p:sp>
        </mc:Choice>
        <mc:Fallback xmlns="">
          <p:sp>
            <p:nvSpPr>
              <p:cNvPr id="7" name="Speech Bubble: Rectangle with Corners Rounded 6">
                <a:extLst>
                  <a:ext uri="{FF2B5EF4-FFF2-40B4-BE49-F238E27FC236}">
                    <a16:creationId xmlns:a16="http://schemas.microsoft.com/office/drawing/2014/main" id="{18C103C3-5CE1-12AE-F14C-88438BE64196}"/>
                  </a:ext>
                </a:extLst>
              </p:cNvPr>
              <p:cNvSpPr>
                <a:spLocks noRot="1" noChangeAspect="1" noMove="1" noResize="1" noEditPoints="1" noAdjustHandles="1" noChangeArrowheads="1" noChangeShapeType="1" noTextEdit="1"/>
              </p:cNvSpPr>
              <p:nvPr/>
            </p:nvSpPr>
            <p:spPr>
              <a:xfrm>
                <a:off x="5169877" y="1494692"/>
                <a:ext cx="2409092" cy="1635370"/>
              </a:xfrm>
              <a:prstGeom prst="wedgeRoundRectCallout">
                <a:avLst>
                  <a:gd name="adj1" fmla="val -142001"/>
                  <a:gd name="adj2" fmla="val -20833"/>
                  <a:gd name="adj3" fmla="val 16667"/>
                </a:avLst>
              </a:prstGeom>
              <a:blipFill>
                <a:blip r:embed="rId5"/>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B89ED361-6353-4EBB-C953-AE661072131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6911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191FA-DA3B-86A0-BEB7-655D2D0FC21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53433F-68D2-70C3-A217-79A52B38FA89}"/>
              </a:ext>
            </a:extLst>
          </p:cNvPr>
          <p:cNvSpPr>
            <a:spLocks noGrp="1"/>
          </p:cNvSpPr>
          <p:nvPr>
            <p:ph type="title"/>
          </p:nvPr>
        </p:nvSpPr>
        <p:spPr/>
        <p:txBody>
          <a:bodyPr/>
          <a:lstStyle/>
          <a:p>
            <a:r>
              <a:rPr lang="en-AU" dirty="0">
                <a:latin typeface="+mj-lt"/>
              </a:rPr>
              <a:t>Solution – question 1</a:t>
            </a:r>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342F6E0E-C1C2-D1EE-51AA-E191CA56DB28}"/>
                  </a:ext>
                </a:extLst>
              </p:cNvPr>
              <p:cNvSpPr>
                <a:spLocks noGrp="1"/>
              </p:cNvSpPr>
              <p:nvPr>
                <p:ph type="body" sz="quarter" idx="18"/>
              </p:nvPr>
            </p:nvSpPr>
            <p:spPr>
              <a:xfrm>
                <a:off x="360000" y="982520"/>
                <a:ext cx="11483998" cy="356423"/>
              </a:xfrm>
            </p:spPr>
            <p:txBody>
              <a:bodyPr/>
              <a:lstStyle/>
              <a:p>
                <a:r>
                  <a:rPr lang="en-AU">
                    <a:latin typeface="+mj-lt"/>
                  </a:rPr>
                  <a:t>Chain rule: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𝑑𝑥</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𝑑𝑦</m:t>
                        </m:r>
                      </m:num>
                      <m:den>
                        <m:r>
                          <a:rPr lang="en-AU" b="0" i="1" smtClean="0">
                            <a:latin typeface="Cambria Math" panose="02040503050406030204" pitchFamily="18" charset="0"/>
                          </a:rPr>
                          <m:t>𝑑𝑢</m:t>
                        </m:r>
                      </m:den>
                    </m:f>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𝑑𝑢</m:t>
                        </m:r>
                      </m:num>
                      <m:den>
                        <m:r>
                          <a:rPr lang="en-AU" b="0" i="1" smtClean="0">
                            <a:latin typeface="Cambria Math" panose="02040503050406030204" pitchFamily="18" charset="0"/>
                            <a:ea typeface="Cambria Math" panose="02040503050406030204" pitchFamily="18" charset="0"/>
                          </a:rPr>
                          <m:t>𝑑𝑥</m:t>
                        </m:r>
                      </m:den>
                    </m:f>
                  </m:oMath>
                </a14:m>
                <a:endParaRPr lang="en-AU">
                  <a:latin typeface="+mj-lt"/>
                </a:endParaRPr>
              </a:p>
            </p:txBody>
          </p:sp>
        </mc:Choice>
        <mc:Fallback xmlns="">
          <p:sp>
            <p:nvSpPr>
              <p:cNvPr id="13" name="Text Placeholder 12">
                <a:extLst>
                  <a:ext uri="{FF2B5EF4-FFF2-40B4-BE49-F238E27FC236}">
                    <a16:creationId xmlns:a16="http://schemas.microsoft.com/office/drawing/2014/main" id="{342F6E0E-C1C2-D1EE-51AA-E191CA56DB28}"/>
                  </a:ext>
                </a:extLst>
              </p:cNvPr>
              <p:cNvSpPr>
                <a:spLocks noGrp="1" noRot="1" noChangeAspect="1" noMove="1" noResize="1" noEditPoints="1" noAdjustHandles="1" noChangeArrowheads="1" noChangeShapeType="1" noTextEdit="1"/>
              </p:cNvSpPr>
              <p:nvPr>
                <p:ph type="body" sz="quarter" idx="18"/>
              </p:nvPr>
            </p:nvSpPr>
            <p:spPr>
              <a:xfrm>
                <a:off x="360000" y="982520"/>
                <a:ext cx="11483998" cy="356423"/>
              </a:xfrm>
              <a:blipFill>
                <a:blip r:embed="rId3"/>
                <a:stretch>
                  <a:fillRect l="-1327" t="-25424" b="-2372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25476AC0-1900-A1DA-928C-1FB1590FF357}"/>
                  </a:ext>
                </a:extLst>
              </p:cNvPr>
              <p:cNvSpPr>
                <a:spLocks noGrp="1"/>
              </p:cNvSpPr>
              <p:nvPr>
                <p:ph type="body" sz="quarter" idx="17"/>
              </p:nvPr>
            </p:nvSpPr>
            <p:spPr>
              <a:xfrm>
                <a:off x="360000" y="1567086"/>
                <a:ext cx="6392492" cy="4308394"/>
              </a:xfrm>
            </p:spPr>
            <p:txBody>
              <a:bodyPr/>
              <a:lstStyle/>
              <a:p>
                <a:pPr/>
                <a14:m>
                  <m:oMathPara xmlns:m="http://schemas.openxmlformats.org/officeDocument/2006/math">
                    <m:oMathParaPr>
                      <m:jc m:val="left"/>
                    </m:oMathParaPr>
                    <m:oMath xmlns:m="http://schemas.openxmlformats.org/officeDocument/2006/math">
                      <m:r>
                        <a:rPr lang="en-AU" sz="2400" b="0" i="1" smtClean="0">
                          <a:latin typeface="Cambria Math" panose="02040503050406030204" pitchFamily="18" charset="0"/>
                        </a:rPr>
                        <m:t>𝑦</m:t>
                      </m:r>
                      <m:r>
                        <a:rPr lang="en-AU" sz="2400" b="0" i="1" smtClean="0">
                          <a:latin typeface="Cambria Math" panose="02040503050406030204" pitchFamily="18" charset="0"/>
                        </a:rPr>
                        <m:t>=</m:t>
                      </m:r>
                      <m:func>
                        <m:funcPr>
                          <m:ctrlPr>
                            <a:rPr lang="en-AU" sz="2400" b="0" i="1" smtClean="0">
                              <a:latin typeface="Cambria Math" panose="02040503050406030204" pitchFamily="18" charset="0"/>
                            </a:rPr>
                          </m:ctrlPr>
                        </m:funcPr>
                        <m:fName>
                          <m:r>
                            <m:rPr>
                              <m:sty m:val="p"/>
                            </m:rPr>
                            <a:rPr lang="en-AU" sz="2400" b="0" i="0" smtClean="0">
                              <a:latin typeface="Cambria Math" panose="02040503050406030204" pitchFamily="18" charset="0"/>
                            </a:rPr>
                            <m:t>ln</m:t>
                          </m:r>
                        </m:fName>
                        <m:e>
                          <m:r>
                            <a:rPr lang="en-AU" sz="2400" b="0" i="1" smtClean="0">
                              <a:latin typeface="Cambria Math" panose="02040503050406030204" pitchFamily="18" charset="0"/>
                            </a:rPr>
                            <m:t>3</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𝑥</m:t>
                              </m:r>
                            </m:e>
                            <m:sup>
                              <m:r>
                                <a:rPr lang="en-AU" sz="2400" b="0" i="1" smtClean="0">
                                  <a:latin typeface="Cambria Math" panose="02040503050406030204" pitchFamily="18" charset="0"/>
                                </a:rPr>
                                <m:t>2</m:t>
                              </m:r>
                            </m:sup>
                          </m:sSup>
                        </m:e>
                      </m:func>
                    </m:oMath>
                  </m:oMathPara>
                </a14:m>
                <a:endParaRPr lang="en-AU" sz="2400" dirty="0"/>
              </a:p>
              <a:p>
                <a14:m>
                  <m:oMath xmlns:m="http://schemas.openxmlformats.org/officeDocument/2006/math">
                    <m:r>
                      <a:rPr lang="en-AU" sz="2400" b="0" i="1" smtClean="0">
                        <a:latin typeface="Cambria Math" panose="02040503050406030204" pitchFamily="18" charset="0"/>
                      </a:rPr>
                      <m:t>𝑢</m:t>
                    </m:r>
                    <m:r>
                      <a:rPr lang="en-AU" sz="2400" b="0" i="1" smtClean="0">
                        <a:latin typeface="Cambria Math" panose="02040503050406030204" pitchFamily="18" charset="0"/>
                      </a:rPr>
                      <m:t>=</m:t>
                    </m:r>
                  </m:oMath>
                </a14:m>
                <a:r>
                  <a:rPr lang="en-AU" sz="2400" dirty="0"/>
                  <a:t> </a:t>
                </a:r>
                <a14:m>
                  <m:oMath xmlns:m="http://schemas.openxmlformats.org/officeDocument/2006/math">
                    <m:r>
                      <a:rPr lang="en-AU" sz="2400" i="1">
                        <a:latin typeface="Cambria Math" panose="02040503050406030204" pitchFamily="18" charset="0"/>
                      </a:rPr>
                      <m:t>3</m:t>
                    </m:r>
                    <m:sSup>
                      <m:sSupPr>
                        <m:ctrlPr>
                          <a:rPr lang="en-AU" sz="2400" i="1">
                            <a:latin typeface="Cambria Math" panose="02040503050406030204" pitchFamily="18" charset="0"/>
                          </a:rPr>
                        </m:ctrlPr>
                      </m:sSupPr>
                      <m:e>
                        <m:r>
                          <a:rPr lang="en-AU" sz="2400" i="1">
                            <a:latin typeface="Cambria Math" panose="02040503050406030204" pitchFamily="18" charset="0"/>
                          </a:rPr>
                          <m:t>𝑥</m:t>
                        </m:r>
                      </m:e>
                      <m:sup>
                        <m:r>
                          <a:rPr lang="en-AU" sz="2400" i="1">
                            <a:latin typeface="Cambria Math" panose="02040503050406030204" pitchFamily="18" charset="0"/>
                          </a:rPr>
                          <m:t>2</m:t>
                        </m:r>
                      </m:sup>
                    </m:sSup>
                  </m:oMath>
                </a14:m>
                <a:r>
                  <a:rPr lang="en-AU" sz="2400" dirty="0"/>
                  <a:t>				</a:t>
                </a:r>
                <a14:m>
                  <m:oMath xmlns:m="http://schemas.openxmlformats.org/officeDocument/2006/math">
                    <m:f>
                      <m:fPr>
                        <m:ctrlPr>
                          <a:rPr lang="en-AU" sz="2400" i="1" smtClean="0">
                            <a:latin typeface="Cambria Math" panose="02040503050406030204" pitchFamily="18" charset="0"/>
                          </a:rPr>
                        </m:ctrlPr>
                      </m:fPr>
                      <m:num>
                        <m:r>
                          <a:rPr lang="en-AU" sz="2400" b="0" i="1" smtClean="0">
                            <a:latin typeface="Cambria Math" panose="02040503050406030204" pitchFamily="18" charset="0"/>
                          </a:rPr>
                          <m:t>𝑑𝑢</m:t>
                        </m:r>
                      </m:num>
                      <m:den>
                        <m:r>
                          <a:rPr lang="en-AU" sz="2400" b="0" i="1" smtClean="0">
                            <a:latin typeface="Cambria Math" panose="02040503050406030204" pitchFamily="18" charset="0"/>
                          </a:rPr>
                          <m:t>𝑑𝑥</m:t>
                        </m:r>
                      </m:den>
                    </m:f>
                    <m:r>
                      <a:rPr lang="en-AU" sz="2400" b="0" i="1" smtClean="0">
                        <a:latin typeface="Cambria Math" panose="02040503050406030204" pitchFamily="18" charset="0"/>
                      </a:rPr>
                      <m:t>=6</m:t>
                    </m:r>
                    <m:r>
                      <a:rPr lang="en-AU" sz="2400" b="0" i="1" smtClean="0">
                        <a:latin typeface="Cambria Math" panose="02040503050406030204" pitchFamily="18" charset="0"/>
                      </a:rPr>
                      <m:t>𝑥</m:t>
                    </m:r>
                  </m:oMath>
                </a14:m>
                <a:endParaRPr lang="en-AU" sz="2400" b="0" dirty="0"/>
              </a:p>
              <a:p>
                <a14:m>
                  <m:oMath xmlns:m="http://schemas.openxmlformats.org/officeDocument/2006/math">
                    <m:r>
                      <a:rPr lang="en-AU" sz="2400" b="0" i="1" smtClean="0">
                        <a:latin typeface="Cambria Math" panose="02040503050406030204" pitchFamily="18" charset="0"/>
                      </a:rPr>
                      <m:t>𝑦</m:t>
                    </m:r>
                    <m:r>
                      <a:rPr lang="en-AU" sz="2400" b="0" i="1" smtClean="0">
                        <a:latin typeface="Cambria Math" panose="02040503050406030204" pitchFamily="18" charset="0"/>
                      </a:rPr>
                      <m:t>=</m:t>
                    </m:r>
                    <m:func>
                      <m:funcPr>
                        <m:ctrlPr>
                          <a:rPr lang="en-AU" sz="2400" b="0" i="1" smtClean="0">
                            <a:latin typeface="Cambria Math" panose="02040503050406030204" pitchFamily="18" charset="0"/>
                          </a:rPr>
                        </m:ctrlPr>
                      </m:funcPr>
                      <m:fName>
                        <m:r>
                          <m:rPr>
                            <m:sty m:val="p"/>
                          </m:rPr>
                          <a:rPr lang="en-AU" sz="2400" b="0" i="0" smtClean="0">
                            <a:latin typeface="Cambria Math" panose="02040503050406030204" pitchFamily="18" charset="0"/>
                          </a:rPr>
                          <m:t>ln</m:t>
                        </m:r>
                      </m:fName>
                      <m:e>
                        <m:r>
                          <a:rPr lang="en-AU" sz="2400" b="0" i="1" smtClean="0">
                            <a:latin typeface="Cambria Math" panose="02040503050406030204" pitchFamily="18" charset="0"/>
                          </a:rPr>
                          <m:t>𝑢</m:t>
                        </m:r>
                      </m:e>
                    </m:func>
                  </m:oMath>
                </a14:m>
                <a:r>
                  <a:rPr lang="en-AU" sz="2400" dirty="0"/>
                  <a:t>				 </a:t>
                </a:r>
                <a14:m>
                  <m:oMath xmlns:m="http://schemas.openxmlformats.org/officeDocument/2006/math">
                    <m:f>
                      <m:fPr>
                        <m:ctrlPr>
                          <a:rPr lang="en-AU" sz="2400" i="1">
                            <a:latin typeface="Cambria Math" panose="02040503050406030204" pitchFamily="18" charset="0"/>
                          </a:rPr>
                        </m:ctrlPr>
                      </m:fPr>
                      <m:num>
                        <m:r>
                          <a:rPr lang="en-AU" sz="2400" i="1">
                            <a:latin typeface="Cambria Math" panose="02040503050406030204" pitchFamily="18" charset="0"/>
                          </a:rPr>
                          <m:t>𝑑</m:t>
                        </m:r>
                        <m:r>
                          <a:rPr lang="en-AU" sz="2400" b="0" i="1" smtClean="0">
                            <a:latin typeface="Cambria Math" panose="02040503050406030204" pitchFamily="18" charset="0"/>
                          </a:rPr>
                          <m:t>𝑦</m:t>
                        </m:r>
                      </m:num>
                      <m:den>
                        <m:r>
                          <a:rPr lang="en-AU" sz="2400" i="1">
                            <a:latin typeface="Cambria Math" panose="02040503050406030204" pitchFamily="18" charset="0"/>
                          </a:rPr>
                          <m:t>𝑑</m:t>
                        </m:r>
                        <m:r>
                          <a:rPr lang="en-AU" sz="2400" b="0" i="1" smtClean="0">
                            <a:latin typeface="Cambria Math" panose="02040503050406030204" pitchFamily="18" charset="0"/>
                          </a:rPr>
                          <m:t>𝑢</m:t>
                        </m:r>
                      </m:den>
                    </m:f>
                    <m:r>
                      <a:rPr lang="en-AU" sz="2400" i="1">
                        <a:latin typeface="Cambria Math" panose="02040503050406030204" pitchFamily="18" charset="0"/>
                      </a:rPr>
                      <m:t>=</m:t>
                    </m:r>
                    <m:f>
                      <m:fPr>
                        <m:ctrlPr>
                          <a:rPr lang="en-AU" sz="2400" i="1" smtClean="0">
                            <a:latin typeface="Cambria Math" panose="02040503050406030204" pitchFamily="18" charset="0"/>
                          </a:rPr>
                        </m:ctrlPr>
                      </m:fPr>
                      <m:num>
                        <m:r>
                          <a:rPr lang="en-AU" sz="2400" b="0" i="1" smtClean="0">
                            <a:latin typeface="Cambria Math" panose="02040503050406030204" pitchFamily="18" charset="0"/>
                          </a:rPr>
                          <m:t>1</m:t>
                        </m:r>
                      </m:num>
                      <m:den>
                        <m:r>
                          <a:rPr lang="en-AU" sz="2400" b="0" i="1" smtClean="0">
                            <a:latin typeface="Cambria Math" panose="02040503050406030204" pitchFamily="18" charset="0"/>
                          </a:rPr>
                          <m:t>𝑢</m:t>
                        </m:r>
                      </m:den>
                    </m:f>
                  </m:oMath>
                </a14:m>
                <a:endParaRPr lang="en-AU" sz="2400" dirty="0"/>
              </a:p>
              <a:p>
                <a:pPr/>
                <a14:m>
                  <m:oMathPara xmlns:m="http://schemas.openxmlformats.org/officeDocument/2006/math">
                    <m:oMathParaPr>
                      <m:jc m:val="left"/>
                    </m:oMathParaPr>
                    <m:oMath xmlns:m="http://schemas.openxmlformats.org/officeDocument/2006/math">
                      <m:f>
                        <m:fPr>
                          <m:ctrlPr>
                            <a:rPr lang="en-AU" sz="2400" i="1">
                              <a:latin typeface="Cambria Math" panose="02040503050406030204" pitchFamily="18" charset="0"/>
                            </a:rPr>
                          </m:ctrlPr>
                        </m:fPr>
                        <m:num>
                          <m:r>
                            <a:rPr lang="en-AU" sz="2400" i="1">
                              <a:latin typeface="Cambria Math" panose="02040503050406030204" pitchFamily="18" charset="0"/>
                            </a:rPr>
                            <m:t>𝑑𝑦</m:t>
                          </m:r>
                        </m:num>
                        <m:den>
                          <m:r>
                            <a:rPr lang="en-AU" sz="2400" i="1">
                              <a:latin typeface="Cambria Math" panose="02040503050406030204" pitchFamily="18" charset="0"/>
                            </a:rPr>
                            <m:t>𝑑𝑥</m:t>
                          </m:r>
                        </m:den>
                      </m:f>
                      <m:r>
                        <a:rPr lang="en-AU" sz="2400" i="1">
                          <a:latin typeface="Cambria Math" panose="02040503050406030204" pitchFamily="18" charset="0"/>
                        </a:rPr>
                        <m:t>=</m:t>
                      </m:r>
                      <m:f>
                        <m:fPr>
                          <m:ctrlPr>
                            <a:rPr lang="en-AU" sz="2400" i="1">
                              <a:latin typeface="Cambria Math" panose="02040503050406030204" pitchFamily="18" charset="0"/>
                            </a:rPr>
                          </m:ctrlPr>
                        </m:fPr>
                        <m:num>
                          <m:r>
                            <a:rPr lang="en-AU" sz="2400" i="1">
                              <a:latin typeface="Cambria Math" panose="02040503050406030204" pitchFamily="18" charset="0"/>
                            </a:rPr>
                            <m:t>1</m:t>
                          </m:r>
                        </m:num>
                        <m:den>
                          <m:r>
                            <a:rPr lang="en-AU" sz="2400" b="0" i="1" smtClean="0">
                              <a:latin typeface="Cambria Math" panose="02040503050406030204" pitchFamily="18" charset="0"/>
                            </a:rPr>
                            <m:t>𝑢</m:t>
                          </m:r>
                        </m:den>
                      </m:f>
                      <m:r>
                        <a:rPr lang="en-AU" sz="2400" i="1">
                          <a:latin typeface="Cambria Math" panose="02040503050406030204" pitchFamily="18" charset="0"/>
                          <a:ea typeface="Cambria Math" panose="02040503050406030204" pitchFamily="18" charset="0"/>
                        </a:rPr>
                        <m:t>×6</m:t>
                      </m:r>
                      <m:r>
                        <a:rPr lang="en-AU" sz="2400" i="1">
                          <a:latin typeface="Cambria Math" panose="02040503050406030204" pitchFamily="18" charset="0"/>
                          <a:ea typeface="Cambria Math" panose="02040503050406030204" pitchFamily="18" charset="0"/>
                        </a:rPr>
                        <m:t>𝑥</m:t>
                      </m:r>
                      <m:r>
                        <a:rPr lang="en-AU" sz="2400" i="1">
                          <a:latin typeface="Cambria Math" panose="02040503050406030204" pitchFamily="18" charset="0"/>
                          <a:ea typeface="Cambria Math" panose="02040503050406030204" pitchFamily="18" charset="0"/>
                        </a:rPr>
                        <m:t>=</m:t>
                      </m:r>
                      <m:f>
                        <m:fPr>
                          <m:ctrlPr>
                            <a:rPr lang="en-AU" sz="2400" i="1">
                              <a:latin typeface="Cambria Math" panose="02040503050406030204" pitchFamily="18" charset="0"/>
                            </a:rPr>
                          </m:ctrlPr>
                        </m:fPr>
                        <m:num>
                          <m:r>
                            <a:rPr lang="en-AU" sz="2400" i="1">
                              <a:latin typeface="Cambria Math" panose="02040503050406030204" pitchFamily="18" charset="0"/>
                            </a:rPr>
                            <m:t>6</m:t>
                          </m:r>
                          <m:r>
                            <a:rPr lang="en-AU" sz="2400" i="1">
                              <a:latin typeface="Cambria Math" panose="02040503050406030204" pitchFamily="18" charset="0"/>
                            </a:rPr>
                            <m:t>𝑥</m:t>
                          </m:r>
                        </m:num>
                        <m:den>
                          <m:r>
                            <a:rPr lang="en-AU" sz="2400" i="1">
                              <a:latin typeface="Cambria Math" panose="02040503050406030204" pitchFamily="18" charset="0"/>
                            </a:rPr>
                            <m:t>3</m:t>
                          </m:r>
                          <m:sSup>
                            <m:sSupPr>
                              <m:ctrlPr>
                                <a:rPr lang="en-AU" sz="2400" i="1">
                                  <a:latin typeface="Cambria Math" panose="02040503050406030204" pitchFamily="18" charset="0"/>
                                </a:rPr>
                              </m:ctrlPr>
                            </m:sSupPr>
                            <m:e>
                              <m:r>
                                <a:rPr lang="en-AU" sz="2400" i="1">
                                  <a:latin typeface="Cambria Math" panose="02040503050406030204" pitchFamily="18" charset="0"/>
                                </a:rPr>
                                <m:t>𝑥</m:t>
                              </m:r>
                            </m:e>
                            <m:sup>
                              <m:r>
                                <a:rPr lang="en-AU" sz="2400" i="1">
                                  <a:latin typeface="Cambria Math" panose="02040503050406030204" pitchFamily="18" charset="0"/>
                                </a:rPr>
                                <m:t>2</m:t>
                              </m:r>
                            </m:sup>
                          </m:sSup>
                        </m:den>
                      </m:f>
                      <m:r>
                        <a:rPr lang="en-AU" sz="2400" i="1">
                          <a:latin typeface="Cambria Math" panose="02040503050406030204" pitchFamily="18" charset="0"/>
                        </a:rPr>
                        <m:t>=</m:t>
                      </m:r>
                      <m:f>
                        <m:fPr>
                          <m:ctrlPr>
                            <a:rPr lang="en-AU" sz="2400" i="1">
                              <a:latin typeface="Cambria Math" panose="02040503050406030204" pitchFamily="18" charset="0"/>
                            </a:rPr>
                          </m:ctrlPr>
                        </m:fPr>
                        <m:num>
                          <m:r>
                            <a:rPr lang="en-AU" sz="2400" i="1">
                              <a:latin typeface="Cambria Math" panose="02040503050406030204" pitchFamily="18" charset="0"/>
                            </a:rPr>
                            <m:t>2</m:t>
                          </m:r>
                        </m:num>
                        <m:den>
                          <m:r>
                            <a:rPr lang="en-AU" sz="2400" i="1">
                              <a:latin typeface="Cambria Math" panose="02040503050406030204" pitchFamily="18" charset="0"/>
                            </a:rPr>
                            <m:t>𝑥</m:t>
                          </m:r>
                        </m:den>
                      </m:f>
                    </m:oMath>
                  </m:oMathPara>
                </a14:m>
                <a:endParaRPr lang="en-AU" sz="2400" dirty="0"/>
              </a:p>
            </p:txBody>
          </p:sp>
        </mc:Choice>
        <mc:Fallback xmlns="">
          <p:sp>
            <p:nvSpPr>
              <p:cNvPr id="12" name="Text Placeholder 11">
                <a:extLst>
                  <a:ext uri="{FF2B5EF4-FFF2-40B4-BE49-F238E27FC236}">
                    <a16:creationId xmlns:a16="http://schemas.microsoft.com/office/drawing/2014/main" id="{25476AC0-1900-A1DA-928C-1FB1590FF357}"/>
                  </a:ext>
                </a:extLst>
              </p:cNvPr>
              <p:cNvSpPr>
                <a:spLocks noGrp="1" noRot="1" noChangeAspect="1" noMove="1" noResize="1" noEditPoints="1" noAdjustHandles="1" noChangeArrowheads="1" noChangeShapeType="1" noTextEdit="1"/>
              </p:cNvSpPr>
              <p:nvPr>
                <p:ph type="body" sz="quarter" idx="17"/>
              </p:nvPr>
            </p:nvSpPr>
            <p:spPr>
              <a:xfrm>
                <a:off x="360000" y="1567086"/>
                <a:ext cx="6392492" cy="4308394"/>
              </a:xfrm>
              <a:blipFill>
                <a:blip r:embed="rId4"/>
                <a:stretch>
                  <a:fillRect/>
                </a:stretch>
              </a:blipFill>
            </p:spPr>
            <p:txBody>
              <a:bodyPr/>
              <a:lstStyle/>
              <a:p>
                <a:r>
                  <a:rPr lang="en-AU">
                    <a:noFill/>
                  </a:rPr>
                  <a:t> </a:t>
                </a:r>
              </a:p>
            </p:txBody>
          </p:sp>
        </mc:Fallback>
      </mc:AlternateContent>
      <p:sp>
        <p:nvSpPr>
          <p:cNvPr id="9" name="Speech Bubble: Rectangle with Corners Rounded 8">
            <a:extLst>
              <a:ext uri="{FF2B5EF4-FFF2-40B4-BE49-F238E27FC236}">
                <a16:creationId xmlns:a16="http://schemas.microsoft.com/office/drawing/2014/main" id="{10130815-A5F8-B83C-C3CB-6993655D610F}"/>
              </a:ext>
            </a:extLst>
          </p:cNvPr>
          <p:cNvSpPr/>
          <p:nvPr/>
        </p:nvSpPr>
        <p:spPr>
          <a:xfrm>
            <a:off x="2086863" y="1567085"/>
            <a:ext cx="2101208" cy="1169377"/>
          </a:xfrm>
          <a:prstGeom prst="wedgeRoundRectCallout">
            <a:avLst>
              <a:gd name="adj1" fmla="val -71481"/>
              <a:gd name="adj2" fmla="val 549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Where does this appear in the answer?</a:t>
            </a:r>
          </a:p>
        </p:txBody>
      </p:sp>
      <p:sp>
        <p:nvSpPr>
          <p:cNvPr id="8" name="Speech Bubble: Rectangle with Corners Rounded 7">
            <a:extLst>
              <a:ext uri="{FF2B5EF4-FFF2-40B4-BE49-F238E27FC236}">
                <a16:creationId xmlns:a16="http://schemas.microsoft.com/office/drawing/2014/main" id="{3F21F97F-146A-9559-51D9-47E0BA88A060}"/>
              </a:ext>
            </a:extLst>
          </p:cNvPr>
          <p:cNvSpPr/>
          <p:nvPr/>
        </p:nvSpPr>
        <p:spPr>
          <a:xfrm>
            <a:off x="6506463" y="1567086"/>
            <a:ext cx="2101208" cy="1169377"/>
          </a:xfrm>
          <a:prstGeom prst="wedgeRoundRectCallout">
            <a:avLst>
              <a:gd name="adj1" fmla="val -71481"/>
              <a:gd name="adj2" fmla="val 549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Where does this appear in the answer?</a:t>
            </a:r>
          </a:p>
        </p:txBody>
      </p:sp>
      <p:sp>
        <p:nvSpPr>
          <p:cNvPr id="3" name="Slide Number Placeholder 2">
            <a:extLst>
              <a:ext uri="{FF2B5EF4-FFF2-40B4-BE49-F238E27FC236}">
                <a16:creationId xmlns:a16="http://schemas.microsoft.com/office/drawing/2014/main" id="{5591CD70-F933-EBE1-0018-AE84EC79D3E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63055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4" ma:contentTypeDescription="Create a new document." ma:contentTypeScope="" ma:versionID="975ddda72fd53fa907a1850f0c62e65e">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3124d994bfd16314df04b4bffaff3696"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2E1C88-15EB-4225-BAC2-FC68A5F0111B}">
  <ds:schemaRefs>
    <ds:schemaRef ds:uri="http://schemas.microsoft.com/sharepoint/v3/contenttype/forms"/>
  </ds:schemaRefs>
</ds:datastoreItem>
</file>

<file path=customXml/itemProps2.xml><?xml version="1.0" encoding="utf-8"?>
<ds:datastoreItem xmlns:ds="http://schemas.openxmlformats.org/officeDocument/2006/customXml" ds:itemID="{E25D73A0-60F0-48AA-93E0-2936B2118C5D}">
  <ds:schemaRefs>
    <ds:schemaRef ds:uri="http://schemas.microsoft.com/office/2006/documentManagement/types"/>
    <ds:schemaRef ds:uri="http://purl.org/dc/terms/"/>
    <ds:schemaRef ds:uri="http://schemas.microsoft.com/office/2006/metadata/properties"/>
    <ds:schemaRef ds:uri="http://www.w3.org/XML/1998/namespace"/>
    <ds:schemaRef ds:uri="http://purl.org/dc/elements/1.1/"/>
    <ds:schemaRef ds:uri="0d94be99-a0f6-44e7-93d1-7f56be2e14d5"/>
    <ds:schemaRef ds:uri="http://schemas.microsoft.com/office/infopath/2007/PartnerControls"/>
    <ds:schemaRef ds:uri="http://schemas.openxmlformats.org/package/2006/metadata/core-properties"/>
    <ds:schemaRef ds:uri="8c6f0761-0ef4-4d3b-8fe8-3b60dff82ea3"/>
    <ds:schemaRef ds:uri="http://purl.org/dc/dcmitype/"/>
  </ds:schemaRefs>
</ds:datastoreItem>
</file>

<file path=customXml/itemProps3.xml><?xml version="1.0" encoding="utf-8"?>
<ds:datastoreItem xmlns:ds="http://schemas.openxmlformats.org/officeDocument/2006/customXml" ds:itemID="{FE80C0C6-3720-46F1-80B1-A1DD6E96B6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1</TotalTime>
  <Words>1131</Words>
  <Application>Microsoft Office PowerPoint</Application>
  <PresentationFormat>Widescreen</PresentationFormat>
  <Paragraphs>136</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Public Sans</vt:lpstr>
      <vt:lpstr>Arial</vt:lpstr>
      <vt:lpstr>Cambria Math</vt:lpstr>
      <vt:lpstr>Times New Roman</vt:lpstr>
      <vt:lpstr>NSWG Corporate</vt:lpstr>
      <vt:lpstr>Differentiating natural logarithmic functions</vt:lpstr>
      <vt:lpstr>Learning intention and success criteria</vt:lpstr>
      <vt:lpstr>Activating prior knowledge</vt:lpstr>
      <vt:lpstr>Logarithmic and exponential function</vt:lpstr>
      <vt:lpstr>Connecting learning</vt:lpstr>
      <vt:lpstr>Prove d/dx (ln⁡x )=1/x where x&gt;0</vt:lpstr>
      <vt:lpstr>Differentiating ln⁡x</vt:lpstr>
      <vt:lpstr>Differentiate the following</vt:lpstr>
      <vt:lpstr>Solution – question 1</vt:lpstr>
      <vt:lpstr>Solution – question 2</vt:lpstr>
      <vt:lpstr>Solution – question 3</vt:lpstr>
      <vt:lpstr>Releasing responsibility</vt:lpstr>
      <vt:lpstr>Reference sheet</vt:lpstr>
      <vt:lpstr>Finding the derivative (1)</vt:lpstr>
      <vt:lpstr>Finding the derivative (2)</vt:lpstr>
      <vt:lpstr>Independent practice</vt:lpstr>
      <vt:lpstr>Approaching questions scaffold</vt:lpstr>
      <vt:lpstr>HSC-style question</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7 – Differentiating natural logarithmic functions – Slide deck</dc:title>
  <dc:creator>NSW Department of Education</dc:creator>
  <dcterms:created xsi:type="dcterms:W3CDTF">2026-05-25T04:31:48Z</dcterms:created>
  <dcterms:modified xsi:type="dcterms:W3CDTF">2026-06-17T00:23:24Z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ediaServiceImageTags">
    <vt:lpwstr/>
  </property>
  <property fmtid="{D5CDD505-2E9C-101B-9397-08002B2CF9AE}" pid="4" name="ContentTypeId">
    <vt:lpwstr>0x010100655E080995292A458D08911AB2F9EE60</vt:lpwstr>
  </property>
  <property fmtid="{D5CDD505-2E9C-101B-9397-08002B2CF9AE}" pid="5" name="MSIP_Label_b603dfd7-d93a-4381-a340-2995d8282205_ContentBits">
    <vt:lpwstr>0</vt:lpwstr>
  </property>
  <property fmtid="{D5CDD505-2E9C-101B-9397-08002B2CF9AE}" pid="6" name="MSIP_Label_b603dfd7-d93a-4381-a340-2995d8282205_SetDate">
    <vt:lpwstr>2024-07-31T04:44:31Z</vt:lpwstr>
  </property>
  <property fmtid="{D5CDD505-2E9C-101B-9397-08002B2CF9AE}" pid="7" name="MSIP_Label_b603dfd7-d93a-4381-a340-2995d8282205_Name">
    <vt:lpwstr>OFFICIAL</vt:lpwstr>
  </property>
  <property fmtid="{D5CDD505-2E9C-101B-9397-08002B2CF9AE}" pid="8" name="MSIP_Label_b603dfd7-d93a-4381-a340-2995d8282205_Method">
    <vt:lpwstr>Standard</vt:lpwstr>
  </property>
  <property fmtid="{D5CDD505-2E9C-101B-9397-08002B2CF9AE}" pid="9" name="MSIP_Label_b603dfd7-d93a-4381-a340-2995d8282205_SiteId">
    <vt:lpwstr>05a0e69a-418a-47c1-9c25-9387261bf991</vt:lpwstr>
  </property>
  <property fmtid="{D5CDD505-2E9C-101B-9397-08002B2CF9AE}" pid="10" name="MSIP_Label_b603dfd7-d93a-4381-a340-2995d8282205_ActionId">
    <vt:lpwstr>86cc9e70-6da9-4653-95a8-be9aa2ad5056</vt:lpwstr>
  </property>
</Properties>
</file>